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  <p:sldMasterId id="2147483671" r:id="rId3"/>
    <p:sldMasterId id="2147483693" r:id="rId4"/>
  </p:sldMasterIdLst>
  <p:notesMasterIdLst>
    <p:notesMasterId r:id="rId29"/>
  </p:notesMasterIdLst>
  <p:sldIdLst>
    <p:sldId id="331" r:id="rId5"/>
    <p:sldId id="256" r:id="rId6"/>
    <p:sldId id="327" r:id="rId7"/>
    <p:sldId id="309" r:id="rId8"/>
    <p:sldId id="316" r:id="rId9"/>
    <p:sldId id="315" r:id="rId10"/>
    <p:sldId id="313" r:id="rId11"/>
    <p:sldId id="323" r:id="rId12"/>
    <p:sldId id="324" r:id="rId13"/>
    <p:sldId id="326" r:id="rId14"/>
    <p:sldId id="31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28" r:id="rId23"/>
    <p:sldId id="330" r:id="rId24"/>
    <p:sldId id="322" r:id="rId25"/>
    <p:sldId id="270" r:id="rId26"/>
    <p:sldId id="257" r:id="rId27"/>
    <p:sldId id="304" r:id="rId28"/>
  </p:sldIdLst>
  <p:sldSz cx="9144000" cy="5143500" type="screen16x9"/>
  <p:notesSz cx="6858000" cy="9144000"/>
  <p:embeddedFontLst>
    <p:embeddedFont>
      <p:font typeface="Baguet Script" pitchFamily="2" charset="7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Dosis" pitchFamily="2" charset="77"/>
      <p:regular r:id="rId38"/>
      <p:bold r:id="rId39"/>
    </p:embeddedFont>
    <p:embeddedFont>
      <p:font typeface="Dosis ExtraBold" panose="020F0502020204030204" pitchFamily="34" charset="0"/>
      <p:bold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Questrial" pitchFamily="2" charset="77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681"/>
  </p:normalViewPr>
  <p:slideViewPr>
    <p:cSldViewPr snapToGrid="0">
      <p:cViewPr varScale="1">
        <p:scale>
          <a:sx n="82" d="100"/>
          <a:sy n="82" d="100"/>
        </p:scale>
        <p:origin x="176" y="1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2934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49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24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61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1073a7668a6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g1073a7668a6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128e93ed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1128e93ed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79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128e93ed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1128e93ed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543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073a7668a6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g1073a7668a6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42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073a7668a6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g1073a7668a6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964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128e93ed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1128e93ed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876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91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073a7668a6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g1073a7668a6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226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128e93ed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1128e93ed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95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5400000">
            <a:off x="2818389" y="40291"/>
            <a:ext cx="3505916" cy="5062917"/>
          </a:xfrm>
          <a:custGeom>
            <a:avLst/>
            <a:gdLst/>
            <a:ahLst/>
            <a:cxnLst/>
            <a:rect l="l" t="t" r="r" b="b"/>
            <a:pathLst>
              <a:path w="7011831" h="10125833" extrusionOk="0">
                <a:moveTo>
                  <a:pt x="2058153" y="10078746"/>
                </a:moveTo>
                <a:cubicBezTo>
                  <a:pt x="2007997" y="10078746"/>
                  <a:pt x="1960680" y="10072772"/>
                  <a:pt x="1907099" y="10056672"/>
                </a:cubicBezTo>
                <a:cubicBezTo>
                  <a:pt x="1814330" y="10026619"/>
                  <a:pt x="1607931" y="9696840"/>
                  <a:pt x="1524934" y="9447806"/>
                </a:cubicBezTo>
                <a:cubicBezTo>
                  <a:pt x="1410088" y="9100186"/>
                  <a:pt x="1473684" y="8988842"/>
                  <a:pt x="1404492" y="8974605"/>
                </a:cubicBezTo>
                <a:cubicBezTo>
                  <a:pt x="807920" y="8852630"/>
                  <a:pt x="299759" y="8417139"/>
                  <a:pt x="19202" y="7890190"/>
                </a:cubicBezTo>
                <a:cubicBezTo>
                  <a:pt x="-6687" y="7890190"/>
                  <a:pt x="1098" y="7771110"/>
                  <a:pt x="1098" y="165155"/>
                </a:cubicBezTo>
                <a:cubicBezTo>
                  <a:pt x="372823" y="118617"/>
                  <a:pt x="743878" y="82569"/>
                  <a:pt x="1117691" y="82488"/>
                </a:cubicBezTo>
                <a:cubicBezTo>
                  <a:pt x="3912701" y="81840"/>
                  <a:pt x="5338659" y="-37037"/>
                  <a:pt x="6816719" y="11749"/>
                </a:cubicBezTo>
                <a:cubicBezTo>
                  <a:pt x="6890370" y="14625"/>
                  <a:pt x="7019428" y="7110400"/>
                  <a:pt x="7011481" y="10071516"/>
                </a:cubicBezTo>
                <a:cubicBezTo>
                  <a:pt x="7011481" y="10189361"/>
                  <a:pt x="5835508" y="10078746"/>
                  <a:pt x="2058153" y="10078746"/>
                </a:cubicBezTo>
                <a:close/>
              </a:path>
            </a:pathLst>
          </a:custGeom>
          <a:solidFill>
            <a:srgbClr val="FFD16C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3162152" y="414563"/>
            <a:ext cx="3136686" cy="4664380"/>
            <a:chOff x="5655999" y="797417"/>
            <a:chExt cx="6273373" cy="932875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6152389" y="797417"/>
              <a:ext cx="5776983" cy="8557041"/>
              <a:chOff x="6152389" y="797417"/>
              <a:chExt cx="5776983" cy="8557041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152457" y="797417"/>
                <a:ext cx="5776910" cy="116313"/>
                <a:chOff x="6152457" y="797417"/>
                <a:chExt cx="5776910" cy="116313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6152457" y="797417"/>
                  <a:ext cx="103487" cy="116262"/>
                  <a:chOff x="6152457" y="797417"/>
                  <a:chExt cx="103487" cy="116262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6219325" y="800187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6152457" y="797417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1" y="-2758"/>
                          <a:pt x="39538" y="-1461"/>
                          <a:pt x="25368" y="7854"/>
                        </a:cubicBezTo>
                        <a:cubicBezTo>
                          <a:pt x="-29775" y="44814"/>
                          <a:pt x="14745" y="135804"/>
                          <a:pt x="66177" y="112495"/>
                        </a:cubicBezTo>
                        <a:cubicBezTo>
                          <a:pt x="110453" y="92142"/>
                          <a:pt x="102729" y="5007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6861685" y="797451"/>
                  <a:ext cx="103455" cy="116279"/>
                  <a:chOff x="6861685" y="797451"/>
                  <a:chExt cx="103455" cy="116279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6928502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6861685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7570873" y="797451"/>
                  <a:ext cx="103455" cy="116279"/>
                  <a:chOff x="7570873" y="797451"/>
                  <a:chExt cx="103455" cy="116279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7637681" y="800187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7570873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280040" y="797451"/>
                  <a:ext cx="103455" cy="116279"/>
                  <a:chOff x="8280040" y="797451"/>
                  <a:chExt cx="103455" cy="116279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346858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280040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8989228" y="797451"/>
                  <a:ext cx="103455" cy="116279"/>
                  <a:chOff x="8989228" y="797451"/>
                  <a:chExt cx="103455" cy="116279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9056030" y="800187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8989228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9698396" y="797451"/>
                  <a:ext cx="103455" cy="116279"/>
                  <a:chOff x="9698396" y="797451"/>
                  <a:chExt cx="103455" cy="116279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9765213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9698396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10407584" y="797451"/>
                  <a:ext cx="103455" cy="116279"/>
                  <a:chOff x="10407584" y="797451"/>
                  <a:chExt cx="103455" cy="11627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10474386" y="800187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10407584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11116752" y="797451"/>
                  <a:ext cx="103455" cy="116279"/>
                  <a:chOff x="11116752" y="797451"/>
                  <a:chExt cx="103455" cy="116279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11183569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11116752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11825880" y="797417"/>
                  <a:ext cx="103487" cy="116262"/>
                  <a:chOff x="11825880" y="797417"/>
                  <a:chExt cx="103487" cy="116262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11892742" y="800187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11825880" y="797417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0" y="-2758"/>
                          <a:pt x="39539" y="-1461"/>
                          <a:pt x="25368" y="7854"/>
                        </a:cubicBezTo>
                        <a:cubicBezTo>
                          <a:pt x="-29775" y="44814"/>
                          <a:pt x="14744" y="135804"/>
                          <a:pt x="66177" y="112495"/>
                        </a:cubicBezTo>
                        <a:cubicBezTo>
                          <a:pt x="110453" y="92142"/>
                          <a:pt x="102729" y="5007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6152389" y="1564732"/>
                <a:ext cx="5776983" cy="116333"/>
                <a:chOff x="6152389" y="1564732"/>
                <a:chExt cx="5776983" cy="116333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6152389" y="1564732"/>
                  <a:ext cx="103563" cy="116306"/>
                  <a:chOff x="6152389" y="1564732"/>
                  <a:chExt cx="103563" cy="11630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6219325" y="1567537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6152389" y="1564732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6861685" y="1564786"/>
                  <a:ext cx="103455" cy="116279"/>
                  <a:chOff x="6861685" y="1564786"/>
                  <a:chExt cx="103455" cy="116279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6928502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6861685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7570873" y="1564786"/>
                  <a:ext cx="103455" cy="116279"/>
                  <a:chOff x="7570873" y="1564786"/>
                  <a:chExt cx="103455" cy="116279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7637681" y="1567537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7570873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280040" y="1564786"/>
                  <a:ext cx="103455" cy="116279"/>
                  <a:chOff x="8280040" y="1564786"/>
                  <a:chExt cx="103455" cy="116279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346858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280040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8989228" y="1564786"/>
                  <a:ext cx="103455" cy="116279"/>
                  <a:chOff x="8989228" y="1564786"/>
                  <a:chExt cx="103455" cy="116279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9056030" y="156753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8989228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9698396" y="1564786"/>
                  <a:ext cx="103455" cy="116279"/>
                  <a:chOff x="9698396" y="1564786"/>
                  <a:chExt cx="103455" cy="116279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9765213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9698396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10407584" y="1564786"/>
                  <a:ext cx="103455" cy="116279"/>
                  <a:chOff x="10407584" y="1564786"/>
                  <a:chExt cx="103455" cy="116279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10474386" y="1567537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10407584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11116752" y="1564786"/>
                  <a:ext cx="103455" cy="116279"/>
                  <a:chOff x="11116752" y="1564786"/>
                  <a:chExt cx="103455" cy="116279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11183569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11116752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11825812" y="1564732"/>
                  <a:ext cx="103560" cy="116306"/>
                  <a:chOff x="11825812" y="1564732"/>
                  <a:chExt cx="103560" cy="11630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11892742" y="156753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11825812" y="1564732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6152389" y="2332067"/>
                <a:ext cx="5776983" cy="116334"/>
                <a:chOff x="6152389" y="2332067"/>
                <a:chExt cx="5776983" cy="116334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6152389" y="2332067"/>
                  <a:ext cx="103563" cy="116306"/>
                  <a:chOff x="6152389" y="2332067"/>
                  <a:chExt cx="103563" cy="11630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6219325" y="2334872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6152389" y="2332067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6861685" y="2332122"/>
                  <a:ext cx="103455" cy="116279"/>
                  <a:chOff x="6861685" y="2332122"/>
                  <a:chExt cx="103455" cy="116279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6928502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6861685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7570873" y="2332122"/>
                  <a:ext cx="103455" cy="116279"/>
                  <a:chOff x="7570873" y="2332122"/>
                  <a:chExt cx="103455" cy="116279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7637681" y="2334872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7570873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280040" y="2332122"/>
                  <a:ext cx="103455" cy="116279"/>
                  <a:chOff x="8280040" y="2332122"/>
                  <a:chExt cx="103455" cy="116279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346858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280040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8989228" y="2332122"/>
                  <a:ext cx="103455" cy="116279"/>
                  <a:chOff x="8989228" y="2332122"/>
                  <a:chExt cx="103455" cy="116279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9056030" y="2334872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8989228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9698396" y="2332122"/>
                  <a:ext cx="103455" cy="116279"/>
                  <a:chOff x="9698396" y="2332122"/>
                  <a:chExt cx="103455" cy="116279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9765213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9698396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10407584" y="2332122"/>
                  <a:ext cx="103455" cy="116279"/>
                  <a:chOff x="10407584" y="2332122"/>
                  <a:chExt cx="103455" cy="116279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10474386" y="2334872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10407584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11116752" y="2332122"/>
                  <a:ext cx="103455" cy="116279"/>
                  <a:chOff x="11116752" y="2332122"/>
                  <a:chExt cx="103455" cy="116279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11183569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11116752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11825812" y="2332067"/>
                  <a:ext cx="103560" cy="116306"/>
                  <a:chOff x="11825812" y="2332067"/>
                  <a:chExt cx="103560" cy="11630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11892742" y="2334872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11825812" y="2332067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6152389" y="3099422"/>
                <a:ext cx="5776983" cy="116334"/>
                <a:chOff x="6152389" y="3099422"/>
                <a:chExt cx="5776983" cy="116334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6152389" y="3099422"/>
                  <a:ext cx="103563" cy="116306"/>
                  <a:chOff x="6152389" y="3099422"/>
                  <a:chExt cx="103563" cy="11630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6219325" y="310221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6152389" y="3099422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6861685" y="3099477"/>
                  <a:ext cx="103455" cy="116279"/>
                  <a:chOff x="6861685" y="3099477"/>
                  <a:chExt cx="103455" cy="116279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6928502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6861685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7570873" y="3099477"/>
                  <a:ext cx="103455" cy="116279"/>
                  <a:chOff x="7570873" y="3099477"/>
                  <a:chExt cx="103455" cy="116279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7637681" y="310221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7570873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280040" y="3099477"/>
                  <a:ext cx="103455" cy="116279"/>
                  <a:chOff x="8280040" y="3099477"/>
                  <a:chExt cx="103455" cy="116279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346858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280040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8989228" y="3099477"/>
                  <a:ext cx="103455" cy="116279"/>
                  <a:chOff x="8989228" y="3099477"/>
                  <a:chExt cx="103455" cy="116279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9056030" y="310221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8989228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9698396" y="3099477"/>
                  <a:ext cx="103455" cy="116279"/>
                  <a:chOff x="9698396" y="3099477"/>
                  <a:chExt cx="103455" cy="116279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9765213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9698396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10407584" y="3099477"/>
                  <a:ext cx="103455" cy="116279"/>
                  <a:chOff x="10407584" y="3099477"/>
                  <a:chExt cx="103455" cy="116279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10474386" y="3102213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10407584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11116752" y="3099477"/>
                  <a:ext cx="103455" cy="116279"/>
                  <a:chOff x="11116752" y="3099477"/>
                  <a:chExt cx="103455" cy="116279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11183569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11116752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11825812" y="3099422"/>
                  <a:ext cx="103560" cy="116306"/>
                  <a:chOff x="11825812" y="3099422"/>
                  <a:chExt cx="103560" cy="11630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11892742" y="310221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11825812" y="3099422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6152389" y="3866758"/>
                <a:ext cx="5776983" cy="116333"/>
                <a:chOff x="6152389" y="3866758"/>
                <a:chExt cx="5776983" cy="116333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6152389" y="3866758"/>
                  <a:ext cx="103563" cy="116306"/>
                  <a:chOff x="6152389" y="3866758"/>
                  <a:chExt cx="103563" cy="11630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6219325" y="3869548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6152389" y="3866758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6861685" y="3866812"/>
                  <a:ext cx="103455" cy="116279"/>
                  <a:chOff x="6861685" y="3866812"/>
                  <a:chExt cx="103455" cy="116279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928502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6861685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7570873" y="3866812"/>
                  <a:ext cx="103455" cy="116279"/>
                  <a:chOff x="7570873" y="3866812"/>
                  <a:chExt cx="103455" cy="116279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7637681" y="3869548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7570873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280040" y="3866812"/>
                  <a:ext cx="103455" cy="116279"/>
                  <a:chOff x="8280040" y="3866812"/>
                  <a:chExt cx="103455" cy="116279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346858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280040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8989228" y="3866812"/>
                  <a:ext cx="103455" cy="116279"/>
                  <a:chOff x="8989228" y="3866812"/>
                  <a:chExt cx="103455" cy="116279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9056030" y="3869548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8989228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9698396" y="3866812"/>
                  <a:ext cx="103455" cy="116279"/>
                  <a:chOff x="9698396" y="3866812"/>
                  <a:chExt cx="103455" cy="116279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9765213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9698396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10407584" y="3866812"/>
                  <a:ext cx="103455" cy="116279"/>
                  <a:chOff x="10407584" y="3866812"/>
                  <a:chExt cx="103455" cy="116279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10474386" y="3869548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10407584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11116752" y="3866812"/>
                  <a:ext cx="103455" cy="116279"/>
                  <a:chOff x="11116752" y="3866812"/>
                  <a:chExt cx="103455" cy="116279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11183569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11116752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11825812" y="3866758"/>
                  <a:ext cx="103560" cy="116306"/>
                  <a:chOff x="11825812" y="3866758"/>
                  <a:chExt cx="103560" cy="11630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11892742" y="3869548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11825812" y="3866758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6152389" y="4634093"/>
                <a:ext cx="5776983" cy="116334"/>
                <a:chOff x="6152389" y="4634093"/>
                <a:chExt cx="5776983" cy="116334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6152389" y="4634093"/>
                  <a:ext cx="103563" cy="116306"/>
                  <a:chOff x="6152389" y="4634093"/>
                  <a:chExt cx="103563" cy="11630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6219325" y="463688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6152389" y="4634093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6861685" y="4634148"/>
                  <a:ext cx="103455" cy="116279"/>
                  <a:chOff x="6861685" y="4634148"/>
                  <a:chExt cx="103455" cy="116279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6928502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6861685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7570873" y="4634148"/>
                  <a:ext cx="103455" cy="116279"/>
                  <a:chOff x="7570873" y="4634148"/>
                  <a:chExt cx="103455" cy="116279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7637681" y="463688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7570873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280040" y="4634148"/>
                  <a:ext cx="103455" cy="116279"/>
                  <a:chOff x="8280040" y="4634148"/>
                  <a:chExt cx="103455" cy="116279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346858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280040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8989228" y="4634148"/>
                  <a:ext cx="103455" cy="116279"/>
                  <a:chOff x="8989228" y="4634148"/>
                  <a:chExt cx="103455" cy="116279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9056030" y="463688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8989228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9698396" y="4634148"/>
                  <a:ext cx="103455" cy="116279"/>
                  <a:chOff x="9698396" y="4634148"/>
                  <a:chExt cx="103455" cy="116279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9765213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9698396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10407584" y="4634148"/>
                  <a:ext cx="103455" cy="116279"/>
                  <a:chOff x="10407584" y="4634148"/>
                  <a:chExt cx="103455" cy="116279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10474386" y="4636883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10407584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11116752" y="4634148"/>
                  <a:ext cx="103455" cy="116279"/>
                  <a:chOff x="11116752" y="4634148"/>
                  <a:chExt cx="103455" cy="116279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11183569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11116752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11825812" y="4634093"/>
                  <a:ext cx="103560" cy="116306"/>
                  <a:chOff x="11825812" y="4634093"/>
                  <a:chExt cx="103560" cy="11630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11892742" y="463688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11825812" y="4634093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6152389" y="5401428"/>
                <a:ext cx="5776983" cy="116334"/>
                <a:chOff x="6152389" y="5401428"/>
                <a:chExt cx="5776983" cy="116334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6152389" y="5401428"/>
                  <a:ext cx="103563" cy="116306"/>
                  <a:chOff x="6152389" y="5401428"/>
                  <a:chExt cx="103563" cy="11630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6219325" y="5404233"/>
                    <a:ext cx="5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7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6152389" y="5401428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0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6861685" y="5401483"/>
                  <a:ext cx="103455" cy="116279"/>
                  <a:chOff x="6861685" y="5401483"/>
                  <a:chExt cx="103455" cy="116279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6928502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6861685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7570873" y="5401483"/>
                  <a:ext cx="103455" cy="116279"/>
                  <a:chOff x="7570873" y="5401483"/>
                  <a:chExt cx="103455" cy="116279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7637681" y="5404233"/>
                    <a:ext cx="5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7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7570873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280040" y="5401483"/>
                  <a:ext cx="103455" cy="116279"/>
                  <a:chOff x="8280040" y="5401483"/>
                  <a:chExt cx="103455" cy="116279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346858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280040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8989228" y="5401483"/>
                  <a:ext cx="103455" cy="116279"/>
                  <a:chOff x="8989228" y="5401483"/>
                  <a:chExt cx="103455" cy="116279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9056030" y="5404233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8989228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3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9698396" y="5401483"/>
                  <a:ext cx="103455" cy="116279"/>
                  <a:chOff x="9698396" y="5401483"/>
                  <a:chExt cx="103455" cy="116279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9765213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9698396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10407584" y="5401483"/>
                  <a:ext cx="103455" cy="116279"/>
                  <a:chOff x="10407584" y="5401483"/>
                  <a:chExt cx="103455" cy="116279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10474386" y="5404233"/>
                    <a:ext cx="45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10407584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11116752" y="5401483"/>
                  <a:ext cx="103455" cy="116279"/>
                  <a:chOff x="11116752" y="5401483"/>
                  <a:chExt cx="103455" cy="116279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11183569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11116752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11825812" y="5401428"/>
                  <a:ext cx="103560" cy="116306"/>
                  <a:chOff x="11825812" y="5401428"/>
                  <a:chExt cx="103560" cy="11630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11892742" y="5404233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11825812" y="5401428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0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6152389" y="6168763"/>
                <a:ext cx="5776983" cy="116334"/>
                <a:chOff x="6152389" y="6168763"/>
                <a:chExt cx="5776983" cy="116334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6152389" y="6168763"/>
                  <a:ext cx="103563" cy="116306"/>
                  <a:chOff x="6152389" y="6168763"/>
                  <a:chExt cx="103563" cy="11630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6219325" y="6171569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6152389" y="6168763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8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4"/>
                          <a:pt x="102797" y="50120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6861685" y="6168818"/>
                  <a:ext cx="103455" cy="116279"/>
                  <a:chOff x="6861685" y="6168818"/>
                  <a:chExt cx="103455" cy="116279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6928502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6861685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7570873" y="6168818"/>
                  <a:ext cx="103455" cy="116279"/>
                  <a:chOff x="7570873" y="6168818"/>
                  <a:chExt cx="103455" cy="116279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7637681" y="6171569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7570873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280040" y="6168818"/>
                  <a:ext cx="103455" cy="116279"/>
                  <a:chOff x="8280040" y="6168818"/>
                  <a:chExt cx="103455" cy="116279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346858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280040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8989228" y="6168818"/>
                  <a:ext cx="103455" cy="116279"/>
                  <a:chOff x="8989228" y="6168818"/>
                  <a:chExt cx="103455" cy="116279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9056030" y="61715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8989228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9698396" y="6168818"/>
                  <a:ext cx="103455" cy="116279"/>
                  <a:chOff x="9698396" y="6168818"/>
                  <a:chExt cx="103455" cy="116279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9765213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9698396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10407584" y="6168818"/>
                  <a:ext cx="103455" cy="116279"/>
                  <a:chOff x="10407584" y="6168818"/>
                  <a:chExt cx="103455" cy="116279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10474386" y="6171569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10407584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11116752" y="6168818"/>
                  <a:ext cx="103455" cy="116279"/>
                  <a:chOff x="11116752" y="6168818"/>
                  <a:chExt cx="103455" cy="116279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11183569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11116752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11825812" y="6168763"/>
                  <a:ext cx="103560" cy="116306"/>
                  <a:chOff x="11825812" y="6168763"/>
                  <a:chExt cx="103560" cy="11630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11892742" y="61715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11825812" y="6168763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8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4"/>
                          <a:pt x="102797" y="50120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6152389" y="6936119"/>
                <a:ext cx="5776983" cy="116334"/>
                <a:chOff x="6152389" y="6936119"/>
                <a:chExt cx="5776983" cy="116334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6152389" y="6936119"/>
                  <a:ext cx="103563" cy="116306"/>
                  <a:chOff x="6152389" y="6936119"/>
                  <a:chExt cx="103563" cy="11630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6219325" y="6938909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6152389" y="6936119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8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6861685" y="6936174"/>
                  <a:ext cx="103455" cy="116279"/>
                  <a:chOff x="6861685" y="6936174"/>
                  <a:chExt cx="103455" cy="116279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6928502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6861685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7570873" y="6936174"/>
                  <a:ext cx="103455" cy="116279"/>
                  <a:chOff x="7570873" y="6936174"/>
                  <a:chExt cx="103455" cy="116279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7637681" y="6938909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7570873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280040" y="6936174"/>
                  <a:ext cx="103455" cy="116279"/>
                  <a:chOff x="8280040" y="6936174"/>
                  <a:chExt cx="103455" cy="116279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346858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280040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8989228" y="6936174"/>
                  <a:ext cx="103455" cy="116279"/>
                  <a:chOff x="8989228" y="6936174"/>
                  <a:chExt cx="103455" cy="116279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9056030" y="6938909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8989228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9698396" y="6936174"/>
                  <a:ext cx="103455" cy="116279"/>
                  <a:chOff x="9698396" y="6936174"/>
                  <a:chExt cx="103455" cy="116279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9765213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9698396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10407584" y="6936174"/>
                  <a:ext cx="103455" cy="116279"/>
                  <a:chOff x="10407584" y="6936174"/>
                  <a:chExt cx="103455" cy="116279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10474386" y="6938909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10407584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11116752" y="6936174"/>
                  <a:ext cx="103455" cy="116279"/>
                  <a:chOff x="11116752" y="6936174"/>
                  <a:chExt cx="103455" cy="116279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11183569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11116752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11825812" y="6936119"/>
                  <a:ext cx="103560" cy="116306"/>
                  <a:chOff x="11825812" y="6936119"/>
                  <a:chExt cx="103560" cy="11630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11892742" y="6938909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11825812" y="6936119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8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6152389" y="7703454"/>
                <a:ext cx="5776983" cy="116334"/>
                <a:chOff x="6152389" y="7703454"/>
                <a:chExt cx="5776983" cy="116334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6152389" y="7703454"/>
                  <a:ext cx="103563" cy="116306"/>
                  <a:chOff x="6152389" y="7703454"/>
                  <a:chExt cx="103563" cy="11630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6219325" y="7706244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6152389" y="7703454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6861685" y="7703509"/>
                  <a:ext cx="103455" cy="116279"/>
                  <a:chOff x="6861685" y="7703509"/>
                  <a:chExt cx="103455" cy="116279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6928502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6861685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7570873" y="7703509"/>
                  <a:ext cx="103455" cy="116279"/>
                  <a:chOff x="7570873" y="7703509"/>
                  <a:chExt cx="103455" cy="116279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7637681" y="7706244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7570873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280040" y="7703509"/>
                  <a:ext cx="103455" cy="116279"/>
                  <a:chOff x="8280040" y="7703509"/>
                  <a:chExt cx="103455" cy="116279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346858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280040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8989228" y="7703509"/>
                  <a:ext cx="103455" cy="116279"/>
                  <a:chOff x="8989228" y="7703509"/>
                  <a:chExt cx="103455" cy="116279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9056030" y="7706244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8989228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9698396" y="7703509"/>
                  <a:ext cx="103455" cy="116279"/>
                  <a:chOff x="9698396" y="7703509"/>
                  <a:chExt cx="103455" cy="116279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9765213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9698396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10407584" y="7703509"/>
                  <a:ext cx="103455" cy="116279"/>
                  <a:chOff x="10407584" y="7703509"/>
                  <a:chExt cx="103455" cy="116279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10474386" y="7706244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10407584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19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11116752" y="7703509"/>
                  <a:ext cx="103455" cy="116279"/>
                  <a:chOff x="11116752" y="7703509"/>
                  <a:chExt cx="103455" cy="116279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11183569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11116752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11825812" y="7703454"/>
                  <a:ext cx="103560" cy="116306"/>
                  <a:chOff x="11825812" y="7703454"/>
                  <a:chExt cx="103560" cy="11630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11892742" y="7706244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11825812" y="7703454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6861685" y="8470789"/>
                <a:ext cx="5067687" cy="116334"/>
                <a:chOff x="6861685" y="8470789"/>
                <a:chExt cx="5067687" cy="116334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6861685" y="8470844"/>
                  <a:ext cx="103455" cy="116279"/>
                  <a:chOff x="6861685" y="8470844"/>
                  <a:chExt cx="103455" cy="116279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6928502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6861685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7570873" y="8470844"/>
                  <a:ext cx="103455" cy="116279"/>
                  <a:chOff x="7570873" y="8470844"/>
                  <a:chExt cx="103455" cy="116279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7637681" y="8473580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7570873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280040" y="8470844"/>
                  <a:ext cx="103455" cy="116279"/>
                  <a:chOff x="8280040" y="8470844"/>
                  <a:chExt cx="103455" cy="116279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346858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280040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8989228" y="8470844"/>
                  <a:ext cx="103455" cy="116279"/>
                  <a:chOff x="8989228" y="8470844"/>
                  <a:chExt cx="103455" cy="116279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9056030" y="8473580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8989228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9698396" y="8470844"/>
                  <a:ext cx="103455" cy="116279"/>
                  <a:chOff x="9698396" y="8470844"/>
                  <a:chExt cx="103455" cy="116279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9765213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9698396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10407584" y="8470844"/>
                  <a:ext cx="103455" cy="116279"/>
                  <a:chOff x="10407584" y="8470844"/>
                  <a:chExt cx="103455" cy="116279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10474386" y="8473580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10407584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11116752" y="8470844"/>
                  <a:ext cx="103455" cy="116279"/>
                  <a:chOff x="11116752" y="8470844"/>
                  <a:chExt cx="103455" cy="116279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11183569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11116752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11825812" y="8470789"/>
                  <a:ext cx="103560" cy="116306"/>
                  <a:chOff x="11825812" y="8470789"/>
                  <a:chExt cx="103560" cy="11630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11892742" y="8473580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11825812" y="8470789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4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7570873" y="9238145"/>
                <a:ext cx="4358494" cy="116313"/>
                <a:chOff x="7570873" y="9238145"/>
                <a:chExt cx="4358494" cy="11631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7570873" y="9238179"/>
                  <a:ext cx="103455" cy="116279"/>
                  <a:chOff x="7570873" y="9238179"/>
                  <a:chExt cx="103455" cy="116279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7637681" y="9240930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7570873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280040" y="9238179"/>
                  <a:ext cx="103455" cy="116279"/>
                  <a:chOff x="8280040" y="9238179"/>
                  <a:chExt cx="103455" cy="116279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346858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280040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8989228" y="9238179"/>
                  <a:ext cx="103455" cy="116279"/>
                  <a:chOff x="8989228" y="9238179"/>
                  <a:chExt cx="103455" cy="116279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9056030" y="9240930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8989228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9698396" y="9238179"/>
                  <a:ext cx="103455" cy="116279"/>
                  <a:chOff x="9698396" y="9238179"/>
                  <a:chExt cx="103455" cy="116279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9765213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9698396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10407584" y="9238179"/>
                  <a:ext cx="103455" cy="116279"/>
                  <a:chOff x="10407584" y="9238179"/>
                  <a:chExt cx="103455" cy="116279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10474386" y="9240930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10407584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19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11116752" y="9238179"/>
                  <a:ext cx="103455" cy="116279"/>
                  <a:chOff x="11116752" y="9238179"/>
                  <a:chExt cx="103455" cy="116279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11183569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11116752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11825880" y="9238145"/>
                  <a:ext cx="103487" cy="116262"/>
                  <a:chOff x="11825880" y="9238145"/>
                  <a:chExt cx="103487" cy="116262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11892742" y="9240930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11825880" y="9238145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0" y="-2758"/>
                          <a:pt x="39539" y="-1462"/>
                          <a:pt x="25368" y="7854"/>
                        </a:cubicBezTo>
                        <a:cubicBezTo>
                          <a:pt x="-29775" y="44814"/>
                          <a:pt x="14744" y="135805"/>
                          <a:pt x="66177" y="112495"/>
                        </a:cubicBezTo>
                        <a:cubicBezTo>
                          <a:pt x="110453" y="92142"/>
                          <a:pt x="102729" y="5009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5655999" y="7970752"/>
              <a:ext cx="1858643" cy="2155424"/>
            </a:xfrm>
            <a:custGeom>
              <a:avLst/>
              <a:gdLst/>
              <a:ahLst/>
              <a:cxnLst/>
              <a:rect l="l" t="t" r="r" b="b"/>
              <a:pathLst>
                <a:path w="1858643" h="2155424" extrusionOk="0">
                  <a:moveTo>
                    <a:pt x="1260916" y="1723194"/>
                  </a:moveTo>
                  <a:cubicBezTo>
                    <a:pt x="1385574" y="1843812"/>
                    <a:pt x="1521261" y="1952604"/>
                    <a:pt x="1666780" y="2047058"/>
                  </a:cubicBezTo>
                  <a:cubicBezTo>
                    <a:pt x="1741081" y="2095297"/>
                    <a:pt x="1812381" y="2137947"/>
                    <a:pt x="1858643" y="2155425"/>
                  </a:cubicBezTo>
                  <a:cubicBezTo>
                    <a:pt x="1704103" y="1989017"/>
                    <a:pt x="1656198" y="1740732"/>
                    <a:pt x="1581026" y="1515169"/>
                  </a:cubicBezTo>
                  <a:cubicBezTo>
                    <a:pt x="1488642" y="1235514"/>
                    <a:pt x="1554671" y="967887"/>
                    <a:pt x="1474390" y="951362"/>
                  </a:cubicBezTo>
                  <a:cubicBezTo>
                    <a:pt x="822149" y="818005"/>
                    <a:pt x="301418" y="566176"/>
                    <a:pt x="0" y="0"/>
                  </a:cubicBezTo>
                  <a:cubicBezTo>
                    <a:pt x="16685" y="68066"/>
                    <a:pt x="41742" y="146703"/>
                    <a:pt x="74584" y="232246"/>
                  </a:cubicBezTo>
                  <a:cubicBezTo>
                    <a:pt x="214650" y="597080"/>
                    <a:pt x="436152" y="925217"/>
                    <a:pt x="717135" y="119705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>
            <a:off x="6879399" y="3666094"/>
            <a:ext cx="1642784" cy="1648970"/>
            <a:chOff x="13758798" y="7332188"/>
            <a:chExt cx="3285569" cy="3297940"/>
          </a:xfrm>
        </p:grpSpPr>
        <p:sp>
          <p:nvSpPr>
            <p:cNvPr id="342" name="Google Shape;342;p2"/>
            <p:cNvSpPr/>
            <p:nvPr/>
          </p:nvSpPr>
          <p:spPr>
            <a:xfrm>
              <a:off x="13758803" y="7332188"/>
              <a:ext cx="3285564" cy="3297940"/>
            </a:xfrm>
            <a:custGeom>
              <a:avLst/>
              <a:gdLst/>
              <a:ahLst/>
              <a:cxnLst/>
              <a:rect l="l" t="t" r="r" b="b"/>
              <a:pathLst>
                <a:path w="3285564" h="3297940" extrusionOk="0">
                  <a:moveTo>
                    <a:pt x="3282170" y="1537772"/>
                  </a:moveTo>
                  <a:cubicBezTo>
                    <a:pt x="3281320" y="1524488"/>
                    <a:pt x="3280238" y="1511211"/>
                    <a:pt x="3279005" y="1498006"/>
                  </a:cubicBezTo>
                  <a:cubicBezTo>
                    <a:pt x="3278385" y="1491443"/>
                    <a:pt x="3277692" y="1484801"/>
                    <a:pt x="3276999" y="1478159"/>
                  </a:cubicBezTo>
                  <a:cubicBezTo>
                    <a:pt x="3265028" y="1365113"/>
                    <a:pt x="3240399" y="1254462"/>
                    <a:pt x="3204801" y="1147827"/>
                  </a:cubicBezTo>
                  <a:cubicBezTo>
                    <a:pt x="3204571" y="1147286"/>
                    <a:pt x="3204412" y="1146824"/>
                    <a:pt x="3204261" y="1146283"/>
                  </a:cubicBezTo>
                  <a:cubicBezTo>
                    <a:pt x="3198159" y="1127907"/>
                    <a:pt x="3191676" y="1109683"/>
                    <a:pt x="3184803" y="1091538"/>
                  </a:cubicBezTo>
                  <a:cubicBezTo>
                    <a:pt x="3177310" y="1071691"/>
                    <a:pt x="3169514" y="1052082"/>
                    <a:pt x="3161328" y="1032545"/>
                  </a:cubicBezTo>
                  <a:cubicBezTo>
                    <a:pt x="3156698" y="1021583"/>
                    <a:pt x="3151982" y="1010693"/>
                    <a:pt x="3147121" y="999882"/>
                  </a:cubicBezTo>
                  <a:cubicBezTo>
                    <a:pt x="3147121" y="999803"/>
                    <a:pt x="3147042" y="999731"/>
                    <a:pt x="3147042" y="999651"/>
                  </a:cubicBezTo>
                  <a:cubicBezTo>
                    <a:pt x="2885886" y="414648"/>
                    <a:pt x="2286912" y="-15994"/>
                    <a:pt x="1622231" y="456"/>
                  </a:cubicBezTo>
                  <a:cubicBezTo>
                    <a:pt x="1518221" y="-395"/>
                    <a:pt x="1414904" y="9723"/>
                    <a:pt x="1313902" y="29873"/>
                  </a:cubicBezTo>
                  <a:cubicBezTo>
                    <a:pt x="1303092" y="32037"/>
                    <a:pt x="1292281" y="34273"/>
                    <a:pt x="1281550" y="36667"/>
                  </a:cubicBezTo>
                  <a:cubicBezTo>
                    <a:pt x="1254289" y="42689"/>
                    <a:pt x="1227187" y="49410"/>
                    <a:pt x="1200315" y="56896"/>
                  </a:cubicBezTo>
                  <a:cubicBezTo>
                    <a:pt x="1195375" y="58288"/>
                    <a:pt x="1190507" y="59752"/>
                    <a:pt x="1185567" y="61144"/>
                  </a:cubicBezTo>
                  <a:cubicBezTo>
                    <a:pt x="865267" y="153347"/>
                    <a:pt x="575242" y="346005"/>
                    <a:pt x="366062" y="605610"/>
                  </a:cubicBezTo>
                  <a:cubicBezTo>
                    <a:pt x="359960" y="613175"/>
                    <a:pt x="353938" y="620747"/>
                    <a:pt x="348068" y="628392"/>
                  </a:cubicBezTo>
                  <a:cubicBezTo>
                    <a:pt x="342587" y="635344"/>
                    <a:pt x="337258" y="642369"/>
                    <a:pt x="332007" y="649393"/>
                  </a:cubicBezTo>
                  <a:cubicBezTo>
                    <a:pt x="330154" y="651787"/>
                    <a:pt x="328380" y="654182"/>
                    <a:pt x="326678" y="656576"/>
                  </a:cubicBezTo>
                  <a:cubicBezTo>
                    <a:pt x="322819" y="661675"/>
                    <a:pt x="319112" y="666846"/>
                    <a:pt x="315406" y="671944"/>
                  </a:cubicBezTo>
                  <a:cubicBezTo>
                    <a:pt x="313473" y="674569"/>
                    <a:pt x="311547" y="677195"/>
                    <a:pt x="309766" y="679820"/>
                  </a:cubicBezTo>
                  <a:cubicBezTo>
                    <a:pt x="305828" y="685301"/>
                    <a:pt x="301891" y="690861"/>
                    <a:pt x="298032" y="696421"/>
                  </a:cubicBezTo>
                  <a:cubicBezTo>
                    <a:pt x="297570" y="697114"/>
                    <a:pt x="297030" y="697813"/>
                    <a:pt x="296568" y="698585"/>
                  </a:cubicBezTo>
                  <a:cubicBezTo>
                    <a:pt x="237957" y="783295"/>
                    <a:pt x="187611" y="874100"/>
                    <a:pt x="147001" y="969851"/>
                  </a:cubicBezTo>
                  <a:cubicBezTo>
                    <a:pt x="-187269" y="1689595"/>
                    <a:pt x="73101" y="2547554"/>
                    <a:pt x="679568" y="2990860"/>
                  </a:cubicBezTo>
                  <a:cubicBezTo>
                    <a:pt x="680188" y="2991322"/>
                    <a:pt x="680801" y="2991790"/>
                    <a:pt x="681421" y="2992252"/>
                  </a:cubicBezTo>
                  <a:cubicBezTo>
                    <a:pt x="690768" y="2999125"/>
                    <a:pt x="700259" y="3005839"/>
                    <a:pt x="709757" y="3012409"/>
                  </a:cubicBezTo>
                  <a:cubicBezTo>
                    <a:pt x="714546" y="3015726"/>
                    <a:pt x="719334" y="3018972"/>
                    <a:pt x="724116" y="3022289"/>
                  </a:cubicBezTo>
                  <a:cubicBezTo>
                    <a:pt x="728905" y="3025534"/>
                    <a:pt x="733693" y="3028773"/>
                    <a:pt x="738555" y="3031939"/>
                  </a:cubicBezTo>
                  <a:cubicBezTo>
                    <a:pt x="746661" y="3037268"/>
                    <a:pt x="754767" y="3042598"/>
                    <a:pt x="762952" y="3047848"/>
                  </a:cubicBezTo>
                  <a:cubicBezTo>
                    <a:pt x="767820" y="3050862"/>
                    <a:pt x="772681" y="3053949"/>
                    <a:pt x="777549" y="3056957"/>
                  </a:cubicBezTo>
                  <a:cubicBezTo>
                    <a:pt x="783109" y="3060433"/>
                    <a:pt x="788749" y="3063830"/>
                    <a:pt x="794382" y="3067227"/>
                  </a:cubicBezTo>
                  <a:cubicBezTo>
                    <a:pt x="800094" y="3070624"/>
                    <a:pt x="805733" y="3074020"/>
                    <a:pt x="811445" y="3077345"/>
                  </a:cubicBezTo>
                  <a:cubicBezTo>
                    <a:pt x="952827" y="3160201"/>
                    <a:pt x="1109656" y="3221820"/>
                    <a:pt x="1279307" y="3256646"/>
                  </a:cubicBezTo>
                  <a:cubicBezTo>
                    <a:pt x="1332588" y="3269000"/>
                    <a:pt x="1385869" y="3278498"/>
                    <a:pt x="1438913" y="3285219"/>
                  </a:cubicBezTo>
                  <a:cubicBezTo>
                    <a:pt x="1445865" y="3286149"/>
                    <a:pt x="1452890" y="3286993"/>
                    <a:pt x="1459842" y="3287765"/>
                  </a:cubicBezTo>
                  <a:cubicBezTo>
                    <a:pt x="1467255" y="3288695"/>
                    <a:pt x="1474590" y="3289466"/>
                    <a:pt x="1481924" y="3290159"/>
                  </a:cubicBezTo>
                  <a:cubicBezTo>
                    <a:pt x="1482465" y="3290159"/>
                    <a:pt x="1483006" y="3290238"/>
                    <a:pt x="1483468" y="3290238"/>
                  </a:cubicBezTo>
                  <a:cubicBezTo>
                    <a:pt x="1489569" y="3290931"/>
                    <a:pt x="1495670" y="3291472"/>
                    <a:pt x="1501692" y="3291940"/>
                  </a:cubicBezTo>
                  <a:cubicBezTo>
                    <a:pt x="1508024" y="3292560"/>
                    <a:pt x="1514277" y="3293022"/>
                    <a:pt x="1520536" y="3293483"/>
                  </a:cubicBezTo>
                  <a:cubicBezTo>
                    <a:pt x="1524243" y="3293793"/>
                    <a:pt x="1528029" y="3294103"/>
                    <a:pt x="1531736" y="3294334"/>
                  </a:cubicBezTo>
                  <a:cubicBezTo>
                    <a:pt x="1537758" y="3294723"/>
                    <a:pt x="1543707" y="3295106"/>
                    <a:pt x="1549650" y="3295416"/>
                  </a:cubicBezTo>
                  <a:cubicBezTo>
                    <a:pt x="1553667" y="3295647"/>
                    <a:pt x="1557684" y="3295878"/>
                    <a:pt x="1561622" y="3296036"/>
                  </a:cubicBezTo>
                  <a:cubicBezTo>
                    <a:pt x="1572043" y="3296577"/>
                    <a:pt x="1582550" y="3296966"/>
                    <a:pt x="1592972" y="3297269"/>
                  </a:cubicBezTo>
                  <a:cubicBezTo>
                    <a:pt x="2131561" y="3312948"/>
                    <a:pt x="2638800" y="3052722"/>
                    <a:pt x="2954463" y="2636908"/>
                  </a:cubicBezTo>
                  <a:cubicBezTo>
                    <a:pt x="2958018" y="2632278"/>
                    <a:pt x="2961488" y="2627562"/>
                    <a:pt x="2965043" y="2622852"/>
                  </a:cubicBezTo>
                  <a:cubicBezTo>
                    <a:pt x="2968598" y="2618222"/>
                    <a:pt x="2971995" y="2613506"/>
                    <a:pt x="2975392" y="2608724"/>
                  </a:cubicBezTo>
                  <a:cubicBezTo>
                    <a:pt x="2978868" y="2604015"/>
                    <a:pt x="2982265" y="2599226"/>
                    <a:pt x="2985662" y="2594438"/>
                  </a:cubicBezTo>
                  <a:cubicBezTo>
                    <a:pt x="2989058" y="2589649"/>
                    <a:pt x="2992455" y="2584860"/>
                    <a:pt x="2995780" y="2580078"/>
                  </a:cubicBezTo>
                  <a:cubicBezTo>
                    <a:pt x="3009215" y="2560852"/>
                    <a:pt x="3022110" y="2541315"/>
                    <a:pt x="3034622" y="2521468"/>
                  </a:cubicBezTo>
                  <a:cubicBezTo>
                    <a:pt x="3175470" y="2298925"/>
                    <a:pt x="3264190" y="2039867"/>
                    <a:pt x="3280634" y="1759564"/>
                  </a:cubicBezTo>
                  <a:cubicBezTo>
                    <a:pt x="3281946" y="1743193"/>
                    <a:pt x="3283028" y="1726822"/>
                    <a:pt x="3283800" y="1710451"/>
                  </a:cubicBezTo>
                  <a:cubicBezTo>
                    <a:pt x="3284110" y="1704429"/>
                    <a:pt x="3284340" y="1698407"/>
                    <a:pt x="3284571" y="1692306"/>
                  </a:cubicBezTo>
                  <a:cubicBezTo>
                    <a:pt x="3284802" y="1686284"/>
                    <a:pt x="3284960" y="1680262"/>
                    <a:pt x="3285112" y="1674240"/>
                  </a:cubicBezTo>
                  <a:cubicBezTo>
                    <a:pt x="3285191" y="1670533"/>
                    <a:pt x="3285264" y="1666826"/>
                    <a:pt x="3285343" y="1663119"/>
                  </a:cubicBezTo>
                  <a:cubicBezTo>
                    <a:pt x="3285422" y="1659874"/>
                    <a:pt x="3285495" y="1656636"/>
                    <a:pt x="3285495" y="1653470"/>
                  </a:cubicBezTo>
                  <a:cubicBezTo>
                    <a:pt x="3285871" y="1614680"/>
                    <a:pt x="3284716" y="1576153"/>
                    <a:pt x="3282170" y="1537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3758798" y="7937785"/>
              <a:ext cx="968899" cy="2471727"/>
            </a:xfrm>
            <a:custGeom>
              <a:avLst/>
              <a:gdLst/>
              <a:ahLst/>
              <a:cxnLst/>
              <a:rect l="l" t="t" r="r" b="b"/>
              <a:pathLst>
                <a:path w="968899" h="2471727" extrusionOk="0">
                  <a:moveTo>
                    <a:pt x="968899" y="1363127"/>
                  </a:moveTo>
                  <a:cubicBezTo>
                    <a:pt x="968049" y="1412082"/>
                    <a:pt x="964269" y="1462889"/>
                    <a:pt x="963260" y="1513545"/>
                  </a:cubicBezTo>
                  <a:cubicBezTo>
                    <a:pt x="895310" y="1540727"/>
                    <a:pt x="801332" y="1544275"/>
                    <a:pt x="744193" y="1570454"/>
                  </a:cubicBezTo>
                  <a:cubicBezTo>
                    <a:pt x="704506" y="1632923"/>
                    <a:pt x="703496" y="1716472"/>
                    <a:pt x="697244" y="1785115"/>
                  </a:cubicBezTo>
                  <a:cubicBezTo>
                    <a:pt x="740024" y="1836464"/>
                    <a:pt x="812994" y="1851832"/>
                    <a:pt x="852450" y="1905727"/>
                  </a:cubicBezTo>
                  <a:cubicBezTo>
                    <a:pt x="896154" y="1988115"/>
                    <a:pt x="861796" y="2088734"/>
                    <a:pt x="854224" y="2176683"/>
                  </a:cubicBezTo>
                  <a:cubicBezTo>
                    <a:pt x="839245" y="2274902"/>
                    <a:pt x="822254" y="2372890"/>
                    <a:pt x="811444" y="2471728"/>
                  </a:cubicBezTo>
                  <a:cubicBezTo>
                    <a:pt x="805732" y="2468410"/>
                    <a:pt x="800092" y="2465013"/>
                    <a:pt x="794380" y="2461610"/>
                  </a:cubicBezTo>
                  <a:cubicBezTo>
                    <a:pt x="788741" y="2458213"/>
                    <a:pt x="783108" y="2454816"/>
                    <a:pt x="777548" y="2451340"/>
                  </a:cubicBezTo>
                  <a:cubicBezTo>
                    <a:pt x="772680" y="2448326"/>
                    <a:pt x="767819" y="2445239"/>
                    <a:pt x="762951" y="2442232"/>
                  </a:cubicBezTo>
                  <a:cubicBezTo>
                    <a:pt x="754766" y="2436981"/>
                    <a:pt x="746660" y="2431652"/>
                    <a:pt x="738553" y="2426322"/>
                  </a:cubicBezTo>
                  <a:cubicBezTo>
                    <a:pt x="733686" y="2423156"/>
                    <a:pt x="728904" y="2419911"/>
                    <a:pt x="724115" y="2416673"/>
                  </a:cubicBezTo>
                  <a:cubicBezTo>
                    <a:pt x="719326" y="2413355"/>
                    <a:pt x="714538" y="2410110"/>
                    <a:pt x="709756" y="2406792"/>
                  </a:cubicBezTo>
                  <a:cubicBezTo>
                    <a:pt x="700258" y="2400229"/>
                    <a:pt x="690760" y="2393508"/>
                    <a:pt x="681420" y="2386635"/>
                  </a:cubicBezTo>
                  <a:cubicBezTo>
                    <a:pt x="680800" y="2386173"/>
                    <a:pt x="680187" y="2385712"/>
                    <a:pt x="679567" y="2385244"/>
                  </a:cubicBezTo>
                  <a:cubicBezTo>
                    <a:pt x="73107" y="1941944"/>
                    <a:pt x="-187270" y="1083985"/>
                    <a:pt x="147000" y="364241"/>
                  </a:cubicBezTo>
                  <a:cubicBezTo>
                    <a:pt x="187617" y="268490"/>
                    <a:pt x="237963" y="177685"/>
                    <a:pt x="296567" y="92975"/>
                  </a:cubicBezTo>
                  <a:cubicBezTo>
                    <a:pt x="297028" y="92203"/>
                    <a:pt x="297569" y="91511"/>
                    <a:pt x="298031" y="90811"/>
                  </a:cubicBezTo>
                  <a:cubicBezTo>
                    <a:pt x="301890" y="85251"/>
                    <a:pt x="305827" y="79691"/>
                    <a:pt x="309765" y="74210"/>
                  </a:cubicBezTo>
                  <a:cubicBezTo>
                    <a:pt x="311539" y="71585"/>
                    <a:pt x="313472" y="68959"/>
                    <a:pt x="315404" y="66334"/>
                  </a:cubicBezTo>
                  <a:cubicBezTo>
                    <a:pt x="319111" y="61236"/>
                    <a:pt x="322818" y="56065"/>
                    <a:pt x="326677" y="50966"/>
                  </a:cubicBezTo>
                  <a:cubicBezTo>
                    <a:pt x="328378" y="48572"/>
                    <a:pt x="330153" y="46177"/>
                    <a:pt x="332006" y="43783"/>
                  </a:cubicBezTo>
                  <a:cubicBezTo>
                    <a:pt x="337256" y="36759"/>
                    <a:pt x="342586" y="29727"/>
                    <a:pt x="348067" y="22782"/>
                  </a:cubicBezTo>
                  <a:cubicBezTo>
                    <a:pt x="353937" y="15137"/>
                    <a:pt x="359959" y="7572"/>
                    <a:pt x="366060" y="0"/>
                  </a:cubicBezTo>
                  <a:cubicBezTo>
                    <a:pt x="379496" y="9036"/>
                    <a:pt x="391619" y="20929"/>
                    <a:pt x="403663" y="30730"/>
                  </a:cubicBezTo>
                  <a:cubicBezTo>
                    <a:pt x="444742" y="67179"/>
                    <a:pt x="487674" y="101226"/>
                    <a:pt x="529604" y="136672"/>
                  </a:cubicBezTo>
                  <a:cubicBezTo>
                    <a:pt x="551766" y="178371"/>
                    <a:pt x="573387" y="220842"/>
                    <a:pt x="586823" y="266168"/>
                  </a:cubicBezTo>
                  <a:cubicBezTo>
                    <a:pt x="613615" y="374346"/>
                    <a:pt x="571072" y="483151"/>
                    <a:pt x="560644" y="590558"/>
                  </a:cubicBezTo>
                  <a:cubicBezTo>
                    <a:pt x="563579" y="614494"/>
                    <a:pt x="573156" y="637817"/>
                    <a:pt x="568909" y="662294"/>
                  </a:cubicBezTo>
                  <a:cubicBezTo>
                    <a:pt x="554160" y="746536"/>
                    <a:pt x="503353" y="841285"/>
                    <a:pt x="565743" y="918423"/>
                  </a:cubicBezTo>
                  <a:cubicBezTo>
                    <a:pt x="605357" y="969310"/>
                    <a:pt x="661567" y="1003747"/>
                    <a:pt x="713997" y="1040037"/>
                  </a:cubicBezTo>
                  <a:cubicBezTo>
                    <a:pt x="746429" y="1065134"/>
                    <a:pt x="799321" y="1076327"/>
                    <a:pt x="808977" y="1121271"/>
                  </a:cubicBezTo>
                  <a:cubicBezTo>
                    <a:pt x="815157" y="1174473"/>
                    <a:pt x="830367" y="1228374"/>
                    <a:pt x="874381" y="1263194"/>
                  </a:cubicBezTo>
                  <a:cubicBezTo>
                    <a:pt x="905428" y="1296179"/>
                    <a:pt x="962106" y="1313474"/>
                    <a:pt x="968899" y="1363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5103173" y="8810360"/>
              <a:ext cx="1941191" cy="1819748"/>
            </a:xfrm>
            <a:custGeom>
              <a:avLst/>
              <a:gdLst/>
              <a:ahLst/>
              <a:cxnLst/>
              <a:rect l="l" t="t" r="r" b="b"/>
              <a:pathLst>
                <a:path w="1941191" h="1819748" extrusionOk="0">
                  <a:moveTo>
                    <a:pt x="1937800" y="59600"/>
                  </a:moveTo>
                  <a:cubicBezTo>
                    <a:pt x="1940346" y="97974"/>
                    <a:pt x="1941507" y="136507"/>
                    <a:pt x="1941118" y="175271"/>
                  </a:cubicBezTo>
                  <a:cubicBezTo>
                    <a:pt x="1941118" y="178437"/>
                    <a:pt x="1941039" y="181682"/>
                    <a:pt x="1940966" y="184921"/>
                  </a:cubicBezTo>
                  <a:cubicBezTo>
                    <a:pt x="1940887" y="188628"/>
                    <a:pt x="1940814" y="192334"/>
                    <a:pt x="1940735" y="196041"/>
                  </a:cubicBezTo>
                  <a:cubicBezTo>
                    <a:pt x="1940584" y="202063"/>
                    <a:pt x="1940425" y="208085"/>
                    <a:pt x="1940194" y="214107"/>
                  </a:cubicBezTo>
                  <a:cubicBezTo>
                    <a:pt x="1939964" y="220208"/>
                    <a:pt x="1939733" y="226230"/>
                    <a:pt x="1939423" y="232252"/>
                  </a:cubicBezTo>
                  <a:cubicBezTo>
                    <a:pt x="1938651" y="248623"/>
                    <a:pt x="1937569" y="264994"/>
                    <a:pt x="1936257" y="281365"/>
                  </a:cubicBezTo>
                  <a:cubicBezTo>
                    <a:pt x="1919807" y="561661"/>
                    <a:pt x="1831086" y="820726"/>
                    <a:pt x="1690246" y="1043269"/>
                  </a:cubicBezTo>
                  <a:cubicBezTo>
                    <a:pt x="1677733" y="1063116"/>
                    <a:pt x="1664838" y="1082653"/>
                    <a:pt x="1651403" y="1101880"/>
                  </a:cubicBezTo>
                  <a:cubicBezTo>
                    <a:pt x="1648085" y="1106668"/>
                    <a:pt x="1644688" y="1111457"/>
                    <a:pt x="1641285" y="1116245"/>
                  </a:cubicBezTo>
                  <a:cubicBezTo>
                    <a:pt x="1637881" y="1121034"/>
                    <a:pt x="1634491" y="1125823"/>
                    <a:pt x="1631015" y="1130532"/>
                  </a:cubicBezTo>
                  <a:cubicBezTo>
                    <a:pt x="1627618" y="1135321"/>
                    <a:pt x="1624221" y="1140030"/>
                    <a:pt x="1620666" y="1144660"/>
                  </a:cubicBezTo>
                  <a:cubicBezTo>
                    <a:pt x="1617111" y="1149370"/>
                    <a:pt x="1613641" y="1154079"/>
                    <a:pt x="1610086" y="1158716"/>
                  </a:cubicBezTo>
                  <a:cubicBezTo>
                    <a:pt x="1294423" y="1574530"/>
                    <a:pt x="787184" y="1834756"/>
                    <a:pt x="248595" y="1819077"/>
                  </a:cubicBezTo>
                  <a:cubicBezTo>
                    <a:pt x="238173" y="1818767"/>
                    <a:pt x="227666" y="1818385"/>
                    <a:pt x="217245" y="1817844"/>
                  </a:cubicBezTo>
                  <a:cubicBezTo>
                    <a:pt x="213307" y="1817692"/>
                    <a:pt x="209290" y="1817455"/>
                    <a:pt x="205273" y="1817224"/>
                  </a:cubicBezTo>
                  <a:cubicBezTo>
                    <a:pt x="199331" y="1816914"/>
                    <a:pt x="193381" y="1816531"/>
                    <a:pt x="187359" y="1816142"/>
                  </a:cubicBezTo>
                  <a:cubicBezTo>
                    <a:pt x="183652" y="1815911"/>
                    <a:pt x="179866" y="1815601"/>
                    <a:pt x="176159" y="1815291"/>
                  </a:cubicBezTo>
                  <a:cubicBezTo>
                    <a:pt x="169907" y="1814830"/>
                    <a:pt x="163647" y="1814361"/>
                    <a:pt x="157315" y="1813748"/>
                  </a:cubicBezTo>
                  <a:cubicBezTo>
                    <a:pt x="151293" y="1813286"/>
                    <a:pt x="145192" y="1812745"/>
                    <a:pt x="139091" y="1812046"/>
                  </a:cubicBezTo>
                  <a:cubicBezTo>
                    <a:pt x="138629" y="1812046"/>
                    <a:pt x="138088" y="1811967"/>
                    <a:pt x="137547" y="1811967"/>
                  </a:cubicBezTo>
                  <a:cubicBezTo>
                    <a:pt x="130213" y="1811274"/>
                    <a:pt x="122878" y="1810503"/>
                    <a:pt x="115465" y="1809573"/>
                  </a:cubicBezTo>
                  <a:cubicBezTo>
                    <a:pt x="108513" y="1808801"/>
                    <a:pt x="101488" y="1807950"/>
                    <a:pt x="94536" y="1807027"/>
                  </a:cubicBezTo>
                  <a:cubicBezTo>
                    <a:pt x="77545" y="1758145"/>
                    <a:pt x="59868" y="1709659"/>
                    <a:pt x="40173" y="1661780"/>
                  </a:cubicBezTo>
                  <a:cubicBezTo>
                    <a:pt x="25115" y="1620780"/>
                    <a:pt x="-3762" y="1580625"/>
                    <a:pt x="407" y="1535298"/>
                  </a:cubicBezTo>
                  <a:cubicBezTo>
                    <a:pt x="21639" y="1432060"/>
                    <a:pt x="198935" y="1310440"/>
                    <a:pt x="176232" y="1205038"/>
                  </a:cubicBezTo>
                  <a:cubicBezTo>
                    <a:pt x="138471" y="1108205"/>
                    <a:pt x="65501" y="1028600"/>
                    <a:pt x="32760" y="929141"/>
                  </a:cubicBezTo>
                  <a:cubicBezTo>
                    <a:pt x="-523" y="839491"/>
                    <a:pt x="14074" y="734710"/>
                    <a:pt x="87736" y="669536"/>
                  </a:cubicBezTo>
                  <a:cubicBezTo>
                    <a:pt x="156306" y="599422"/>
                    <a:pt x="222713" y="525371"/>
                    <a:pt x="303947" y="469544"/>
                  </a:cubicBezTo>
                  <a:cubicBezTo>
                    <a:pt x="481005" y="345226"/>
                    <a:pt x="457531" y="532244"/>
                    <a:pt x="569343" y="527304"/>
                  </a:cubicBezTo>
                  <a:cubicBezTo>
                    <a:pt x="706557" y="521282"/>
                    <a:pt x="844080" y="508769"/>
                    <a:pt x="980297" y="497497"/>
                  </a:cubicBezTo>
                  <a:cubicBezTo>
                    <a:pt x="1058978" y="516724"/>
                    <a:pt x="1076662" y="613557"/>
                    <a:pt x="1116586" y="673474"/>
                  </a:cubicBezTo>
                  <a:cubicBezTo>
                    <a:pt x="1187393" y="678342"/>
                    <a:pt x="1256042" y="697641"/>
                    <a:pt x="1325074" y="712858"/>
                  </a:cubicBezTo>
                  <a:cubicBezTo>
                    <a:pt x="1357354" y="718959"/>
                    <a:pt x="1391870" y="722507"/>
                    <a:pt x="1417811" y="744828"/>
                  </a:cubicBezTo>
                  <a:cubicBezTo>
                    <a:pt x="1444993" y="769766"/>
                    <a:pt x="1449392" y="808609"/>
                    <a:pt x="1457888" y="843435"/>
                  </a:cubicBezTo>
                  <a:cubicBezTo>
                    <a:pt x="1544451" y="764754"/>
                    <a:pt x="1645064" y="700583"/>
                    <a:pt x="1720659" y="611091"/>
                  </a:cubicBezTo>
                  <a:cubicBezTo>
                    <a:pt x="1700040" y="514257"/>
                    <a:pt x="1675181" y="408163"/>
                    <a:pt x="1697494" y="310176"/>
                  </a:cubicBezTo>
                  <a:cubicBezTo>
                    <a:pt x="1769303" y="215736"/>
                    <a:pt x="1847912" y="130492"/>
                    <a:pt x="1907064" y="28336"/>
                  </a:cubicBezTo>
                  <a:cubicBezTo>
                    <a:pt x="1912934" y="14979"/>
                    <a:pt x="1922043" y="5633"/>
                    <a:pt x="1932623" y="0"/>
                  </a:cubicBezTo>
                  <a:cubicBezTo>
                    <a:pt x="1933315" y="6642"/>
                    <a:pt x="1934014" y="13284"/>
                    <a:pt x="1934628" y="19847"/>
                  </a:cubicBezTo>
                  <a:cubicBezTo>
                    <a:pt x="1935868" y="33039"/>
                    <a:pt x="1936949" y="46323"/>
                    <a:pt x="1937800" y="59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4667495" y="7332194"/>
              <a:ext cx="2296101" cy="1601237"/>
            </a:xfrm>
            <a:custGeom>
              <a:avLst/>
              <a:gdLst/>
              <a:ahLst/>
              <a:cxnLst/>
              <a:rect l="l" t="t" r="r" b="b"/>
              <a:pathLst>
                <a:path w="2296101" h="1601237" extrusionOk="0">
                  <a:moveTo>
                    <a:pt x="2295561" y="1146277"/>
                  </a:moveTo>
                  <a:cubicBezTo>
                    <a:pt x="2295713" y="1146818"/>
                    <a:pt x="2295871" y="1147279"/>
                    <a:pt x="2296102" y="1147820"/>
                  </a:cubicBezTo>
                  <a:cubicBezTo>
                    <a:pt x="2184520" y="1150597"/>
                    <a:pt x="2074027" y="1082726"/>
                    <a:pt x="1959899" y="1096313"/>
                  </a:cubicBezTo>
                  <a:cubicBezTo>
                    <a:pt x="1983215" y="1156157"/>
                    <a:pt x="1971402" y="1237082"/>
                    <a:pt x="1904613" y="1261480"/>
                  </a:cubicBezTo>
                  <a:cubicBezTo>
                    <a:pt x="1864154" y="1284954"/>
                    <a:pt x="1827086" y="1314062"/>
                    <a:pt x="1784925" y="1334990"/>
                  </a:cubicBezTo>
                  <a:cubicBezTo>
                    <a:pt x="1764616" y="1472362"/>
                    <a:pt x="1773963" y="1648417"/>
                    <a:pt x="1577981" y="1589576"/>
                  </a:cubicBezTo>
                  <a:cubicBezTo>
                    <a:pt x="1526632" y="1578224"/>
                    <a:pt x="1497987" y="1532047"/>
                    <a:pt x="1469644" y="1492050"/>
                  </a:cubicBezTo>
                  <a:cubicBezTo>
                    <a:pt x="1422926" y="1435761"/>
                    <a:pt x="1400692" y="1352825"/>
                    <a:pt x="1340228" y="1310744"/>
                  </a:cubicBezTo>
                  <a:cubicBezTo>
                    <a:pt x="1338684" y="1310665"/>
                    <a:pt x="1337213" y="1310592"/>
                    <a:pt x="1335670" y="1310513"/>
                  </a:cubicBezTo>
                  <a:cubicBezTo>
                    <a:pt x="1334898" y="1258775"/>
                    <a:pt x="1367943" y="1210824"/>
                    <a:pt x="1362231" y="1158783"/>
                  </a:cubicBezTo>
                  <a:cubicBezTo>
                    <a:pt x="1350187" y="1095852"/>
                    <a:pt x="1329648" y="1034537"/>
                    <a:pt x="1322617" y="970683"/>
                  </a:cubicBezTo>
                  <a:cubicBezTo>
                    <a:pt x="1374506" y="888367"/>
                    <a:pt x="1500988" y="788915"/>
                    <a:pt x="1462303" y="680189"/>
                  </a:cubicBezTo>
                  <a:cubicBezTo>
                    <a:pt x="1449408" y="646214"/>
                    <a:pt x="1430333" y="593164"/>
                    <a:pt x="1385007" y="600808"/>
                  </a:cubicBezTo>
                  <a:cubicBezTo>
                    <a:pt x="1301457" y="620655"/>
                    <a:pt x="1229490" y="670843"/>
                    <a:pt x="1148183" y="696019"/>
                  </a:cubicBezTo>
                  <a:cubicBezTo>
                    <a:pt x="1104169" y="710847"/>
                    <a:pt x="1060076" y="698565"/>
                    <a:pt x="1016530" y="690459"/>
                  </a:cubicBezTo>
                  <a:cubicBezTo>
                    <a:pt x="1003326" y="689298"/>
                    <a:pt x="990972" y="694396"/>
                    <a:pt x="980009" y="701118"/>
                  </a:cubicBezTo>
                  <a:cubicBezTo>
                    <a:pt x="906730" y="740963"/>
                    <a:pt x="848047" y="801348"/>
                    <a:pt x="801018" y="869608"/>
                  </a:cubicBezTo>
                  <a:cubicBezTo>
                    <a:pt x="783183" y="893465"/>
                    <a:pt x="769358" y="920106"/>
                    <a:pt x="754458" y="945975"/>
                  </a:cubicBezTo>
                  <a:cubicBezTo>
                    <a:pt x="723570" y="960261"/>
                    <a:pt x="692141" y="970683"/>
                    <a:pt x="660019" y="957788"/>
                  </a:cubicBezTo>
                  <a:cubicBezTo>
                    <a:pt x="626816" y="941958"/>
                    <a:pt x="602490" y="913622"/>
                    <a:pt x="572071" y="893696"/>
                  </a:cubicBezTo>
                  <a:cubicBezTo>
                    <a:pt x="518479" y="876171"/>
                    <a:pt x="456169" y="894619"/>
                    <a:pt x="403890" y="868599"/>
                  </a:cubicBezTo>
                  <a:cubicBezTo>
                    <a:pt x="360569" y="865354"/>
                    <a:pt x="326521" y="841418"/>
                    <a:pt x="292777" y="816400"/>
                  </a:cubicBezTo>
                  <a:cubicBezTo>
                    <a:pt x="218105" y="774470"/>
                    <a:pt x="129695" y="770763"/>
                    <a:pt x="46455" y="777636"/>
                  </a:cubicBezTo>
                  <a:cubicBezTo>
                    <a:pt x="-415" y="772537"/>
                    <a:pt x="2211" y="716400"/>
                    <a:pt x="2751" y="680802"/>
                  </a:cubicBezTo>
                  <a:cubicBezTo>
                    <a:pt x="3754" y="656404"/>
                    <a:pt x="-1879" y="636096"/>
                    <a:pt x="667" y="613314"/>
                  </a:cubicBezTo>
                  <a:cubicBezTo>
                    <a:pt x="18271" y="548991"/>
                    <a:pt x="146224" y="550225"/>
                    <a:pt x="201121" y="529844"/>
                  </a:cubicBezTo>
                  <a:cubicBezTo>
                    <a:pt x="295171" y="511389"/>
                    <a:pt x="285132" y="449691"/>
                    <a:pt x="304359" y="375488"/>
                  </a:cubicBezTo>
                  <a:cubicBezTo>
                    <a:pt x="316482" y="342674"/>
                    <a:pt x="346058" y="323368"/>
                    <a:pt x="373622" y="303679"/>
                  </a:cubicBezTo>
                  <a:cubicBezTo>
                    <a:pt x="303660" y="249936"/>
                    <a:pt x="267449" y="167779"/>
                    <a:pt x="276096" y="75041"/>
                  </a:cubicBezTo>
                  <a:cubicBezTo>
                    <a:pt x="276558" y="70484"/>
                    <a:pt x="276788" y="65853"/>
                    <a:pt x="276868" y="61144"/>
                  </a:cubicBezTo>
                  <a:cubicBezTo>
                    <a:pt x="281808" y="59752"/>
                    <a:pt x="286676" y="58288"/>
                    <a:pt x="291616" y="56896"/>
                  </a:cubicBezTo>
                  <a:cubicBezTo>
                    <a:pt x="318487" y="49403"/>
                    <a:pt x="345590" y="42689"/>
                    <a:pt x="372850" y="36667"/>
                  </a:cubicBezTo>
                  <a:cubicBezTo>
                    <a:pt x="383582" y="34273"/>
                    <a:pt x="394392" y="32037"/>
                    <a:pt x="405203" y="29873"/>
                  </a:cubicBezTo>
                  <a:cubicBezTo>
                    <a:pt x="506205" y="9716"/>
                    <a:pt x="609522" y="-395"/>
                    <a:pt x="713531" y="456"/>
                  </a:cubicBezTo>
                  <a:cubicBezTo>
                    <a:pt x="1378219" y="-15994"/>
                    <a:pt x="1977193" y="414648"/>
                    <a:pt x="2238342" y="999645"/>
                  </a:cubicBezTo>
                  <a:cubicBezTo>
                    <a:pt x="2238342" y="999724"/>
                    <a:pt x="2238421" y="999797"/>
                    <a:pt x="2238421" y="999876"/>
                  </a:cubicBezTo>
                  <a:cubicBezTo>
                    <a:pt x="2243289" y="1010686"/>
                    <a:pt x="2247998" y="1021576"/>
                    <a:pt x="2252629" y="1032538"/>
                  </a:cubicBezTo>
                  <a:cubicBezTo>
                    <a:pt x="2260814" y="1052075"/>
                    <a:pt x="2268610" y="1071685"/>
                    <a:pt x="2276103" y="1091531"/>
                  </a:cubicBezTo>
                  <a:cubicBezTo>
                    <a:pt x="2282976" y="1109677"/>
                    <a:pt x="2289460" y="1127901"/>
                    <a:pt x="2295561" y="1146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"/>
          <p:cNvGrpSpPr/>
          <p:nvPr/>
        </p:nvGrpSpPr>
        <p:grpSpPr>
          <a:xfrm rot="-450953">
            <a:off x="1242227" y="3689439"/>
            <a:ext cx="1428862" cy="1039917"/>
            <a:chOff x="2484846" y="7378706"/>
            <a:chExt cx="2857748" cy="2079852"/>
          </a:xfrm>
        </p:grpSpPr>
        <p:sp>
          <p:nvSpPr>
            <p:cNvPr id="347" name="Google Shape;347;p2"/>
            <p:cNvSpPr/>
            <p:nvPr/>
          </p:nvSpPr>
          <p:spPr>
            <a:xfrm>
              <a:off x="2707079" y="7449115"/>
              <a:ext cx="438505" cy="179765"/>
            </a:xfrm>
            <a:custGeom>
              <a:avLst/>
              <a:gdLst/>
              <a:ahLst/>
              <a:cxnLst/>
              <a:rect l="l" t="t" r="r" b="b"/>
              <a:pathLst>
                <a:path w="438505" h="179765" extrusionOk="0">
                  <a:moveTo>
                    <a:pt x="4883" y="140254"/>
                  </a:moveTo>
                  <a:cubicBezTo>
                    <a:pt x="-8108" y="89522"/>
                    <a:pt x="2557" y="18464"/>
                    <a:pt x="64576" y="9648"/>
                  </a:cubicBezTo>
                  <a:cubicBezTo>
                    <a:pt x="147416" y="-3405"/>
                    <a:pt x="232308" y="3858"/>
                    <a:pt x="315909" y="1574"/>
                  </a:cubicBezTo>
                  <a:cubicBezTo>
                    <a:pt x="426550" y="-10274"/>
                    <a:pt x="442902" y="45522"/>
                    <a:pt x="437649" y="143108"/>
                  </a:cubicBezTo>
                  <a:cubicBezTo>
                    <a:pt x="441244" y="174044"/>
                    <a:pt x="403888" y="193623"/>
                    <a:pt x="383506" y="167820"/>
                  </a:cubicBezTo>
                  <a:cubicBezTo>
                    <a:pt x="369469" y="142069"/>
                    <a:pt x="382563" y="108741"/>
                    <a:pt x="376065" y="80489"/>
                  </a:cubicBezTo>
                  <a:cubicBezTo>
                    <a:pt x="374293" y="73706"/>
                    <a:pt x="373441" y="64553"/>
                    <a:pt x="366103" y="61584"/>
                  </a:cubicBezTo>
                  <a:cubicBezTo>
                    <a:pt x="324614" y="60756"/>
                    <a:pt x="282999" y="62315"/>
                    <a:pt x="241413" y="61778"/>
                  </a:cubicBezTo>
                  <a:cubicBezTo>
                    <a:pt x="197170" y="61807"/>
                    <a:pt x="152960" y="62315"/>
                    <a:pt x="112586" y="64034"/>
                  </a:cubicBezTo>
                  <a:cubicBezTo>
                    <a:pt x="96097" y="66803"/>
                    <a:pt x="72669" y="63063"/>
                    <a:pt x="61615" y="77686"/>
                  </a:cubicBezTo>
                  <a:cubicBezTo>
                    <a:pt x="49847" y="101969"/>
                    <a:pt x="63118" y="147608"/>
                    <a:pt x="29523" y="155190"/>
                  </a:cubicBezTo>
                  <a:cubicBezTo>
                    <a:pt x="19326" y="156309"/>
                    <a:pt x="8107" y="150223"/>
                    <a:pt x="4883" y="140254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725683" y="7463518"/>
              <a:ext cx="403187" cy="145323"/>
            </a:xfrm>
            <a:custGeom>
              <a:avLst/>
              <a:gdLst/>
              <a:ahLst/>
              <a:cxnLst/>
              <a:rect l="l" t="t" r="r" b="b"/>
              <a:pathLst>
                <a:path w="403187" h="145323" extrusionOk="0">
                  <a:moveTo>
                    <a:pt x="26230" y="128191"/>
                  </a:moveTo>
                  <a:cubicBezTo>
                    <a:pt x="25573" y="126769"/>
                    <a:pt x="24984" y="125376"/>
                    <a:pt x="24464" y="123983"/>
                  </a:cubicBezTo>
                  <a:cubicBezTo>
                    <a:pt x="-2879" y="121648"/>
                    <a:pt x="-5542" y="89616"/>
                    <a:pt x="7803" y="70802"/>
                  </a:cubicBezTo>
                  <a:cubicBezTo>
                    <a:pt x="15342" y="56607"/>
                    <a:pt x="26905" y="37000"/>
                    <a:pt x="45840" y="42447"/>
                  </a:cubicBezTo>
                  <a:cubicBezTo>
                    <a:pt x="52916" y="21150"/>
                    <a:pt x="85226" y="19077"/>
                    <a:pt x="91730" y="41830"/>
                  </a:cubicBezTo>
                  <a:cubicBezTo>
                    <a:pt x="92753" y="41499"/>
                    <a:pt x="93804" y="41231"/>
                    <a:pt x="94873" y="41014"/>
                  </a:cubicBezTo>
                  <a:cubicBezTo>
                    <a:pt x="101429" y="39644"/>
                    <a:pt x="107956" y="40951"/>
                    <a:pt x="113169" y="44234"/>
                  </a:cubicBezTo>
                  <a:cubicBezTo>
                    <a:pt x="115220" y="42499"/>
                    <a:pt x="117450" y="41003"/>
                    <a:pt x="120056" y="39495"/>
                  </a:cubicBezTo>
                  <a:cubicBezTo>
                    <a:pt x="128240" y="34728"/>
                    <a:pt x="137780" y="36258"/>
                    <a:pt x="144804" y="41488"/>
                  </a:cubicBezTo>
                  <a:cubicBezTo>
                    <a:pt x="150891" y="13972"/>
                    <a:pt x="185138" y="1679"/>
                    <a:pt x="200513" y="28852"/>
                  </a:cubicBezTo>
                  <a:cubicBezTo>
                    <a:pt x="204142" y="24907"/>
                    <a:pt x="208669" y="22269"/>
                    <a:pt x="214270" y="21641"/>
                  </a:cubicBezTo>
                  <a:cubicBezTo>
                    <a:pt x="220288" y="20927"/>
                    <a:pt x="226501" y="22840"/>
                    <a:pt x="231045" y="26762"/>
                  </a:cubicBezTo>
                  <a:cubicBezTo>
                    <a:pt x="238018" y="16348"/>
                    <a:pt x="254307" y="11723"/>
                    <a:pt x="264681" y="19694"/>
                  </a:cubicBezTo>
                  <a:cubicBezTo>
                    <a:pt x="270779" y="-7045"/>
                    <a:pt x="308113" y="-6634"/>
                    <a:pt x="311616" y="21407"/>
                  </a:cubicBezTo>
                  <a:cubicBezTo>
                    <a:pt x="319469" y="14486"/>
                    <a:pt x="331341" y="13333"/>
                    <a:pt x="340388" y="20487"/>
                  </a:cubicBezTo>
                  <a:cubicBezTo>
                    <a:pt x="341829" y="21641"/>
                    <a:pt x="343080" y="22840"/>
                    <a:pt x="344166" y="24096"/>
                  </a:cubicBezTo>
                  <a:cubicBezTo>
                    <a:pt x="356986" y="17946"/>
                    <a:pt x="372292" y="25500"/>
                    <a:pt x="376179" y="38867"/>
                  </a:cubicBezTo>
                  <a:cubicBezTo>
                    <a:pt x="409529" y="32952"/>
                    <a:pt x="403402" y="74393"/>
                    <a:pt x="401481" y="95303"/>
                  </a:cubicBezTo>
                  <a:cubicBezTo>
                    <a:pt x="405093" y="121459"/>
                    <a:pt x="384512" y="144972"/>
                    <a:pt x="358506" y="130424"/>
                  </a:cubicBezTo>
                  <a:cubicBezTo>
                    <a:pt x="354557" y="134586"/>
                    <a:pt x="349264" y="137372"/>
                    <a:pt x="343183" y="138029"/>
                  </a:cubicBezTo>
                  <a:cubicBezTo>
                    <a:pt x="335867" y="138874"/>
                    <a:pt x="328952" y="136430"/>
                    <a:pt x="323762" y="131840"/>
                  </a:cubicBezTo>
                  <a:cubicBezTo>
                    <a:pt x="318246" y="136916"/>
                    <a:pt x="310639" y="139456"/>
                    <a:pt x="302940" y="138337"/>
                  </a:cubicBezTo>
                  <a:cubicBezTo>
                    <a:pt x="294298" y="137098"/>
                    <a:pt x="287577" y="131588"/>
                    <a:pt x="283896" y="124109"/>
                  </a:cubicBezTo>
                  <a:cubicBezTo>
                    <a:pt x="280798" y="126027"/>
                    <a:pt x="277255" y="127255"/>
                    <a:pt x="273808" y="127660"/>
                  </a:cubicBezTo>
                  <a:cubicBezTo>
                    <a:pt x="266361" y="128499"/>
                    <a:pt x="259491" y="125667"/>
                    <a:pt x="254376" y="120534"/>
                  </a:cubicBezTo>
                  <a:cubicBezTo>
                    <a:pt x="246780" y="132685"/>
                    <a:pt x="227804" y="135591"/>
                    <a:pt x="216899" y="126227"/>
                  </a:cubicBezTo>
                  <a:cubicBezTo>
                    <a:pt x="215985" y="125428"/>
                    <a:pt x="215105" y="124628"/>
                    <a:pt x="214276" y="123812"/>
                  </a:cubicBezTo>
                  <a:cubicBezTo>
                    <a:pt x="202279" y="137281"/>
                    <a:pt x="178943" y="131023"/>
                    <a:pt x="173427" y="114271"/>
                  </a:cubicBezTo>
                  <a:cubicBezTo>
                    <a:pt x="170501" y="131834"/>
                    <a:pt x="147913" y="142049"/>
                    <a:pt x="133476" y="131931"/>
                  </a:cubicBezTo>
                  <a:cubicBezTo>
                    <a:pt x="125617" y="146953"/>
                    <a:pt x="103246" y="149820"/>
                    <a:pt x="91495" y="138075"/>
                  </a:cubicBezTo>
                  <a:cubicBezTo>
                    <a:pt x="84563" y="139576"/>
                    <a:pt x="77247" y="138246"/>
                    <a:pt x="71005" y="134209"/>
                  </a:cubicBezTo>
                  <a:cubicBezTo>
                    <a:pt x="59009" y="147376"/>
                    <a:pt x="33929" y="144984"/>
                    <a:pt x="26230" y="128191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803673" y="7378706"/>
              <a:ext cx="246597" cy="123865"/>
            </a:xfrm>
            <a:custGeom>
              <a:avLst/>
              <a:gdLst/>
              <a:ahLst/>
              <a:cxnLst/>
              <a:rect l="l" t="t" r="r" b="b"/>
              <a:pathLst>
                <a:path w="246597" h="123865" extrusionOk="0">
                  <a:moveTo>
                    <a:pt x="0" y="93983"/>
                  </a:moveTo>
                  <a:cubicBezTo>
                    <a:pt x="2503" y="60347"/>
                    <a:pt x="1166" y="5150"/>
                    <a:pt x="46364" y="3300"/>
                  </a:cubicBezTo>
                  <a:cubicBezTo>
                    <a:pt x="81349" y="1416"/>
                    <a:pt x="116442" y="234"/>
                    <a:pt x="151426" y="0"/>
                  </a:cubicBezTo>
                  <a:cubicBezTo>
                    <a:pt x="178535" y="320"/>
                    <a:pt x="212199" y="-2267"/>
                    <a:pt x="230432" y="21817"/>
                  </a:cubicBezTo>
                  <a:cubicBezTo>
                    <a:pt x="237873" y="33676"/>
                    <a:pt x="243937" y="47426"/>
                    <a:pt x="246538" y="61232"/>
                  </a:cubicBezTo>
                  <a:cubicBezTo>
                    <a:pt x="248287" y="91928"/>
                    <a:pt x="211079" y="98757"/>
                    <a:pt x="195870" y="74370"/>
                  </a:cubicBezTo>
                  <a:cubicBezTo>
                    <a:pt x="193710" y="94503"/>
                    <a:pt x="174003" y="108326"/>
                    <a:pt x="154890" y="110102"/>
                  </a:cubicBezTo>
                  <a:cubicBezTo>
                    <a:pt x="124415" y="113054"/>
                    <a:pt x="80771" y="125707"/>
                    <a:pt x="60110" y="95976"/>
                  </a:cubicBezTo>
                  <a:cubicBezTo>
                    <a:pt x="57738" y="134420"/>
                    <a:pt x="103" y="132518"/>
                    <a:pt x="0" y="93983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486732" y="8110460"/>
              <a:ext cx="2808892" cy="1274123"/>
            </a:xfrm>
            <a:custGeom>
              <a:avLst/>
              <a:gdLst/>
              <a:ahLst/>
              <a:cxnLst/>
              <a:rect l="l" t="t" r="r" b="b"/>
              <a:pathLst>
                <a:path w="2808892" h="1274123" extrusionOk="0">
                  <a:moveTo>
                    <a:pt x="0" y="1266655"/>
                  </a:moveTo>
                  <a:cubicBezTo>
                    <a:pt x="0" y="1165963"/>
                    <a:pt x="0" y="1065265"/>
                    <a:pt x="0" y="964573"/>
                  </a:cubicBezTo>
                  <a:cubicBezTo>
                    <a:pt x="0" y="878972"/>
                    <a:pt x="0" y="793290"/>
                    <a:pt x="0" y="707609"/>
                  </a:cubicBezTo>
                  <a:cubicBezTo>
                    <a:pt x="0" y="677033"/>
                    <a:pt x="0" y="646452"/>
                    <a:pt x="0" y="615876"/>
                  </a:cubicBezTo>
                  <a:cubicBezTo>
                    <a:pt x="0" y="517068"/>
                    <a:pt x="0" y="418180"/>
                    <a:pt x="0" y="319292"/>
                  </a:cubicBezTo>
                  <a:cubicBezTo>
                    <a:pt x="0" y="293901"/>
                    <a:pt x="0" y="268515"/>
                    <a:pt x="0" y="243124"/>
                  </a:cubicBezTo>
                  <a:cubicBezTo>
                    <a:pt x="0" y="183696"/>
                    <a:pt x="80" y="124349"/>
                    <a:pt x="0" y="64921"/>
                  </a:cubicBezTo>
                  <a:cubicBezTo>
                    <a:pt x="411676" y="52582"/>
                    <a:pt x="822334" y="15869"/>
                    <a:pt x="1234250" y="7698"/>
                  </a:cubicBezTo>
                  <a:cubicBezTo>
                    <a:pt x="1735317" y="-8655"/>
                    <a:pt x="2236457" y="5420"/>
                    <a:pt x="2737524" y="10056"/>
                  </a:cubicBezTo>
                  <a:cubicBezTo>
                    <a:pt x="2761363" y="10136"/>
                    <a:pt x="2785128" y="10216"/>
                    <a:pt x="2808893" y="10370"/>
                  </a:cubicBezTo>
                  <a:cubicBezTo>
                    <a:pt x="2808893" y="116800"/>
                    <a:pt x="2808893" y="223317"/>
                    <a:pt x="2808893" y="329827"/>
                  </a:cubicBezTo>
                  <a:cubicBezTo>
                    <a:pt x="2808893" y="445690"/>
                    <a:pt x="2808893" y="561559"/>
                    <a:pt x="2808893" y="677342"/>
                  </a:cubicBezTo>
                  <a:cubicBezTo>
                    <a:pt x="2808893" y="791795"/>
                    <a:pt x="2808893" y="906162"/>
                    <a:pt x="2808893" y="1020614"/>
                  </a:cubicBezTo>
                  <a:cubicBezTo>
                    <a:pt x="2808893" y="1101419"/>
                    <a:pt x="2808893" y="1182310"/>
                    <a:pt x="2808893" y="1263195"/>
                  </a:cubicBezTo>
                  <a:cubicBezTo>
                    <a:pt x="2795359" y="1262332"/>
                    <a:pt x="2781745" y="1261859"/>
                    <a:pt x="2768136" y="1261859"/>
                  </a:cubicBezTo>
                  <a:cubicBezTo>
                    <a:pt x="2048326" y="1246688"/>
                    <a:pt x="1329071" y="1272861"/>
                    <a:pt x="609186" y="1274123"/>
                  </a:cubicBezTo>
                  <a:cubicBezTo>
                    <a:pt x="406172" y="1266889"/>
                    <a:pt x="202849" y="1263903"/>
                    <a:pt x="0" y="1266655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484846" y="7569018"/>
              <a:ext cx="2814231" cy="606213"/>
            </a:xfrm>
            <a:custGeom>
              <a:avLst/>
              <a:gdLst/>
              <a:ahLst/>
              <a:cxnLst/>
              <a:rect l="l" t="t" r="r" b="b"/>
              <a:pathLst>
                <a:path w="2814231" h="606213" extrusionOk="0">
                  <a:moveTo>
                    <a:pt x="1812" y="572092"/>
                  </a:moveTo>
                  <a:cubicBezTo>
                    <a:pt x="1812" y="551657"/>
                    <a:pt x="1732" y="531136"/>
                    <a:pt x="1732" y="510701"/>
                  </a:cubicBezTo>
                  <a:cubicBezTo>
                    <a:pt x="1497" y="395466"/>
                    <a:pt x="1572" y="280151"/>
                    <a:pt x="629" y="164836"/>
                  </a:cubicBezTo>
                  <a:cubicBezTo>
                    <a:pt x="160" y="109891"/>
                    <a:pt x="0" y="54945"/>
                    <a:pt x="0" y="0"/>
                  </a:cubicBezTo>
                  <a:cubicBezTo>
                    <a:pt x="7082" y="0"/>
                    <a:pt x="14163" y="0"/>
                    <a:pt x="21245" y="0"/>
                  </a:cubicBezTo>
                  <a:cubicBezTo>
                    <a:pt x="114801" y="0"/>
                    <a:pt x="208358" y="0"/>
                    <a:pt x="301990" y="0"/>
                  </a:cubicBezTo>
                  <a:cubicBezTo>
                    <a:pt x="397747" y="0"/>
                    <a:pt x="493510" y="0"/>
                    <a:pt x="589268" y="0"/>
                  </a:cubicBezTo>
                  <a:cubicBezTo>
                    <a:pt x="686917" y="0"/>
                    <a:pt x="784641" y="0"/>
                    <a:pt x="882290" y="0"/>
                  </a:cubicBezTo>
                  <a:cubicBezTo>
                    <a:pt x="981277" y="0"/>
                    <a:pt x="1080338" y="0"/>
                    <a:pt x="1179324" y="0"/>
                  </a:cubicBezTo>
                  <a:cubicBezTo>
                    <a:pt x="1272881" y="0"/>
                    <a:pt x="1366438" y="0"/>
                    <a:pt x="1459995" y="0"/>
                  </a:cubicBezTo>
                  <a:cubicBezTo>
                    <a:pt x="1558668" y="0"/>
                    <a:pt x="1657334" y="0"/>
                    <a:pt x="1756007" y="0"/>
                  </a:cubicBezTo>
                  <a:cubicBezTo>
                    <a:pt x="1853736" y="0"/>
                    <a:pt x="1951460" y="0"/>
                    <a:pt x="2049183" y="0"/>
                  </a:cubicBezTo>
                  <a:cubicBezTo>
                    <a:pt x="2147227" y="0"/>
                    <a:pt x="2245345" y="0"/>
                    <a:pt x="2343463" y="0"/>
                  </a:cubicBezTo>
                  <a:cubicBezTo>
                    <a:pt x="2440009" y="0"/>
                    <a:pt x="2536555" y="0"/>
                    <a:pt x="2633102" y="0"/>
                  </a:cubicBezTo>
                  <a:cubicBezTo>
                    <a:pt x="2680786" y="0"/>
                    <a:pt x="2728390" y="0"/>
                    <a:pt x="2776069" y="0"/>
                  </a:cubicBezTo>
                  <a:cubicBezTo>
                    <a:pt x="2788814" y="0"/>
                    <a:pt x="2801560" y="0"/>
                    <a:pt x="2814231" y="0"/>
                  </a:cubicBezTo>
                  <a:cubicBezTo>
                    <a:pt x="2812031" y="6052"/>
                    <a:pt x="2810848" y="12579"/>
                    <a:pt x="2810848" y="19339"/>
                  </a:cubicBezTo>
                  <a:cubicBezTo>
                    <a:pt x="2810848" y="73810"/>
                    <a:pt x="2810848" y="128208"/>
                    <a:pt x="2810848" y="182685"/>
                  </a:cubicBezTo>
                  <a:cubicBezTo>
                    <a:pt x="2810848" y="296663"/>
                    <a:pt x="2810848" y="410722"/>
                    <a:pt x="2810848" y="524781"/>
                  </a:cubicBezTo>
                  <a:cubicBezTo>
                    <a:pt x="2810848" y="533740"/>
                    <a:pt x="2810848" y="542704"/>
                    <a:pt x="2810848" y="551743"/>
                  </a:cubicBezTo>
                  <a:cubicBezTo>
                    <a:pt x="2787083" y="551583"/>
                    <a:pt x="2763243" y="551429"/>
                    <a:pt x="2739404" y="551349"/>
                  </a:cubicBezTo>
                  <a:cubicBezTo>
                    <a:pt x="2238338" y="546712"/>
                    <a:pt x="1737197" y="532638"/>
                    <a:pt x="1236131" y="548990"/>
                  </a:cubicBezTo>
                  <a:cubicBezTo>
                    <a:pt x="824215" y="557167"/>
                    <a:pt x="413562" y="593875"/>
                    <a:pt x="1880" y="606214"/>
                  </a:cubicBezTo>
                  <a:cubicBezTo>
                    <a:pt x="1886" y="594812"/>
                    <a:pt x="1812" y="583489"/>
                    <a:pt x="1812" y="572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335353" y="7448747"/>
              <a:ext cx="7241" cy="3460"/>
            </a:xfrm>
            <a:custGeom>
              <a:avLst/>
              <a:gdLst/>
              <a:ahLst/>
              <a:cxnLst/>
              <a:rect l="l" t="t" r="r" b="b"/>
              <a:pathLst>
                <a:path w="7241" h="3460" extrusionOk="0">
                  <a:moveTo>
                    <a:pt x="0" y="3460"/>
                  </a:moveTo>
                  <a:cubicBezTo>
                    <a:pt x="789" y="2358"/>
                    <a:pt x="1497" y="1182"/>
                    <a:pt x="2126" y="0"/>
                  </a:cubicBezTo>
                  <a:cubicBezTo>
                    <a:pt x="3858" y="1102"/>
                    <a:pt x="5590" y="2278"/>
                    <a:pt x="7242" y="3460"/>
                  </a:cubicBezTo>
                  <a:cubicBezTo>
                    <a:pt x="4881" y="3460"/>
                    <a:pt x="2441" y="3460"/>
                    <a:pt x="0" y="346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486720" y="9367608"/>
              <a:ext cx="2808881" cy="90950"/>
            </a:xfrm>
            <a:custGeom>
              <a:avLst/>
              <a:gdLst/>
              <a:ahLst/>
              <a:cxnLst/>
              <a:rect l="l" t="t" r="r" b="b"/>
              <a:pathLst>
                <a:path w="2808881" h="90950" extrusionOk="0">
                  <a:moveTo>
                    <a:pt x="2783876" y="90391"/>
                  </a:moveTo>
                  <a:cubicBezTo>
                    <a:pt x="2737375" y="89209"/>
                    <a:pt x="2690874" y="86776"/>
                    <a:pt x="2644367" y="85281"/>
                  </a:cubicBezTo>
                  <a:cubicBezTo>
                    <a:pt x="2627294" y="84732"/>
                    <a:pt x="2610217" y="84338"/>
                    <a:pt x="2593224" y="84104"/>
                  </a:cubicBezTo>
                  <a:cubicBezTo>
                    <a:pt x="2590630" y="83710"/>
                    <a:pt x="2588029" y="83556"/>
                    <a:pt x="2585354" y="83556"/>
                  </a:cubicBezTo>
                  <a:cubicBezTo>
                    <a:pt x="2564818" y="83556"/>
                    <a:pt x="2544283" y="83556"/>
                    <a:pt x="2523747" y="83556"/>
                  </a:cubicBezTo>
                  <a:cubicBezTo>
                    <a:pt x="2425703" y="83556"/>
                    <a:pt x="2327665" y="83556"/>
                    <a:pt x="2229622" y="83556"/>
                  </a:cubicBezTo>
                  <a:cubicBezTo>
                    <a:pt x="2130240" y="83556"/>
                    <a:pt x="2030785" y="83556"/>
                    <a:pt x="1931404" y="83556"/>
                  </a:cubicBezTo>
                  <a:cubicBezTo>
                    <a:pt x="1832263" y="83556"/>
                    <a:pt x="1733116" y="83556"/>
                    <a:pt x="1633895" y="83556"/>
                  </a:cubicBezTo>
                  <a:cubicBezTo>
                    <a:pt x="1534045" y="83556"/>
                    <a:pt x="1434196" y="83556"/>
                    <a:pt x="1334340" y="83556"/>
                  </a:cubicBezTo>
                  <a:cubicBezTo>
                    <a:pt x="1234570" y="83556"/>
                    <a:pt x="1134875" y="83556"/>
                    <a:pt x="1035180" y="83556"/>
                  </a:cubicBezTo>
                  <a:cubicBezTo>
                    <a:pt x="937690" y="83556"/>
                    <a:pt x="840121" y="83556"/>
                    <a:pt x="742632" y="83556"/>
                  </a:cubicBezTo>
                  <a:cubicBezTo>
                    <a:pt x="643805" y="83556"/>
                    <a:pt x="544978" y="83556"/>
                    <a:pt x="446226" y="83556"/>
                  </a:cubicBezTo>
                  <a:cubicBezTo>
                    <a:pt x="349131" y="83556"/>
                    <a:pt x="252031" y="83556"/>
                    <a:pt x="154936" y="83556"/>
                  </a:cubicBezTo>
                  <a:cubicBezTo>
                    <a:pt x="107171" y="83556"/>
                    <a:pt x="59413" y="83556"/>
                    <a:pt x="11648" y="83556"/>
                  </a:cubicBezTo>
                  <a:cubicBezTo>
                    <a:pt x="7716" y="83556"/>
                    <a:pt x="3858" y="83556"/>
                    <a:pt x="0" y="83556"/>
                  </a:cubicBezTo>
                  <a:cubicBezTo>
                    <a:pt x="0" y="73261"/>
                    <a:pt x="0" y="62961"/>
                    <a:pt x="0" y="52666"/>
                  </a:cubicBezTo>
                  <a:cubicBezTo>
                    <a:pt x="0" y="52506"/>
                    <a:pt x="0" y="52432"/>
                    <a:pt x="0" y="52272"/>
                  </a:cubicBezTo>
                  <a:cubicBezTo>
                    <a:pt x="0" y="38043"/>
                    <a:pt x="0" y="23740"/>
                    <a:pt x="0" y="9512"/>
                  </a:cubicBezTo>
                  <a:cubicBezTo>
                    <a:pt x="202849" y="6759"/>
                    <a:pt x="406172" y="9746"/>
                    <a:pt x="609175" y="16980"/>
                  </a:cubicBezTo>
                  <a:cubicBezTo>
                    <a:pt x="1329059" y="15724"/>
                    <a:pt x="2048320" y="-10455"/>
                    <a:pt x="2768124" y="4715"/>
                  </a:cubicBezTo>
                  <a:cubicBezTo>
                    <a:pt x="2781739" y="4715"/>
                    <a:pt x="2795347" y="5189"/>
                    <a:pt x="2808882" y="6051"/>
                  </a:cubicBezTo>
                  <a:cubicBezTo>
                    <a:pt x="2808882" y="21616"/>
                    <a:pt x="2808882" y="37181"/>
                    <a:pt x="2808882" y="52746"/>
                  </a:cubicBezTo>
                  <a:cubicBezTo>
                    <a:pt x="2808882" y="65479"/>
                    <a:pt x="2808882" y="78212"/>
                    <a:pt x="2808882" y="90950"/>
                  </a:cubicBezTo>
                  <a:cubicBezTo>
                    <a:pt x="2800560" y="90705"/>
                    <a:pt x="2792221" y="90551"/>
                    <a:pt x="2783876" y="90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168413" y="7718845"/>
              <a:ext cx="1572910" cy="1570252"/>
            </a:xfrm>
            <a:custGeom>
              <a:avLst/>
              <a:gdLst/>
              <a:ahLst/>
              <a:cxnLst/>
              <a:rect l="l" t="t" r="r" b="b"/>
              <a:pathLst>
                <a:path w="1572910" h="1570252" extrusionOk="0">
                  <a:moveTo>
                    <a:pt x="1535338" y="539357"/>
                  </a:moveTo>
                  <a:cubicBezTo>
                    <a:pt x="1710489" y="1091093"/>
                    <a:pt x="1248060" y="1647861"/>
                    <a:pt x="671303" y="1561312"/>
                  </a:cubicBezTo>
                  <a:cubicBezTo>
                    <a:pt x="113351" y="1481055"/>
                    <a:pt x="-180535" y="843403"/>
                    <a:pt x="119883" y="367286"/>
                  </a:cubicBezTo>
                  <a:cubicBezTo>
                    <a:pt x="475142" y="-194979"/>
                    <a:pt x="1325488" y="-91381"/>
                    <a:pt x="1535338" y="539357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342428" y="7889930"/>
              <a:ext cx="1221878" cy="1220987"/>
            </a:xfrm>
            <a:custGeom>
              <a:avLst/>
              <a:gdLst/>
              <a:ahLst/>
              <a:cxnLst/>
              <a:rect l="l" t="t" r="r" b="b"/>
              <a:pathLst>
                <a:path w="1221878" h="1220987" extrusionOk="0">
                  <a:moveTo>
                    <a:pt x="536553" y="1120764"/>
                  </a:moveTo>
                  <a:cubicBezTo>
                    <a:pt x="950750" y="1187266"/>
                    <a:pt x="1269189" y="747150"/>
                    <a:pt x="1076171" y="374952"/>
                  </a:cubicBezTo>
                  <a:cubicBezTo>
                    <a:pt x="915337" y="54159"/>
                    <a:pt x="464395" y="-1889"/>
                    <a:pt x="229523" y="269229"/>
                  </a:cubicBezTo>
                  <a:cubicBezTo>
                    <a:pt x="-40363" y="570289"/>
                    <a:pt x="136680" y="1060401"/>
                    <a:pt x="536553" y="1120764"/>
                  </a:cubicBezTo>
                  <a:close/>
                  <a:moveTo>
                    <a:pt x="1205375" y="472030"/>
                  </a:moveTo>
                  <a:cubicBezTo>
                    <a:pt x="1315770" y="939895"/>
                    <a:pt x="852712" y="1349510"/>
                    <a:pt x="401142" y="1183258"/>
                  </a:cubicBezTo>
                  <a:cubicBezTo>
                    <a:pt x="-19033" y="1033433"/>
                    <a:pt x="-138321" y="481148"/>
                    <a:pt x="183816" y="172540"/>
                  </a:cubicBezTo>
                  <a:cubicBezTo>
                    <a:pt x="519870" y="-158942"/>
                    <a:pt x="1101433" y="12340"/>
                    <a:pt x="1205375" y="472030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42722" y="7985930"/>
              <a:ext cx="1033680" cy="1031483"/>
            </a:xfrm>
            <a:custGeom>
              <a:avLst/>
              <a:gdLst/>
              <a:ahLst/>
              <a:cxnLst/>
              <a:rect l="l" t="t" r="r" b="b"/>
              <a:pathLst>
                <a:path w="1033680" h="1031483" extrusionOk="0">
                  <a:moveTo>
                    <a:pt x="975876" y="278952"/>
                  </a:moveTo>
                  <a:cubicBezTo>
                    <a:pt x="1168889" y="651150"/>
                    <a:pt x="850455" y="1091266"/>
                    <a:pt x="436259" y="1024764"/>
                  </a:cubicBezTo>
                  <a:cubicBezTo>
                    <a:pt x="36385" y="964395"/>
                    <a:pt x="-140658" y="474283"/>
                    <a:pt x="129234" y="173224"/>
                  </a:cubicBezTo>
                  <a:cubicBezTo>
                    <a:pt x="364106" y="-97883"/>
                    <a:pt x="815048" y="-41841"/>
                    <a:pt x="975876" y="278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194222" y="8196930"/>
              <a:ext cx="185935" cy="357656"/>
            </a:xfrm>
            <a:custGeom>
              <a:avLst/>
              <a:gdLst/>
              <a:ahLst/>
              <a:cxnLst/>
              <a:rect l="l" t="t" r="r" b="b"/>
              <a:pathLst>
                <a:path w="185935" h="357656" extrusionOk="0">
                  <a:moveTo>
                    <a:pt x="90611" y="350381"/>
                  </a:moveTo>
                  <a:cubicBezTo>
                    <a:pt x="44618" y="307295"/>
                    <a:pt x="77545" y="233582"/>
                    <a:pt x="55958" y="179481"/>
                  </a:cubicBezTo>
                  <a:cubicBezTo>
                    <a:pt x="44635" y="144629"/>
                    <a:pt x="27300" y="112397"/>
                    <a:pt x="9736" y="80365"/>
                  </a:cubicBezTo>
                  <a:cubicBezTo>
                    <a:pt x="-511" y="63516"/>
                    <a:pt x="-4255" y="43172"/>
                    <a:pt x="6353" y="25574"/>
                  </a:cubicBezTo>
                  <a:cubicBezTo>
                    <a:pt x="73413" y="-58948"/>
                    <a:pt x="154024" y="88182"/>
                    <a:pt x="170416" y="146867"/>
                  </a:cubicBezTo>
                  <a:cubicBezTo>
                    <a:pt x="184568" y="204901"/>
                    <a:pt x="199668" y="276359"/>
                    <a:pt x="163409" y="329152"/>
                  </a:cubicBezTo>
                  <a:cubicBezTo>
                    <a:pt x="146766" y="350335"/>
                    <a:pt x="115565" y="368167"/>
                    <a:pt x="90611" y="350381"/>
                  </a:cubicBezTo>
                  <a:close/>
                  <a:moveTo>
                    <a:pt x="121223" y="281070"/>
                  </a:moveTo>
                  <a:cubicBezTo>
                    <a:pt x="121223" y="280630"/>
                    <a:pt x="121206" y="280185"/>
                    <a:pt x="121263" y="280939"/>
                  </a:cubicBezTo>
                  <a:cubicBezTo>
                    <a:pt x="125207" y="267526"/>
                    <a:pt x="125481" y="253475"/>
                    <a:pt x="125732" y="239588"/>
                  </a:cubicBezTo>
                  <a:cubicBezTo>
                    <a:pt x="123469" y="237761"/>
                    <a:pt x="121509" y="235529"/>
                    <a:pt x="119931" y="232988"/>
                  </a:cubicBezTo>
                  <a:cubicBezTo>
                    <a:pt x="120446" y="249706"/>
                    <a:pt x="120594" y="265682"/>
                    <a:pt x="121223" y="28107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242621" y="8253719"/>
              <a:ext cx="105623" cy="273987"/>
            </a:xfrm>
            <a:custGeom>
              <a:avLst/>
              <a:gdLst/>
              <a:ahLst/>
              <a:cxnLst/>
              <a:rect l="l" t="t" r="r" b="b"/>
              <a:pathLst>
                <a:path w="105623" h="273987" extrusionOk="0">
                  <a:moveTo>
                    <a:pt x="68171" y="273825"/>
                  </a:moveTo>
                  <a:cubicBezTo>
                    <a:pt x="52986" y="271712"/>
                    <a:pt x="44515" y="257706"/>
                    <a:pt x="44984" y="243294"/>
                  </a:cubicBezTo>
                  <a:cubicBezTo>
                    <a:pt x="45241" y="196229"/>
                    <a:pt x="49076" y="147792"/>
                    <a:pt x="35953" y="101966"/>
                  </a:cubicBezTo>
                  <a:cubicBezTo>
                    <a:pt x="28237" y="76620"/>
                    <a:pt x="19504" y="56036"/>
                    <a:pt x="4124" y="35566"/>
                  </a:cubicBezTo>
                  <a:cubicBezTo>
                    <a:pt x="-3038" y="25660"/>
                    <a:pt x="-597" y="11277"/>
                    <a:pt x="9319" y="4123"/>
                  </a:cubicBezTo>
                  <a:cubicBezTo>
                    <a:pt x="36285" y="-12596"/>
                    <a:pt x="52288" y="25797"/>
                    <a:pt x="65342" y="43195"/>
                  </a:cubicBezTo>
                  <a:cubicBezTo>
                    <a:pt x="93828" y="74359"/>
                    <a:pt x="138169" y="280596"/>
                    <a:pt x="68171" y="273825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4276701" y="8382812"/>
              <a:ext cx="55316" cy="127428"/>
            </a:xfrm>
            <a:custGeom>
              <a:avLst/>
              <a:gdLst/>
              <a:ahLst/>
              <a:cxnLst/>
              <a:rect l="l" t="t" r="r" b="b"/>
              <a:pathLst>
                <a:path w="55316" h="127428" extrusionOk="0">
                  <a:moveTo>
                    <a:pt x="25399" y="127425"/>
                  </a:moveTo>
                  <a:cubicBezTo>
                    <a:pt x="-3430" y="125456"/>
                    <a:pt x="-1344" y="97900"/>
                    <a:pt x="1634" y="76648"/>
                  </a:cubicBezTo>
                  <a:cubicBezTo>
                    <a:pt x="3188" y="57349"/>
                    <a:pt x="5652" y="44519"/>
                    <a:pt x="5235" y="26830"/>
                  </a:cubicBezTo>
                  <a:cubicBezTo>
                    <a:pt x="3245" y="15017"/>
                    <a:pt x="11487" y="3078"/>
                    <a:pt x="23198" y="320"/>
                  </a:cubicBezTo>
                  <a:cubicBezTo>
                    <a:pt x="62315" y="-4602"/>
                    <a:pt x="54965" y="48533"/>
                    <a:pt x="54434" y="73662"/>
                  </a:cubicBezTo>
                  <a:cubicBezTo>
                    <a:pt x="53462" y="94743"/>
                    <a:pt x="54451" y="127819"/>
                    <a:pt x="25399" y="127425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4218586" y="8651123"/>
              <a:ext cx="86828" cy="88921"/>
            </a:xfrm>
            <a:custGeom>
              <a:avLst/>
              <a:gdLst/>
              <a:ahLst/>
              <a:cxnLst/>
              <a:rect l="l" t="t" r="r" b="b"/>
              <a:pathLst>
                <a:path w="86828" h="88921" extrusionOk="0">
                  <a:moveTo>
                    <a:pt x="34497" y="88402"/>
                  </a:moveTo>
                  <a:cubicBezTo>
                    <a:pt x="-25556" y="80842"/>
                    <a:pt x="313" y="-20918"/>
                    <a:pt x="54713" y="3886"/>
                  </a:cubicBezTo>
                  <a:cubicBezTo>
                    <a:pt x="112359" y="10538"/>
                    <a:pt x="84228" y="96356"/>
                    <a:pt x="34497" y="88402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627823" y="7705658"/>
              <a:ext cx="658013" cy="246825"/>
            </a:xfrm>
            <a:custGeom>
              <a:avLst/>
              <a:gdLst/>
              <a:ahLst/>
              <a:cxnLst/>
              <a:rect l="l" t="t" r="r" b="b"/>
              <a:pathLst>
                <a:path w="658013" h="246825" extrusionOk="0">
                  <a:moveTo>
                    <a:pt x="592567" y="2222"/>
                  </a:moveTo>
                  <a:cubicBezTo>
                    <a:pt x="653232" y="10713"/>
                    <a:pt x="663068" y="69352"/>
                    <a:pt x="656066" y="120837"/>
                  </a:cubicBezTo>
                  <a:cubicBezTo>
                    <a:pt x="652843" y="143003"/>
                    <a:pt x="654883" y="166744"/>
                    <a:pt x="644104" y="187339"/>
                  </a:cubicBezTo>
                  <a:cubicBezTo>
                    <a:pt x="606490" y="244095"/>
                    <a:pt x="523164" y="222317"/>
                    <a:pt x="464780" y="227976"/>
                  </a:cubicBezTo>
                  <a:cubicBezTo>
                    <a:pt x="324956" y="221375"/>
                    <a:pt x="188516" y="254938"/>
                    <a:pt x="49086" y="244957"/>
                  </a:cubicBezTo>
                  <a:cubicBezTo>
                    <a:pt x="7540" y="242599"/>
                    <a:pt x="11084" y="192450"/>
                    <a:pt x="3842" y="162262"/>
                  </a:cubicBezTo>
                  <a:cubicBezTo>
                    <a:pt x="-719" y="125948"/>
                    <a:pt x="-8275" y="73749"/>
                    <a:pt x="29573" y="52765"/>
                  </a:cubicBezTo>
                  <a:cubicBezTo>
                    <a:pt x="123050" y="19357"/>
                    <a:pt x="227153" y="27534"/>
                    <a:pt x="325036" y="17159"/>
                  </a:cubicBezTo>
                  <a:cubicBezTo>
                    <a:pt x="413403" y="6859"/>
                    <a:pt x="503811" y="-5012"/>
                    <a:pt x="592567" y="2222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682773" y="7750576"/>
              <a:ext cx="548334" cy="146378"/>
            </a:xfrm>
            <a:custGeom>
              <a:avLst/>
              <a:gdLst/>
              <a:ahLst/>
              <a:cxnLst/>
              <a:rect l="l" t="t" r="r" b="b"/>
              <a:pathLst>
                <a:path w="548334" h="146378" extrusionOk="0">
                  <a:moveTo>
                    <a:pt x="105965" y="146379"/>
                  </a:moveTo>
                  <a:cubicBezTo>
                    <a:pt x="35253" y="142970"/>
                    <a:pt x="-1572" y="163457"/>
                    <a:pt x="51" y="70130"/>
                  </a:cubicBezTo>
                  <a:cubicBezTo>
                    <a:pt x="10814" y="29477"/>
                    <a:pt x="122580" y="36300"/>
                    <a:pt x="159948" y="29916"/>
                  </a:cubicBezTo>
                  <a:cubicBezTo>
                    <a:pt x="227060" y="20352"/>
                    <a:pt x="294382" y="12262"/>
                    <a:pt x="362385" y="11177"/>
                  </a:cubicBezTo>
                  <a:cubicBezTo>
                    <a:pt x="408412" y="4314"/>
                    <a:pt x="455182" y="6820"/>
                    <a:pt x="501186" y="1282"/>
                  </a:cubicBezTo>
                  <a:cubicBezTo>
                    <a:pt x="539063" y="-7677"/>
                    <a:pt x="547145" y="32252"/>
                    <a:pt x="547373" y="61177"/>
                  </a:cubicBezTo>
                  <a:cubicBezTo>
                    <a:pt x="558153" y="137631"/>
                    <a:pt x="475809" y="127908"/>
                    <a:pt x="424313" y="128781"/>
                  </a:cubicBezTo>
                  <a:cubicBezTo>
                    <a:pt x="317650" y="131699"/>
                    <a:pt x="212319" y="141006"/>
                    <a:pt x="105965" y="146379"/>
                  </a:cubicBezTo>
                  <a:close/>
                  <a:moveTo>
                    <a:pt x="237445" y="79723"/>
                  </a:moveTo>
                  <a:cubicBezTo>
                    <a:pt x="226328" y="80922"/>
                    <a:pt x="215274" y="82726"/>
                    <a:pt x="204226" y="84570"/>
                  </a:cubicBezTo>
                  <a:cubicBezTo>
                    <a:pt x="300264" y="80265"/>
                    <a:pt x="397844" y="76520"/>
                    <a:pt x="493739" y="75423"/>
                  </a:cubicBezTo>
                  <a:cubicBezTo>
                    <a:pt x="494036" y="72557"/>
                    <a:pt x="494328" y="69691"/>
                    <a:pt x="494602" y="66824"/>
                  </a:cubicBezTo>
                  <a:cubicBezTo>
                    <a:pt x="494694" y="65505"/>
                    <a:pt x="494779" y="64186"/>
                    <a:pt x="494859" y="62868"/>
                  </a:cubicBezTo>
                  <a:cubicBezTo>
                    <a:pt x="407412" y="66921"/>
                    <a:pt x="324006" y="72169"/>
                    <a:pt x="237445" y="79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36824" y="7790859"/>
              <a:ext cx="454276" cy="80698"/>
            </a:xfrm>
            <a:custGeom>
              <a:avLst/>
              <a:gdLst/>
              <a:ahLst/>
              <a:cxnLst/>
              <a:rect l="l" t="t" r="r" b="b"/>
              <a:pathLst>
                <a:path w="454276" h="80698" extrusionOk="0">
                  <a:moveTo>
                    <a:pt x="25195" y="80698"/>
                  </a:moveTo>
                  <a:cubicBezTo>
                    <a:pt x="-6481" y="77501"/>
                    <a:pt x="-9133" y="29008"/>
                    <a:pt x="22046" y="22139"/>
                  </a:cubicBezTo>
                  <a:cubicBezTo>
                    <a:pt x="138287" y="7293"/>
                    <a:pt x="254763" y="-3224"/>
                    <a:pt x="372114" y="904"/>
                  </a:cubicBezTo>
                  <a:cubicBezTo>
                    <a:pt x="396982" y="4393"/>
                    <a:pt x="442866" y="-9494"/>
                    <a:pt x="453629" y="19615"/>
                  </a:cubicBezTo>
                  <a:cubicBezTo>
                    <a:pt x="456303" y="30304"/>
                    <a:pt x="450479" y="41466"/>
                    <a:pt x="440254" y="45634"/>
                  </a:cubicBezTo>
                  <a:cubicBezTo>
                    <a:pt x="374777" y="53411"/>
                    <a:pt x="307203" y="53982"/>
                    <a:pt x="241183" y="57271"/>
                  </a:cubicBezTo>
                  <a:cubicBezTo>
                    <a:pt x="168865" y="61045"/>
                    <a:pt x="97456" y="78089"/>
                    <a:pt x="25195" y="80698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237959" y="8305407"/>
              <a:ext cx="1443919" cy="915753"/>
            </a:xfrm>
            <a:custGeom>
              <a:avLst/>
              <a:gdLst/>
              <a:ahLst/>
              <a:cxnLst/>
              <a:rect l="l" t="t" r="r" b="b"/>
              <a:pathLst>
                <a:path w="1443919" h="915753" extrusionOk="0">
                  <a:moveTo>
                    <a:pt x="622430" y="908127"/>
                  </a:moveTo>
                  <a:cubicBezTo>
                    <a:pt x="301374" y="868279"/>
                    <a:pt x="34871" y="592022"/>
                    <a:pt x="4591" y="270555"/>
                  </a:cubicBezTo>
                  <a:cubicBezTo>
                    <a:pt x="2567" y="242280"/>
                    <a:pt x="-11596" y="76382"/>
                    <a:pt x="22852" y="80642"/>
                  </a:cubicBezTo>
                  <a:cubicBezTo>
                    <a:pt x="29853" y="81116"/>
                    <a:pt x="36226" y="87168"/>
                    <a:pt x="36392" y="94391"/>
                  </a:cubicBezTo>
                  <a:cubicBezTo>
                    <a:pt x="-37630" y="578598"/>
                    <a:pt x="417873" y="987670"/>
                    <a:pt x="890899" y="866383"/>
                  </a:cubicBezTo>
                  <a:cubicBezTo>
                    <a:pt x="1191928" y="795387"/>
                    <a:pt x="1416987" y="507003"/>
                    <a:pt x="1414941" y="199177"/>
                  </a:cubicBezTo>
                  <a:cubicBezTo>
                    <a:pt x="1415381" y="140006"/>
                    <a:pt x="1408620" y="84507"/>
                    <a:pt x="1395663" y="27735"/>
                  </a:cubicBezTo>
                  <a:cubicBezTo>
                    <a:pt x="1394668" y="21357"/>
                    <a:pt x="1391439" y="14779"/>
                    <a:pt x="1393462" y="8322"/>
                  </a:cubicBezTo>
                  <a:cubicBezTo>
                    <a:pt x="1396532" y="-89"/>
                    <a:pt x="1406917" y="-2681"/>
                    <a:pt x="1413604" y="3131"/>
                  </a:cubicBezTo>
                  <a:cubicBezTo>
                    <a:pt x="1565082" y="493328"/>
                    <a:pt x="1125228" y="984107"/>
                    <a:pt x="620618" y="907887"/>
                  </a:cubicBezTo>
                  <a:cubicBezTo>
                    <a:pt x="620618" y="907893"/>
                    <a:pt x="622430" y="908127"/>
                    <a:pt x="622430" y="908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328978" y="7777636"/>
              <a:ext cx="1235489" cy="391611"/>
            </a:xfrm>
            <a:custGeom>
              <a:avLst/>
              <a:gdLst/>
              <a:ahLst/>
              <a:cxnLst/>
              <a:rect l="l" t="t" r="r" b="b"/>
              <a:pathLst>
                <a:path w="1235489" h="391611" extrusionOk="0">
                  <a:moveTo>
                    <a:pt x="681" y="382945"/>
                  </a:moveTo>
                  <a:cubicBezTo>
                    <a:pt x="-891" y="378622"/>
                    <a:pt x="521" y="374220"/>
                    <a:pt x="2253" y="370286"/>
                  </a:cubicBezTo>
                  <a:cubicBezTo>
                    <a:pt x="19331" y="335970"/>
                    <a:pt x="41690" y="299565"/>
                    <a:pt x="64335" y="270376"/>
                  </a:cubicBezTo>
                  <a:cubicBezTo>
                    <a:pt x="133475" y="183308"/>
                    <a:pt x="223534" y="112563"/>
                    <a:pt x="324624" y="66240"/>
                  </a:cubicBezTo>
                  <a:cubicBezTo>
                    <a:pt x="615017" y="-72405"/>
                    <a:pt x="989114" y="12636"/>
                    <a:pt x="1189293" y="264872"/>
                  </a:cubicBezTo>
                  <a:cubicBezTo>
                    <a:pt x="1204719" y="286506"/>
                    <a:pt x="1226553" y="306588"/>
                    <a:pt x="1235480" y="331534"/>
                  </a:cubicBezTo>
                  <a:cubicBezTo>
                    <a:pt x="1235875" y="343090"/>
                    <a:pt x="1224226" y="350479"/>
                    <a:pt x="1213761" y="345762"/>
                  </a:cubicBezTo>
                  <a:cubicBezTo>
                    <a:pt x="1168998" y="287820"/>
                    <a:pt x="1120570" y="225400"/>
                    <a:pt x="1061038" y="181480"/>
                  </a:cubicBezTo>
                  <a:cubicBezTo>
                    <a:pt x="799833" y="-33505"/>
                    <a:pt x="391038" y="-10905"/>
                    <a:pt x="152679" y="226770"/>
                  </a:cubicBezTo>
                  <a:cubicBezTo>
                    <a:pt x="105395" y="273574"/>
                    <a:pt x="66312" y="321913"/>
                    <a:pt x="30425" y="376258"/>
                  </a:cubicBezTo>
                  <a:cubicBezTo>
                    <a:pt x="25589" y="388546"/>
                    <a:pt x="7900" y="400091"/>
                    <a:pt x="681" y="382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"/>
          <p:cNvGrpSpPr/>
          <p:nvPr/>
        </p:nvGrpSpPr>
        <p:grpSpPr>
          <a:xfrm rot="480805">
            <a:off x="340369" y="350818"/>
            <a:ext cx="2295546" cy="1558601"/>
            <a:chOff x="680506" y="701426"/>
            <a:chExt cx="4591256" cy="3117400"/>
          </a:xfrm>
        </p:grpSpPr>
        <p:sp>
          <p:nvSpPr>
            <p:cNvPr id="367" name="Google Shape;367;p2"/>
            <p:cNvSpPr/>
            <p:nvPr/>
          </p:nvSpPr>
          <p:spPr>
            <a:xfrm>
              <a:off x="2618981" y="716778"/>
              <a:ext cx="1084090" cy="932026"/>
            </a:xfrm>
            <a:custGeom>
              <a:avLst/>
              <a:gdLst/>
              <a:ahLst/>
              <a:cxnLst/>
              <a:rect l="l" t="t" r="r" b="b"/>
              <a:pathLst>
                <a:path w="1084090" h="932026" extrusionOk="0">
                  <a:moveTo>
                    <a:pt x="1048878" y="868785"/>
                  </a:moveTo>
                  <a:cubicBezTo>
                    <a:pt x="1014955" y="809901"/>
                    <a:pt x="983828" y="742928"/>
                    <a:pt x="942157" y="689212"/>
                  </a:cubicBezTo>
                  <a:cubicBezTo>
                    <a:pt x="908564" y="645915"/>
                    <a:pt x="886216" y="596474"/>
                    <a:pt x="858189" y="548819"/>
                  </a:cubicBezTo>
                  <a:cubicBezTo>
                    <a:pt x="740427" y="348566"/>
                    <a:pt x="571682" y="169030"/>
                    <a:pt x="354872" y="77323"/>
                  </a:cubicBezTo>
                  <a:cubicBezTo>
                    <a:pt x="335946" y="69318"/>
                    <a:pt x="316716" y="62022"/>
                    <a:pt x="297238" y="55500"/>
                  </a:cubicBezTo>
                  <a:cubicBezTo>
                    <a:pt x="256965" y="42013"/>
                    <a:pt x="216122" y="30130"/>
                    <a:pt x="174727" y="20632"/>
                  </a:cubicBezTo>
                  <a:cubicBezTo>
                    <a:pt x="136866" y="11945"/>
                    <a:pt x="92278" y="-492"/>
                    <a:pt x="53413" y="15"/>
                  </a:cubicBezTo>
                  <a:cubicBezTo>
                    <a:pt x="38112" y="218"/>
                    <a:pt x="22213" y="5192"/>
                    <a:pt x="12037" y="16634"/>
                  </a:cubicBezTo>
                  <a:cubicBezTo>
                    <a:pt x="1695" y="28269"/>
                    <a:pt x="-1323" y="45016"/>
                    <a:pt x="499" y="60484"/>
                  </a:cubicBezTo>
                  <a:cubicBezTo>
                    <a:pt x="3351" y="84748"/>
                    <a:pt x="14843" y="110054"/>
                    <a:pt x="23492" y="132817"/>
                  </a:cubicBezTo>
                  <a:cubicBezTo>
                    <a:pt x="55999" y="218343"/>
                    <a:pt x="102243" y="298461"/>
                    <a:pt x="140969" y="381232"/>
                  </a:cubicBezTo>
                  <a:cubicBezTo>
                    <a:pt x="193184" y="492837"/>
                    <a:pt x="237882" y="607077"/>
                    <a:pt x="284448" y="721040"/>
                  </a:cubicBezTo>
                  <a:cubicBezTo>
                    <a:pt x="312134" y="790472"/>
                    <a:pt x="335789" y="861784"/>
                    <a:pt x="361322" y="932026"/>
                  </a:cubicBezTo>
                  <a:lnTo>
                    <a:pt x="380294" y="932026"/>
                  </a:lnTo>
                  <a:lnTo>
                    <a:pt x="409167" y="932026"/>
                  </a:lnTo>
                  <a:lnTo>
                    <a:pt x="411053" y="932026"/>
                  </a:lnTo>
                  <a:lnTo>
                    <a:pt x="417475" y="932026"/>
                  </a:lnTo>
                  <a:lnTo>
                    <a:pt x="1084090" y="932026"/>
                  </a:lnTo>
                  <a:cubicBezTo>
                    <a:pt x="1073068" y="910497"/>
                    <a:pt x="1060978" y="889770"/>
                    <a:pt x="1048878" y="8687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259050" y="874104"/>
              <a:ext cx="444877" cy="722820"/>
            </a:xfrm>
            <a:custGeom>
              <a:avLst/>
              <a:gdLst/>
              <a:ahLst/>
              <a:cxnLst/>
              <a:rect l="l" t="t" r="r" b="b"/>
              <a:pathLst>
                <a:path w="444877" h="722820" extrusionOk="0">
                  <a:moveTo>
                    <a:pt x="429417" y="207352"/>
                  </a:moveTo>
                  <a:cubicBezTo>
                    <a:pt x="456790" y="267185"/>
                    <a:pt x="440330" y="333678"/>
                    <a:pt x="436171" y="396459"/>
                  </a:cubicBezTo>
                  <a:cubicBezTo>
                    <a:pt x="428010" y="468802"/>
                    <a:pt x="413969" y="540233"/>
                    <a:pt x="403351" y="612244"/>
                  </a:cubicBezTo>
                  <a:cubicBezTo>
                    <a:pt x="398134" y="644910"/>
                    <a:pt x="389449" y="676904"/>
                    <a:pt x="383081" y="709285"/>
                  </a:cubicBezTo>
                  <a:cubicBezTo>
                    <a:pt x="381729" y="717696"/>
                    <a:pt x="373862" y="723877"/>
                    <a:pt x="365462" y="722670"/>
                  </a:cubicBezTo>
                  <a:cubicBezTo>
                    <a:pt x="339396" y="716581"/>
                    <a:pt x="358846" y="682174"/>
                    <a:pt x="358175" y="664099"/>
                  </a:cubicBezTo>
                  <a:cubicBezTo>
                    <a:pt x="289297" y="667913"/>
                    <a:pt x="220805" y="660138"/>
                    <a:pt x="152019" y="660525"/>
                  </a:cubicBezTo>
                  <a:cubicBezTo>
                    <a:pt x="104036" y="659512"/>
                    <a:pt x="45831" y="668162"/>
                    <a:pt x="5908" y="636454"/>
                  </a:cubicBezTo>
                  <a:cubicBezTo>
                    <a:pt x="-1093" y="627850"/>
                    <a:pt x="-275" y="614943"/>
                    <a:pt x="498" y="604119"/>
                  </a:cubicBezTo>
                  <a:cubicBezTo>
                    <a:pt x="1612" y="569325"/>
                    <a:pt x="3056" y="534531"/>
                    <a:pt x="10445" y="500409"/>
                  </a:cubicBezTo>
                  <a:cubicBezTo>
                    <a:pt x="25267" y="421147"/>
                    <a:pt x="37477" y="341168"/>
                    <a:pt x="54949" y="262441"/>
                  </a:cubicBezTo>
                  <a:cubicBezTo>
                    <a:pt x="64362" y="222911"/>
                    <a:pt x="76378" y="184101"/>
                    <a:pt x="86030" y="144663"/>
                  </a:cubicBezTo>
                  <a:cubicBezTo>
                    <a:pt x="102058" y="72265"/>
                    <a:pt x="127057" y="-38981"/>
                    <a:pt x="225047" y="13694"/>
                  </a:cubicBezTo>
                  <a:cubicBezTo>
                    <a:pt x="269597" y="39497"/>
                    <a:pt x="307294" y="75213"/>
                    <a:pt x="344852" y="109961"/>
                  </a:cubicBezTo>
                  <a:cubicBezTo>
                    <a:pt x="376172" y="139357"/>
                    <a:pt x="410592" y="167823"/>
                    <a:pt x="429417" y="2073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80506" y="715029"/>
              <a:ext cx="4591256" cy="2040308"/>
            </a:xfrm>
            <a:custGeom>
              <a:avLst/>
              <a:gdLst/>
              <a:ahLst/>
              <a:cxnLst/>
              <a:rect l="l" t="t" r="r" b="b"/>
              <a:pathLst>
                <a:path w="4591256" h="2040308" extrusionOk="0">
                  <a:moveTo>
                    <a:pt x="4514033" y="1858657"/>
                  </a:moveTo>
                  <a:cubicBezTo>
                    <a:pt x="4440509" y="1939447"/>
                    <a:pt x="4328681" y="1975697"/>
                    <a:pt x="4225502" y="1999943"/>
                  </a:cubicBezTo>
                  <a:cubicBezTo>
                    <a:pt x="3975274" y="2058707"/>
                    <a:pt x="3707629" y="2038671"/>
                    <a:pt x="3451843" y="2029385"/>
                  </a:cubicBezTo>
                  <a:cubicBezTo>
                    <a:pt x="2657547" y="2000560"/>
                    <a:pt x="1857068" y="1896261"/>
                    <a:pt x="1089086" y="1687919"/>
                  </a:cubicBezTo>
                  <a:cubicBezTo>
                    <a:pt x="856155" y="1624944"/>
                    <a:pt x="635094" y="1562099"/>
                    <a:pt x="457158" y="1391361"/>
                  </a:cubicBezTo>
                  <a:cubicBezTo>
                    <a:pt x="238443" y="1181536"/>
                    <a:pt x="147372" y="890184"/>
                    <a:pt x="75826" y="603769"/>
                  </a:cubicBezTo>
                  <a:cubicBezTo>
                    <a:pt x="42344" y="469659"/>
                    <a:pt x="19112" y="332453"/>
                    <a:pt x="3166" y="195376"/>
                  </a:cubicBezTo>
                  <a:cubicBezTo>
                    <a:pt x="-39342" y="-168605"/>
                    <a:pt x="357687" y="70045"/>
                    <a:pt x="501396" y="163576"/>
                  </a:cubicBezTo>
                  <a:cubicBezTo>
                    <a:pt x="648932" y="259834"/>
                    <a:pt x="767311" y="388868"/>
                    <a:pt x="847139" y="546368"/>
                  </a:cubicBezTo>
                  <a:cubicBezTo>
                    <a:pt x="886933" y="624929"/>
                    <a:pt x="910533" y="730712"/>
                    <a:pt x="982447" y="785764"/>
                  </a:cubicBezTo>
                  <a:cubicBezTo>
                    <a:pt x="1059551" y="844657"/>
                    <a:pt x="1180524" y="845772"/>
                    <a:pt x="1272589" y="849236"/>
                  </a:cubicBezTo>
                  <a:cubicBezTo>
                    <a:pt x="1993112" y="877075"/>
                    <a:pt x="2715255" y="859876"/>
                    <a:pt x="3435033" y="902316"/>
                  </a:cubicBezTo>
                  <a:cubicBezTo>
                    <a:pt x="3518191" y="908258"/>
                    <a:pt x="3601358" y="915554"/>
                    <a:pt x="3684267" y="924711"/>
                  </a:cubicBezTo>
                  <a:cubicBezTo>
                    <a:pt x="3951296" y="953784"/>
                    <a:pt x="4218574" y="1054740"/>
                    <a:pt x="4405656" y="1254054"/>
                  </a:cubicBezTo>
                  <a:cubicBezTo>
                    <a:pt x="4408996" y="1257518"/>
                    <a:pt x="4412207" y="1261111"/>
                    <a:pt x="4415538" y="1264814"/>
                  </a:cubicBezTo>
                  <a:cubicBezTo>
                    <a:pt x="4470522" y="1325808"/>
                    <a:pt x="4523041" y="1404249"/>
                    <a:pt x="4556155" y="1487877"/>
                  </a:cubicBezTo>
                  <a:cubicBezTo>
                    <a:pt x="4606098" y="1613936"/>
                    <a:pt x="4611536" y="1751768"/>
                    <a:pt x="4514033" y="18586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75892" y="1847565"/>
              <a:ext cx="659858" cy="681088"/>
            </a:xfrm>
            <a:custGeom>
              <a:avLst/>
              <a:gdLst/>
              <a:ahLst/>
              <a:cxnLst/>
              <a:rect l="l" t="t" r="r" b="b"/>
              <a:pathLst>
                <a:path w="659858" h="681088" extrusionOk="0">
                  <a:moveTo>
                    <a:pt x="646812" y="1484"/>
                  </a:moveTo>
                  <a:cubicBezTo>
                    <a:pt x="680846" y="18886"/>
                    <a:pt x="638218" y="65564"/>
                    <a:pt x="632329" y="90501"/>
                  </a:cubicBezTo>
                  <a:cubicBezTo>
                    <a:pt x="604478" y="156276"/>
                    <a:pt x="582368" y="224316"/>
                    <a:pt x="553505" y="289658"/>
                  </a:cubicBezTo>
                  <a:cubicBezTo>
                    <a:pt x="524403" y="355387"/>
                    <a:pt x="493414" y="420139"/>
                    <a:pt x="460447" y="483988"/>
                  </a:cubicBezTo>
                  <a:cubicBezTo>
                    <a:pt x="439156" y="525554"/>
                    <a:pt x="414305" y="567358"/>
                    <a:pt x="375642" y="594903"/>
                  </a:cubicBezTo>
                  <a:cubicBezTo>
                    <a:pt x="289964" y="654293"/>
                    <a:pt x="184641" y="678512"/>
                    <a:pt x="81830" y="681073"/>
                  </a:cubicBezTo>
                  <a:cubicBezTo>
                    <a:pt x="2279" y="682188"/>
                    <a:pt x="-10317" y="624676"/>
                    <a:pt x="6529" y="558220"/>
                  </a:cubicBezTo>
                  <a:cubicBezTo>
                    <a:pt x="23229" y="482395"/>
                    <a:pt x="49728" y="408744"/>
                    <a:pt x="76033" y="335719"/>
                  </a:cubicBezTo>
                  <a:cubicBezTo>
                    <a:pt x="111852" y="255297"/>
                    <a:pt x="132600" y="169182"/>
                    <a:pt x="167499" y="88327"/>
                  </a:cubicBezTo>
                  <a:cubicBezTo>
                    <a:pt x="179378" y="65029"/>
                    <a:pt x="183279" y="27913"/>
                    <a:pt x="214130" y="23565"/>
                  </a:cubicBezTo>
                  <a:cubicBezTo>
                    <a:pt x="293681" y="8052"/>
                    <a:pt x="376360" y="16417"/>
                    <a:pt x="456684" y="10272"/>
                  </a:cubicBezTo>
                  <a:cubicBezTo>
                    <a:pt x="513886" y="7859"/>
                    <a:pt x="571852" y="2930"/>
                    <a:pt x="628621" y="2350"/>
                  </a:cubicBezTo>
                  <a:cubicBezTo>
                    <a:pt x="634216" y="-349"/>
                    <a:pt x="640978" y="-838"/>
                    <a:pt x="646812" y="1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678926" y="2288923"/>
              <a:ext cx="1092324" cy="1514287"/>
            </a:xfrm>
            <a:custGeom>
              <a:avLst/>
              <a:gdLst/>
              <a:ahLst/>
              <a:cxnLst/>
              <a:rect l="l" t="t" r="r" b="b"/>
              <a:pathLst>
                <a:path w="1092324" h="1514287" extrusionOk="0">
                  <a:moveTo>
                    <a:pt x="1047553" y="43404"/>
                  </a:moveTo>
                  <a:cubicBezTo>
                    <a:pt x="1116845" y="49926"/>
                    <a:pt x="1167450" y="-60961"/>
                    <a:pt x="705086" y="1072594"/>
                  </a:cubicBezTo>
                  <a:cubicBezTo>
                    <a:pt x="636898" y="1183130"/>
                    <a:pt x="607731" y="1301571"/>
                    <a:pt x="515731" y="1384600"/>
                  </a:cubicBezTo>
                  <a:cubicBezTo>
                    <a:pt x="418855" y="1469416"/>
                    <a:pt x="206856" y="1529636"/>
                    <a:pt x="79911" y="1510834"/>
                  </a:cubicBezTo>
                  <a:cubicBezTo>
                    <a:pt x="-49591" y="1497707"/>
                    <a:pt x="1897" y="1413093"/>
                    <a:pt x="69386" y="1176406"/>
                  </a:cubicBezTo>
                  <a:cubicBezTo>
                    <a:pt x="130811" y="927659"/>
                    <a:pt x="422130" y="2032"/>
                    <a:pt x="429951" y="1212"/>
                  </a:cubicBezTo>
                  <a:cubicBezTo>
                    <a:pt x="504515" y="-7235"/>
                    <a:pt x="946932" y="30793"/>
                    <a:pt x="1047553" y="4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052082" y="1844602"/>
              <a:ext cx="480734" cy="59794"/>
            </a:xfrm>
            <a:custGeom>
              <a:avLst/>
              <a:gdLst/>
              <a:ahLst/>
              <a:cxnLst/>
              <a:rect l="l" t="t" r="r" b="b"/>
              <a:pathLst>
                <a:path w="480734" h="59794" extrusionOk="0">
                  <a:moveTo>
                    <a:pt x="14036" y="58909"/>
                  </a:moveTo>
                  <a:cubicBezTo>
                    <a:pt x="-3409" y="53327"/>
                    <a:pt x="-5167" y="26492"/>
                    <a:pt x="12002" y="19371"/>
                  </a:cubicBezTo>
                  <a:cubicBezTo>
                    <a:pt x="53784" y="11154"/>
                    <a:pt x="97479" y="11863"/>
                    <a:pt x="139969" y="7146"/>
                  </a:cubicBezTo>
                  <a:cubicBezTo>
                    <a:pt x="205930" y="2421"/>
                    <a:pt x="272177" y="-702"/>
                    <a:pt x="338349" y="136"/>
                  </a:cubicBezTo>
                  <a:cubicBezTo>
                    <a:pt x="382137" y="1343"/>
                    <a:pt x="427644" y="-1495"/>
                    <a:pt x="469877" y="11642"/>
                  </a:cubicBezTo>
                  <a:cubicBezTo>
                    <a:pt x="487754" y="18008"/>
                    <a:pt x="482252" y="45672"/>
                    <a:pt x="462875" y="44023"/>
                  </a:cubicBezTo>
                  <a:cubicBezTo>
                    <a:pt x="353209" y="33696"/>
                    <a:pt x="242384" y="42355"/>
                    <a:pt x="132764" y="50702"/>
                  </a:cubicBezTo>
                  <a:cubicBezTo>
                    <a:pt x="93375" y="52203"/>
                    <a:pt x="53149" y="62898"/>
                    <a:pt x="14036" y="5890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078503" y="1987267"/>
              <a:ext cx="424633" cy="537840"/>
            </a:xfrm>
            <a:custGeom>
              <a:avLst/>
              <a:gdLst/>
              <a:ahLst/>
              <a:cxnLst/>
              <a:rect l="l" t="t" r="r" b="b"/>
              <a:pathLst>
                <a:path w="424633" h="537840" extrusionOk="0">
                  <a:moveTo>
                    <a:pt x="883" y="528207"/>
                  </a:moveTo>
                  <a:cubicBezTo>
                    <a:pt x="-7573" y="504707"/>
                    <a:pt x="47108" y="497669"/>
                    <a:pt x="62428" y="488917"/>
                  </a:cubicBezTo>
                  <a:cubicBezTo>
                    <a:pt x="89239" y="479097"/>
                    <a:pt x="116483" y="469618"/>
                    <a:pt x="141261" y="455192"/>
                  </a:cubicBezTo>
                  <a:cubicBezTo>
                    <a:pt x="201150" y="419126"/>
                    <a:pt x="235322" y="354282"/>
                    <a:pt x="267038" y="294256"/>
                  </a:cubicBezTo>
                  <a:cubicBezTo>
                    <a:pt x="310632" y="214617"/>
                    <a:pt x="347960" y="131486"/>
                    <a:pt x="382785" y="47637"/>
                  </a:cubicBezTo>
                  <a:cubicBezTo>
                    <a:pt x="388453" y="34169"/>
                    <a:pt x="394415" y="20719"/>
                    <a:pt x="400166" y="7288"/>
                  </a:cubicBezTo>
                  <a:cubicBezTo>
                    <a:pt x="402576" y="1392"/>
                    <a:pt x="410057" y="-1316"/>
                    <a:pt x="415853" y="618"/>
                  </a:cubicBezTo>
                  <a:cubicBezTo>
                    <a:pt x="422607" y="2839"/>
                    <a:pt x="426085" y="10190"/>
                    <a:pt x="424060" y="16905"/>
                  </a:cubicBezTo>
                  <a:cubicBezTo>
                    <a:pt x="393596" y="107839"/>
                    <a:pt x="352799" y="195188"/>
                    <a:pt x="309951" y="280870"/>
                  </a:cubicBezTo>
                  <a:cubicBezTo>
                    <a:pt x="265400" y="363365"/>
                    <a:pt x="219800" y="458204"/>
                    <a:pt x="129180" y="497669"/>
                  </a:cubicBezTo>
                  <a:cubicBezTo>
                    <a:pt x="93140" y="513302"/>
                    <a:pt x="55886" y="527314"/>
                    <a:pt x="17923" y="537493"/>
                  </a:cubicBezTo>
                  <a:cubicBezTo>
                    <a:pt x="10921" y="539087"/>
                    <a:pt x="3367" y="535070"/>
                    <a:pt x="883" y="528207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895320" y="2400869"/>
              <a:ext cx="864057" cy="1417957"/>
            </a:xfrm>
            <a:custGeom>
              <a:avLst/>
              <a:gdLst/>
              <a:ahLst/>
              <a:cxnLst/>
              <a:rect l="l" t="t" r="r" b="b"/>
              <a:pathLst>
                <a:path w="864057" h="1417957" extrusionOk="0">
                  <a:moveTo>
                    <a:pt x="15636" y="1417957"/>
                  </a:moveTo>
                  <a:cubicBezTo>
                    <a:pt x="1034" y="1416612"/>
                    <a:pt x="-5618" y="1397792"/>
                    <a:pt x="5736" y="1387944"/>
                  </a:cubicBezTo>
                  <a:cubicBezTo>
                    <a:pt x="27790" y="1373905"/>
                    <a:pt x="55697" y="1369962"/>
                    <a:pt x="79591" y="1358806"/>
                  </a:cubicBezTo>
                  <a:cubicBezTo>
                    <a:pt x="138017" y="1337351"/>
                    <a:pt x="196176" y="1314256"/>
                    <a:pt x="247655" y="1278587"/>
                  </a:cubicBezTo>
                  <a:cubicBezTo>
                    <a:pt x="304811" y="1238109"/>
                    <a:pt x="335929" y="1176139"/>
                    <a:pt x="366209" y="1115034"/>
                  </a:cubicBezTo>
                  <a:cubicBezTo>
                    <a:pt x="397722" y="1057247"/>
                    <a:pt x="427579" y="998630"/>
                    <a:pt x="455945" y="939165"/>
                  </a:cubicBezTo>
                  <a:cubicBezTo>
                    <a:pt x="563007" y="723656"/>
                    <a:pt x="649799" y="499119"/>
                    <a:pt x="737116" y="275145"/>
                  </a:cubicBezTo>
                  <a:cubicBezTo>
                    <a:pt x="760348" y="198334"/>
                    <a:pt x="792643" y="125245"/>
                    <a:pt x="823025" y="51142"/>
                  </a:cubicBezTo>
                  <a:cubicBezTo>
                    <a:pt x="832069" y="34975"/>
                    <a:pt x="834434" y="-9566"/>
                    <a:pt x="858945" y="1848"/>
                  </a:cubicBezTo>
                  <a:cubicBezTo>
                    <a:pt x="876537" y="12580"/>
                    <a:pt x="843488" y="87033"/>
                    <a:pt x="838427" y="105420"/>
                  </a:cubicBezTo>
                  <a:cubicBezTo>
                    <a:pt x="810788" y="167556"/>
                    <a:pt x="790546" y="232207"/>
                    <a:pt x="768482" y="296406"/>
                  </a:cubicBezTo>
                  <a:cubicBezTo>
                    <a:pt x="674062" y="539929"/>
                    <a:pt x="577793" y="782872"/>
                    <a:pt x="459322" y="1015912"/>
                  </a:cubicBezTo>
                  <a:cubicBezTo>
                    <a:pt x="438280" y="1060987"/>
                    <a:pt x="413124" y="1103915"/>
                    <a:pt x="390628" y="1148281"/>
                  </a:cubicBezTo>
                  <a:cubicBezTo>
                    <a:pt x="361240" y="1210012"/>
                    <a:pt x="325182" y="1268942"/>
                    <a:pt x="268412" y="1309116"/>
                  </a:cubicBezTo>
                  <a:cubicBezTo>
                    <a:pt x="213777" y="1346830"/>
                    <a:pt x="153649" y="1371068"/>
                    <a:pt x="92473" y="1393407"/>
                  </a:cubicBezTo>
                  <a:cubicBezTo>
                    <a:pt x="67096" y="1401550"/>
                    <a:pt x="42180" y="1415765"/>
                    <a:pt x="15636" y="1417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556367" y="2328121"/>
              <a:ext cx="1286333" cy="280239"/>
            </a:xfrm>
            <a:custGeom>
              <a:avLst/>
              <a:gdLst/>
              <a:ahLst/>
              <a:cxnLst/>
              <a:rect l="l" t="t" r="r" b="b"/>
              <a:pathLst>
                <a:path w="1286333" h="280239" extrusionOk="0">
                  <a:moveTo>
                    <a:pt x="1260059" y="278940"/>
                  </a:moveTo>
                  <a:cubicBezTo>
                    <a:pt x="989985" y="247683"/>
                    <a:pt x="724069" y="191793"/>
                    <a:pt x="458117" y="136622"/>
                  </a:cubicBezTo>
                  <a:cubicBezTo>
                    <a:pt x="308988" y="104932"/>
                    <a:pt x="162409" y="62298"/>
                    <a:pt x="12406" y="35859"/>
                  </a:cubicBezTo>
                  <a:cubicBezTo>
                    <a:pt x="-8554" y="29097"/>
                    <a:pt x="-1174" y="-3661"/>
                    <a:pt x="21239" y="337"/>
                  </a:cubicBezTo>
                  <a:cubicBezTo>
                    <a:pt x="115861" y="16735"/>
                    <a:pt x="212636" y="39710"/>
                    <a:pt x="305014" y="63505"/>
                  </a:cubicBezTo>
                  <a:cubicBezTo>
                    <a:pt x="507986" y="111611"/>
                    <a:pt x="712872" y="151960"/>
                    <a:pt x="917693" y="191231"/>
                  </a:cubicBezTo>
                  <a:cubicBezTo>
                    <a:pt x="1036689" y="213635"/>
                    <a:pt x="1156586" y="231138"/>
                    <a:pt x="1275553" y="253284"/>
                  </a:cubicBezTo>
                  <a:cubicBezTo>
                    <a:pt x="1289401" y="255753"/>
                    <a:pt x="1290293" y="276720"/>
                    <a:pt x="1275986" y="279723"/>
                  </a:cubicBezTo>
                  <a:cubicBezTo>
                    <a:pt x="1270824" y="281031"/>
                    <a:pt x="1265101" y="279511"/>
                    <a:pt x="1260059" y="2789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659087" y="701426"/>
              <a:ext cx="903056" cy="706773"/>
            </a:xfrm>
            <a:custGeom>
              <a:avLst/>
              <a:gdLst/>
              <a:ahLst/>
              <a:cxnLst/>
              <a:rect l="l" t="t" r="r" b="b"/>
              <a:pathLst>
                <a:path w="903056" h="706773" extrusionOk="0">
                  <a:moveTo>
                    <a:pt x="871651" y="701432"/>
                  </a:moveTo>
                  <a:cubicBezTo>
                    <a:pt x="807033" y="595603"/>
                    <a:pt x="731429" y="496471"/>
                    <a:pt x="658254" y="396243"/>
                  </a:cubicBezTo>
                  <a:cubicBezTo>
                    <a:pt x="615396" y="343061"/>
                    <a:pt x="585006" y="278926"/>
                    <a:pt x="532653" y="234238"/>
                  </a:cubicBezTo>
                  <a:cubicBezTo>
                    <a:pt x="476610" y="184686"/>
                    <a:pt x="416068" y="145525"/>
                    <a:pt x="345368" y="123858"/>
                  </a:cubicBezTo>
                  <a:cubicBezTo>
                    <a:pt x="279738" y="102081"/>
                    <a:pt x="214218" y="79041"/>
                    <a:pt x="146840" y="62681"/>
                  </a:cubicBezTo>
                  <a:cubicBezTo>
                    <a:pt x="102252" y="51313"/>
                    <a:pt x="57720" y="39816"/>
                    <a:pt x="13233" y="28209"/>
                  </a:cubicBezTo>
                  <a:cubicBezTo>
                    <a:pt x="2054" y="27628"/>
                    <a:pt x="-4681" y="13138"/>
                    <a:pt x="3867" y="4976"/>
                  </a:cubicBezTo>
                  <a:cubicBezTo>
                    <a:pt x="15414" y="-5213"/>
                    <a:pt x="36521" y="3179"/>
                    <a:pt x="49237" y="4543"/>
                  </a:cubicBezTo>
                  <a:cubicBezTo>
                    <a:pt x="62376" y="6919"/>
                    <a:pt x="79627" y="10871"/>
                    <a:pt x="91763" y="13294"/>
                  </a:cubicBezTo>
                  <a:cubicBezTo>
                    <a:pt x="181086" y="30558"/>
                    <a:pt x="268412" y="58544"/>
                    <a:pt x="354219" y="87959"/>
                  </a:cubicBezTo>
                  <a:cubicBezTo>
                    <a:pt x="424873" y="109239"/>
                    <a:pt x="488525" y="147626"/>
                    <a:pt x="544338" y="195538"/>
                  </a:cubicBezTo>
                  <a:cubicBezTo>
                    <a:pt x="613335" y="250231"/>
                    <a:pt x="651022" y="331132"/>
                    <a:pt x="705556" y="397745"/>
                  </a:cubicBezTo>
                  <a:cubicBezTo>
                    <a:pt x="760440" y="473395"/>
                    <a:pt x="815884" y="549460"/>
                    <a:pt x="868320" y="626528"/>
                  </a:cubicBezTo>
                  <a:cubicBezTo>
                    <a:pt x="879785" y="644501"/>
                    <a:pt x="890209" y="663137"/>
                    <a:pt x="901434" y="681230"/>
                  </a:cubicBezTo>
                  <a:cubicBezTo>
                    <a:pt x="909559" y="698696"/>
                    <a:pt x="885222" y="715730"/>
                    <a:pt x="871651" y="7014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903543" y="736464"/>
              <a:ext cx="853772" cy="834861"/>
            </a:xfrm>
            <a:custGeom>
              <a:avLst/>
              <a:gdLst/>
              <a:ahLst/>
              <a:cxnLst/>
              <a:rect l="l" t="t" r="r" b="b"/>
              <a:pathLst>
                <a:path w="853772" h="834861" extrusionOk="0">
                  <a:moveTo>
                    <a:pt x="832290" y="834212"/>
                  </a:moveTo>
                  <a:cubicBezTo>
                    <a:pt x="802930" y="825442"/>
                    <a:pt x="769319" y="823996"/>
                    <a:pt x="750034" y="796618"/>
                  </a:cubicBezTo>
                  <a:cubicBezTo>
                    <a:pt x="710047" y="743445"/>
                    <a:pt x="687551" y="678647"/>
                    <a:pt x="651805" y="622444"/>
                  </a:cubicBezTo>
                  <a:cubicBezTo>
                    <a:pt x="423926" y="240250"/>
                    <a:pt x="457611" y="238481"/>
                    <a:pt x="45649" y="41977"/>
                  </a:cubicBezTo>
                  <a:cubicBezTo>
                    <a:pt x="33136" y="36284"/>
                    <a:pt x="20945" y="29651"/>
                    <a:pt x="8045" y="24962"/>
                  </a:cubicBezTo>
                  <a:cubicBezTo>
                    <a:pt x="2009" y="22880"/>
                    <a:pt x="-1128" y="15732"/>
                    <a:pt x="371" y="9790"/>
                  </a:cubicBezTo>
                  <a:cubicBezTo>
                    <a:pt x="2009" y="3166"/>
                    <a:pt x="9250" y="-1523"/>
                    <a:pt x="16013" y="458"/>
                  </a:cubicBezTo>
                  <a:cubicBezTo>
                    <a:pt x="85600" y="25349"/>
                    <a:pt x="150632" y="63294"/>
                    <a:pt x="217430" y="94459"/>
                  </a:cubicBezTo>
                  <a:cubicBezTo>
                    <a:pt x="303606" y="138778"/>
                    <a:pt x="394253" y="184913"/>
                    <a:pt x="458835" y="258960"/>
                  </a:cubicBezTo>
                  <a:cubicBezTo>
                    <a:pt x="519772" y="333882"/>
                    <a:pt x="566375" y="418533"/>
                    <a:pt x="615416" y="501378"/>
                  </a:cubicBezTo>
                  <a:cubicBezTo>
                    <a:pt x="667300" y="586056"/>
                    <a:pt x="715209" y="672806"/>
                    <a:pt x="762777" y="759870"/>
                  </a:cubicBezTo>
                  <a:cubicBezTo>
                    <a:pt x="779652" y="792095"/>
                    <a:pt x="812619" y="791551"/>
                    <a:pt x="843157" y="801058"/>
                  </a:cubicBezTo>
                  <a:cubicBezTo>
                    <a:pt x="862681" y="808547"/>
                    <a:pt x="853048" y="839721"/>
                    <a:pt x="832290" y="834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319809" y="1974316"/>
              <a:ext cx="916870" cy="234336"/>
            </a:xfrm>
            <a:custGeom>
              <a:avLst/>
              <a:gdLst/>
              <a:ahLst/>
              <a:cxnLst/>
              <a:rect l="l" t="t" r="r" b="b"/>
              <a:pathLst>
                <a:path w="916870" h="234336" extrusionOk="0">
                  <a:moveTo>
                    <a:pt x="916870" y="228581"/>
                  </a:moveTo>
                  <a:cubicBezTo>
                    <a:pt x="801086" y="224500"/>
                    <a:pt x="684934" y="228701"/>
                    <a:pt x="569149" y="231796"/>
                  </a:cubicBezTo>
                  <a:cubicBezTo>
                    <a:pt x="474822" y="234320"/>
                    <a:pt x="380374" y="235969"/>
                    <a:pt x="286065" y="231750"/>
                  </a:cubicBezTo>
                  <a:cubicBezTo>
                    <a:pt x="198058" y="227816"/>
                    <a:pt x="105791" y="225449"/>
                    <a:pt x="31338" y="172092"/>
                  </a:cubicBezTo>
                  <a:cubicBezTo>
                    <a:pt x="-8907" y="143249"/>
                    <a:pt x="-11695" y="70123"/>
                    <a:pt x="30583" y="41344"/>
                  </a:cubicBezTo>
                  <a:cubicBezTo>
                    <a:pt x="86681" y="3151"/>
                    <a:pt x="177632" y="1179"/>
                    <a:pt x="242673" y="387"/>
                  </a:cubicBezTo>
                  <a:cubicBezTo>
                    <a:pt x="346340" y="-875"/>
                    <a:pt x="449859" y="1290"/>
                    <a:pt x="553204" y="2045"/>
                  </a:cubicBezTo>
                  <a:cubicBezTo>
                    <a:pt x="627594" y="2543"/>
                    <a:pt x="701854" y="3031"/>
                    <a:pt x="776244" y="5509"/>
                  </a:cubicBezTo>
                  <a:cubicBezTo>
                    <a:pt x="831237" y="66512"/>
                    <a:pt x="883756" y="144953"/>
                    <a:pt x="916870" y="22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9" name="Google Shape;379;p2"/>
            <p:cNvGrpSpPr/>
            <p:nvPr/>
          </p:nvGrpSpPr>
          <p:grpSpPr>
            <a:xfrm>
              <a:off x="2010683" y="1944929"/>
              <a:ext cx="2163456" cy="191197"/>
              <a:chOff x="2010683" y="1944929"/>
              <a:chExt cx="2163456" cy="191197"/>
            </a:xfrm>
          </p:grpSpPr>
          <p:sp>
            <p:nvSpPr>
              <p:cNvPr id="380" name="Google Shape;380;p2"/>
              <p:cNvSpPr/>
              <p:nvPr/>
            </p:nvSpPr>
            <p:spPr>
              <a:xfrm>
                <a:off x="4030550" y="1992362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3" y="143765"/>
                      <a:pt x="0" y="111582"/>
                      <a:pt x="0" y="71882"/>
                    </a:cubicBezTo>
                    <a:cubicBezTo>
                      <a:pt x="0" y="32183"/>
                      <a:pt x="32143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3693907" y="1984458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3357264" y="1976554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3" y="143765"/>
                      <a:pt x="0" y="111582"/>
                      <a:pt x="0" y="71882"/>
                    </a:cubicBezTo>
                    <a:cubicBezTo>
                      <a:pt x="0" y="32183"/>
                      <a:pt x="32143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3020621" y="1968650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90" y="71882"/>
                    </a:moveTo>
                    <a:cubicBezTo>
                      <a:pt x="143590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90" y="32183"/>
                      <a:pt x="143590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683969" y="1960746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347326" y="1952833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90" y="71882"/>
                    </a:moveTo>
                    <a:cubicBezTo>
                      <a:pt x="143590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90" y="32183"/>
                      <a:pt x="143590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010683" y="1944929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7" name="Google Shape;387;p2"/>
          <p:cNvGrpSpPr/>
          <p:nvPr/>
        </p:nvGrpSpPr>
        <p:grpSpPr>
          <a:xfrm rot="391344">
            <a:off x="6597194" y="972525"/>
            <a:ext cx="1611757" cy="427023"/>
            <a:chOff x="13193500" y="1942907"/>
            <a:chExt cx="3223279" cy="854003"/>
          </a:xfrm>
        </p:grpSpPr>
        <p:sp>
          <p:nvSpPr>
            <p:cNvPr id="388" name="Google Shape;388;p2"/>
            <p:cNvSpPr/>
            <p:nvPr/>
          </p:nvSpPr>
          <p:spPr>
            <a:xfrm>
              <a:off x="13193500" y="1942907"/>
              <a:ext cx="3223279" cy="854003"/>
            </a:xfrm>
            <a:custGeom>
              <a:avLst/>
              <a:gdLst/>
              <a:ahLst/>
              <a:cxnLst/>
              <a:rect l="l" t="t" r="r" b="b"/>
              <a:pathLst>
                <a:path w="3223279" h="854003" extrusionOk="0">
                  <a:moveTo>
                    <a:pt x="214184" y="826553"/>
                  </a:moveTo>
                  <a:cubicBezTo>
                    <a:pt x="256622" y="844560"/>
                    <a:pt x="301838" y="853354"/>
                    <a:pt x="348892" y="853354"/>
                  </a:cubicBezTo>
                  <a:cubicBezTo>
                    <a:pt x="405692" y="853354"/>
                    <a:pt x="466438" y="840333"/>
                    <a:pt x="520570" y="808237"/>
                  </a:cubicBezTo>
                  <a:cubicBezTo>
                    <a:pt x="569828" y="841601"/>
                    <a:pt x="624837" y="853354"/>
                    <a:pt x="674346" y="853354"/>
                  </a:cubicBezTo>
                  <a:cubicBezTo>
                    <a:pt x="704046" y="853354"/>
                    <a:pt x="733377" y="849314"/>
                    <a:pt x="761613" y="840906"/>
                  </a:cubicBezTo>
                  <a:cubicBezTo>
                    <a:pt x="785878" y="848999"/>
                    <a:pt x="811716" y="853354"/>
                    <a:pt x="838005" y="853354"/>
                  </a:cubicBezTo>
                  <a:cubicBezTo>
                    <a:pt x="859053" y="853354"/>
                    <a:pt x="877497" y="849893"/>
                    <a:pt x="881545" y="849205"/>
                  </a:cubicBezTo>
                  <a:cubicBezTo>
                    <a:pt x="890609" y="847558"/>
                    <a:pt x="899570" y="845403"/>
                    <a:pt x="908382" y="842726"/>
                  </a:cubicBezTo>
                  <a:cubicBezTo>
                    <a:pt x="929424" y="850073"/>
                    <a:pt x="951884" y="853998"/>
                    <a:pt x="974956" y="853998"/>
                  </a:cubicBezTo>
                  <a:cubicBezTo>
                    <a:pt x="993915" y="853998"/>
                    <a:pt x="1012778" y="851354"/>
                    <a:pt x="1030964" y="846149"/>
                  </a:cubicBezTo>
                  <a:cubicBezTo>
                    <a:pt x="1052611" y="850935"/>
                    <a:pt x="1074994" y="853354"/>
                    <a:pt x="1097866" y="853354"/>
                  </a:cubicBezTo>
                  <a:cubicBezTo>
                    <a:pt x="1154783" y="853354"/>
                    <a:pt x="1206678" y="838422"/>
                    <a:pt x="1251101" y="812792"/>
                  </a:cubicBezTo>
                  <a:cubicBezTo>
                    <a:pt x="1258411" y="814484"/>
                    <a:pt x="1265948" y="815777"/>
                    <a:pt x="1273696" y="816633"/>
                  </a:cubicBezTo>
                  <a:cubicBezTo>
                    <a:pt x="1280949" y="820602"/>
                    <a:pt x="1288465" y="824333"/>
                    <a:pt x="1296246" y="827788"/>
                  </a:cubicBezTo>
                  <a:cubicBezTo>
                    <a:pt x="1334539" y="844791"/>
                    <a:pt x="1376951" y="854049"/>
                    <a:pt x="1420916" y="853341"/>
                  </a:cubicBezTo>
                  <a:cubicBezTo>
                    <a:pt x="1471451" y="852769"/>
                    <a:pt x="1522579" y="839432"/>
                    <a:pt x="1567466" y="812219"/>
                  </a:cubicBezTo>
                  <a:cubicBezTo>
                    <a:pt x="1614745" y="839317"/>
                    <a:pt x="1669019" y="853354"/>
                    <a:pt x="1726471" y="853354"/>
                  </a:cubicBezTo>
                  <a:cubicBezTo>
                    <a:pt x="1763732" y="853354"/>
                    <a:pt x="1802179" y="847333"/>
                    <a:pt x="1838873" y="833559"/>
                  </a:cubicBezTo>
                  <a:cubicBezTo>
                    <a:pt x="1861056" y="842122"/>
                    <a:pt x="1885404" y="847005"/>
                    <a:pt x="1911178" y="847005"/>
                  </a:cubicBezTo>
                  <a:cubicBezTo>
                    <a:pt x="1919835" y="847005"/>
                    <a:pt x="1994538" y="847037"/>
                    <a:pt x="2008289" y="847481"/>
                  </a:cubicBezTo>
                  <a:cubicBezTo>
                    <a:pt x="2010732" y="847583"/>
                    <a:pt x="2013175" y="847635"/>
                    <a:pt x="2015625" y="847635"/>
                  </a:cubicBezTo>
                  <a:cubicBezTo>
                    <a:pt x="2042726" y="847635"/>
                    <a:pt x="2069563" y="842218"/>
                    <a:pt x="2094569" y="831597"/>
                  </a:cubicBezTo>
                  <a:cubicBezTo>
                    <a:pt x="2101332" y="828721"/>
                    <a:pt x="2107888" y="825504"/>
                    <a:pt x="2114212" y="821960"/>
                  </a:cubicBezTo>
                  <a:cubicBezTo>
                    <a:pt x="2142725" y="837972"/>
                    <a:pt x="2176151" y="847641"/>
                    <a:pt x="2212413" y="847641"/>
                  </a:cubicBezTo>
                  <a:lnTo>
                    <a:pt x="2345509" y="847641"/>
                  </a:lnTo>
                  <a:cubicBezTo>
                    <a:pt x="2363024" y="847641"/>
                    <a:pt x="2379888" y="845390"/>
                    <a:pt x="2395863" y="841253"/>
                  </a:cubicBezTo>
                  <a:cubicBezTo>
                    <a:pt x="2418071" y="849552"/>
                    <a:pt x="2441949" y="854004"/>
                    <a:pt x="2466530" y="854004"/>
                  </a:cubicBezTo>
                  <a:cubicBezTo>
                    <a:pt x="2485489" y="854004"/>
                    <a:pt x="2504352" y="851360"/>
                    <a:pt x="2522538" y="846155"/>
                  </a:cubicBezTo>
                  <a:cubicBezTo>
                    <a:pt x="2544185" y="850942"/>
                    <a:pt x="2566568" y="853361"/>
                    <a:pt x="2589447" y="853361"/>
                  </a:cubicBezTo>
                  <a:cubicBezTo>
                    <a:pt x="2638382" y="853361"/>
                    <a:pt x="2685384" y="842244"/>
                    <a:pt x="2727841" y="820821"/>
                  </a:cubicBezTo>
                  <a:cubicBezTo>
                    <a:pt x="2737382" y="816002"/>
                    <a:pt x="2746511" y="810766"/>
                    <a:pt x="2755226" y="805162"/>
                  </a:cubicBezTo>
                  <a:cubicBezTo>
                    <a:pt x="2764999" y="811119"/>
                    <a:pt x="2774953" y="816498"/>
                    <a:pt x="2784990" y="821297"/>
                  </a:cubicBezTo>
                  <a:cubicBezTo>
                    <a:pt x="2825977" y="840893"/>
                    <a:pt x="2873605" y="853361"/>
                    <a:pt x="2923798" y="853361"/>
                  </a:cubicBezTo>
                  <a:cubicBezTo>
                    <a:pt x="2968898" y="853361"/>
                    <a:pt x="3035317" y="847532"/>
                    <a:pt x="3098164" y="808765"/>
                  </a:cubicBezTo>
                  <a:cubicBezTo>
                    <a:pt x="3142330" y="781526"/>
                    <a:pt x="3176329" y="743151"/>
                    <a:pt x="3199104" y="697687"/>
                  </a:cubicBezTo>
                  <a:cubicBezTo>
                    <a:pt x="3205815" y="684363"/>
                    <a:pt x="3220720" y="651952"/>
                    <a:pt x="3220720" y="607883"/>
                  </a:cubicBezTo>
                  <a:cubicBezTo>
                    <a:pt x="3220720" y="591504"/>
                    <a:pt x="3218696" y="575865"/>
                    <a:pt x="3215073" y="561113"/>
                  </a:cubicBezTo>
                  <a:cubicBezTo>
                    <a:pt x="3218721" y="548677"/>
                    <a:pt x="3221158" y="535560"/>
                    <a:pt x="3221996" y="521889"/>
                  </a:cubicBezTo>
                  <a:cubicBezTo>
                    <a:pt x="3223363" y="505748"/>
                    <a:pt x="3223279" y="491652"/>
                    <a:pt x="3223279" y="485862"/>
                  </a:cubicBezTo>
                  <a:cubicBezTo>
                    <a:pt x="3223279" y="407195"/>
                    <a:pt x="3204429" y="323607"/>
                    <a:pt x="3149911" y="255954"/>
                  </a:cubicBezTo>
                  <a:cubicBezTo>
                    <a:pt x="3123364" y="223015"/>
                    <a:pt x="3090042" y="196239"/>
                    <a:pt x="3051336" y="177731"/>
                  </a:cubicBezTo>
                  <a:cubicBezTo>
                    <a:pt x="3009982" y="157961"/>
                    <a:pt x="2966474" y="149508"/>
                    <a:pt x="2924442" y="149508"/>
                  </a:cubicBezTo>
                  <a:cubicBezTo>
                    <a:pt x="2863006" y="149508"/>
                    <a:pt x="2807746" y="167315"/>
                    <a:pt x="2761544" y="196471"/>
                  </a:cubicBezTo>
                  <a:cubicBezTo>
                    <a:pt x="2726262" y="173922"/>
                    <a:pt x="2685984" y="158913"/>
                    <a:pt x="2642134" y="152718"/>
                  </a:cubicBezTo>
                  <a:cubicBezTo>
                    <a:pt x="2631833" y="132974"/>
                    <a:pt x="2618520" y="115520"/>
                    <a:pt x="2603158" y="100794"/>
                  </a:cubicBezTo>
                  <a:cubicBezTo>
                    <a:pt x="2566696" y="65829"/>
                    <a:pt x="2517007" y="44644"/>
                    <a:pt x="2455480" y="44818"/>
                  </a:cubicBezTo>
                  <a:cubicBezTo>
                    <a:pt x="2455480" y="44818"/>
                    <a:pt x="2451297" y="45004"/>
                    <a:pt x="2448602" y="45146"/>
                  </a:cubicBezTo>
                  <a:cubicBezTo>
                    <a:pt x="2441549" y="44676"/>
                    <a:pt x="2430810" y="44014"/>
                    <a:pt x="2414951" y="44014"/>
                  </a:cubicBezTo>
                  <a:cubicBezTo>
                    <a:pt x="2408956" y="44014"/>
                    <a:pt x="2403012" y="44284"/>
                    <a:pt x="2397133" y="44805"/>
                  </a:cubicBezTo>
                  <a:cubicBezTo>
                    <a:pt x="2364378" y="21130"/>
                    <a:pt x="2325105" y="5523"/>
                    <a:pt x="2281965" y="1200"/>
                  </a:cubicBezTo>
                  <a:cubicBezTo>
                    <a:pt x="2172509" y="-9763"/>
                    <a:pt x="2072993" y="55458"/>
                    <a:pt x="2036286" y="153715"/>
                  </a:cubicBezTo>
                  <a:cubicBezTo>
                    <a:pt x="2025707" y="155606"/>
                    <a:pt x="2015361" y="158115"/>
                    <a:pt x="2005278" y="161178"/>
                  </a:cubicBezTo>
                  <a:cubicBezTo>
                    <a:pt x="1993597" y="158476"/>
                    <a:pt x="1981510" y="156739"/>
                    <a:pt x="1969100" y="156063"/>
                  </a:cubicBezTo>
                  <a:cubicBezTo>
                    <a:pt x="1953280" y="155336"/>
                    <a:pt x="1938376" y="155626"/>
                    <a:pt x="1930072" y="155754"/>
                  </a:cubicBezTo>
                  <a:cubicBezTo>
                    <a:pt x="1925289" y="155832"/>
                    <a:pt x="1922227" y="155870"/>
                    <a:pt x="1919461" y="155870"/>
                  </a:cubicBezTo>
                  <a:lnTo>
                    <a:pt x="1900992" y="155870"/>
                  </a:lnTo>
                  <a:cubicBezTo>
                    <a:pt x="1877178" y="155870"/>
                    <a:pt x="1854557" y="160039"/>
                    <a:pt x="1833735" y="167444"/>
                  </a:cubicBezTo>
                  <a:cubicBezTo>
                    <a:pt x="1795829" y="154667"/>
                    <a:pt x="1757466" y="149508"/>
                    <a:pt x="1722641" y="149508"/>
                  </a:cubicBezTo>
                  <a:cubicBezTo>
                    <a:pt x="1685709" y="149508"/>
                    <a:pt x="1649035" y="155355"/>
                    <a:pt x="1614023" y="167849"/>
                  </a:cubicBezTo>
                  <a:cubicBezTo>
                    <a:pt x="1586496" y="155992"/>
                    <a:pt x="1554083" y="149276"/>
                    <a:pt x="1518060" y="152544"/>
                  </a:cubicBezTo>
                  <a:cubicBezTo>
                    <a:pt x="1509370" y="153329"/>
                    <a:pt x="1501060" y="154641"/>
                    <a:pt x="1493124" y="156372"/>
                  </a:cubicBezTo>
                  <a:cubicBezTo>
                    <a:pt x="1471064" y="151643"/>
                    <a:pt x="1447599" y="149012"/>
                    <a:pt x="1423308" y="149514"/>
                  </a:cubicBezTo>
                  <a:cubicBezTo>
                    <a:pt x="1368809" y="150093"/>
                    <a:pt x="1314903" y="165379"/>
                    <a:pt x="1268707" y="195680"/>
                  </a:cubicBezTo>
                  <a:cubicBezTo>
                    <a:pt x="1263859" y="192617"/>
                    <a:pt x="1258863" y="189665"/>
                    <a:pt x="1253712" y="186827"/>
                  </a:cubicBezTo>
                  <a:cubicBezTo>
                    <a:pt x="1221447" y="169046"/>
                    <a:pt x="1186648" y="157813"/>
                    <a:pt x="1150528" y="152711"/>
                  </a:cubicBezTo>
                  <a:cubicBezTo>
                    <a:pt x="1140227" y="132980"/>
                    <a:pt x="1126927" y="115533"/>
                    <a:pt x="1111572" y="100801"/>
                  </a:cubicBezTo>
                  <a:cubicBezTo>
                    <a:pt x="1075097" y="65810"/>
                    <a:pt x="1025388" y="44638"/>
                    <a:pt x="963874" y="44811"/>
                  </a:cubicBezTo>
                  <a:cubicBezTo>
                    <a:pt x="963874" y="44811"/>
                    <a:pt x="959697" y="44998"/>
                    <a:pt x="957002" y="45139"/>
                  </a:cubicBezTo>
                  <a:cubicBezTo>
                    <a:pt x="949950" y="44670"/>
                    <a:pt x="939216" y="44007"/>
                    <a:pt x="923358" y="44007"/>
                  </a:cubicBezTo>
                  <a:cubicBezTo>
                    <a:pt x="866776" y="44007"/>
                    <a:pt x="816551" y="67579"/>
                    <a:pt x="781179" y="102879"/>
                  </a:cubicBezTo>
                  <a:cubicBezTo>
                    <a:pt x="765159" y="118866"/>
                    <a:pt x="751770" y="137638"/>
                    <a:pt x="741797" y="158398"/>
                  </a:cubicBezTo>
                  <a:cubicBezTo>
                    <a:pt x="741539" y="158405"/>
                    <a:pt x="741320" y="158418"/>
                    <a:pt x="741120" y="158424"/>
                  </a:cubicBezTo>
                  <a:cubicBezTo>
                    <a:pt x="718176" y="158720"/>
                    <a:pt x="695594" y="162895"/>
                    <a:pt x="674275" y="170693"/>
                  </a:cubicBezTo>
                  <a:cubicBezTo>
                    <a:pt x="660622" y="138223"/>
                    <a:pt x="639432" y="112715"/>
                    <a:pt x="617758" y="94342"/>
                  </a:cubicBezTo>
                  <a:cubicBezTo>
                    <a:pt x="596704" y="76637"/>
                    <a:pt x="567907" y="59531"/>
                    <a:pt x="531484" y="51451"/>
                  </a:cubicBezTo>
                  <a:cubicBezTo>
                    <a:pt x="506226" y="45834"/>
                    <a:pt x="481239" y="45480"/>
                    <a:pt x="457748" y="49218"/>
                  </a:cubicBezTo>
                  <a:cubicBezTo>
                    <a:pt x="427417" y="41492"/>
                    <a:pt x="397531" y="38288"/>
                    <a:pt x="369914" y="38288"/>
                  </a:cubicBezTo>
                  <a:cubicBezTo>
                    <a:pt x="286727" y="38288"/>
                    <a:pt x="207480" y="67566"/>
                    <a:pt x="147430" y="122198"/>
                  </a:cubicBezTo>
                  <a:cubicBezTo>
                    <a:pt x="116725" y="150132"/>
                    <a:pt x="91442" y="184415"/>
                    <a:pt x="74107" y="223594"/>
                  </a:cubicBezTo>
                  <a:cubicBezTo>
                    <a:pt x="57668" y="260740"/>
                    <a:pt x="48778" y="301418"/>
                    <a:pt x="48778" y="343499"/>
                  </a:cubicBezTo>
                  <a:cubicBezTo>
                    <a:pt x="48778" y="380008"/>
                    <a:pt x="55541" y="417662"/>
                    <a:pt x="69955" y="453921"/>
                  </a:cubicBezTo>
                  <a:cubicBezTo>
                    <a:pt x="63360" y="461171"/>
                    <a:pt x="57552" y="467559"/>
                    <a:pt x="57455" y="467662"/>
                  </a:cubicBezTo>
                  <a:cubicBezTo>
                    <a:pt x="41468" y="485309"/>
                    <a:pt x="10763" y="523787"/>
                    <a:pt x="2202" y="580735"/>
                  </a:cubicBezTo>
                  <a:cubicBezTo>
                    <a:pt x="-2272" y="610489"/>
                    <a:pt x="-312" y="643621"/>
                    <a:pt x="11646" y="676733"/>
                  </a:cubicBezTo>
                  <a:cubicBezTo>
                    <a:pt x="24539" y="712425"/>
                    <a:pt x="45826" y="739278"/>
                    <a:pt x="67531" y="758662"/>
                  </a:cubicBezTo>
                  <a:cubicBezTo>
                    <a:pt x="96296" y="784164"/>
                    <a:pt x="134047" y="803058"/>
                    <a:pt x="177181" y="808076"/>
                  </a:cubicBezTo>
                  <a:cubicBezTo>
                    <a:pt x="188785" y="814786"/>
                    <a:pt x="201104" y="821001"/>
                    <a:pt x="214184" y="826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9" name="Google Shape;389;p2"/>
            <p:cNvGrpSpPr/>
            <p:nvPr/>
          </p:nvGrpSpPr>
          <p:grpSpPr>
            <a:xfrm>
              <a:off x="13372606" y="2122973"/>
              <a:ext cx="2865060" cy="495181"/>
              <a:chOff x="13372606" y="2122973"/>
              <a:chExt cx="2865060" cy="495181"/>
            </a:xfrm>
          </p:grpSpPr>
          <p:sp>
            <p:nvSpPr>
              <p:cNvPr id="390" name="Google Shape;390;p2"/>
              <p:cNvSpPr/>
              <p:nvPr/>
            </p:nvSpPr>
            <p:spPr>
              <a:xfrm>
                <a:off x="13372606" y="2159945"/>
                <a:ext cx="331212" cy="457558"/>
              </a:xfrm>
              <a:custGeom>
                <a:avLst/>
                <a:gdLst/>
                <a:ahLst/>
                <a:cxnLst/>
                <a:rect l="l" t="t" r="r" b="b"/>
                <a:pathLst>
                  <a:path w="331212" h="457558" extrusionOk="0">
                    <a:moveTo>
                      <a:pt x="286327" y="22871"/>
                    </a:moveTo>
                    <a:lnTo>
                      <a:pt x="282504" y="27329"/>
                    </a:lnTo>
                    <a:cubicBezTo>
                      <a:pt x="255757" y="8254"/>
                      <a:pt x="222641" y="0"/>
                      <a:pt x="190801" y="0"/>
                    </a:cubicBezTo>
                    <a:cubicBezTo>
                      <a:pt x="108646" y="0"/>
                      <a:pt x="48784" y="57199"/>
                      <a:pt x="48784" y="126460"/>
                    </a:cubicBezTo>
                    <a:cubicBezTo>
                      <a:pt x="48784" y="164597"/>
                      <a:pt x="67253" y="206543"/>
                      <a:pt x="111199" y="233228"/>
                    </a:cubicBezTo>
                    <a:cubicBezTo>
                      <a:pt x="125208" y="242125"/>
                      <a:pt x="144309" y="249118"/>
                      <a:pt x="197171" y="268180"/>
                    </a:cubicBezTo>
                    <a:cubicBezTo>
                      <a:pt x="248118" y="286612"/>
                      <a:pt x="258935" y="317112"/>
                      <a:pt x="258935" y="342531"/>
                    </a:cubicBezTo>
                    <a:cubicBezTo>
                      <a:pt x="258935" y="388922"/>
                      <a:pt x="223911" y="413072"/>
                      <a:pt x="171049" y="413072"/>
                    </a:cubicBezTo>
                    <a:cubicBezTo>
                      <a:pt x="133479" y="413072"/>
                      <a:pt x="103547" y="401003"/>
                      <a:pt x="73616" y="367955"/>
                    </a:cubicBezTo>
                    <a:lnTo>
                      <a:pt x="74892" y="366681"/>
                    </a:lnTo>
                    <a:cubicBezTo>
                      <a:pt x="86992" y="353339"/>
                      <a:pt x="91447" y="339996"/>
                      <a:pt x="79347" y="329188"/>
                    </a:cubicBezTo>
                    <a:cubicBezTo>
                      <a:pt x="67885" y="319010"/>
                      <a:pt x="54515" y="322838"/>
                      <a:pt x="42408" y="336181"/>
                    </a:cubicBezTo>
                    <a:lnTo>
                      <a:pt x="11207" y="370490"/>
                    </a:lnTo>
                    <a:cubicBezTo>
                      <a:pt x="-894" y="383846"/>
                      <a:pt x="-4710" y="397188"/>
                      <a:pt x="7384" y="407996"/>
                    </a:cubicBezTo>
                    <a:cubicBezTo>
                      <a:pt x="18846" y="418161"/>
                      <a:pt x="32222" y="413716"/>
                      <a:pt x="43684" y="401003"/>
                    </a:cubicBezTo>
                    <a:cubicBezTo>
                      <a:pt x="77432" y="435956"/>
                      <a:pt x="116279" y="457559"/>
                      <a:pt x="169773" y="457559"/>
                    </a:cubicBezTo>
                    <a:cubicBezTo>
                      <a:pt x="245559" y="457559"/>
                      <a:pt x="303507" y="414346"/>
                      <a:pt x="303507" y="341900"/>
                    </a:cubicBezTo>
                    <a:cubicBezTo>
                      <a:pt x="303507" y="301859"/>
                      <a:pt x="285676" y="253557"/>
                      <a:pt x="211804" y="226229"/>
                    </a:cubicBezTo>
                    <a:cubicBezTo>
                      <a:pt x="155764" y="205893"/>
                      <a:pt x="145579" y="202078"/>
                      <a:pt x="134749" y="195085"/>
                    </a:cubicBezTo>
                    <a:cubicBezTo>
                      <a:pt x="108640" y="178570"/>
                      <a:pt x="93362" y="156317"/>
                      <a:pt x="93362" y="127728"/>
                    </a:cubicBezTo>
                    <a:cubicBezTo>
                      <a:pt x="93362" y="83872"/>
                      <a:pt x="129018" y="44474"/>
                      <a:pt x="194618" y="44474"/>
                    </a:cubicBezTo>
                    <a:cubicBezTo>
                      <a:pt x="221996" y="44474"/>
                      <a:pt x="237288" y="51467"/>
                      <a:pt x="253842" y="62275"/>
                    </a:cubicBezTo>
                    <a:cubicBezTo>
                      <a:pt x="243012" y="76891"/>
                      <a:pt x="244289" y="87687"/>
                      <a:pt x="253842" y="95953"/>
                    </a:cubicBezTo>
                    <a:cubicBezTo>
                      <a:pt x="265304" y="105481"/>
                      <a:pt x="278681" y="101673"/>
                      <a:pt x="290781" y="87056"/>
                    </a:cubicBezTo>
                    <a:lnTo>
                      <a:pt x="320713" y="51473"/>
                    </a:lnTo>
                    <a:cubicBezTo>
                      <a:pt x="332175" y="37487"/>
                      <a:pt x="335991" y="24775"/>
                      <a:pt x="323259" y="13980"/>
                    </a:cubicBezTo>
                    <a:cubicBezTo>
                      <a:pt x="311165" y="3809"/>
                      <a:pt x="298427" y="8254"/>
                      <a:pt x="286327" y="228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13707378" y="2277229"/>
                <a:ext cx="380817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380817" h="340275" extrusionOk="0">
                    <a:moveTo>
                      <a:pt x="358526" y="237972"/>
                    </a:moveTo>
                    <a:cubicBezTo>
                      <a:pt x="345787" y="237972"/>
                      <a:pt x="336233" y="248150"/>
                      <a:pt x="336233" y="259582"/>
                    </a:cubicBezTo>
                    <a:cubicBezTo>
                      <a:pt x="336233" y="265932"/>
                      <a:pt x="336872" y="271020"/>
                      <a:pt x="336872" y="275459"/>
                    </a:cubicBezTo>
                    <a:cubicBezTo>
                      <a:pt x="336872" y="288815"/>
                      <a:pt x="334325" y="295165"/>
                      <a:pt x="322863" y="295795"/>
                    </a:cubicBezTo>
                    <a:cubicBezTo>
                      <a:pt x="308855" y="296439"/>
                      <a:pt x="308217" y="284357"/>
                      <a:pt x="305670" y="262760"/>
                    </a:cubicBezTo>
                    <a:cubicBezTo>
                      <a:pt x="305032" y="255124"/>
                      <a:pt x="304394" y="232247"/>
                      <a:pt x="304394" y="203014"/>
                    </a:cubicBezTo>
                    <a:cubicBezTo>
                      <a:pt x="304394" y="167431"/>
                      <a:pt x="305032" y="124848"/>
                      <a:pt x="305670" y="92431"/>
                    </a:cubicBezTo>
                    <a:cubicBezTo>
                      <a:pt x="306302" y="78458"/>
                      <a:pt x="306302" y="65115"/>
                      <a:pt x="306302" y="52402"/>
                    </a:cubicBezTo>
                    <a:cubicBezTo>
                      <a:pt x="306302" y="40964"/>
                      <a:pt x="306940" y="26978"/>
                      <a:pt x="302479" y="15539"/>
                    </a:cubicBezTo>
                    <a:cubicBezTo>
                      <a:pt x="299301" y="7273"/>
                      <a:pt x="291649" y="2197"/>
                      <a:pt x="282740" y="1553"/>
                    </a:cubicBezTo>
                    <a:cubicBezTo>
                      <a:pt x="271910" y="923"/>
                      <a:pt x="234977" y="2827"/>
                      <a:pt x="229885" y="2827"/>
                    </a:cubicBezTo>
                    <a:cubicBezTo>
                      <a:pt x="217146" y="2827"/>
                      <a:pt x="207599" y="12992"/>
                      <a:pt x="207599" y="25067"/>
                    </a:cubicBezTo>
                    <a:cubicBezTo>
                      <a:pt x="207599" y="37779"/>
                      <a:pt x="217146" y="47307"/>
                      <a:pt x="229885" y="47307"/>
                    </a:cubicBezTo>
                    <a:cubicBezTo>
                      <a:pt x="235615" y="47307"/>
                      <a:pt x="243255" y="47307"/>
                      <a:pt x="261724" y="46033"/>
                    </a:cubicBezTo>
                    <a:cubicBezTo>
                      <a:pt x="261086" y="60650"/>
                      <a:pt x="260454" y="97513"/>
                      <a:pt x="260454" y="138185"/>
                    </a:cubicBezTo>
                    <a:cubicBezTo>
                      <a:pt x="255355" y="220165"/>
                      <a:pt x="236254" y="295789"/>
                      <a:pt x="160474" y="295789"/>
                    </a:cubicBezTo>
                    <a:cubicBezTo>
                      <a:pt x="106981" y="295789"/>
                      <a:pt x="99973" y="228432"/>
                      <a:pt x="99973" y="150897"/>
                    </a:cubicBezTo>
                    <a:lnTo>
                      <a:pt x="100612" y="100061"/>
                    </a:lnTo>
                    <a:cubicBezTo>
                      <a:pt x="100612" y="73993"/>
                      <a:pt x="99973" y="47307"/>
                      <a:pt x="98065" y="20622"/>
                    </a:cubicBezTo>
                    <a:cubicBezTo>
                      <a:pt x="96795" y="11724"/>
                      <a:pt x="89788" y="916"/>
                      <a:pt x="76418" y="286"/>
                    </a:cubicBezTo>
                    <a:cubicBezTo>
                      <a:pt x="38841" y="-357"/>
                      <a:pt x="31840" y="286"/>
                      <a:pt x="24832" y="286"/>
                    </a:cubicBezTo>
                    <a:cubicBezTo>
                      <a:pt x="12100" y="286"/>
                      <a:pt x="0" y="9170"/>
                      <a:pt x="0" y="22526"/>
                    </a:cubicBezTo>
                    <a:cubicBezTo>
                      <a:pt x="0" y="33965"/>
                      <a:pt x="8271" y="43492"/>
                      <a:pt x="19739" y="44766"/>
                    </a:cubicBezTo>
                    <a:cubicBezTo>
                      <a:pt x="23562" y="45397"/>
                      <a:pt x="28017" y="45397"/>
                      <a:pt x="33110" y="45397"/>
                    </a:cubicBezTo>
                    <a:lnTo>
                      <a:pt x="54764" y="44766"/>
                    </a:lnTo>
                    <a:cubicBezTo>
                      <a:pt x="55395" y="63198"/>
                      <a:pt x="56034" y="81629"/>
                      <a:pt x="56034" y="100061"/>
                    </a:cubicBezTo>
                    <a:lnTo>
                      <a:pt x="55395" y="150267"/>
                    </a:lnTo>
                    <a:cubicBezTo>
                      <a:pt x="55395" y="285000"/>
                      <a:pt x="87241" y="340275"/>
                      <a:pt x="160474" y="340275"/>
                    </a:cubicBezTo>
                    <a:cubicBezTo>
                      <a:pt x="208869" y="340275"/>
                      <a:pt x="241346" y="316768"/>
                      <a:pt x="263001" y="281172"/>
                    </a:cubicBezTo>
                    <a:cubicBezTo>
                      <a:pt x="264915" y="295158"/>
                      <a:pt x="269370" y="308501"/>
                      <a:pt x="278924" y="319940"/>
                    </a:cubicBezTo>
                    <a:cubicBezTo>
                      <a:pt x="289116" y="332652"/>
                      <a:pt x="306940" y="340275"/>
                      <a:pt x="324133" y="340275"/>
                    </a:cubicBezTo>
                    <a:cubicBezTo>
                      <a:pt x="327963" y="340275"/>
                      <a:pt x="331779" y="339645"/>
                      <a:pt x="335602" y="339014"/>
                    </a:cubicBezTo>
                    <a:cubicBezTo>
                      <a:pt x="370626" y="332652"/>
                      <a:pt x="380818" y="302151"/>
                      <a:pt x="380818" y="265295"/>
                    </a:cubicBezTo>
                    <a:lnTo>
                      <a:pt x="380818" y="257671"/>
                    </a:lnTo>
                    <a:cubicBezTo>
                      <a:pt x="379535" y="246239"/>
                      <a:pt x="369981" y="237972"/>
                      <a:pt x="358526" y="2379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14094598" y="2165665"/>
                <a:ext cx="338779" cy="452489"/>
              </a:xfrm>
              <a:custGeom>
                <a:avLst/>
                <a:gdLst/>
                <a:ahLst/>
                <a:cxnLst/>
                <a:rect l="l" t="t" r="r" b="b"/>
                <a:pathLst>
                  <a:path w="338779" h="452489" extrusionOk="0">
                    <a:moveTo>
                      <a:pt x="203138" y="105494"/>
                    </a:moveTo>
                    <a:cubicBezTo>
                      <a:pt x="152190" y="105494"/>
                      <a:pt x="116535" y="128371"/>
                      <a:pt x="93604" y="160789"/>
                    </a:cubicBezTo>
                    <a:lnTo>
                      <a:pt x="93604" y="81343"/>
                    </a:lnTo>
                    <a:cubicBezTo>
                      <a:pt x="93604" y="58466"/>
                      <a:pt x="93604" y="40672"/>
                      <a:pt x="92966" y="22240"/>
                    </a:cubicBezTo>
                    <a:cubicBezTo>
                      <a:pt x="92966" y="10171"/>
                      <a:pt x="82774" y="630"/>
                      <a:pt x="70680" y="630"/>
                    </a:cubicBezTo>
                    <a:lnTo>
                      <a:pt x="56033" y="1274"/>
                    </a:lnTo>
                    <a:cubicBezTo>
                      <a:pt x="46486" y="1274"/>
                      <a:pt x="40755" y="0"/>
                      <a:pt x="22286" y="0"/>
                    </a:cubicBezTo>
                    <a:cubicBezTo>
                      <a:pt x="10185" y="0"/>
                      <a:pt x="0" y="10178"/>
                      <a:pt x="0" y="22877"/>
                    </a:cubicBezTo>
                    <a:cubicBezTo>
                      <a:pt x="0" y="34328"/>
                      <a:pt x="9547" y="44487"/>
                      <a:pt x="21009" y="44487"/>
                    </a:cubicBezTo>
                    <a:cubicBezTo>
                      <a:pt x="35024" y="45117"/>
                      <a:pt x="42663" y="45760"/>
                      <a:pt x="49032" y="45760"/>
                    </a:cubicBezTo>
                    <a:lnTo>
                      <a:pt x="49032" y="299961"/>
                    </a:lnTo>
                    <a:cubicBezTo>
                      <a:pt x="49032" y="316488"/>
                      <a:pt x="49664" y="345091"/>
                      <a:pt x="50303" y="372407"/>
                    </a:cubicBezTo>
                    <a:cubicBezTo>
                      <a:pt x="50941" y="396571"/>
                      <a:pt x="51573" y="419441"/>
                      <a:pt x="51573" y="430249"/>
                    </a:cubicBezTo>
                    <a:cubicBezTo>
                      <a:pt x="51573" y="442962"/>
                      <a:pt x="61764" y="452489"/>
                      <a:pt x="73858" y="452489"/>
                    </a:cubicBezTo>
                    <a:cubicBezTo>
                      <a:pt x="86597" y="452489"/>
                      <a:pt x="96150" y="442962"/>
                      <a:pt x="96150" y="430249"/>
                    </a:cubicBezTo>
                    <a:cubicBezTo>
                      <a:pt x="96150" y="423256"/>
                      <a:pt x="96150" y="411174"/>
                      <a:pt x="95512" y="397832"/>
                    </a:cubicBezTo>
                    <a:cubicBezTo>
                      <a:pt x="117160" y="428976"/>
                      <a:pt x="149638" y="451846"/>
                      <a:pt x="196768" y="451846"/>
                    </a:cubicBezTo>
                    <a:cubicBezTo>
                      <a:pt x="287194" y="451846"/>
                      <a:pt x="338780" y="366688"/>
                      <a:pt x="338780" y="274549"/>
                    </a:cubicBezTo>
                    <a:cubicBezTo>
                      <a:pt x="338780" y="202091"/>
                      <a:pt x="306940" y="105494"/>
                      <a:pt x="203138" y="105494"/>
                    </a:cubicBezTo>
                    <a:close/>
                    <a:moveTo>
                      <a:pt x="195498" y="407359"/>
                    </a:moveTo>
                    <a:cubicBezTo>
                      <a:pt x="132451" y="407359"/>
                      <a:pt x="94880" y="343811"/>
                      <a:pt x="93604" y="275810"/>
                    </a:cubicBezTo>
                    <a:lnTo>
                      <a:pt x="93604" y="268817"/>
                    </a:lnTo>
                    <a:cubicBezTo>
                      <a:pt x="94874" y="200180"/>
                      <a:pt x="134991" y="149981"/>
                      <a:pt x="198045" y="149981"/>
                    </a:cubicBezTo>
                    <a:cubicBezTo>
                      <a:pt x="270001" y="149981"/>
                      <a:pt x="294202" y="214173"/>
                      <a:pt x="294202" y="272002"/>
                    </a:cubicBezTo>
                    <a:cubicBezTo>
                      <a:pt x="294202" y="338729"/>
                      <a:pt x="261730" y="407359"/>
                      <a:pt x="195498" y="4073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14468150" y="2271127"/>
                <a:ext cx="282626" cy="346393"/>
              </a:xfrm>
              <a:custGeom>
                <a:avLst/>
                <a:gdLst/>
                <a:ahLst/>
                <a:cxnLst/>
                <a:rect l="l" t="t" r="r" b="b"/>
                <a:pathLst>
                  <a:path w="282626" h="346393" extrusionOk="0">
                    <a:moveTo>
                      <a:pt x="274766" y="7655"/>
                    </a:moveTo>
                    <a:cubicBezTo>
                      <a:pt x="263304" y="-1873"/>
                      <a:pt x="250566" y="1305"/>
                      <a:pt x="237827" y="16552"/>
                    </a:cubicBezTo>
                    <a:lnTo>
                      <a:pt x="232096" y="23545"/>
                    </a:lnTo>
                    <a:cubicBezTo>
                      <a:pt x="211719" y="10833"/>
                      <a:pt x="181155" y="-606"/>
                      <a:pt x="150579" y="25"/>
                    </a:cubicBezTo>
                    <a:cubicBezTo>
                      <a:pt x="91355" y="655"/>
                      <a:pt x="49317" y="42607"/>
                      <a:pt x="50600" y="99169"/>
                    </a:cubicBezTo>
                    <a:cubicBezTo>
                      <a:pt x="51231" y="150649"/>
                      <a:pt x="87538" y="175430"/>
                      <a:pt x="134025" y="195135"/>
                    </a:cubicBezTo>
                    <a:cubicBezTo>
                      <a:pt x="147395" y="200211"/>
                      <a:pt x="160133" y="205300"/>
                      <a:pt x="170963" y="213567"/>
                    </a:cubicBezTo>
                    <a:cubicBezTo>
                      <a:pt x="187525" y="224362"/>
                      <a:pt x="197072" y="240252"/>
                      <a:pt x="197072" y="256149"/>
                    </a:cubicBezTo>
                    <a:cubicBezTo>
                      <a:pt x="197717" y="286650"/>
                      <a:pt x="172872" y="302540"/>
                      <a:pt x="144223" y="303171"/>
                    </a:cubicBezTo>
                    <a:cubicBezTo>
                      <a:pt x="114292" y="303801"/>
                      <a:pt x="90085" y="286013"/>
                      <a:pt x="75445" y="266938"/>
                    </a:cubicBezTo>
                    <a:lnTo>
                      <a:pt x="76708" y="265677"/>
                    </a:lnTo>
                    <a:cubicBezTo>
                      <a:pt x="91355" y="251691"/>
                      <a:pt x="93269" y="238979"/>
                      <a:pt x="82439" y="228814"/>
                    </a:cubicBezTo>
                    <a:cubicBezTo>
                      <a:pt x="72254" y="218006"/>
                      <a:pt x="59515" y="219917"/>
                      <a:pt x="44869" y="234533"/>
                    </a:cubicBezTo>
                    <a:lnTo>
                      <a:pt x="13029" y="266938"/>
                    </a:lnTo>
                    <a:cubicBezTo>
                      <a:pt x="-1618" y="281555"/>
                      <a:pt x="-4164" y="294267"/>
                      <a:pt x="6653" y="304444"/>
                    </a:cubicBezTo>
                    <a:cubicBezTo>
                      <a:pt x="16852" y="314609"/>
                      <a:pt x="30222" y="312698"/>
                      <a:pt x="44237" y="298725"/>
                    </a:cubicBezTo>
                    <a:lnTo>
                      <a:pt x="44237" y="298082"/>
                    </a:lnTo>
                    <a:cubicBezTo>
                      <a:pt x="70345" y="327952"/>
                      <a:pt x="104093" y="347027"/>
                      <a:pt x="144217" y="346377"/>
                    </a:cubicBezTo>
                    <a:cubicBezTo>
                      <a:pt x="199625" y="345747"/>
                      <a:pt x="242920" y="308253"/>
                      <a:pt x="241644" y="255500"/>
                    </a:cubicBezTo>
                    <a:cubicBezTo>
                      <a:pt x="241012" y="226260"/>
                      <a:pt x="225733" y="197670"/>
                      <a:pt x="197066" y="178608"/>
                    </a:cubicBezTo>
                    <a:cubicBezTo>
                      <a:pt x="182419" y="167800"/>
                      <a:pt x="166502" y="161438"/>
                      <a:pt x="151211" y="155718"/>
                    </a:cubicBezTo>
                    <a:cubicBezTo>
                      <a:pt x="123194" y="143649"/>
                      <a:pt x="95822" y="128402"/>
                      <a:pt x="95171" y="97259"/>
                    </a:cubicBezTo>
                    <a:cubicBezTo>
                      <a:pt x="94539" y="66745"/>
                      <a:pt x="117457" y="44505"/>
                      <a:pt x="150579" y="43875"/>
                    </a:cubicBezTo>
                    <a:cubicBezTo>
                      <a:pt x="165858" y="43875"/>
                      <a:pt x="184972" y="47690"/>
                      <a:pt x="203441" y="57848"/>
                    </a:cubicBezTo>
                    <a:cubicBezTo>
                      <a:pt x="195157" y="71203"/>
                      <a:pt x="195802" y="81999"/>
                      <a:pt x="205349" y="89635"/>
                    </a:cubicBezTo>
                    <a:cubicBezTo>
                      <a:pt x="216811" y="99163"/>
                      <a:pt x="229550" y="95985"/>
                      <a:pt x="242288" y="80738"/>
                    </a:cubicBezTo>
                    <a:lnTo>
                      <a:pt x="272220" y="45136"/>
                    </a:lnTo>
                    <a:cubicBezTo>
                      <a:pt x="284964" y="29901"/>
                      <a:pt x="286228" y="16552"/>
                      <a:pt x="274766" y="76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14776038" y="2271165"/>
                <a:ext cx="261098" cy="346352"/>
              </a:xfrm>
              <a:custGeom>
                <a:avLst/>
                <a:gdLst/>
                <a:ahLst/>
                <a:cxnLst/>
                <a:rect l="l" t="t" r="r" b="b"/>
                <a:pathLst>
                  <a:path w="261098" h="346352" extrusionOk="0">
                    <a:moveTo>
                      <a:pt x="216527" y="226235"/>
                    </a:moveTo>
                    <a:cubicBezTo>
                      <a:pt x="216527" y="284708"/>
                      <a:pt x="182780" y="301865"/>
                      <a:pt x="145196" y="301865"/>
                    </a:cubicBezTo>
                    <a:cubicBezTo>
                      <a:pt x="84076" y="301865"/>
                      <a:pt x="44584" y="257379"/>
                      <a:pt x="44584" y="172221"/>
                    </a:cubicBezTo>
                    <a:cubicBezTo>
                      <a:pt x="44584" y="102310"/>
                      <a:pt x="71338" y="44480"/>
                      <a:pt x="141380" y="44480"/>
                    </a:cubicBezTo>
                    <a:cubicBezTo>
                      <a:pt x="173864" y="44480"/>
                      <a:pt x="199341" y="57192"/>
                      <a:pt x="207612" y="67370"/>
                    </a:cubicBezTo>
                    <a:cubicBezTo>
                      <a:pt x="225449" y="90247"/>
                      <a:pt x="259829" y="63542"/>
                      <a:pt x="242004" y="38767"/>
                    </a:cubicBezTo>
                    <a:cubicBezTo>
                      <a:pt x="218435" y="12082"/>
                      <a:pt x="177680" y="0"/>
                      <a:pt x="140110" y="0"/>
                    </a:cubicBezTo>
                    <a:cubicBezTo>
                      <a:pt x="45861" y="0"/>
                      <a:pt x="0" y="77535"/>
                      <a:pt x="0" y="171590"/>
                    </a:cubicBezTo>
                    <a:cubicBezTo>
                      <a:pt x="0" y="267556"/>
                      <a:pt x="47763" y="346352"/>
                      <a:pt x="143926" y="346352"/>
                    </a:cubicBezTo>
                    <a:cubicBezTo>
                      <a:pt x="217153" y="346352"/>
                      <a:pt x="261099" y="300605"/>
                      <a:pt x="261099" y="226885"/>
                    </a:cubicBezTo>
                    <a:cubicBezTo>
                      <a:pt x="261105" y="197639"/>
                      <a:pt x="216527" y="197639"/>
                      <a:pt x="216527" y="2262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15072219" y="2271159"/>
                <a:ext cx="296110" cy="340632"/>
              </a:xfrm>
              <a:custGeom>
                <a:avLst/>
                <a:gdLst/>
                <a:ahLst/>
                <a:cxnLst/>
                <a:rect l="l" t="t" r="r" b="b"/>
                <a:pathLst>
                  <a:path w="296110" h="340632" extrusionOk="0">
                    <a:moveTo>
                      <a:pt x="205039" y="0"/>
                    </a:moveTo>
                    <a:cubicBezTo>
                      <a:pt x="163653" y="0"/>
                      <a:pt x="125437" y="28603"/>
                      <a:pt x="105704" y="75000"/>
                    </a:cubicBezTo>
                    <a:lnTo>
                      <a:pt x="103796" y="27335"/>
                    </a:lnTo>
                    <a:cubicBezTo>
                      <a:pt x="103152" y="15897"/>
                      <a:pt x="93598" y="6999"/>
                      <a:pt x="82142" y="6369"/>
                    </a:cubicBezTo>
                    <a:cubicBezTo>
                      <a:pt x="68140" y="5726"/>
                      <a:pt x="54126" y="6369"/>
                      <a:pt x="40755" y="6369"/>
                    </a:cubicBezTo>
                    <a:lnTo>
                      <a:pt x="22286" y="6369"/>
                    </a:lnTo>
                    <a:cubicBezTo>
                      <a:pt x="10179" y="6369"/>
                      <a:pt x="0" y="16534"/>
                      <a:pt x="0" y="28609"/>
                    </a:cubicBezTo>
                    <a:cubicBezTo>
                      <a:pt x="0" y="41309"/>
                      <a:pt x="10186" y="50849"/>
                      <a:pt x="22286" y="50849"/>
                    </a:cubicBezTo>
                    <a:lnTo>
                      <a:pt x="60488" y="50849"/>
                    </a:lnTo>
                    <a:cubicBezTo>
                      <a:pt x="61765" y="81350"/>
                      <a:pt x="61765" y="117576"/>
                      <a:pt x="61765" y="148720"/>
                    </a:cubicBezTo>
                    <a:lnTo>
                      <a:pt x="61765" y="295522"/>
                    </a:lnTo>
                    <a:lnTo>
                      <a:pt x="32465" y="295522"/>
                    </a:lnTo>
                    <a:cubicBezTo>
                      <a:pt x="20371" y="295522"/>
                      <a:pt x="10179" y="305050"/>
                      <a:pt x="10179" y="317762"/>
                    </a:cubicBezTo>
                    <a:cubicBezTo>
                      <a:pt x="10179" y="329831"/>
                      <a:pt x="20378" y="340002"/>
                      <a:pt x="32465" y="340002"/>
                    </a:cubicBezTo>
                    <a:cubicBezTo>
                      <a:pt x="38841" y="340002"/>
                      <a:pt x="122897" y="340002"/>
                      <a:pt x="136912" y="340633"/>
                    </a:cubicBezTo>
                    <a:cubicBezTo>
                      <a:pt x="149651" y="340633"/>
                      <a:pt x="159198" y="330468"/>
                      <a:pt x="159198" y="317756"/>
                    </a:cubicBezTo>
                    <a:cubicBezTo>
                      <a:pt x="159198" y="305674"/>
                      <a:pt x="149651" y="295516"/>
                      <a:pt x="136912" y="295516"/>
                    </a:cubicBezTo>
                    <a:lnTo>
                      <a:pt x="112712" y="296146"/>
                    </a:lnTo>
                    <a:lnTo>
                      <a:pt x="106336" y="296146"/>
                    </a:lnTo>
                    <a:lnTo>
                      <a:pt x="106336" y="181755"/>
                    </a:lnTo>
                    <a:cubicBezTo>
                      <a:pt x="108244" y="110583"/>
                      <a:pt x="168120" y="44487"/>
                      <a:pt x="205039" y="44487"/>
                    </a:cubicBezTo>
                    <a:cubicBezTo>
                      <a:pt x="229885" y="44487"/>
                      <a:pt x="250262" y="59734"/>
                      <a:pt x="251539" y="83884"/>
                    </a:cubicBezTo>
                    <a:cubicBezTo>
                      <a:pt x="252170" y="95966"/>
                      <a:pt x="261724" y="105494"/>
                      <a:pt x="273824" y="105494"/>
                    </a:cubicBezTo>
                    <a:cubicBezTo>
                      <a:pt x="285918" y="105494"/>
                      <a:pt x="296110" y="95329"/>
                      <a:pt x="296110" y="83254"/>
                    </a:cubicBezTo>
                    <a:cubicBezTo>
                      <a:pt x="296117" y="34322"/>
                      <a:pt x="248354" y="0"/>
                      <a:pt x="2050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15394508" y="2122973"/>
                <a:ext cx="11517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15170" h="114175" extrusionOk="0">
                    <a:moveTo>
                      <a:pt x="26058" y="104973"/>
                    </a:moveTo>
                    <a:cubicBezTo>
                      <a:pt x="37520" y="113227"/>
                      <a:pt x="52166" y="115781"/>
                      <a:pt x="67445" y="113227"/>
                    </a:cubicBezTo>
                    <a:cubicBezTo>
                      <a:pt x="98021" y="108138"/>
                      <a:pt x="119030" y="78918"/>
                      <a:pt x="114575" y="48405"/>
                    </a:cubicBezTo>
                    <a:cubicBezTo>
                      <a:pt x="109476" y="17261"/>
                      <a:pt x="80183" y="-4336"/>
                      <a:pt x="48975" y="740"/>
                    </a:cubicBezTo>
                    <a:cubicBezTo>
                      <a:pt x="17780" y="5829"/>
                      <a:pt x="-3874" y="34431"/>
                      <a:pt x="581" y="64932"/>
                    </a:cubicBezTo>
                    <a:cubicBezTo>
                      <a:pt x="3772" y="81459"/>
                      <a:pt x="12687" y="96076"/>
                      <a:pt x="26058" y="104973"/>
                    </a:cubicBezTo>
                    <a:close/>
                    <a:moveTo>
                      <a:pt x="54081" y="38877"/>
                    </a:moveTo>
                    <a:cubicBezTo>
                      <a:pt x="66187" y="36973"/>
                      <a:pt x="75735" y="42692"/>
                      <a:pt x="77649" y="53493"/>
                    </a:cubicBezTo>
                    <a:cubicBezTo>
                      <a:pt x="78926" y="64932"/>
                      <a:pt x="71919" y="73829"/>
                      <a:pt x="59812" y="75733"/>
                    </a:cubicBezTo>
                    <a:cubicBezTo>
                      <a:pt x="48350" y="77638"/>
                      <a:pt x="38802" y="70645"/>
                      <a:pt x="36888" y="59206"/>
                    </a:cubicBezTo>
                    <a:cubicBezTo>
                      <a:pt x="35611" y="49042"/>
                      <a:pt x="42619" y="40151"/>
                      <a:pt x="54081" y="388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15384278" y="2277528"/>
                <a:ext cx="177035" cy="334263"/>
              </a:xfrm>
              <a:custGeom>
                <a:avLst/>
                <a:gdLst/>
                <a:ahLst/>
                <a:cxnLst/>
                <a:rect l="l" t="t" r="r" b="b"/>
                <a:pathLst>
                  <a:path w="177035" h="334263" extrusionOk="0">
                    <a:moveTo>
                      <a:pt x="154743" y="289784"/>
                    </a:moveTo>
                    <a:lnTo>
                      <a:pt x="108257" y="289784"/>
                    </a:lnTo>
                    <a:lnTo>
                      <a:pt x="109534" y="118193"/>
                    </a:lnTo>
                    <a:cubicBezTo>
                      <a:pt x="109534" y="51467"/>
                      <a:pt x="108257" y="44487"/>
                      <a:pt x="107625" y="35583"/>
                    </a:cubicBezTo>
                    <a:lnTo>
                      <a:pt x="106349" y="20966"/>
                    </a:lnTo>
                    <a:cubicBezTo>
                      <a:pt x="105717" y="9528"/>
                      <a:pt x="96151" y="0"/>
                      <a:pt x="84063" y="0"/>
                    </a:cubicBezTo>
                    <a:lnTo>
                      <a:pt x="25470" y="0"/>
                    </a:lnTo>
                    <a:cubicBezTo>
                      <a:pt x="13377" y="0"/>
                      <a:pt x="3185" y="9528"/>
                      <a:pt x="3185" y="22240"/>
                    </a:cubicBezTo>
                    <a:cubicBezTo>
                      <a:pt x="3185" y="34309"/>
                      <a:pt x="12732" y="43837"/>
                      <a:pt x="24839" y="44480"/>
                    </a:cubicBezTo>
                    <a:cubicBezTo>
                      <a:pt x="36932" y="45111"/>
                      <a:pt x="53487" y="45111"/>
                      <a:pt x="63041" y="45111"/>
                    </a:cubicBezTo>
                    <a:cubicBezTo>
                      <a:pt x="63686" y="52104"/>
                      <a:pt x="64962" y="66077"/>
                      <a:pt x="64962" y="118830"/>
                    </a:cubicBezTo>
                    <a:lnTo>
                      <a:pt x="63686" y="289777"/>
                    </a:lnTo>
                    <a:lnTo>
                      <a:pt x="22286" y="289777"/>
                    </a:lnTo>
                    <a:cubicBezTo>
                      <a:pt x="10192" y="289777"/>
                      <a:pt x="0" y="299955"/>
                      <a:pt x="0" y="312667"/>
                    </a:cubicBezTo>
                    <a:cubicBezTo>
                      <a:pt x="0" y="324106"/>
                      <a:pt x="9567" y="334264"/>
                      <a:pt x="21654" y="334264"/>
                    </a:cubicBezTo>
                    <a:lnTo>
                      <a:pt x="154750" y="334264"/>
                    </a:lnTo>
                    <a:cubicBezTo>
                      <a:pt x="166844" y="334264"/>
                      <a:pt x="177036" y="324099"/>
                      <a:pt x="177036" y="312024"/>
                    </a:cubicBezTo>
                    <a:cubicBezTo>
                      <a:pt x="177029" y="299311"/>
                      <a:pt x="166831" y="289784"/>
                      <a:pt x="154743" y="2897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15586170" y="2165665"/>
                <a:ext cx="338786" cy="452489"/>
              </a:xfrm>
              <a:custGeom>
                <a:avLst/>
                <a:gdLst/>
                <a:ahLst/>
                <a:cxnLst/>
                <a:rect l="l" t="t" r="r" b="b"/>
                <a:pathLst>
                  <a:path w="338786" h="452489" extrusionOk="0">
                    <a:moveTo>
                      <a:pt x="203144" y="105494"/>
                    </a:moveTo>
                    <a:cubicBezTo>
                      <a:pt x="152203" y="105494"/>
                      <a:pt x="116535" y="128371"/>
                      <a:pt x="93611" y="160789"/>
                    </a:cubicBezTo>
                    <a:lnTo>
                      <a:pt x="93611" y="81343"/>
                    </a:lnTo>
                    <a:cubicBezTo>
                      <a:pt x="93611" y="58466"/>
                      <a:pt x="93611" y="40672"/>
                      <a:pt x="92979" y="22240"/>
                    </a:cubicBezTo>
                    <a:cubicBezTo>
                      <a:pt x="92979" y="10171"/>
                      <a:pt x="82780" y="630"/>
                      <a:pt x="70693" y="630"/>
                    </a:cubicBezTo>
                    <a:lnTo>
                      <a:pt x="56046" y="1274"/>
                    </a:lnTo>
                    <a:cubicBezTo>
                      <a:pt x="46480" y="1274"/>
                      <a:pt x="40755" y="0"/>
                      <a:pt x="22286" y="0"/>
                    </a:cubicBezTo>
                    <a:cubicBezTo>
                      <a:pt x="10192" y="0"/>
                      <a:pt x="0" y="10178"/>
                      <a:pt x="0" y="22877"/>
                    </a:cubicBezTo>
                    <a:cubicBezTo>
                      <a:pt x="0" y="34328"/>
                      <a:pt x="9567" y="44487"/>
                      <a:pt x="21022" y="44487"/>
                    </a:cubicBezTo>
                    <a:cubicBezTo>
                      <a:pt x="35024" y="45117"/>
                      <a:pt x="42663" y="45760"/>
                      <a:pt x="49039" y="45760"/>
                    </a:cubicBezTo>
                    <a:lnTo>
                      <a:pt x="49039" y="299961"/>
                    </a:lnTo>
                    <a:cubicBezTo>
                      <a:pt x="49039" y="316488"/>
                      <a:pt x="49671" y="345091"/>
                      <a:pt x="50316" y="372407"/>
                    </a:cubicBezTo>
                    <a:cubicBezTo>
                      <a:pt x="50947" y="396571"/>
                      <a:pt x="51579" y="419441"/>
                      <a:pt x="51579" y="430249"/>
                    </a:cubicBezTo>
                    <a:cubicBezTo>
                      <a:pt x="51579" y="442962"/>
                      <a:pt x="61777" y="452489"/>
                      <a:pt x="73865" y="452489"/>
                    </a:cubicBezTo>
                    <a:cubicBezTo>
                      <a:pt x="86603" y="452489"/>
                      <a:pt x="96151" y="442962"/>
                      <a:pt x="96151" y="430249"/>
                    </a:cubicBezTo>
                    <a:cubicBezTo>
                      <a:pt x="96151" y="423256"/>
                      <a:pt x="96151" y="411174"/>
                      <a:pt x="95519" y="397832"/>
                    </a:cubicBezTo>
                    <a:cubicBezTo>
                      <a:pt x="117173" y="428976"/>
                      <a:pt x="149644" y="451846"/>
                      <a:pt x="196781" y="451846"/>
                    </a:cubicBezTo>
                    <a:cubicBezTo>
                      <a:pt x="287201" y="451846"/>
                      <a:pt x="338786" y="366688"/>
                      <a:pt x="338786" y="274549"/>
                    </a:cubicBezTo>
                    <a:cubicBezTo>
                      <a:pt x="338786" y="202091"/>
                      <a:pt x="306947" y="105494"/>
                      <a:pt x="203144" y="105494"/>
                    </a:cubicBezTo>
                    <a:close/>
                    <a:moveTo>
                      <a:pt x="195505" y="407359"/>
                    </a:moveTo>
                    <a:cubicBezTo>
                      <a:pt x="132458" y="407359"/>
                      <a:pt x="94893" y="343811"/>
                      <a:pt x="93611" y="275810"/>
                    </a:cubicBezTo>
                    <a:lnTo>
                      <a:pt x="93611" y="268817"/>
                    </a:lnTo>
                    <a:cubicBezTo>
                      <a:pt x="94887" y="200180"/>
                      <a:pt x="134998" y="149981"/>
                      <a:pt x="198045" y="149981"/>
                    </a:cubicBezTo>
                    <a:cubicBezTo>
                      <a:pt x="270008" y="149981"/>
                      <a:pt x="294208" y="214173"/>
                      <a:pt x="294208" y="272002"/>
                    </a:cubicBezTo>
                    <a:cubicBezTo>
                      <a:pt x="294208" y="338729"/>
                      <a:pt x="261737" y="407359"/>
                      <a:pt x="195505" y="4073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15974016" y="2271165"/>
                <a:ext cx="263651" cy="346358"/>
              </a:xfrm>
              <a:custGeom>
                <a:avLst/>
                <a:gdLst/>
                <a:ahLst/>
                <a:cxnLst/>
                <a:rect l="l" t="t" r="r" b="b"/>
                <a:pathLst>
                  <a:path w="263651" h="346358" extrusionOk="0">
                    <a:moveTo>
                      <a:pt x="242629" y="198919"/>
                    </a:moveTo>
                    <a:cubicBezTo>
                      <a:pt x="252828" y="198276"/>
                      <a:pt x="262375" y="188741"/>
                      <a:pt x="263007" y="178583"/>
                    </a:cubicBezTo>
                    <a:cubicBezTo>
                      <a:pt x="263652" y="170960"/>
                      <a:pt x="263652" y="163967"/>
                      <a:pt x="263652" y="157604"/>
                    </a:cubicBezTo>
                    <a:cubicBezTo>
                      <a:pt x="263652" y="53384"/>
                      <a:pt x="213343" y="0"/>
                      <a:pt x="143926" y="0"/>
                    </a:cubicBezTo>
                    <a:cubicBezTo>
                      <a:pt x="56685" y="0"/>
                      <a:pt x="0" y="84528"/>
                      <a:pt x="0" y="179220"/>
                    </a:cubicBezTo>
                    <a:cubicBezTo>
                      <a:pt x="0" y="239597"/>
                      <a:pt x="17838" y="275186"/>
                      <a:pt x="31853" y="292987"/>
                    </a:cubicBezTo>
                    <a:cubicBezTo>
                      <a:pt x="57961" y="325392"/>
                      <a:pt x="101894" y="346358"/>
                      <a:pt x="143294" y="346358"/>
                    </a:cubicBezTo>
                    <a:cubicBezTo>
                      <a:pt x="195511" y="346358"/>
                      <a:pt x="236267" y="333659"/>
                      <a:pt x="258559" y="289160"/>
                    </a:cubicBezTo>
                    <a:cubicBezTo>
                      <a:pt x="259835" y="286625"/>
                      <a:pt x="261099" y="283440"/>
                      <a:pt x="261099" y="279632"/>
                    </a:cubicBezTo>
                    <a:cubicBezTo>
                      <a:pt x="261099" y="270104"/>
                      <a:pt x="252196" y="258035"/>
                      <a:pt x="239458" y="258035"/>
                    </a:cubicBezTo>
                    <a:cubicBezTo>
                      <a:pt x="231174" y="258035"/>
                      <a:pt x="222897" y="263111"/>
                      <a:pt x="219712" y="270747"/>
                    </a:cubicBezTo>
                    <a:cubicBezTo>
                      <a:pt x="212705" y="285994"/>
                      <a:pt x="197426" y="303152"/>
                      <a:pt x="143294" y="303152"/>
                    </a:cubicBezTo>
                    <a:cubicBezTo>
                      <a:pt x="91077" y="303152"/>
                      <a:pt x="47131" y="261850"/>
                      <a:pt x="45854" y="200193"/>
                    </a:cubicBezTo>
                    <a:lnTo>
                      <a:pt x="124180" y="200193"/>
                    </a:lnTo>
                    <a:cubicBezTo>
                      <a:pt x="156033" y="200180"/>
                      <a:pt x="209526" y="199550"/>
                      <a:pt x="242629" y="198919"/>
                    </a:cubicBezTo>
                    <a:close/>
                    <a:moveTo>
                      <a:pt x="44572" y="156337"/>
                    </a:moveTo>
                    <a:cubicBezTo>
                      <a:pt x="50316" y="93419"/>
                      <a:pt x="88518" y="43850"/>
                      <a:pt x="145196" y="43850"/>
                    </a:cubicBezTo>
                    <a:cubicBezTo>
                      <a:pt x="196782" y="43850"/>
                      <a:pt x="219699" y="90241"/>
                      <a:pt x="219067" y="156337"/>
                    </a:cubicBezTo>
                    <a:lnTo>
                      <a:pt x="44572" y="15633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0" name="Google Shape;400;p2"/>
          <p:cNvGrpSpPr/>
          <p:nvPr/>
        </p:nvGrpSpPr>
        <p:grpSpPr>
          <a:xfrm rot="-810493">
            <a:off x="7605349" y="1677911"/>
            <a:ext cx="995682" cy="371618"/>
            <a:chOff x="15208913" y="3353899"/>
            <a:chExt cx="1991233" cy="743152"/>
          </a:xfrm>
        </p:grpSpPr>
        <p:sp>
          <p:nvSpPr>
            <p:cNvPr id="401" name="Google Shape;401;p2"/>
            <p:cNvSpPr/>
            <p:nvPr/>
          </p:nvSpPr>
          <p:spPr>
            <a:xfrm>
              <a:off x="15208913" y="3353899"/>
              <a:ext cx="1991233" cy="743152"/>
            </a:xfrm>
            <a:custGeom>
              <a:avLst/>
              <a:gdLst/>
              <a:ahLst/>
              <a:cxnLst/>
              <a:rect l="l" t="t" r="r" b="b"/>
              <a:pathLst>
                <a:path w="1991233" h="743152" extrusionOk="0">
                  <a:moveTo>
                    <a:pt x="64986" y="684707"/>
                  </a:moveTo>
                  <a:cubicBezTo>
                    <a:pt x="103198" y="721027"/>
                    <a:pt x="150517" y="735005"/>
                    <a:pt x="192182" y="735005"/>
                  </a:cubicBezTo>
                  <a:cubicBezTo>
                    <a:pt x="193269" y="735009"/>
                    <a:pt x="196073" y="735052"/>
                    <a:pt x="201935" y="735156"/>
                  </a:cubicBezTo>
                  <a:cubicBezTo>
                    <a:pt x="211684" y="735328"/>
                    <a:pt x="226857" y="735595"/>
                    <a:pt x="241095" y="735595"/>
                  </a:cubicBezTo>
                  <a:lnTo>
                    <a:pt x="284057" y="735595"/>
                  </a:lnTo>
                  <a:cubicBezTo>
                    <a:pt x="310557" y="735595"/>
                    <a:pt x="335881" y="729825"/>
                    <a:pt x="358601" y="719618"/>
                  </a:cubicBezTo>
                  <a:cubicBezTo>
                    <a:pt x="380712" y="709682"/>
                    <a:pt x="399676" y="695872"/>
                    <a:pt x="415128" y="679907"/>
                  </a:cubicBezTo>
                  <a:cubicBezTo>
                    <a:pt x="430513" y="691854"/>
                    <a:pt x="447346" y="702328"/>
                    <a:pt x="465542" y="711059"/>
                  </a:cubicBezTo>
                  <a:cubicBezTo>
                    <a:pt x="507972" y="731417"/>
                    <a:pt x="553443" y="740240"/>
                    <a:pt x="598764" y="740240"/>
                  </a:cubicBezTo>
                  <a:cubicBezTo>
                    <a:pt x="636040" y="740240"/>
                    <a:pt x="673252" y="734227"/>
                    <a:pt x="708652" y="720672"/>
                  </a:cubicBezTo>
                  <a:cubicBezTo>
                    <a:pt x="729910" y="729418"/>
                    <a:pt x="753467" y="734426"/>
                    <a:pt x="777425" y="734426"/>
                  </a:cubicBezTo>
                  <a:cubicBezTo>
                    <a:pt x="777425" y="734426"/>
                    <a:pt x="900503" y="735005"/>
                    <a:pt x="901268" y="735005"/>
                  </a:cubicBezTo>
                  <a:cubicBezTo>
                    <a:pt x="913319" y="735005"/>
                    <a:pt x="925031" y="733827"/>
                    <a:pt x="936314" y="731625"/>
                  </a:cubicBezTo>
                  <a:cubicBezTo>
                    <a:pt x="946533" y="733456"/>
                    <a:pt x="957074" y="734426"/>
                    <a:pt x="967867" y="734426"/>
                  </a:cubicBezTo>
                  <a:cubicBezTo>
                    <a:pt x="967867" y="734426"/>
                    <a:pt x="1090945" y="735005"/>
                    <a:pt x="1091709" y="735005"/>
                  </a:cubicBezTo>
                  <a:cubicBezTo>
                    <a:pt x="1117910" y="735005"/>
                    <a:pt x="1142522" y="729446"/>
                    <a:pt x="1164589" y="719838"/>
                  </a:cubicBezTo>
                  <a:cubicBezTo>
                    <a:pt x="1200148" y="733584"/>
                    <a:pt x="1238392" y="740240"/>
                    <a:pt x="1277519" y="740240"/>
                  </a:cubicBezTo>
                  <a:cubicBezTo>
                    <a:pt x="1328523" y="740240"/>
                    <a:pt x="1377408" y="728860"/>
                    <a:pt x="1420558" y="705437"/>
                  </a:cubicBezTo>
                  <a:cubicBezTo>
                    <a:pt x="1449164" y="726234"/>
                    <a:pt x="1486487" y="740830"/>
                    <a:pt x="1528363" y="740830"/>
                  </a:cubicBezTo>
                  <a:cubicBezTo>
                    <a:pt x="1557614" y="740830"/>
                    <a:pt x="1584472" y="733676"/>
                    <a:pt x="1607503" y="722591"/>
                  </a:cubicBezTo>
                  <a:cubicBezTo>
                    <a:pt x="1632198" y="735463"/>
                    <a:pt x="1660768" y="743153"/>
                    <a:pt x="1691513" y="743153"/>
                  </a:cubicBezTo>
                  <a:cubicBezTo>
                    <a:pt x="1729262" y="743153"/>
                    <a:pt x="1768283" y="731497"/>
                    <a:pt x="1801552" y="706562"/>
                  </a:cubicBezTo>
                  <a:cubicBezTo>
                    <a:pt x="1834240" y="682062"/>
                    <a:pt x="1856885" y="648077"/>
                    <a:pt x="1867601" y="611594"/>
                  </a:cubicBezTo>
                  <a:cubicBezTo>
                    <a:pt x="1867601" y="611594"/>
                    <a:pt x="1883862" y="557494"/>
                    <a:pt x="1884260" y="556146"/>
                  </a:cubicBezTo>
                  <a:cubicBezTo>
                    <a:pt x="1884260" y="556146"/>
                    <a:pt x="1891464" y="531410"/>
                    <a:pt x="1891448" y="531346"/>
                  </a:cubicBezTo>
                  <a:cubicBezTo>
                    <a:pt x="1895248" y="519244"/>
                    <a:pt x="1898043" y="507883"/>
                    <a:pt x="1899521" y="501982"/>
                  </a:cubicBezTo>
                  <a:cubicBezTo>
                    <a:pt x="1900660" y="497441"/>
                    <a:pt x="1901197" y="495330"/>
                    <a:pt x="1901671" y="493610"/>
                  </a:cubicBezTo>
                  <a:cubicBezTo>
                    <a:pt x="1902747" y="489732"/>
                    <a:pt x="1903679" y="485813"/>
                    <a:pt x="1904467" y="481867"/>
                  </a:cubicBezTo>
                  <a:cubicBezTo>
                    <a:pt x="1905303" y="477673"/>
                    <a:pt x="1906407" y="473328"/>
                    <a:pt x="1909039" y="463396"/>
                  </a:cubicBezTo>
                  <a:cubicBezTo>
                    <a:pt x="1909326" y="462315"/>
                    <a:pt x="1909636" y="461150"/>
                    <a:pt x="1909509" y="461541"/>
                  </a:cubicBezTo>
                  <a:lnTo>
                    <a:pt x="1917888" y="433146"/>
                  </a:lnTo>
                  <a:cubicBezTo>
                    <a:pt x="1923491" y="428920"/>
                    <a:pt x="1928828" y="424391"/>
                    <a:pt x="1933878" y="419591"/>
                  </a:cubicBezTo>
                  <a:cubicBezTo>
                    <a:pt x="1966299" y="388762"/>
                    <a:pt x="1988425" y="345073"/>
                    <a:pt x="1991010" y="295466"/>
                  </a:cubicBezTo>
                  <a:cubicBezTo>
                    <a:pt x="1991157" y="292625"/>
                    <a:pt x="1991233" y="289780"/>
                    <a:pt x="1991233" y="286931"/>
                  </a:cubicBezTo>
                  <a:cubicBezTo>
                    <a:pt x="1991233" y="236195"/>
                    <a:pt x="1970520" y="189517"/>
                    <a:pt x="1937099" y="156031"/>
                  </a:cubicBezTo>
                  <a:cubicBezTo>
                    <a:pt x="1906343" y="125214"/>
                    <a:pt x="1861281" y="102382"/>
                    <a:pt x="1815248" y="102534"/>
                  </a:cubicBezTo>
                  <a:cubicBezTo>
                    <a:pt x="1800807" y="101907"/>
                    <a:pt x="1787156" y="102154"/>
                    <a:pt x="1779143" y="102274"/>
                  </a:cubicBezTo>
                  <a:cubicBezTo>
                    <a:pt x="1774603" y="102342"/>
                    <a:pt x="1771532" y="102382"/>
                    <a:pt x="1768717" y="102382"/>
                  </a:cubicBezTo>
                  <a:cubicBezTo>
                    <a:pt x="1766144" y="102382"/>
                    <a:pt x="1763571" y="102442"/>
                    <a:pt x="1761003" y="102565"/>
                  </a:cubicBezTo>
                  <a:cubicBezTo>
                    <a:pt x="1753954" y="102901"/>
                    <a:pt x="1747486" y="102901"/>
                    <a:pt x="1740437" y="102565"/>
                  </a:cubicBezTo>
                  <a:cubicBezTo>
                    <a:pt x="1737869" y="102442"/>
                    <a:pt x="1735296" y="102382"/>
                    <a:pt x="1732723" y="102382"/>
                  </a:cubicBezTo>
                  <a:cubicBezTo>
                    <a:pt x="1716921" y="102382"/>
                    <a:pt x="1701580" y="104401"/>
                    <a:pt x="1686949" y="108164"/>
                  </a:cubicBezTo>
                  <a:cubicBezTo>
                    <a:pt x="1675392" y="105885"/>
                    <a:pt x="1663508" y="104704"/>
                    <a:pt x="1651441" y="104704"/>
                  </a:cubicBezTo>
                  <a:cubicBezTo>
                    <a:pt x="1644376" y="104704"/>
                    <a:pt x="1636136" y="104345"/>
                    <a:pt x="1623162" y="103731"/>
                  </a:cubicBezTo>
                  <a:cubicBezTo>
                    <a:pt x="1620593" y="103607"/>
                    <a:pt x="1618020" y="103547"/>
                    <a:pt x="1615448" y="103547"/>
                  </a:cubicBezTo>
                  <a:cubicBezTo>
                    <a:pt x="1611608" y="103547"/>
                    <a:pt x="1607200" y="103455"/>
                    <a:pt x="1600438" y="103300"/>
                  </a:cubicBezTo>
                  <a:cubicBezTo>
                    <a:pt x="1594245" y="103160"/>
                    <a:pt x="1585762" y="102957"/>
                    <a:pt x="1577128" y="102957"/>
                  </a:cubicBezTo>
                  <a:cubicBezTo>
                    <a:pt x="1565046" y="102957"/>
                    <a:pt x="1553238" y="104154"/>
                    <a:pt x="1541840" y="106400"/>
                  </a:cubicBezTo>
                  <a:cubicBezTo>
                    <a:pt x="1531529" y="104549"/>
                    <a:pt x="1520812" y="103547"/>
                    <a:pt x="1509781" y="103547"/>
                  </a:cubicBezTo>
                  <a:lnTo>
                    <a:pt x="1439526" y="103547"/>
                  </a:lnTo>
                  <a:cubicBezTo>
                    <a:pt x="1417551" y="103547"/>
                    <a:pt x="1396699" y="107458"/>
                    <a:pt x="1377535" y="114381"/>
                  </a:cubicBezTo>
                  <a:cubicBezTo>
                    <a:pt x="1343616" y="101827"/>
                    <a:pt x="1308037" y="95978"/>
                    <a:pt x="1272294" y="95978"/>
                  </a:cubicBezTo>
                  <a:cubicBezTo>
                    <a:pt x="1245301" y="95978"/>
                    <a:pt x="1218360" y="99309"/>
                    <a:pt x="1192147" y="106428"/>
                  </a:cubicBezTo>
                  <a:cubicBezTo>
                    <a:pt x="1181773" y="84115"/>
                    <a:pt x="1167340" y="64897"/>
                    <a:pt x="1150483" y="49332"/>
                  </a:cubicBezTo>
                  <a:cubicBezTo>
                    <a:pt x="1115935" y="17433"/>
                    <a:pt x="1071092" y="583"/>
                    <a:pt x="1025529" y="583"/>
                  </a:cubicBezTo>
                  <a:lnTo>
                    <a:pt x="1011017" y="583"/>
                  </a:lnTo>
                  <a:cubicBezTo>
                    <a:pt x="1006576" y="583"/>
                    <a:pt x="1001929" y="662"/>
                    <a:pt x="998834" y="714"/>
                  </a:cubicBezTo>
                  <a:cubicBezTo>
                    <a:pt x="990455" y="854"/>
                    <a:pt x="985242" y="906"/>
                    <a:pt x="973860" y="583"/>
                  </a:cubicBezTo>
                  <a:cubicBezTo>
                    <a:pt x="949113" y="583"/>
                    <a:pt x="925788" y="5538"/>
                    <a:pt x="904693" y="14181"/>
                  </a:cubicBezTo>
                  <a:cubicBezTo>
                    <a:pt x="882606" y="5199"/>
                    <a:pt x="858946" y="583"/>
                    <a:pt x="835091" y="583"/>
                  </a:cubicBezTo>
                  <a:lnTo>
                    <a:pt x="820579" y="583"/>
                  </a:lnTo>
                  <a:cubicBezTo>
                    <a:pt x="816139" y="583"/>
                    <a:pt x="811491" y="662"/>
                    <a:pt x="808397" y="714"/>
                  </a:cubicBezTo>
                  <a:cubicBezTo>
                    <a:pt x="800018" y="854"/>
                    <a:pt x="794805" y="906"/>
                    <a:pt x="783423" y="583"/>
                  </a:cubicBezTo>
                  <a:cubicBezTo>
                    <a:pt x="731384" y="583"/>
                    <a:pt x="685641" y="22501"/>
                    <a:pt x="653670" y="54527"/>
                  </a:cubicBezTo>
                  <a:cubicBezTo>
                    <a:pt x="641360" y="66857"/>
                    <a:pt x="630548" y="81234"/>
                    <a:pt x="621902" y="97230"/>
                  </a:cubicBezTo>
                  <a:cubicBezTo>
                    <a:pt x="612479" y="96393"/>
                    <a:pt x="603021" y="95982"/>
                    <a:pt x="593547" y="95982"/>
                  </a:cubicBezTo>
                  <a:cubicBezTo>
                    <a:pt x="585482" y="95982"/>
                    <a:pt x="577422" y="96281"/>
                    <a:pt x="569385" y="96887"/>
                  </a:cubicBezTo>
                  <a:cubicBezTo>
                    <a:pt x="560146" y="80040"/>
                    <a:pt x="548390" y="64874"/>
                    <a:pt x="534722" y="51921"/>
                  </a:cubicBezTo>
                  <a:cubicBezTo>
                    <a:pt x="501930" y="20845"/>
                    <a:pt x="457354" y="1744"/>
                    <a:pt x="408888" y="1744"/>
                  </a:cubicBezTo>
                  <a:cubicBezTo>
                    <a:pt x="392480" y="1744"/>
                    <a:pt x="376925" y="1500"/>
                    <a:pt x="359318" y="1217"/>
                  </a:cubicBezTo>
                  <a:cubicBezTo>
                    <a:pt x="340640" y="918"/>
                    <a:pt x="319979" y="587"/>
                    <a:pt x="297112" y="591"/>
                  </a:cubicBezTo>
                  <a:cubicBezTo>
                    <a:pt x="297112" y="591"/>
                    <a:pt x="185057" y="0"/>
                    <a:pt x="184201" y="0"/>
                  </a:cubicBezTo>
                  <a:cubicBezTo>
                    <a:pt x="159653" y="-8"/>
                    <a:pt x="135707" y="4880"/>
                    <a:pt x="113620" y="14050"/>
                  </a:cubicBezTo>
                  <a:cubicBezTo>
                    <a:pt x="91023" y="23431"/>
                    <a:pt x="70788" y="37117"/>
                    <a:pt x="53891" y="54060"/>
                  </a:cubicBezTo>
                  <a:cubicBezTo>
                    <a:pt x="20382" y="87650"/>
                    <a:pt x="0" y="134144"/>
                    <a:pt x="0" y="184557"/>
                  </a:cubicBezTo>
                  <a:cubicBezTo>
                    <a:pt x="0" y="232759"/>
                    <a:pt x="18761" y="277889"/>
                    <a:pt x="50721" y="311367"/>
                  </a:cubicBezTo>
                  <a:cubicBezTo>
                    <a:pt x="50804" y="352515"/>
                    <a:pt x="50896" y="398052"/>
                    <a:pt x="50968" y="433290"/>
                  </a:cubicBezTo>
                  <a:cubicBezTo>
                    <a:pt x="20119" y="469992"/>
                    <a:pt x="5751" y="516251"/>
                    <a:pt x="8351" y="560818"/>
                  </a:cubicBezTo>
                  <a:cubicBezTo>
                    <a:pt x="10518" y="601990"/>
                    <a:pt x="26806" y="648420"/>
                    <a:pt x="64986" y="684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2" name="Google Shape;402;p2"/>
            <p:cNvGrpSpPr/>
            <p:nvPr/>
          </p:nvGrpSpPr>
          <p:grpSpPr>
            <a:xfrm>
              <a:off x="15372206" y="3517508"/>
              <a:ext cx="1664649" cy="415932"/>
              <a:chOff x="15372206" y="3517508"/>
              <a:chExt cx="1664649" cy="415932"/>
            </a:xfrm>
          </p:grpSpPr>
          <p:sp>
            <p:nvSpPr>
              <p:cNvPr id="403" name="Google Shape;403;p2"/>
              <p:cNvSpPr/>
              <p:nvPr/>
            </p:nvSpPr>
            <p:spPr>
              <a:xfrm>
                <a:off x="15372206" y="3517508"/>
                <a:ext cx="266474" cy="408374"/>
              </a:xfrm>
              <a:custGeom>
                <a:avLst/>
                <a:gdLst/>
                <a:ahLst/>
                <a:cxnLst/>
                <a:rect l="l" t="t" r="r" b="b"/>
                <a:pathLst>
                  <a:path w="266474" h="408374" extrusionOk="0">
                    <a:moveTo>
                      <a:pt x="245583" y="1744"/>
                    </a:moveTo>
                    <a:cubicBezTo>
                      <a:pt x="208426" y="1744"/>
                      <a:pt x="175917" y="591"/>
                      <a:pt x="132951" y="591"/>
                    </a:cubicBezTo>
                    <a:lnTo>
                      <a:pt x="20896" y="0"/>
                    </a:lnTo>
                    <a:cubicBezTo>
                      <a:pt x="9287" y="0"/>
                      <a:pt x="0" y="9313"/>
                      <a:pt x="0" y="20949"/>
                    </a:cubicBezTo>
                    <a:cubicBezTo>
                      <a:pt x="0" y="31994"/>
                      <a:pt x="8706" y="40721"/>
                      <a:pt x="19737" y="40721"/>
                    </a:cubicBezTo>
                    <a:lnTo>
                      <a:pt x="50506" y="40721"/>
                    </a:lnTo>
                    <a:lnTo>
                      <a:pt x="51087" y="329834"/>
                    </a:lnTo>
                    <a:cubicBezTo>
                      <a:pt x="51087" y="341470"/>
                      <a:pt x="51087" y="353684"/>
                      <a:pt x="50506" y="367063"/>
                    </a:cubicBezTo>
                    <a:cubicBezTo>
                      <a:pt x="40056" y="367063"/>
                      <a:pt x="31927" y="367063"/>
                      <a:pt x="27869" y="367654"/>
                    </a:cubicBezTo>
                    <a:cubicBezTo>
                      <a:pt x="14516" y="368807"/>
                      <a:pt x="7551" y="378699"/>
                      <a:pt x="8124" y="388591"/>
                    </a:cubicBezTo>
                    <a:cubicBezTo>
                      <a:pt x="8706" y="399648"/>
                      <a:pt x="16256" y="407784"/>
                      <a:pt x="29028" y="407784"/>
                    </a:cubicBezTo>
                    <a:cubicBezTo>
                      <a:pt x="35416" y="407784"/>
                      <a:pt x="58056" y="408374"/>
                      <a:pt x="77797" y="408374"/>
                    </a:cubicBezTo>
                    <a:lnTo>
                      <a:pt x="120760" y="408374"/>
                    </a:lnTo>
                    <a:cubicBezTo>
                      <a:pt x="132369" y="408374"/>
                      <a:pt x="141079" y="397892"/>
                      <a:pt x="140497" y="386847"/>
                    </a:cubicBezTo>
                    <a:cubicBezTo>
                      <a:pt x="140497" y="375790"/>
                      <a:pt x="130625" y="367063"/>
                      <a:pt x="119593" y="367063"/>
                    </a:cubicBezTo>
                    <a:lnTo>
                      <a:pt x="91724" y="367063"/>
                    </a:lnTo>
                    <a:lnTo>
                      <a:pt x="91724" y="253050"/>
                    </a:lnTo>
                    <a:cubicBezTo>
                      <a:pt x="145718" y="253050"/>
                      <a:pt x="168944" y="253628"/>
                      <a:pt x="184619" y="253628"/>
                    </a:cubicBezTo>
                    <a:lnTo>
                      <a:pt x="184619" y="267008"/>
                    </a:lnTo>
                    <a:cubicBezTo>
                      <a:pt x="184619" y="278643"/>
                      <a:pt x="193910" y="287366"/>
                      <a:pt x="204938" y="287366"/>
                    </a:cubicBezTo>
                    <a:cubicBezTo>
                      <a:pt x="215969" y="287366"/>
                      <a:pt x="225256" y="278643"/>
                      <a:pt x="225256" y="267008"/>
                    </a:cubicBezTo>
                    <a:lnTo>
                      <a:pt x="225256" y="199529"/>
                    </a:lnTo>
                    <a:cubicBezTo>
                      <a:pt x="225256" y="188484"/>
                      <a:pt x="215965" y="179170"/>
                      <a:pt x="204938" y="179170"/>
                    </a:cubicBezTo>
                    <a:cubicBezTo>
                      <a:pt x="193906" y="179170"/>
                      <a:pt x="184619" y="188484"/>
                      <a:pt x="184619" y="199529"/>
                    </a:cubicBezTo>
                    <a:lnTo>
                      <a:pt x="184619" y="212908"/>
                    </a:lnTo>
                    <a:lnTo>
                      <a:pt x="91724" y="212329"/>
                    </a:lnTo>
                    <a:lnTo>
                      <a:pt x="91147" y="40717"/>
                    </a:lnTo>
                    <a:cubicBezTo>
                      <a:pt x="148626" y="40717"/>
                      <a:pt x="219454" y="40717"/>
                      <a:pt x="225256" y="41307"/>
                    </a:cubicBezTo>
                    <a:cubicBezTo>
                      <a:pt x="225838" y="52943"/>
                      <a:pt x="225838" y="63988"/>
                      <a:pt x="225838" y="105299"/>
                    </a:cubicBezTo>
                    <a:cubicBezTo>
                      <a:pt x="225838" y="116922"/>
                      <a:pt x="235129" y="125657"/>
                      <a:pt x="246156" y="125657"/>
                    </a:cubicBezTo>
                    <a:cubicBezTo>
                      <a:pt x="257769" y="125657"/>
                      <a:pt x="266475" y="116344"/>
                      <a:pt x="266475" y="104708"/>
                    </a:cubicBezTo>
                    <a:cubicBezTo>
                      <a:pt x="266475" y="28502"/>
                      <a:pt x="265893" y="31415"/>
                      <a:pt x="265316" y="20358"/>
                    </a:cubicBezTo>
                    <a:cubicBezTo>
                      <a:pt x="264746" y="9892"/>
                      <a:pt x="256037" y="1744"/>
                      <a:pt x="245583" y="1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15670656" y="3613493"/>
                <a:ext cx="268231" cy="317033"/>
              </a:xfrm>
              <a:custGeom>
                <a:avLst/>
                <a:gdLst/>
                <a:ahLst/>
                <a:cxnLst/>
                <a:rect l="l" t="t" r="r" b="b"/>
                <a:pathLst>
                  <a:path w="268231" h="317033" extrusionOk="0">
                    <a:moveTo>
                      <a:pt x="131796" y="0"/>
                    </a:moveTo>
                    <a:cubicBezTo>
                      <a:pt x="44126" y="0"/>
                      <a:pt x="0" y="69227"/>
                      <a:pt x="0" y="158812"/>
                    </a:cubicBezTo>
                    <a:cubicBezTo>
                      <a:pt x="0" y="248976"/>
                      <a:pt x="44703" y="317034"/>
                      <a:pt x="137021" y="317034"/>
                    </a:cubicBezTo>
                    <a:cubicBezTo>
                      <a:pt x="232238" y="317034"/>
                      <a:pt x="268231" y="243741"/>
                      <a:pt x="268231" y="162878"/>
                    </a:cubicBezTo>
                    <a:cubicBezTo>
                      <a:pt x="268231" y="68648"/>
                      <a:pt x="218884" y="0"/>
                      <a:pt x="131796" y="0"/>
                    </a:cubicBezTo>
                    <a:close/>
                    <a:moveTo>
                      <a:pt x="137021" y="276313"/>
                    </a:moveTo>
                    <a:cubicBezTo>
                      <a:pt x="67347" y="276313"/>
                      <a:pt x="39478" y="224547"/>
                      <a:pt x="39478" y="158233"/>
                    </a:cubicBezTo>
                    <a:cubicBezTo>
                      <a:pt x="39478" y="96564"/>
                      <a:pt x="63863" y="40721"/>
                      <a:pt x="132373" y="40721"/>
                    </a:cubicBezTo>
                    <a:cubicBezTo>
                      <a:pt x="196240" y="40721"/>
                      <a:pt x="228171" y="89011"/>
                      <a:pt x="228171" y="163469"/>
                    </a:cubicBezTo>
                    <a:cubicBezTo>
                      <a:pt x="228171" y="232692"/>
                      <a:pt x="200884" y="276313"/>
                      <a:pt x="137021" y="276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15966792" y="3518094"/>
                <a:ext cx="163715" cy="407189"/>
              </a:xfrm>
              <a:custGeom>
                <a:avLst/>
                <a:gdLst/>
                <a:ahLst/>
                <a:cxnLst/>
                <a:rect l="l" t="t" r="r" b="b"/>
                <a:pathLst>
                  <a:path w="163715" h="407189" extrusionOk="0">
                    <a:moveTo>
                      <a:pt x="143393" y="366477"/>
                    </a:moveTo>
                    <a:lnTo>
                      <a:pt x="101011" y="366477"/>
                    </a:lnTo>
                    <a:cubicBezTo>
                      <a:pt x="101593" y="343218"/>
                      <a:pt x="101593" y="320525"/>
                      <a:pt x="102170" y="298419"/>
                    </a:cubicBezTo>
                    <a:cubicBezTo>
                      <a:pt x="102752" y="269913"/>
                      <a:pt x="103337" y="240253"/>
                      <a:pt x="103337" y="210578"/>
                    </a:cubicBezTo>
                    <a:cubicBezTo>
                      <a:pt x="103337" y="150664"/>
                      <a:pt x="101011" y="109947"/>
                      <a:pt x="99271" y="69805"/>
                    </a:cubicBezTo>
                    <a:lnTo>
                      <a:pt x="97531" y="19193"/>
                    </a:lnTo>
                    <a:cubicBezTo>
                      <a:pt x="97531" y="8148"/>
                      <a:pt x="88239" y="0"/>
                      <a:pt x="77212" y="0"/>
                    </a:cubicBezTo>
                    <a:lnTo>
                      <a:pt x="62700" y="0"/>
                    </a:lnTo>
                    <a:cubicBezTo>
                      <a:pt x="53409" y="0"/>
                      <a:pt x="40056" y="579"/>
                      <a:pt x="25544" y="0"/>
                    </a:cubicBezTo>
                    <a:cubicBezTo>
                      <a:pt x="14512" y="0"/>
                      <a:pt x="5225" y="9301"/>
                      <a:pt x="5225" y="20358"/>
                    </a:cubicBezTo>
                    <a:cubicBezTo>
                      <a:pt x="5225" y="31994"/>
                      <a:pt x="14516" y="40717"/>
                      <a:pt x="25544" y="40717"/>
                    </a:cubicBezTo>
                    <a:lnTo>
                      <a:pt x="57475" y="40717"/>
                    </a:lnTo>
                    <a:lnTo>
                      <a:pt x="58634" y="70967"/>
                    </a:lnTo>
                    <a:cubicBezTo>
                      <a:pt x="60374" y="111687"/>
                      <a:pt x="62700" y="151239"/>
                      <a:pt x="62700" y="210574"/>
                    </a:cubicBezTo>
                    <a:cubicBezTo>
                      <a:pt x="62700" y="240245"/>
                      <a:pt x="62118" y="269330"/>
                      <a:pt x="61533" y="297836"/>
                    </a:cubicBezTo>
                    <a:cubicBezTo>
                      <a:pt x="60956" y="319942"/>
                      <a:pt x="60956" y="343214"/>
                      <a:pt x="60374" y="365894"/>
                    </a:cubicBezTo>
                    <a:lnTo>
                      <a:pt x="20319" y="365894"/>
                    </a:lnTo>
                    <a:cubicBezTo>
                      <a:pt x="9283" y="365894"/>
                      <a:pt x="0" y="375195"/>
                      <a:pt x="0" y="386252"/>
                    </a:cubicBezTo>
                    <a:cubicBezTo>
                      <a:pt x="0" y="397298"/>
                      <a:pt x="9283" y="406611"/>
                      <a:pt x="20319" y="406611"/>
                    </a:cubicBezTo>
                    <a:lnTo>
                      <a:pt x="143397" y="407189"/>
                    </a:lnTo>
                    <a:cubicBezTo>
                      <a:pt x="154428" y="407189"/>
                      <a:pt x="163715" y="397888"/>
                      <a:pt x="163715" y="386831"/>
                    </a:cubicBezTo>
                    <a:cubicBezTo>
                      <a:pt x="163711" y="375790"/>
                      <a:pt x="154420" y="366477"/>
                      <a:pt x="143393" y="366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16157220" y="3518094"/>
                <a:ext cx="163723" cy="407189"/>
              </a:xfrm>
              <a:custGeom>
                <a:avLst/>
                <a:gdLst/>
                <a:ahLst/>
                <a:cxnLst/>
                <a:rect l="l" t="t" r="r" b="b"/>
                <a:pathLst>
                  <a:path w="163723" h="407189" extrusionOk="0">
                    <a:moveTo>
                      <a:pt x="143401" y="366477"/>
                    </a:moveTo>
                    <a:lnTo>
                      <a:pt x="101019" y="366477"/>
                    </a:lnTo>
                    <a:cubicBezTo>
                      <a:pt x="101597" y="343218"/>
                      <a:pt x="101597" y="320525"/>
                      <a:pt x="102186" y="298419"/>
                    </a:cubicBezTo>
                    <a:cubicBezTo>
                      <a:pt x="102763" y="269913"/>
                      <a:pt x="103337" y="240253"/>
                      <a:pt x="103337" y="210578"/>
                    </a:cubicBezTo>
                    <a:cubicBezTo>
                      <a:pt x="103337" y="150664"/>
                      <a:pt x="101019" y="109947"/>
                      <a:pt x="99279" y="69805"/>
                    </a:cubicBezTo>
                    <a:lnTo>
                      <a:pt x="97539" y="19193"/>
                    </a:lnTo>
                    <a:cubicBezTo>
                      <a:pt x="97539" y="8148"/>
                      <a:pt x="88247" y="0"/>
                      <a:pt x="77220" y="0"/>
                    </a:cubicBezTo>
                    <a:lnTo>
                      <a:pt x="62708" y="0"/>
                    </a:lnTo>
                    <a:cubicBezTo>
                      <a:pt x="53417" y="0"/>
                      <a:pt x="40064" y="579"/>
                      <a:pt x="25552" y="0"/>
                    </a:cubicBezTo>
                    <a:cubicBezTo>
                      <a:pt x="14520" y="0"/>
                      <a:pt x="5233" y="9301"/>
                      <a:pt x="5233" y="20358"/>
                    </a:cubicBezTo>
                    <a:cubicBezTo>
                      <a:pt x="5233" y="31994"/>
                      <a:pt x="14524" y="40717"/>
                      <a:pt x="25552" y="40717"/>
                    </a:cubicBezTo>
                    <a:lnTo>
                      <a:pt x="57483" y="40717"/>
                    </a:lnTo>
                    <a:lnTo>
                      <a:pt x="58642" y="70967"/>
                    </a:lnTo>
                    <a:cubicBezTo>
                      <a:pt x="60382" y="111687"/>
                      <a:pt x="62708" y="151239"/>
                      <a:pt x="62708" y="210574"/>
                    </a:cubicBezTo>
                    <a:cubicBezTo>
                      <a:pt x="62708" y="240245"/>
                      <a:pt x="62126" y="269330"/>
                      <a:pt x="61541" y="297836"/>
                    </a:cubicBezTo>
                    <a:cubicBezTo>
                      <a:pt x="60964" y="319942"/>
                      <a:pt x="60964" y="343214"/>
                      <a:pt x="60382" y="365894"/>
                    </a:cubicBezTo>
                    <a:lnTo>
                      <a:pt x="20327" y="365894"/>
                    </a:lnTo>
                    <a:cubicBezTo>
                      <a:pt x="9295" y="365894"/>
                      <a:pt x="0" y="375195"/>
                      <a:pt x="0" y="386252"/>
                    </a:cubicBezTo>
                    <a:cubicBezTo>
                      <a:pt x="0" y="397298"/>
                      <a:pt x="9295" y="406611"/>
                      <a:pt x="20327" y="406611"/>
                    </a:cubicBezTo>
                    <a:lnTo>
                      <a:pt x="143405" y="407189"/>
                    </a:lnTo>
                    <a:cubicBezTo>
                      <a:pt x="154440" y="407189"/>
                      <a:pt x="163723" y="397888"/>
                      <a:pt x="163723" y="386831"/>
                    </a:cubicBezTo>
                    <a:cubicBezTo>
                      <a:pt x="163723" y="375790"/>
                      <a:pt x="154436" y="366477"/>
                      <a:pt x="143401" y="366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16349416" y="3613493"/>
                <a:ext cx="268231" cy="317033"/>
              </a:xfrm>
              <a:custGeom>
                <a:avLst/>
                <a:gdLst/>
                <a:ahLst/>
                <a:cxnLst/>
                <a:rect l="l" t="t" r="r" b="b"/>
                <a:pathLst>
                  <a:path w="268231" h="317033" extrusionOk="0">
                    <a:moveTo>
                      <a:pt x="131792" y="0"/>
                    </a:moveTo>
                    <a:cubicBezTo>
                      <a:pt x="44122" y="0"/>
                      <a:pt x="0" y="69227"/>
                      <a:pt x="0" y="158812"/>
                    </a:cubicBezTo>
                    <a:cubicBezTo>
                      <a:pt x="0" y="248976"/>
                      <a:pt x="44699" y="317034"/>
                      <a:pt x="137017" y="317034"/>
                    </a:cubicBezTo>
                    <a:cubicBezTo>
                      <a:pt x="232230" y="317034"/>
                      <a:pt x="268231" y="243741"/>
                      <a:pt x="268231" y="162878"/>
                    </a:cubicBezTo>
                    <a:cubicBezTo>
                      <a:pt x="268231" y="68648"/>
                      <a:pt x="218872" y="0"/>
                      <a:pt x="131792" y="0"/>
                    </a:cubicBezTo>
                    <a:close/>
                    <a:moveTo>
                      <a:pt x="137017" y="276313"/>
                    </a:moveTo>
                    <a:cubicBezTo>
                      <a:pt x="67351" y="276313"/>
                      <a:pt x="39474" y="224547"/>
                      <a:pt x="39474" y="158233"/>
                    </a:cubicBezTo>
                    <a:cubicBezTo>
                      <a:pt x="39474" y="96564"/>
                      <a:pt x="63867" y="40721"/>
                      <a:pt x="132369" y="40721"/>
                    </a:cubicBezTo>
                    <a:cubicBezTo>
                      <a:pt x="196236" y="40721"/>
                      <a:pt x="228167" y="89011"/>
                      <a:pt x="228167" y="163469"/>
                    </a:cubicBezTo>
                    <a:cubicBezTo>
                      <a:pt x="228167" y="232692"/>
                      <a:pt x="200884" y="276313"/>
                      <a:pt x="137017" y="276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16628123" y="3619637"/>
                <a:ext cx="408732" cy="313803"/>
              </a:xfrm>
              <a:custGeom>
                <a:avLst/>
                <a:gdLst/>
                <a:ahLst/>
                <a:cxnLst/>
                <a:rect l="l" t="t" r="r" b="b"/>
                <a:pathLst>
                  <a:path w="408732" h="313803" extrusionOk="0">
                    <a:moveTo>
                      <a:pt x="388995" y="257"/>
                    </a:moveTo>
                    <a:cubicBezTo>
                      <a:pt x="375642" y="-321"/>
                      <a:pt x="362285" y="257"/>
                      <a:pt x="349509" y="257"/>
                    </a:cubicBezTo>
                    <a:cubicBezTo>
                      <a:pt x="337319" y="836"/>
                      <a:pt x="325706" y="836"/>
                      <a:pt x="313516" y="257"/>
                    </a:cubicBezTo>
                    <a:cubicBezTo>
                      <a:pt x="302480" y="257"/>
                      <a:pt x="293197" y="8980"/>
                      <a:pt x="292620" y="20041"/>
                    </a:cubicBezTo>
                    <a:cubicBezTo>
                      <a:pt x="292620" y="31664"/>
                      <a:pt x="301325" y="40978"/>
                      <a:pt x="312353" y="40978"/>
                    </a:cubicBezTo>
                    <a:cubicBezTo>
                      <a:pt x="316423" y="41556"/>
                      <a:pt x="320485" y="41556"/>
                      <a:pt x="323966" y="41556"/>
                    </a:cubicBezTo>
                    <a:cubicBezTo>
                      <a:pt x="310612" y="91011"/>
                      <a:pt x="275782" y="214326"/>
                      <a:pt x="269971" y="230040"/>
                    </a:cubicBezTo>
                    <a:cubicBezTo>
                      <a:pt x="263584" y="212579"/>
                      <a:pt x="224109" y="96825"/>
                      <a:pt x="211330" y="42721"/>
                    </a:cubicBezTo>
                    <a:cubicBezTo>
                      <a:pt x="218307" y="43300"/>
                      <a:pt x="225272" y="43300"/>
                      <a:pt x="232238" y="43300"/>
                    </a:cubicBezTo>
                    <a:cubicBezTo>
                      <a:pt x="243261" y="43300"/>
                      <a:pt x="252556" y="33999"/>
                      <a:pt x="252556" y="22942"/>
                    </a:cubicBezTo>
                    <a:cubicBezTo>
                      <a:pt x="252556" y="11306"/>
                      <a:pt x="243261" y="2583"/>
                      <a:pt x="232238" y="2583"/>
                    </a:cubicBezTo>
                    <a:cubicBezTo>
                      <a:pt x="220625" y="2583"/>
                      <a:pt x="208434" y="2005"/>
                      <a:pt x="196244" y="1430"/>
                    </a:cubicBezTo>
                    <a:cubicBezTo>
                      <a:pt x="184042" y="1430"/>
                      <a:pt x="170689" y="840"/>
                      <a:pt x="157921" y="840"/>
                    </a:cubicBezTo>
                    <a:cubicBezTo>
                      <a:pt x="146885" y="840"/>
                      <a:pt x="137602" y="10153"/>
                      <a:pt x="137602" y="21198"/>
                    </a:cubicBezTo>
                    <a:cubicBezTo>
                      <a:pt x="137602" y="32255"/>
                      <a:pt x="146885" y="41556"/>
                      <a:pt x="157921" y="41556"/>
                    </a:cubicBezTo>
                    <a:lnTo>
                      <a:pt x="165464" y="41556"/>
                    </a:lnTo>
                    <a:cubicBezTo>
                      <a:pt x="155591" y="79954"/>
                      <a:pt x="125412" y="182919"/>
                      <a:pt x="112632" y="220148"/>
                    </a:cubicBezTo>
                    <a:cubicBezTo>
                      <a:pt x="97535" y="153834"/>
                      <a:pt x="82441" y="78785"/>
                      <a:pt x="75476" y="42147"/>
                    </a:cubicBezTo>
                    <a:lnTo>
                      <a:pt x="90573" y="42147"/>
                    </a:lnTo>
                    <a:cubicBezTo>
                      <a:pt x="101023" y="42147"/>
                      <a:pt x="110892" y="33412"/>
                      <a:pt x="110892" y="21789"/>
                    </a:cubicBezTo>
                    <a:cubicBezTo>
                      <a:pt x="110892" y="11306"/>
                      <a:pt x="101597" y="1430"/>
                      <a:pt x="90573" y="1430"/>
                    </a:cubicBezTo>
                    <a:lnTo>
                      <a:pt x="20319" y="1430"/>
                    </a:lnTo>
                    <a:cubicBezTo>
                      <a:pt x="9295" y="1430"/>
                      <a:pt x="0" y="10732"/>
                      <a:pt x="0" y="21789"/>
                    </a:cubicBezTo>
                    <a:cubicBezTo>
                      <a:pt x="0" y="33412"/>
                      <a:pt x="9295" y="42147"/>
                      <a:pt x="20319" y="42147"/>
                    </a:cubicBezTo>
                    <a:lnTo>
                      <a:pt x="34261" y="42147"/>
                    </a:lnTo>
                    <a:cubicBezTo>
                      <a:pt x="37746" y="58427"/>
                      <a:pt x="40637" y="74141"/>
                      <a:pt x="43544" y="89846"/>
                    </a:cubicBezTo>
                    <a:cubicBezTo>
                      <a:pt x="48769" y="113117"/>
                      <a:pt x="53417" y="137546"/>
                      <a:pt x="59215" y="161396"/>
                    </a:cubicBezTo>
                    <a:lnTo>
                      <a:pt x="65603" y="190480"/>
                    </a:lnTo>
                    <a:cubicBezTo>
                      <a:pt x="68510" y="204450"/>
                      <a:pt x="84771" y="277165"/>
                      <a:pt x="89406" y="295767"/>
                    </a:cubicBezTo>
                    <a:cubicBezTo>
                      <a:pt x="91736" y="305659"/>
                      <a:pt x="101597" y="311481"/>
                      <a:pt x="109152" y="311481"/>
                    </a:cubicBezTo>
                    <a:cubicBezTo>
                      <a:pt x="116117" y="311481"/>
                      <a:pt x="125989" y="306246"/>
                      <a:pt x="128896" y="296932"/>
                    </a:cubicBezTo>
                    <a:cubicBezTo>
                      <a:pt x="135862" y="274252"/>
                      <a:pt x="132955" y="280652"/>
                      <a:pt x="144567" y="247489"/>
                    </a:cubicBezTo>
                    <a:lnTo>
                      <a:pt x="156758" y="210839"/>
                    </a:lnTo>
                    <a:cubicBezTo>
                      <a:pt x="161983" y="195137"/>
                      <a:pt x="167793" y="178266"/>
                      <a:pt x="187526" y="109618"/>
                    </a:cubicBezTo>
                    <a:cubicBezTo>
                      <a:pt x="193341" y="128245"/>
                      <a:pt x="207845" y="171866"/>
                      <a:pt x="211919" y="185245"/>
                    </a:cubicBezTo>
                    <a:cubicBezTo>
                      <a:pt x="219462" y="213173"/>
                      <a:pt x="230497" y="241679"/>
                      <a:pt x="241521" y="269017"/>
                    </a:cubicBezTo>
                    <a:lnTo>
                      <a:pt x="253723" y="300424"/>
                    </a:lnTo>
                    <a:cubicBezTo>
                      <a:pt x="256618" y="307403"/>
                      <a:pt x="263006" y="313803"/>
                      <a:pt x="272301" y="313803"/>
                    </a:cubicBezTo>
                    <a:cubicBezTo>
                      <a:pt x="281007" y="313803"/>
                      <a:pt x="289127" y="308568"/>
                      <a:pt x="292034" y="298676"/>
                    </a:cubicBezTo>
                    <a:lnTo>
                      <a:pt x="308295" y="244576"/>
                    </a:lnTo>
                    <a:lnTo>
                      <a:pt x="316427" y="216661"/>
                    </a:lnTo>
                    <a:cubicBezTo>
                      <a:pt x="319912" y="205604"/>
                      <a:pt x="322229" y="194555"/>
                      <a:pt x="325133" y="184076"/>
                    </a:cubicBezTo>
                    <a:cubicBezTo>
                      <a:pt x="327450" y="172453"/>
                      <a:pt x="330358" y="161970"/>
                      <a:pt x="333265" y="150925"/>
                    </a:cubicBezTo>
                    <a:lnTo>
                      <a:pt x="357645" y="68319"/>
                    </a:lnTo>
                    <a:lnTo>
                      <a:pt x="360553" y="60761"/>
                    </a:lnTo>
                    <a:lnTo>
                      <a:pt x="366940" y="40978"/>
                    </a:lnTo>
                    <a:cubicBezTo>
                      <a:pt x="373906" y="40399"/>
                      <a:pt x="380871" y="40399"/>
                      <a:pt x="387837" y="40978"/>
                    </a:cubicBezTo>
                    <a:cubicBezTo>
                      <a:pt x="398860" y="40978"/>
                      <a:pt x="408155" y="32255"/>
                      <a:pt x="408732" y="21194"/>
                    </a:cubicBezTo>
                    <a:cubicBezTo>
                      <a:pt x="408725" y="10149"/>
                      <a:pt x="400019" y="257"/>
                      <a:pt x="388995" y="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9" name="Google Shape;409;p2"/>
          <p:cNvGrpSpPr/>
          <p:nvPr/>
        </p:nvGrpSpPr>
        <p:grpSpPr>
          <a:xfrm rot="510656">
            <a:off x="7173681" y="2245160"/>
            <a:ext cx="802499" cy="426632"/>
            <a:chOff x="14347269" y="4490086"/>
            <a:chExt cx="1604978" cy="853254"/>
          </a:xfrm>
        </p:grpSpPr>
        <p:sp>
          <p:nvSpPr>
            <p:cNvPr id="410" name="Google Shape;410;p2"/>
            <p:cNvSpPr/>
            <p:nvPr/>
          </p:nvSpPr>
          <p:spPr>
            <a:xfrm>
              <a:off x="14347269" y="4490086"/>
              <a:ext cx="1604978" cy="853254"/>
            </a:xfrm>
            <a:custGeom>
              <a:avLst/>
              <a:gdLst/>
              <a:ahLst/>
              <a:cxnLst/>
              <a:rect l="l" t="t" r="r" b="b"/>
              <a:pathLst>
                <a:path w="1604978" h="853254" extrusionOk="0">
                  <a:moveTo>
                    <a:pt x="54126" y="791900"/>
                  </a:moveTo>
                  <a:cubicBezTo>
                    <a:pt x="88142" y="825974"/>
                    <a:pt x="135326" y="846482"/>
                    <a:pt x="183770" y="846482"/>
                  </a:cubicBezTo>
                  <a:cubicBezTo>
                    <a:pt x="184111" y="846482"/>
                    <a:pt x="354630" y="846482"/>
                    <a:pt x="355834" y="846479"/>
                  </a:cubicBezTo>
                  <a:cubicBezTo>
                    <a:pt x="355834" y="846479"/>
                    <a:pt x="444811" y="845814"/>
                    <a:pt x="444811" y="845810"/>
                  </a:cubicBezTo>
                  <a:cubicBezTo>
                    <a:pt x="462777" y="845810"/>
                    <a:pt x="480441" y="843305"/>
                    <a:pt x="497332" y="838424"/>
                  </a:cubicBezTo>
                  <a:cubicBezTo>
                    <a:pt x="514997" y="844077"/>
                    <a:pt x="533842" y="847161"/>
                    <a:pt x="553308" y="847161"/>
                  </a:cubicBezTo>
                  <a:lnTo>
                    <a:pt x="695008" y="847161"/>
                  </a:lnTo>
                  <a:cubicBezTo>
                    <a:pt x="709321" y="847161"/>
                    <a:pt x="723163" y="845514"/>
                    <a:pt x="736375" y="842466"/>
                  </a:cubicBezTo>
                  <a:cubicBezTo>
                    <a:pt x="749590" y="845514"/>
                    <a:pt x="763428" y="847161"/>
                    <a:pt x="777742" y="847161"/>
                  </a:cubicBezTo>
                  <a:lnTo>
                    <a:pt x="871986" y="847161"/>
                  </a:lnTo>
                  <a:cubicBezTo>
                    <a:pt x="898472" y="847161"/>
                    <a:pt x="923853" y="841553"/>
                    <a:pt x="946855" y="831376"/>
                  </a:cubicBezTo>
                  <a:cubicBezTo>
                    <a:pt x="965383" y="839585"/>
                    <a:pt x="985625" y="844862"/>
                    <a:pt x="1006817" y="846016"/>
                  </a:cubicBezTo>
                  <a:cubicBezTo>
                    <a:pt x="1024524" y="847370"/>
                    <a:pt x="1044470" y="847106"/>
                    <a:pt x="1119452" y="846486"/>
                  </a:cubicBezTo>
                  <a:cubicBezTo>
                    <a:pt x="1143533" y="846486"/>
                    <a:pt x="1167797" y="841858"/>
                    <a:pt x="1190784" y="832315"/>
                  </a:cubicBezTo>
                  <a:cubicBezTo>
                    <a:pt x="1192982" y="831402"/>
                    <a:pt x="1195162" y="830447"/>
                    <a:pt x="1197322" y="829450"/>
                  </a:cubicBezTo>
                  <a:cubicBezTo>
                    <a:pt x="1233319" y="844254"/>
                    <a:pt x="1273559" y="853254"/>
                    <a:pt x="1315433" y="853254"/>
                  </a:cubicBezTo>
                  <a:cubicBezTo>
                    <a:pt x="1361204" y="853254"/>
                    <a:pt x="1425506" y="847228"/>
                    <a:pt x="1485664" y="809984"/>
                  </a:cubicBezTo>
                  <a:cubicBezTo>
                    <a:pt x="1527797" y="783900"/>
                    <a:pt x="1560372" y="747115"/>
                    <a:pt x="1582508" y="702767"/>
                  </a:cubicBezTo>
                  <a:cubicBezTo>
                    <a:pt x="1588601" y="690561"/>
                    <a:pt x="1602256" y="660750"/>
                    <a:pt x="1602256" y="620264"/>
                  </a:cubicBezTo>
                  <a:cubicBezTo>
                    <a:pt x="1602256" y="602261"/>
                    <a:pt x="1599592" y="585264"/>
                    <a:pt x="1594988" y="569515"/>
                  </a:cubicBezTo>
                  <a:cubicBezTo>
                    <a:pt x="1599662" y="555872"/>
                    <a:pt x="1602779" y="541257"/>
                    <a:pt x="1603716" y="525900"/>
                  </a:cubicBezTo>
                  <a:cubicBezTo>
                    <a:pt x="1605055" y="510048"/>
                    <a:pt x="1604978" y="496151"/>
                    <a:pt x="1604978" y="489868"/>
                  </a:cubicBezTo>
                  <a:cubicBezTo>
                    <a:pt x="1604978" y="410159"/>
                    <a:pt x="1585940" y="328088"/>
                    <a:pt x="1533325" y="262563"/>
                  </a:cubicBezTo>
                  <a:cubicBezTo>
                    <a:pt x="1507726" y="230682"/>
                    <a:pt x="1475697" y="204877"/>
                    <a:pt x="1438551" y="187054"/>
                  </a:cubicBezTo>
                  <a:cubicBezTo>
                    <a:pt x="1398853" y="168006"/>
                    <a:pt x="1356918" y="159774"/>
                    <a:pt x="1316107" y="159774"/>
                  </a:cubicBezTo>
                  <a:cubicBezTo>
                    <a:pt x="1264314" y="159774"/>
                    <a:pt x="1217060" y="172864"/>
                    <a:pt x="1176121" y="194993"/>
                  </a:cubicBezTo>
                  <a:cubicBezTo>
                    <a:pt x="1166128" y="188762"/>
                    <a:pt x="1155391" y="183395"/>
                    <a:pt x="1143992" y="179077"/>
                  </a:cubicBezTo>
                  <a:cubicBezTo>
                    <a:pt x="1123191" y="171195"/>
                    <a:pt x="1100494" y="166938"/>
                    <a:pt x="1076965" y="167231"/>
                  </a:cubicBezTo>
                  <a:cubicBezTo>
                    <a:pt x="1063621" y="167115"/>
                    <a:pt x="1002051" y="166578"/>
                    <a:pt x="1000799" y="166572"/>
                  </a:cubicBezTo>
                  <a:cubicBezTo>
                    <a:pt x="999139" y="166572"/>
                    <a:pt x="997480" y="166594"/>
                    <a:pt x="995823" y="166639"/>
                  </a:cubicBezTo>
                  <a:cubicBezTo>
                    <a:pt x="984566" y="138086"/>
                    <a:pt x="966789" y="113266"/>
                    <a:pt x="944355" y="93828"/>
                  </a:cubicBezTo>
                  <a:cubicBezTo>
                    <a:pt x="912159" y="65931"/>
                    <a:pt x="874721" y="52635"/>
                    <a:pt x="839668" y="49111"/>
                  </a:cubicBezTo>
                  <a:lnTo>
                    <a:pt x="839245" y="49072"/>
                  </a:lnTo>
                  <a:cubicBezTo>
                    <a:pt x="836661" y="48834"/>
                    <a:pt x="834067" y="48660"/>
                    <a:pt x="831473" y="48548"/>
                  </a:cubicBezTo>
                  <a:cubicBezTo>
                    <a:pt x="811324" y="47680"/>
                    <a:pt x="800706" y="47696"/>
                    <a:pt x="775033" y="47696"/>
                  </a:cubicBezTo>
                  <a:cubicBezTo>
                    <a:pt x="764215" y="47696"/>
                    <a:pt x="753616" y="48648"/>
                    <a:pt x="743331" y="50448"/>
                  </a:cubicBezTo>
                  <a:cubicBezTo>
                    <a:pt x="710551" y="23544"/>
                    <a:pt x="669759" y="5689"/>
                    <a:pt x="624428" y="1133"/>
                  </a:cubicBezTo>
                  <a:cubicBezTo>
                    <a:pt x="536253" y="-7729"/>
                    <a:pt x="454932" y="36143"/>
                    <a:pt x="411681" y="107179"/>
                  </a:cubicBezTo>
                  <a:cubicBezTo>
                    <a:pt x="410082" y="105449"/>
                    <a:pt x="408455" y="103754"/>
                    <a:pt x="406799" y="102098"/>
                  </a:cubicBezTo>
                  <a:cubicBezTo>
                    <a:pt x="374574" y="69818"/>
                    <a:pt x="328456" y="47696"/>
                    <a:pt x="275976" y="47696"/>
                  </a:cubicBezTo>
                  <a:cubicBezTo>
                    <a:pt x="242863" y="47696"/>
                    <a:pt x="222714" y="48001"/>
                    <a:pt x="208699" y="48213"/>
                  </a:cubicBezTo>
                  <a:cubicBezTo>
                    <a:pt x="200844" y="48332"/>
                    <a:pt x="196385" y="48397"/>
                    <a:pt x="192582" y="48397"/>
                  </a:cubicBezTo>
                  <a:cubicBezTo>
                    <a:pt x="167274" y="48397"/>
                    <a:pt x="142834" y="53609"/>
                    <a:pt x="120557" y="63111"/>
                  </a:cubicBezTo>
                  <a:cubicBezTo>
                    <a:pt x="97056" y="73133"/>
                    <a:pt x="76574" y="87658"/>
                    <a:pt x="59866" y="105069"/>
                  </a:cubicBezTo>
                  <a:cubicBezTo>
                    <a:pt x="27561" y="138745"/>
                    <a:pt x="8134" y="184553"/>
                    <a:pt x="8134" y="233849"/>
                  </a:cubicBezTo>
                  <a:cubicBezTo>
                    <a:pt x="8134" y="277631"/>
                    <a:pt x="23250" y="318113"/>
                    <a:pt x="48901" y="349921"/>
                  </a:cubicBezTo>
                  <a:cubicBezTo>
                    <a:pt x="49228" y="367307"/>
                    <a:pt x="49697" y="388658"/>
                    <a:pt x="50368" y="415082"/>
                  </a:cubicBezTo>
                  <a:cubicBezTo>
                    <a:pt x="50798" y="423928"/>
                    <a:pt x="52743" y="482086"/>
                    <a:pt x="53943" y="529855"/>
                  </a:cubicBezTo>
                  <a:cubicBezTo>
                    <a:pt x="53931" y="529868"/>
                    <a:pt x="53918" y="529881"/>
                    <a:pt x="53905" y="529894"/>
                  </a:cubicBezTo>
                  <a:cubicBezTo>
                    <a:pt x="7592" y="576287"/>
                    <a:pt x="0" y="632088"/>
                    <a:pt x="0" y="660358"/>
                  </a:cubicBezTo>
                  <a:cubicBezTo>
                    <a:pt x="0" y="714040"/>
                    <a:pt x="22235" y="759951"/>
                    <a:pt x="54126" y="7919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1" name="Google Shape;411;p2"/>
            <p:cNvGrpSpPr/>
            <p:nvPr/>
          </p:nvGrpSpPr>
          <p:grpSpPr>
            <a:xfrm>
              <a:off x="14508669" y="4653182"/>
              <a:ext cx="1282176" cy="528477"/>
              <a:chOff x="14508669" y="4653182"/>
              <a:chExt cx="1282176" cy="528477"/>
            </a:xfrm>
          </p:grpSpPr>
          <p:sp>
            <p:nvSpPr>
              <p:cNvPr id="412" name="Google Shape;412;p2"/>
              <p:cNvSpPr/>
              <p:nvPr/>
            </p:nvSpPr>
            <p:spPr>
              <a:xfrm>
                <a:off x="14508669" y="4699465"/>
                <a:ext cx="308651" cy="475426"/>
              </a:xfrm>
              <a:custGeom>
                <a:avLst/>
                <a:gdLst/>
                <a:ahLst/>
                <a:cxnLst/>
                <a:rect l="l" t="t" r="r" b="b"/>
                <a:pathLst>
                  <a:path w="308651" h="475426" extrusionOk="0">
                    <a:moveTo>
                      <a:pt x="308481" y="406811"/>
                    </a:moveTo>
                    <a:cubicBezTo>
                      <a:pt x="308481" y="419734"/>
                      <a:pt x="307126" y="433982"/>
                      <a:pt x="307126" y="452330"/>
                    </a:cubicBezTo>
                    <a:cubicBezTo>
                      <a:pt x="307126" y="459802"/>
                      <a:pt x="301704" y="474751"/>
                      <a:pt x="283398" y="474751"/>
                    </a:cubicBezTo>
                    <a:lnTo>
                      <a:pt x="193227" y="475426"/>
                    </a:lnTo>
                    <a:lnTo>
                      <a:pt x="22370" y="475426"/>
                    </a:lnTo>
                    <a:cubicBezTo>
                      <a:pt x="15591" y="475426"/>
                      <a:pt x="0" y="468626"/>
                      <a:pt x="0" y="450982"/>
                    </a:cubicBezTo>
                    <a:cubicBezTo>
                      <a:pt x="0" y="445532"/>
                      <a:pt x="3387" y="428561"/>
                      <a:pt x="23728" y="428561"/>
                    </a:cubicBezTo>
                    <a:lnTo>
                      <a:pt x="54910" y="428561"/>
                    </a:lnTo>
                    <a:lnTo>
                      <a:pt x="54910" y="374895"/>
                    </a:lnTo>
                    <a:cubicBezTo>
                      <a:pt x="54910" y="334830"/>
                      <a:pt x="50843" y="211231"/>
                      <a:pt x="50162" y="197632"/>
                    </a:cubicBezTo>
                    <a:cubicBezTo>
                      <a:pt x="48127" y="115477"/>
                      <a:pt x="48127" y="84908"/>
                      <a:pt x="48127" y="69959"/>
                    </a:cubicBezTo>
                    <a:cubicBezTo>
                      <a:pt x="48127" y="62486"/>
                      <a:pt x="48807" y="55010"/>
                      <a:pt x="48807" y="47537"/>
                    </a:cubicBezTo>
                    <a:lnTo>
                      <a:pt x="31178" y="47537"/>
                    </a:lnTo>
                    <a:cubicBezTo>
                      <a:pt x="20332" y="47537"/>
                      <a:pt x="8131" y="39389"/>
                      <a:pt x="8131" y="24470"/>
                    </a:cubicBezTo>
                    <a:cubicBezTo>
                      <a:pt x="8131" y="11547"/>
                      <a:pt x="18300" y="701"/>
                      <a:pt x="31178" y="701"/>
                    </a:cubicBezTo>
                    <a:cubicBezTo>
                      <a:pt x="46092" y="701"/>
                      <a:pt x="65082" y="0"/>
                      <a:pt x="114573" y="0"/>
                    </a:cubicBezTo>
                    <a:cubicBezTo>
                      <a:pt x="127455" y="0"/>
                      <a:pt x="138301" y="10875"/>
                      <a:pt x="138301" y="23769"/>
                    </a:cubicBezTo>
                    <a:cubicBezTo>
                      <a:pt x="138301" y="35315"/>
                      <a:pt x="128132" y="46865"/>
                      <a:pt x="114573" y="46865"/>
                    </a:cubicBezTo>
                    <a:lnTo>
                      <a:pt x="95593" y="46865"/>
                    </a:lnTo>
                    <a:cubicBezTo>
                      <a:pt x="95593" y="56390"/>
                      <a:pt x="96267" y="59788"/>
                      <a:pt x="95593" y="69287"/>
                    </a:cubicBezTo>
                    <a:cubicBezTo>
                      <a:pt x="94912" y="97130"/>
                      <a:pt x="94912" y="110702"/>
                      <a:pt x="97628" y="196960"/>
                    </a:cubicBezTo>
                    <a:cubicBezTo>
                      <a:pt x="98302" y="208507"/>
                      <a:pt x="101695" y="370149"/>
                      <a:pt x="101695" y="375573"/>
                    </a:cubicBezTo>
                    <a:lnTo>
                      <a:pt x="101695" y="428564"/>
                    </a:lnTo>
                    <a:lnTo>
                      <a:pt x="194578" y="428564"/>
                    </a:lnTo>
                    <a:lnTo>
                      <a:pt x="254239" y="428564"/>
                    </a:lnTo>
                    <a:lnTo>
                      <a:pt x="260347" y="428564"/>
                    </a:lnTo>
                    <a:lnTo>
                      <a:pt x="261021" y="407519"/>
                    </a:lnTo>
                    <a:cubicBezTo>
                      <a:pt x="261702" y="385097"/>
                      <a:pt x="261021" y="368801"/>
                      <a:pt x="261021" y="343653"/>
                    </a:cubicBezTo>
                    <a:cubicBezTo>
                      <a:pt x="261021" y="328032"/>
                      <a:pt x="274583" y="319884"/>
                      <a:pt x="284749" y="319884"/>
                    </a:cubicBezTo>
                    <a:cubicBezTo>
                      <a:pt x="295596" y="319884"/>
                      <a:pt x="307126" y="330084"/>
                      <a:pt x="307806" y="342981"/>
                    </a:cubicBezTo>
                    <a:cubicBezTo>
                      <a:pt x="309161" y="374219"/>
                      <a:pt x="308481" y="392567"/>
                      <a:pt x="308481" y="4068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14877528" y="4653182"/>
                <a:ext cx="188476" cy="522381"/>
              </a:xfrm>
              <a:custGeom>
                <a:avLst/>
                <a:gdLst/>
                <a:ahLst/>
                <a:cxnLst/>
                <a:rect l="l" t="t" r="r" b="b"/>
                <a:pathLst>
                  <a:path w="188476" h="522381" extrusionOk="0">
                    <a:moveTo>
                      <a:pt x="188476" y="498612"/>
                    </a:moveTo>
                    <a:cubicBezTo>
                      <a:pt x="188476" y="511510"/>
                      <a:pt x="177630" y="522381"/>
                      <a:pt x="164748" y="522381"/>
                    </a:cubicBezTo>
                    <a:lnTo>
                      <a:pt x="23048" y="522381"/>
                    </a:lnTo>
                    <a:cubicBezTo>
                      <a:pt x="10166" y="522381"/>
                      <a:pt x="0" y="511506"/>
                      <a:pt x="0" y="499284"/>
                    </a:cubicBezTo>
                    <a:cubicBezTo>
                      <a:pt x="0" y="485715"/>
                      <a:pt x="10846" y="474840"/>
                      <a:pt x="23728" y="474840"/>
                    </a:cubicBezTo>
                    <a:lnTo>
                      <a:pt x="67801" y="474840"/>
                    </a:lnTo>
                    <a:lnTo>
                      <a:pt x="69155" y="292154"/>
                    </a:lnTo>
                    <a:cubicBezTo>
                      <a:pt x="69155" y="235764"/>
                      <a:pt x="67801" y="220844"/>
                      <a:pt x="67124" y="213371"/>
                    </a:cubicBezTo>
                    <a:cubicBezTo>
                      <a:pt x="56954" y="213371"/>
                      <a:pt x="39328" y="213371"/>
                      <a:pt x="26447" y="212696"/>
                    </a:cubicBezTo>
                    <a:cubicBezTo>
                      <a:pt x="13565" y="211995"/>
                      <a:pt x="3390" y="201821"/>
                      <a:pt x="3390" y="188927"/>
                    </a:cubicBezTo>
                    <a:cubicBezTo>
                      <a:pt x="3390" y="175329"/>
                      <a:pt x="14236" y="165159"/>
                      <a:pt x="27118" y="165159"/>
                    </a:cubicBezTo>
                    <a:lnTo>
                      <a:pt x="89497" y="165159"/>
                    </a:lnTo>
                    <a:cubicBezTo>
                      <a:pt x="102379" y="165159"/>
                      <a:pt x="112544" y="175329"/>
                      <a:pt x="113225" y="187551"/>
                    </a:cubicBezTo>
                    <a:lnTo>
                      <a:pt x="114580" y="203172"/>
                    </a:lnTo>
                    <a:cubicBezTo>
                      <a:pt x="115260" y="212696"/>
                      <a:pt x="116612" y="220143"/>
                      <a:pt x="116612" y="291453"/>
                    </a:cubicBezTo>
                    <a:lnTo>
                      <a:pt x="115257" y="474840"/>
                    </a:lnTo>
                    <a:lnTo>
                      <a:pt x="164748" y="474840"/>
                    </a:lnTo>
                    <a:cubicBezTo>
                      <a:pt x="177630" y="474844"/>
                      <a:pt x="188476" y="485014"/>
                      <a:pt x="188476" y="498612"/>
                    </a:cubicBezTo>
                    <a:close/>
                    <a:moveTo>
                      <a:pt x="11524" y="69376"/>
                    </a:moveTo>
                    <a:cubicBezTo>
                      <a:pt x="6776" y="36784"/>
                      <a:pt x="29827" y="6215"/>
                      <a:pt x="63050" y="790"/>
                    </a:cubicBezTo>
                    <a:cubicBezTo>
                      <a:pt x="96273" y="-4631"/>
                      <a:pt x="127458" y="18434"/>
                      <a:pt x="132883" y="51730"/>
                    </a:cubicBezTo>
                    <a:cubicBezTo>
                      <a:pt x="137624" y="84322"/>
                      <a:pt x="115254" y="115566"/>
                      <a:pt x="82711" y="120988"/>
                    </a:cubicBezTo>
                    <a:cubicBezTo>
                      <a:pt x="66437" y="123714"/>
                      <a:pt x="50839" y="120988"/>
                      <a:pt x="38638" y="112164"/>
                    </a:cubicBezTo>
                    <a:cubicBezTo>
                      <a:pt x="24405" y="102672"/>
                      <a:pt x="14910" y="87048"/>
                      <a:pt x="11524" y="69376"/>
                    </a:cubicBezTo>
                    <a:close/>
                    <a:moveTo>
                      <a:pt x="50168" y="63280"/>
                    </a:moveTo>
                    <a:cubicBezTo>
                      <a:pt x="52200" y="75502"/>
                      <a:pt x="62370" y="82974"/>
                      <a:pt x="74577" y="80923"/>
                    </a:cubicBezTo>
                    <a:cubicBezTo>
                      <a:pt x="87459" y="78900"/>
                      <a:pt x="94912" y="69376"/>
                      <a:pt x="93558" y="57154"/>
                    </a:cubicBezTo>
                    <a:cubicBezTo>
                      <a:pt x="91526" y="45607"/>
                      <a:pt x="81350" y="39511"/>
                      <a:pt x="68468" y="41534"/>
                    </a:cubicBezTo>
                    <a:cubicBezTo>
                      <a:pt x="56267" y="42910"/>
                      <a:pt x="48807" y="52405"/>
                      <a:pt x="50168" y="632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15098578" y="4699465"/>
                <a:ext cx="391872" cy="476098"/>
              </a:xfrm>
              <a:custGeom>
                <a:avLst/>
                <a:gdLst/>
                <a:ahLst/>
                <a:cxnLst/>
                <a:rect l="l" t="t" r="r" b="b"/>
                <a:pathLst>
                  <a:path w="391872" h="476098" extrusionOk="0">
                    <a:moveTo>
                      <a:pt x="391872" y="451654"/>
                    </a:moveTo>
                    <a:cubicBezTo>
                      <a:pt x="391872" y="465224"/>
                      <a:pt x="381703" y="475423"/>
                      <a:pt x="368144" y="475423"/>
                    </a:cubicBezTo>
                    <a:cubicBezTo>
                      <a:pt x="286107" y="476098"/>
                      <a:pt x="276615" y="476098"/>
                      <a:pt x="267801" y="475423"/>
                    </a:cubicBezTo>
                    <a:cubicBezTo>
                      <a:pt x="255600" y="474748"/>
                      <a:pt x="245424" y="463876"/>
                      <a:pt x="245424" y="451654"/>
                    </a:cubicBezTo>
                    <a:cubicBezTo>
                      <a:pt x="245424" y="438731"/>
                      <a:pt x="256271" y="427886"/>
                      <a:pt x="269152" y="427886"/>
                    </a:cubicBezTo>
                    <a:lnTo>
                      <a:pt x="282040" y="427886"/>
                    </a:lnTo>
                    <a:cubicBezTo>
                      <a:pt x="280679" y="426509"/>
                      <a:pt x="279328" y="424487"/>
                      <a:pt x="277967" y="422435"/>
                    </a:cubicBezTo>
                    <a:cubicBezTo>
                      <a:pt x="264411" y="402065"/>
                      <a:pt x="250852" y="381020"/>
                      <a:pt x="237971" y="364724"/>
                    </a:cubicBezTo>
                    <a:cubicBezTo>
                      <a:pt x="228475" y="351801"/>
                      <a:pt x="216274" y="332807"/>
                      <a:pt x="198645" y="313785"/>
                    </a:cubicBezTo>
                    <a:cubicBezTo>
                      <a:pt x="185764" y="319206"/>
                      <a:pt x="172202" y="323280"/>
                      <a:pt x="157288" y="326682"/>
                    </a:cubicBezTo>
                    <a:cubicBezTo>
                      <a:pt x="139659" y="330081"/>
                      <a:pt x="120679" y="332807"/>
                      <a:pt x="101014" y="334155"/>
                    </a:cubicBezTo>
                    <a:lnTo>
                      <a:pt x="99660" y="428561"/>
                    </a:lnTo>
                    <a:lnTo>
                      <a:pt x="120675" y="428561"/>
                    </a:lnTo>
                    <a:cubicBezTo>
                      <a:pt x="134237" y="428561"/>
                      <a:pt x="144403" y="439436"/>
                      <a:pt x="144403" y="452330"/>
                    </a:cubicBezTo>
                    <a:cubicBezTo>
                      <a:pt x="144403" y="465227"/>
                      <a:pt x="134234" y="476098"/>
                      <a:pt x="120675" y="476098"/>
                    </a:cubicBezTo>
                    <a:lnTo>
                      <a:pt x="26431" y="476098"/>
                    </a:lnTo>
                    <a:cubicBezTo>
                      <a:pt x="13549" y="476098"/>
                      <a:pt x="2703" y="465224"/>
                      <a:pt x="2703" y="452330"/>
                    </a:cubicBezTo>
                    <a:cubicBezTo>
                      <a:pt x="2703" y="439432"/>
                      <a:pt x="13549" y="428561"/>
                      <a:pt x="26431" y="428561"/>
                    </a:cubicBezTo>
                    <a:lnTo>
                      <a:pt x="52194" y="428561"/>
                    </a:lnTo>
                    <a:cubicBezTo>
                      <a:pt x="52874" y="286617"/>
                      <a:pt x="53555" y="265572"/>
                      <a:pt x="54229" y="241800"/>
                    </a:cubicBezTo>
                    <a:cubicBezTo>
                      <a:pt x="54910" y="214629"/>
                      <a:pt x="54910" y="187462"/>
                      <a:pt x="54910" y="160291"/>
                    </a:cubicBezTo>
                    <a:cubicBezTo>
                      <a:pt x="54229" y="108676"/>
                      <a:pt x="52874" y="75409"/>
                      <a:pt x="50843" y="47537"/>
                    </a:cubicBezTo>
                    <a:lnTo>
                      <a:pt x="23728" y="47537"/>
                    </a:lnTo>
                    <a:cubicBezTo>
                      <a:pt x="10840" y="47537"/>
                      <a:pt x="0" y="37367"/>
                      <a:pt x="0" y="23769"/>
                    </a:cubicBezTo>
                    <a:cubicBezTo>
                      <a:pt x="0" y="10872"/>
                      <a:pt x="10840" y="0"/>
                      <a:pt x="23728" y="0"/>
                    </a:cubicBezTo>
                    <a:cubicBezTo>
                      <a:pt x="49491" y="0"/>
                      <a:pt x="56945" y="0"/>
                      <a:pt x="73219" y="701"/>
                    </a:cubicBezTo>
                    <a:cubicBezTo>
                      <a:pt x="81353" y="1376"/>
                      <a:pt x="92200" y="6798"/>
                      <a:pt x="95589" y="20396"/>
                    </a:cubicBezTo>
                    <a:lnTo>
                      <a:pt x="97621" y="39389"/>
                    </a:lnTo>
                    <a:cubicBezTo>
                      <a:pt x="98302" y="48238"/>
                      <a:pt x="98982" y="59084"/>
                      <a:pt x="99663" y="74708"/>
                    </a:cubicBezTo>
                    <a:lnTo>
                      <a:pt x="102369" y="160291"/>
                    </a:lnTo>
                    <a:cubicBezTo>
                      <a:pt x="102369" y="188134"/>
                      <a:pt x="102369" y="215305"/>
                      <a:pt x="101695" y="242475"/>
                    </a:cubicBezTo>
                    <a:lnTo>
                      <a:pt x="101014" y="286614"/>
                    </a:lnTo>
                    <a:cubicBezTo>
                      <a:pt x="134911" y="283887"/>
                      <a:pt x="175595" y="276415"/>
                      <a:pt x="206779" y="256044"/>
                    </a:cubicBezTo>
                    <a:cubicBezTo>
                      <a:pt x="225760" y="243823"/>
                      <a:pt x="239322" y="223453"/>
                      <a:pt x="248817" y="194259"/>
                    </a:cubicBezTo>
                    <a:cubicBezTo>
                      <a:pt x="252204" y="185410"/>
                      <a:pt x="254239" y="175912"/>
                      <a:pt x="256951" y="166417"/>
                    </a:cubicBezTo>
                    <a:lnTo>
                      <a:pt x="250172" y="166417"/>
                    </a:lnTo>
                    <a:cubicBezTo>
                      <a:pt x="237290" y="166417"/>
                      <a:pt x="226444" y="156217"/>
                      <a:pt x="225763" y="143320"/>
                    </a:cubicBezTo>
                    <a:cubicBezTo>
                      <a:pt x="225763" y="129722"/>
                      <a:pt x="235939" y="118876"/>
                      <a:pt x="249491" y="118876"/>
                    </a:cubicBezTo>
                    <a:lnTo>
                      <a:pt x="326787" y="119551"/>
                    </a:lnTo>
                    <a:cubicBezTo>
                      <a:pt x="339669" y="118876"/>
                      <a:pt x="350515" y="129722"/>
                      <a:pt x="350515" y="142648"/>
                    </a:cubicBezTo>
                    <a:cubicBezTo>
                      <a:pt x="351196" y="155545"/>
                      <a:pt x="340346" y="166417"/>
                      <a:pt x="327467" y="167092"/>
                    </a:cubicBezTo>
                    <a:cubicBezTo>
                      <a:pt x="323394" y="167092"/>
                      <a:pt x="315260" y="167092"/>
                      <a:pt x="305771" y="166417"/>
                    </a:cubicBezTo>
                    <a:cubicBezTo>
                      <a:pt x="302378" y="180661"/>
                      <a:pt x="298311" y="194935"/>
                      <a:pt x="294244" y="209179"/>
                    </a:cubicBezTo>
                    <a:cubicBezTo>
                      <a:pt x="282043" y="245874"/>
                      <a:pt x="263734" y="272341"/>
                      <a:pt x="240006" y="290688"/>
                    </a:cubicBezTo>
                    <a:cubicBezTo>
                      <a:pt x="252207" y="305637"/>
                      <a:pt x="267120" y="323280"/>
                      <a:pt x="276615" y="336206"/>
                    </a:cubicBezTo>
                    <a:cubicBezTo>
                      <a:pt x="289497" y="353849"/>
                      <a:pt x="303739" y="374895"/>
                      <a:pt x="317292" y="395969"/>
                    </a:cubicBezTo>
                    <a:lnTo>
                      <a:pt x="339669" y="428561"/>
                    </a:lnTo>
                    <a:cubicBezTo>
                      <a:pt x="347803" y="428561"/>
                      <a:pt x="357972" y="428561"/>
                      <a:pt x="368144" y="427886"/>
                    </a:cubicBezTo>
                    <a:cubicBezTo>
                      <a:pt x="381706" y="427886"/>
                      <a:pt x="391872" y="438731"/>
                      <a:pt x="391872" y="4516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15510156" y="4811543"/>
                <a:ext cx="280688" cy="370116"/>
              </a:xfrm>
              <a:custGeom>
                <a:avLst/>
                <a:gdLst/>
                <a:ahLst/>
                <a:cxnLst/>
                <a:rect l="l" t="t" r="r" b="b"/>
                <a:pathLst>
                  <a:path w="280688" h="370116" extrusionOk="0">
                    <a:moveTo>
                      <a:pt x="280689" y="168410"/>
                    </a:moveTo>
                    <a:cubicBezTo>
                      <a:pt x="280689" y="175211"/>
                      <a:pt x="280689" y="182684"/>
                      <a:pt x="280002" y="190832"/>
                    </a:cubicBezTo>
                    <a:cubicBezTo>
                      <a:pt x="279328" y="201706"/>
                      <a:pt x="269162" y="211877"/>
                      <a:pt x="258306" y="212578"/>
                    </a:cubicBezTo>
                    <a:cubicBezTo>
                      <a:pt x="223063" y="213253"/>
                      <a:pt x="166109" y="213925"/>
                      <a:pt x="132199" y="213925"/>
                    </a:cubicBezTo>
                    <a:lnTo>
                      <a:pt x="48811" y="213925"/>
                    </a:lnTo>
                    <a:cubicBezTo>
                      <a:pt x="50172" y="279813"/>
                      <a:pt x="96957" y="323952"/>
                      <a:pt x="152550" y="323952"/>
                    </a:cubicBezTo>
                    <a:cubicBezTo>
                      <a:pt x="210176" y="323952"/>
                      <a:pt x="226444" y="305605"/>
                      <a:pt x="233907" y="289309"/>
                    </a:cubicBezTo>
                    <a:cubicBezTo>
                      <a:pt x="237300" y="281161"/>
                      <a:pt x="246108" y="275739"/>
                      <a:pt x="254929" y="275739"/>
                    </a:cubicBezTo>
                    <a:cubicBezTo>
                      <a:pt x="268491" y="275739"/>
                      <a:pt x="277970" y="288636"/>
                      <a:pt x="277970" y="298807"/>
                    </a:cubicBezTo>
                    <a:cubicBezTo>
                      <a:pt x="277970" y="302881"/>
                      <a:pt x="276625" y="306280"/>
                      <a:pt x="275264" y="309007"/>
                    </a:cubicBezTo>
                    <a:cubicBezTo>
                      <a:pt x="251536" y="356547"/>
                      <a:pt x="208144" y="370116"/>
                      <a:pt x="152550" y="370116"/>
                    </a:cubicBezTo>
                    <a:cubicBezTo>
                      <a:pt x="108471" y="370116"/>
                      <a:pt x="61702" y="347724"/>
                      <a:pt x="33904" y="313080"/>
                    </a:cubicBezTo>
                    <a:cubicBezTo>
                      <a:pt x="18980" y="294058"/>
                      <a:pt x="0" y="256044"/>
                      <a:pt x="0" y="191507"/>
                    </a:cubicBezTo>
                    <a:cubicBezTo>
                      <a:pt x="0" y="90329"/>
                      <a:pt x="60341" y="0"/>
                      <a:pt x="153224" y="0"/>
                    </a:cubicBezTo>
                    <a:cubicBezTo>
                      <a:pt x="227130" y="-3"/>
                      <a:pt x="280689" y="57036"/>
                      <a:pt x="280689" y="168410"/>
                    </a:cubicBezTo>
                    <a:close/>
                    <a:moveTo>
                      <a:pt x="47450" y="167063"/>
                    </a:moveTo>
                    <a:lnTo>
                      <a:pt x="233229" y="167063"/>
                    </a:lnTo>
                    <a:cubicBezTo>
                      <a:pt x="233904" y="96429"/>
                      <a:pt x="209501" y="46865"/>
                      <a:pt x="154582" y="46865"/>
                    </a:cubicBezTo>
                    <a:cubicBezTo>
                      <a:pt x="94235" y="46865"/>
                      <a:pt x="53565" y="99827"/>
                      <a:pt x="47450" y="1670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6" name="Google Shape;416;p2"/>
          <p:cNvGrpSpPr/>
          <p:nvPr/>
        </p:nvGrpSpPr>
        <p:grpSpPr>
          <a:xfrm rot="-1550857">
            <a:off x="516750" y="3596549"/>
            <a:ext cx="378251" cy="371707"/>
            <a:chOff x="1033591" y="7192603"/>
            <a:chExt cx="756465" cy="743378"/>
          </a:xfrm>
        </p:grpSpPr>
        <p:sp>
          <p:nvSpPr>
            <p:cNvPr id="417" name="Google Shape;417;p2"/>
            <p:cNvSpPr/>
            <p:nvPr/>
          </p:nvSpPr>
          <p:spPr>
            <a:xfrm>
              <a:off x="1033591" y="7192603"/>
              <a:ext cx="756465" cy="743378"/>
            </a:xfrm>
            <a:custGeom>
              <a:avLst/>
              <a:gdLst/>
              <a:ahLst/>
              <a:cxnLst/>
              <a:rect l="l" t="t" r="r" b="b"/>
              <a:pathLst>
                <a:path w="756465" h="743378" extrusionOk="0">
                  <a:moveTo>
                    <a:pt x="372409" y="7"/>
                  </a:moveTo>
                  <a:cubicBezTo>
                    <a:pt x="402864" y="-607"/>
                    <a:pt x="419015" y="39384"/>
                    <a:pt x="427412" y="62976"/>
                  </a:cubicBezTo>
                  <a:cubicBezTo>
                    <a:pt x="448906" y="123366"/>
                    <a:pt x="478427" y="180121"/>
                    <a:pt x="500916" y="240206"/>
                  </a:cubicBezTo>
                  <a:cubicBezTo>
                    <a:pt x="501908" y="242855"/>
                    <a:pt x="504399" y="244633"/>
                    <a:pt x="507229" y="244675"/>
                  </a:cubicBezTo>
                  <a:cubicBezTo>
                    <a:pt x="570749" y="245625"/>
                    <a:pt x="677440" y="255794"/>
                    <a:pt x="723649" y="261218"/>
                  </a:cubicBezTo>
                  <a:cubicBezTo>
                    <a:pt x="809695" y="271344"/>
                    <a:pt x="714609" y="342940"/>
                    <a:pt x="576451" y="447186"/>
                  </a:cubicBezTo>
                  <a:cubicBezTo>
                    <a:pt x="574142" y="448928"/>
                    <a:pt x="573168" y="451945"/>
                    <a:pt x="574019" y="454709"/>
                  </a:cubicBezTo>
                  <a:cubicBezTo>
                    <a:pt x="675910" y="785523"/>
                    <a:pt x="658325" y="759559"/>
                    <a:pt x="542239" y="690395"/>
                  </a:cubicBezTo>
                  <a:cubicBezTo>
                    <a:pt x="440062" y="629503"/>
                    <a:pt x="402686" y="601747"/>
                    <a:pt x="388413" y="591719"/>
                  </a:cubicBezTo>
                  <a:cubicBezTo>
                    <a:pt x="385952" y="589990"/>
                    <a:pt x="382659" y="590057"/>
                    <a:pt x="380270" y="591883"/>
                  </a:cubicBezTo>
                  <a:cubicBezTo>
                    <a:pt x="366411" y="602477"/>
                    <a:pt x="330185" y="631716"/>
                    <a:pt x="230545" y="696672"/>
                  </a:cubicBezTo>
                  <a:cubicBezTo>
                    <a:pt x="117340" y="770455"/>
                    <a:pt x="100817" y="797105"/>
                    <a:pt x="189290" y="462458"/>
                  </a:cubicBezTo>
                  <a:cubicBezTo>
                    <a:pt x="190029" y="459662"/>
                    <a:pt x="188935" y="456686"/>
                    <a:pt x="186557" y="455039"/>
                  </a:cubicBezTo>
                  <a:cubicBezTo>
                    <a:pt x="44311" y="356440"/>
                    <a:pt x="-53586" y="288730"/>
                    <a:pt x="31983" y="275147"/>
                  </a:cubicBezTo>
                  <a:cubicBezTo>
                    <a:pt x="77935" y="267868"/>
                    <a:pt x="184130" y="253409"/>
                    <a:pt x="247561" y="249904"/>
                  </a:cubicBezTo>
                  <a:cubicBezTo>
                    <a:pt x="250387" y="249748"/>
                    <a:pt x="252805" y="247870"/>
                    <a:pt x="253690" y="245183"/>
                  </a:cubicBezTo>
                  <a:cubicBezTo>
                    <a:pt x="273739" y="184243"/>
                    <a:pt x="300948" y="126344"/>
                    <a:pt x="319991" y="65137"/>
                  </a:cubicBezTo>
                  <a:cubicBezTo>
                    <a:pt x="327428" y="41227"/>
                    <a:pt x="341954" y="620"/>
                    <a:pt x="372409" y="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8" name="Google Shape;418;p2"/>
            <p:cNvGrpSpPr/>
            <p:nvPr/>
          </p:nvGrpSpPr>
          <p:grpSpPr>
            <a:xfrm>
              <a:off x="1131226" y="7300676"/>
              <a:ext cx="546319" cy="510117"/>
              <a:chOff x="1131226" y="7300676"/>
              <a:chExt cx="546319" cy="510117"/>
            </a:xfrm>
          </p:grpSpPr>
          <p:sp>
            <p:nvSpPr>
              <p:cNvPr id="419" name="Google Shape;419;p2"/>
              <p:cNvSpPr/>
              <p:nvPr/>
            </p:nvSpPr>
            <p:spPr>
              <a:xfrm>
                <a:off x="1401788" y="7300676"/>
                <a:ext cx="12218" cy="39754"/>
              </a:xfrm>
              <a:custGeom>
                <a:avLst/>
                <a:gdLst/>
                <a:ahLst/>
                <a:cxnLst/>
                <a:rect l="l" t="t" r="r" b="b"/>
                <a:pathLst>
                  <a:path w="12218" h="39754" extrusionOk="0">
                    <a:moveTo>
                      <a:pt x="4780" y="4"/>
                    </a:moveTo>
                    <a:cubicBezTo>
                      <a:pt x="-472" y="561"/>
                      <a:pt x="-120" y="5609"/>
                      <a:pt x="107" y="9607"/>
                    </a:cubicBezTo>
                    <a:cubicBezTo>
                      <a:pt x="1393" y="32428"/>
                      <a:pt x="118" y="40037"/>
                      <a:pt x="7373" y="39746"/>
                    </a:cubicBezTo>
                    <a:cubicBezTo>
                      <a:pt x="12859" y="39090"/>
                      <a:pt x="12355" y="33994"/>
                      <a:pt x="12047" y="29837"/>
                    </a:cubicBezTo>
                    <a:cubicBezTo>
                      <a:pt x="10353" y="6945"/>
                      <a:pt x="11681" y="-184"/>
                      <a:pt x="4780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1435789" y="7315479"/>
                <a:ext cx="12963" cy="19162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9162" extrusionOk="0">
                    <a:moveTo>
                      <a:pt x="9828" y="1348"/>
                    </a:moveTo>
                    <a:cubicBezTo>
                      <a:pt x="7231" y="-503"/>
                      <a:pt x="3759" y="-592"/>
                      <a:pt x="1621" y="1990"/>
                    </a:cubicBezTo>
                    <a:cubicBezTo>
                      <a:pt x="-1589" y="5866"/>
                      <a:pt x="-89" y="18942"/>
                      <a:pt x="6634" y="19159"/>
                    </a:cubicBezTo>
                    <a:cubicBezTo>
                      <a:pt x="14044" y="19400"/>
                      <a:pt x="14731" y="4843"/>
                      <a:pt x="9828" y="134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1367358" y="7310233"/>
                <a:ext cx="13610" cy="19855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19855" extrusionOk="0">
                    <a:moveTo>
                      <a:pt x="10919" y="1486"/>
                    </a:moveTo>
                    <a:cubicBezTo>
                      <a:pt x="9056" y="-143"/>
                      <a:pt x="6231" y="-650"/>
                      <a:pt x="3832" y="1079"/>
                    </a:cubicBezTo>
                    <a:cubicBezTo>
                      <a:pt x="-367" y="4104"/>
                      <a:pt x="-2321" y="17722"/>
                      <a:pt x="4369" y="19656"/>
                    </a:cubicBezTo>
                    <a:cubicBezTo>
                      <a:pt x="11877" y="21825"/>
                      <a:pt x="17007" y="5723"/>
                      <a:pt x="10919" y="1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1632137" y="7475429"/>
                <a:ext cx="22487" cy="15164"/>
              </a:xfrm>
              <a:custGeom>
                <a:avLst/>
                <a:gdLst/>
                <a:ahLst/>
                <a:cxnLst/>
                <a:rect l="l" t="t" r="r" b="b"/>
                <a:pathLst>
                  <a:path w="22487" h="15164" extrusionOk="0">
                    <a:moveTo>
                      <a:pt x="22343" y="7768"/>
                    </a:moveTo>
                    <a:cubicBezTo>
                      <a:pt x="22877" y="5404"/>
                      <a:pt x="21922" y="2634"/>
                      <a:pt x="19575" y="1013"/>
                    </a:cubicBezTo>
                    <a:cubicBezTo>
                      <a:pt x="14765" y="-2308"/>
                      <a:pt x="-1003" y="3009"/>
                      <a:pt x="50" y="10077"/>
                    </a:cubicBezTo>
                    <a:cubicBezTo>
                      <a:pt x="1294" y="18419"/>
                      <a:pt x="21297" y="15689"/>
                      <a:pt x="22343" y="776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1636359" y="7501046"/>
                <a:ext cx="41186" cy="18729"/>
              </a:xfrm>
              <a:custGeom>
                <a:avLst/>
                <a:gdLst/>
                <a:ahLst/>
                <a:cxnLst/>
                <a:rect l="l" t="t" r="r" b="b"/>
                <a:pathLst>
                  <a:path w="41186" h="18729" extrusionOk="0">
                    <a:moveTo>
                      <a:pt x="41034" y="3695"/>
                    </a:moveTo>
                    <a:cubicBezTo>
                      <a:pt x="38872" y="-3700"/>
                      <a:pt x="30796" y="1346"/>
                      <a:pt x="8409" y="7146"/>
                    </a:cubicBezTo>
                    <a:cubicBezTo>
                      <a:pt x="4306" y="8209"/>
                      <a:pt x="-942" y="9229"/>
                      <a:pt x="145" y="14788"/>
                    </a:cubicBezTo>
                    <a:cubicBezTo>
                      <a:pt x="2202" y="22168"/>
                      <a:pt x="9323" y="18157"/>
                      <a:pt x="33086" y="11193"/>
                    </a:cubicBezTo>
                    <a:cubicBezTo>
                      <a:pt x="36971" y="10054"/>
                      <a:pt x="42144" y="9012"/>
                      <a:pt x="41034" y="36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1659182" y="7533208"/>
                <a:ext cx="17445" cy="14656"/>
              </a:xfrm>
              <a:custGeom>
                <a:avLst/>
                <a:gdLst/>
                <a:ahLst/>
                <a:cxnLst/>
                <a:rect l="l" t="t" r="r" b="b"/>
                <a:pathLst>
                  <a:path w="17445" h="14656" extrusionOk="0">
                    <a:moveTo>
                      <a:pt x="13259" y="240"/>
                    </a:moveTo>
                    <a:cubicBezTo>
                      <a:pt x="8423" y="-1391"/>
                      <a:pt x="-1897" y="5632"/>
                      <a:pt x="304" y="11322"/>
                    </a:cubicBezTo>
                    <a:cubicBezTo>
                      <a:pt x="3067" y="18470"/>
                      <a:pt x="18218" y="12977"/>
                      <a:pt x="17415" y="5626"/>
                    </a:cubicBezTo>
                    <a:cubicBezTo>
                      <a:pt x="17309" y="3357"/>
                      <a:pt x="15838" y="1109"/>
                      <a:pt x="13259" y="2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1573979" y="7740328"/>
                <a:ext cx="18791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18791" h="25587" extrusionOk="0">
                    <a:moveTo>
                      <a:pt x="2762" y="563"/>
                    </a:moveTo>
                    <a:cubicBezTo>
                      <a:pt x="-2602" y="3512"/>
                      <a:pt x="1166" y="9266"/>
                      <a:pt x="3082" y="13133"/>
                    </a:cubicBezTo>
                    <a:cubicBezTo>
                      <a:pt x="5292" y="17592"/>
                      <a:pt x="9611" y="29114"/>
                      <a:pt x="16580" y="24528"/>
                    </a:cubicBezTo>
                    <a:cubicBezTo>
                      <a:pt x="22091" y="20244"/>
                      <a:pt x="15843" y="14190"/>
                      <a:pt x="13570" y="10054"/>
                    </a:cubicBezTo>
                    <a:cubicBezTo>
                      <a:pt x="11397" y="6099"/>
                      <a:pt x="8955" y="-2234"/>
                      <a:pt x="2762" y="56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1545969" y="7756366"/>
                <a:ext cx="21582" cy="33737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33737" extrusionOk="0">
                    <a:moveTo>
                      <a:pt x="2942" y="467"/>
                    </a:moveTo>
                    <a:cubicBezTo>
                      <a:pt x="-1646" y="2691"/>
                      <a:pt x="124" y="7042"/>
                      <a:pt x="1652" y="10654"/>
                    </a:cubicBezTo>
                    <a:cubicBezTo>
                      <a:pt x="9551" y="29333"/>
                      <a:pt x="13143" y="36212"/>
                      <a:pt x="19039" y="32963"/>
                    </a:cubicBezTo>
                    <a:cubicBezTo>
                      <a:pt x="25050" y="29007"/>
                      <a:pt x="18905" y="22545"/>
                      <a:pt x="15974" y="16524"/>
                    </a:cubicBezTo>
                    <a:cubicBezTo>
                      <a:pt x="11614" y="7566"/>
                      <a:pt x="9947" y="-2274"/>
                      <a:pt x="2942" y="4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1516126" y="7765123"/>
                <a:ext cx="16651" cy="23956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23956" extrusionOk="0">
                    <a:moveTo>
                      <a:pt x="16651" y="16224"/>
                    </a:moveTo>
                    <a:cubicBezTo>
                      <a:pt x="16629" y="16165"/>
                      <a:pt x="16605" y="16105"/>
                      <a:pt x="16583" y="16046"/>
                    </a:cubicBezTo>
                    <a:cubicBezTo>
                      <a:pt x="16024" y="12867"/>
                      <a:pt x="14969" y="11855"/>
                      <a:pt x="11985" y="3425"/>
                    </a:cubicBezTo>
                    <a:cubicBezTo>
                      <a:pt x="9655" y="-1807"/>
                      <a:pt x="2707" y="-650"/>
                      <a:pt x="529" y="4231"/>
                    </a:cubicBezTo>
                    <a:cubicBezTo>
                      <a:pt x="-2049" y="10014"/>
                      <a:pt x="5318" y="22211"/>
                      <a:pt x="11272" y="23957"/>
                    </a:cubicBezTo>
                    <a:lnTo>
                      <a:pt x="11783" y="23801"/>
                    </a:lnTo>
                    <a:cubicBezTo>
                      <a:pt x="14954" y="22828"/>
                      <a:pt x="16820" y="19745"/>
                      <a:pt x="16595" y="16437"/>
                    </a:cubicBezTo>
                    <a:cubicBezTo>
                      <a:pt x="16587" y="16316"/>
                      <a:pt x="16599" y="16244"/>
                      <a:pt x="16651" y="162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1290656" y="7774340"/>
                <a:ext cx="20853" cy="25254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25254" extrusionOk="0">
                    <a:moveTo>
                      <a:pt x="18708" y="1002"/>
                    </a:moveTo>
                    <a:cubicBezTo>
                      <a:pt x="13846" y="-2189"/>
                      <a:pt x="10786" y="2969"/>
                      <a:pt x="8200" y="6304"/>
                    </a:cubicBezTo>
                    <a:cubicBezTo>
                      <a:pt x="5030" y="10389"/>
                      <a:pt x="-4550" y="19528"/>
                      <a:pt x="2578" y="24381"/>
                    </a:cubicBezTo>
                    <a:cubicBezTo>
                      <a:pt x="8945" y="28021"/>
                      <a:pt x="12286" y="19354"/>
                      <a:pt x="15102" y="15377"/>
                    </a:cubicBezTo>
                    <a:cubicBezTo>
                      <a:pt x="17751" y="11634"/>
                      <a:pt x="24188" y="5250"/>
                      <a:pt x="18708" y="100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1241975" y="7761205"/>
                <a:ext cx="35354" cy="49588"/>
              </a:xfrm>
              <a:custGeom>
                <a:avLst/>
                <a:gdLst/>
                <a:ahLst/>
                <a:cxnLst/>
                <a:rect l="l" t="t" r="r" b="b"/>
                <a:pathLst>
                  <a:path w="35354" h="49588" extrusionOk="0">
                    <a:moveTo>
                      <a:pt x="32956" y="960"/>
                    </a:moveTo>
                    <a:cubicBezTo>
                      <a:pt x="26878" y="-2456"/>
                      <a:pt x="26714" y="1867"/>
                      <a:pt x="3609" y="36772"/>
                    </a:cubicBezTo>
                    <a:cubicBezTo>
                      <a:pt x="1186" y="40432"/>
                      <a:pt x="-2462" y="45120"/>
                      <a:pt x="2386" y="48629"/>
                    </a:cubicBezTo>
                    <a:cubicBezTo>
                      <a:pt x="7752" y="51904"/>
                      <a:pt x="10784" y="46047"/>
                      <a:pt x="13265" y="42284"/>
                    </a:cubicBezTo>
                    <a:cubicBezTo>
                      <a:pt x="19466" y="32878"/>
                      <a:pt x="25555" y="23374"/>
                      <a:pt x="31367" y="13721"/>
                    </a:cubicBezTo>
                    <a:cubicBezTo>
                      <a:pt x="33624" y="9971"/>
                      <a:pt x="38150" y="4442"/>
                      <a:pt x="32956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1234855" y="7741988"/>
                <a:ext cx="20425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20717" extrusionOk="0">
                    <a:moveTo>
                      <a:pt x="20407" y="6185"/>
                    </a:moveTo>
                    <a:cubicBezTo>
                      <a:pt x="20096" y="3164"/>
                      <a:pt x="17915" y="854"/>
                      <a:pt x="15398" y="271"/>
                    </a:cubicBezTo>
                    <a:cubicBezTo>
                      <a:pt x="7748" y="-2329"/>
                      <a:pt x="-4955" y="14515"/>
                      <a:pt x="2024" y="19761"/>
                    </a:cubicBezTo>
                    <a:cubicBezTo>
                      <a:pt x="8008" y="24258"/>
                      <a:pt x="20978" y="11747"/>
                      <a:pt x="20407" y="6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1169738" y="7483476"/>
                <a:ext cx="24791" cy="14853"/>
              </a:xfrm>
              <a:custGeom>
                <a:avLst/>
                <a:gdLst/>
                <a:ahLst/>
                <a:cxnLst/>
                <a:rect l="l" t="t" r="r" b="b"/>
                <a:pathLst>
                  <a:path w="24791" h="14853" extrusionOk="0">
                    <a:moveTo>
                      <a:pt x="22" y="7767"/>
                    </a:moveTo>
                    <a:cubicBezTo>
                      <a:pt x="655" y="14939"/>
                      <a:pt x="18757" y="16738"/>
                      <a:pt x="22685" y="12838"/>
                    </a:cubicBezTo>
                    <a:cubicBezTo>
                      <a:pt x="25243" y="10298"/>
                      <a:pt x="25405" y="6374"/>
                      <a:pt x="23531" y="3968"/>
                    </a:cubicBezTo>
                    <a:cubicBezTo>
                      <a:pt x="19675" y="-2448"/>
                      <a:pt x="-755" y="-1014"/>
                      <a:pt x="22" y="77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1131226" y="7513511"/>
                <a:ext cx="59962" cy="11705"/>
              </a:xfrm>
              <a:custGeom>
                <a:avLst/>
                <a:gdLst/>
                <a:ahLst/>
                <a:cxnLst/>
                <a:rect l="l" t="t" r="r" b="b"/>
                <a:pathLst>
                  <a:path w="59962" h="11705" extrusionOk="0">
                    <a:moveTo>
                      <a:pt x="47282" y="821"/>
                    </a:moveTo>
                    <a:cubicBezTo>
                      <a:pt x="35392" y="173"/>
                      <a:pt x="23469" y="-190"/>
                      <a:pt x="11563" y="102"/>
                    </a:cubicBezTo>
                    <a:cubicBezTo>
                      <a:pt x="6975" y="213"/>
                      <a:pt x="-18" y="-331"/>
                      <a:pt x="0" y="6126"/>
                    </a:cubicBezTo>
                    <a:cubicBezTo>
                      <a:pt x="521" y="12500"/>
                      <a:pt x="7283" y="11388"/>
                      <a:pt x="11840" y="11275"/>
                    </a:cubicBezTo>
                    <a:cubicBezTo>
                      <a:pt x="52362" y="10265"/>
                      <a:pt x="59233" y="14928"/>
                      <a:pt x="59962" y="6786"/>
                    </a:cubicBezTo>
                    <a:cubicBezTo>
                      <a:pt x="60034" y="114"/>
                      <a:pt x="51812" y="1068"/>
                      <a:pt x="47282" y="82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1166649" y="7543871"/>
                <a:ext cx="21110" cy="13946"/>
              </a:xfrm>
              <a:custGeom>
                <a:avLst/>
                <a:gdLst/>
                <a:ahLst/>
                <a:cxnLst/>
                <a:rect l="l" t="t" r="r" b="b"/>
                <a:pathLst>
                  <a:path w="21110" h="13946" extrusionOk="0">
                    <a:moveTo>
                      <a:pt x="161" y="9292"/>
                    </a:moveTo>
                    <a:cubicBezTo>
                      <a:pt x="2455" y="18199"/>
                      <a:pt x="27092" y="13295"/>
                      <a:pt x="19748" y="3238"/>
                    </a:cubicBezTo>
                    <a:cubicBezTo>
                      <a:pt x="15885" y="-3638"/>
                      <a:pt x="-1869" y="1411"/>
                      <a:pt x="161" y="9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4" name="Google Shape;434;p2"/>
          <p:cNvGrpSpPr/>
          <p:nvPr/>
        </p:nvGrpSpPr>
        <p:grpSpPr>
          <a:xfrm rot="264977">
            <a:off x="897084" y="3310051"/>
            <a:ext cx="273111" cy="268386"/>
            <a:chOff x="1793967" y="6620364"/>
            <a:chExt cx="546238" cy="536789"/>
          </a:xfrm>
        </p:grpSpPr>
        <p:sp>
          <p:nvSpPr>
            <p:cNvPr id="435" name="Google Shape;435;p2"/>
            <p:cNvSpPr/>
            <p:nvPr/>
          </p:nvSpPr>
          <p:spPr>
            <a:xfrm>
              <a:off x="1793967" y="6620364"/>
              <a:ext cx="546238" cy="536789"/>
            </a:xfrm>
            <a:custGeom>
              <a:avLst/>
              <a:gdLst/>
              <a:ahLst/>
              <a:cxnLst/>
              <a:rect l="l" t="t" r="r" b="b"/>
              <a:pathLst>
                <a:path w="546238" h="536789" extrusionOk="0">
                  <a:moveTo>
                    <a:pt x="268914" y="5"/>
                  </a:moveTo>
                  <a:cubicBezTo>
                    <a:pt x="290906" y="-438"/>
                    <a:pt x="302568" y="28439"/>
                    <a:pt x="308631" y="45474"/>
                  </a:cubicBezTo>
                  <a:cubicBezTo>
                    <a:pt x="324152" y="89082"/>
                    <a:pt x="345469" y="130065"/>
                    <a:pt x="361708" y="173451"/>
                  </a:cubicBezTo>
                  <a:cubicBezTo>
                    <a:pt x="362424" y="175364"/>
                    <a:pt x="364224" y="176648"/>
                    <a:pt x="366267" y="176678"/>
                  </a:cubicBezTo>
                  <a:cubicBezTo>
                    <a:pt x="412134" y="177364"/>
                    <a:pt x="489175" y="184708"/>
                    <a:pt x="522542" y="188624"/>
                  </a:cubicBezTo>
                  <a:cubicBezTo>
                    <a:pt x="584676" y="195936"/>
                    <a:pt x="516014" y="247635"/>
                    <a:pt x="416252" y="322910"/>
                  </a:cubicBezTo>
                  <a:cubicBezTo>
                    <a:pt x="414585" y="324168"/>
                    <a:pt x="413881" y="326347"/>
                    <a:pt x="414495" y="328342"/>
                  </a:cubicBezTo>
                  <a:cubicBezTo>
                    <a:pt x="488070" y="567222"/>
                    <a:pt x="475372" y="548473"/>
                    <a:pt x="391547" y="498530"/>
                  </a:cubicBezTo>
                  <a:cubicBezTo>
                    <a:pt x="317766" y="454561"/>
                    <a:pt x="290777" y="434518"/>
                    <a:pt x="280470" y="427277"/>
                  </a:cubicBezTo>
                  <a:cubicBezTo>
                    <a:pt x="278694" y="426028"/>
                    <a:pt x="276315" y="426077"/>
                    <a:pt x="274590" y="427395"/>
                  </a:cubicBezTo>
                  <a:cubicBezTo>
                    <a:pt x="264583" y="435045"/>
                    <a:pt x="238424" y="456158"/>
                    <a:pt x="166475" y="503063"/>
                  </a:cubicBezTo>
                  <a:cubicBezTo>
                    <a:pt x="84730" y="556341"/>
                    <a:pt x="72799" y="575585"/>
                    <a:pt x="136685" y="333938"/>
                  </a:cubicBezTo>
                  <a:cubicBezTo>
                    <a:pt x="137219" y="331920"/>
                    <a:pt x="136428" y="329770"/>
                    <a:pt x="134712" y="328581"/>
                  </a:cubicBezTo>
                  <a:cubicBezTo>
                    <a:pt x="31996" y="257383"/>
                    <a:pt x="-38694" y="208490"/>
                    <a:pt x="23095" y="198682"/>
                  </a:cubicBezTo>
                  <a:cubicBezTo>
                    <a:pt x="56277" y="193426"/>
                    <a:pt x="132959" y="182986"/>
                    <a:pt x="178762" y="180454"/>
                  </a:cubicBezTo>
                  <a:cubicBezTo>
                    <a:pt x="180803" y="180341"/>
                    <a:pt x="182549" y="178985"/>
                    <a:pt x="183188" y="177045"/>
                  </a:cubicBezTo>
                  <a:cubicBezTo>
                    <a:pt x="197665" y="133041"/>
                    <a:pt x="217313" y="91232"/>
                    <a:pt x="231063" y="47035"/>
                  </a:cubicBezTo>
                  <a:cubicBezTo>
                    <a:pt x="236434" y="29770"/>
                    <a:pt x="246923" y="447"/>
                    <a:pt x="268914" y="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6" name="Google Shape;436;p2"/>
            <p:cNvGrpSpPr/>
            <p:nvPr/>
          </p:nvGrpSpPr>
          <p:grpSpPr>
            <a:xfrm>
              <a:off x="1864469" y="6698402"/>
              <a:ext cx="394493" cy="368352"/>
              <a:chOff x="1864469" y="6698402"/>
              <a:chExt cx="394493" cy="368352"/>
            </a:xfrm>
          </p:grpSpPr>
          <p:sp>
            <p:nvSpPr>
              <p:cNvPr id="437" name="Google Shape;437;p2"/>
              <p:cNvSpPr/>
              <p:nvPr/>
            </p:nvSpPr>
            <p:spPr>
              <a:xfrm>
                <a:off x="2059840" y="6698402"/>
                <a:ext cx="8822" cy="28706"/>
              </a:xfrm>
              <a:custGeom>
                <a:avLst/>
                <a:gdLst/>
                <a:ahLst/>
                <a:cxnLst/>
                <a:rect l="l" t="t" r="r" b="b"/>
                <a:pathLst>
                  <a:path w="8822" h="28706" extrusionOk="0">
                    <a:moveTo>
                      <a:pt x="3452" y="3"/>
                    </a:moveTo>
                    <a:cubicBezTo>
                      <a:pt x="-341" y="405"/>
                      <a:pt x="-86" y="4050"/>
                      <a:pt x="77" y="6937"/>
                    </a:cubicBezTo>
                    <a:cubicBezTo>
                      <a:pt x="1006" y="23416"/>
                      <a:pt x="86" y="28911"/>
                      <a:pt x="5324" y="28700"/>
                    </a:cubicBezTo>
                    <a:cubicBezTo>
                      <a:pt x="9286" y="28227"/>
                      <a:pt x="8922" y="24547"/>
                      <a:pt x="8699" y="21545"/>
                    </a:cubicBezTo>
                    <a:cubicBezTo>
                      <a:pt x="7476" y="5015"/>
                      <a:pt x="8435" y="-133"/>
                      <a:pt x="3452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2084392" y="6709092"/>
                <a:ext cx="9361" cy="13836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13836" extrusionOk="0">
                    <a:moveTo>
                      <a:pt x="7097" y="973"/>
                    </a:moveTo>
                    <a:cubicBezTo>
                      <a:pt x="5221" y="-363"/>
                      <a:pt x="2714" y="-428"/>
                      <a:pt x="1171" y="1437"/>
                    </a:cubicBezTo>
                    <a:cubicBezTo>
                      <a:pt x="-1147" y="4236"/>
                      <a:pt x="-65" y="13678"/>
                      <a:pt x="4791" y="13835"/>
                    </a:cubicBezTo>
                    <a:cubicBezTo>
                      <a:pt x="10141" y="14009"/>
                      <a:pt x="10637" y="3497"/>
                      <a:pt x="7097" y="9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2034978" y="6705303"/>
                <a:ext cx="9827" cy="14337"/>
              </a:xfrm>
              <a:custGeom>
                <a:avLst/>
                <a:gdLst/>
                <a:ahLst/>
                <a:cxnLst/>
                <a:rect l="l" t="t" r="r" b="b"/>
                <a:pathLst>
                  <a:path w="9827" h="14337" extrusionOk="0">
                    <a:moveTo>
                      <a:pt x="7884" y="1073"/>
                    </a:moveTo>
                    <a:cubicBezTo>
                      <a:pt x="6539" y="-103"/>
                      <a:pt x="4500" y="-470"/>
                      <a:pt x="2767" y="779"/>
                    </a:cubicBezTo>
                    <a:cubicBezTo>
                      <a:pt x="-265" y="2964"/>
                      <a:pt x="-1676" y="12797"/>
                      <a:pt x="3155" y="14193"/>
                    </a:cubicBezTo>
                    <a:cubicBezTo>
                      <a:pt x="8576" y="15760"/>
                      <a:pt x="12281" y="4133"/>
                      <a:pt x="7884" y="10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226174" y="6824590"/>
                <a:ext cx="16237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6237" h="10950" extrusionOk="0">
                    <a:moveTo>
                      <a:pt x="16134" y="5609"/>
                    </a:moveTo>
                    <a:cubicBezTo>
                      <a:pt x="16519" y="3902"/>
                      <a:pt x="15830" y="1902"/>
                      <a:pt x="14135" y="732"/>
                    </a:cubicBezTo>
                    <a:cubicBezTo>
                      <a:pt x="10662" y="-1667"/>
                      <a:pt x="-724" y="2173"/>
                      <a:pt x="36" y="7276"/>
                    </a:cubicBezTo>
                    <a:cubicBezTo>
                      <a:pt x="934" y="13300"/>
                      <a:pt x="15379" y="11329"/>
                      <a:pt x="16134" y="5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2229222" y="6843088"/>
                <a:ext cx="29740" cy="13524"/>
              </a:xfrm>
              <a:custGeom>
                <a:avLst/>
                <a:gdLst/>
                <a:ahLst/>
                <a:cxnLst/>
                <a:rect l="l" t="t" r="r" b="b"/>
                <a:pathLst>
                  <a:path w="29740" h="13524" extrusionOk="0">
                    <a:moveTo>
                      <a:pt x="29630" y="2668"/>
                    </a:moveTo>
                    <a:cubicBezTo>
                      <a:pt x="28069" y="-2672"/>
                      <a:pt x="22238" y="972"/>
                      <a:pt x="6072" y="5160"/>
                    </a:cubicBezTo>
                    <a:cubicBezTo>
                      <a:pt x="3109" y="5928"/>
                      <a:pt x="-680" y="6664"/>
                      <a:pt x="105" y="10678"/>
                    </a:cubicBezTo>
                    <a:cubicBezTo>
                      <a:pt x="1590" y="16007"/>
                      <a:pt x="6732" y="13111"/>
                      <a:pt x="23891" y="8082"/>
                    </a:cubicBezTo>
                    <a:cubicBezTo>
                      <a:pt x="26697" y="7260"/>
                      <a:pt x="30432" y="6507"/>
                      <a:pt x="29630" y="26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2245703" y="6866312"/>
                <a:ext cx="12597" cy="10583"/>
              </a:xfrm>
              <a:custGeom>
                <a:avLst/>
                <a:gdLst/>
                <a:ahLst/>
                <a:cxnLst/>
                <a:rect l="l" t="t" r="r" b="b"/>
                <a:pathLst>
                  <a:path w="12597" h="10583" extrusionOk="0">
                    <a:moveTo>
                      <a:pt x="9574" y="173"/>
                    </a:moveTo>
                    <a:cubicBezTo>
                      <a:pt x="6082" y="-1005"/>
                      <a:pt x="-1370" y="4067"/>
                      <a:pt x="219" y="8175"/>
                    </a:cubicBezTo>
                    <a:cubicBezTo>
                      <a:pt x="2215" y="13337"/>
                      <a:pt x="13155" y="9370"/>
                      <a:pt x="12575" y="4063"/>
                    </a:cubicBezTo>
                    <a:cubicBezTo>
                      <a:pt x="12499" y="2424"/>
                      <a:pt x="11437" y="801"/>
                      <a:pt x="9574" y="1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184178" y="7015873"/>
                <a:ext cx="13569" cy="18476"/>
              </a:xfrm>
              <a:custGeom>
                <a:avLst/>
                <a:gdLst/>
                <a:ahLst/>
                <a:cxnLst/>
                <a:rect l="l" t="t" r="r" b="b"/>
                <a:pathLst>
                  <a:path w="13569" h="18476" extrusionOk="0">
                    <a:moveTo>
                      <a:pt x="1994" y="406"/>
                    </a:moveTo>
                    <a:cubicBezTo>
                      <a:pt x="-1879" y="2536"/>
                      <a:pt x="842" y="6691"/>
                      <a:pt x="2225" y="9483"/>
                    </a:cubicBezTo>
                    <a:cubicBezTo>
                      <a:pt x="3821" y="12703"/>
                      <a:pt x="6940" y="21023"/>
                      <a:pt x="11972" y="17711"/>
                    </a:cubicBezTo>
                    <a:cubicBezTo>
                      <a:pt x="15952" y="14618"/>
                      <a:pt x="11440" y="10247"/>
                      <a:pt x="9799" y="7260"/>
                    </a:cubicBezTo>
                    <a:cubicBezTo>
                      <a:pt x="8230" y="4404"/>
                      <a:pt x="6466" y="-1613"/>
                      <a:pt x="1994" y="4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163952" y="7027454"/>
                <a:ext cx="15584" cy="24361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24361" extrusionOk="0">
                    <a:moveTo>
                      <a:pt x="2124" y="337"/>
                    </a:moveTo>
                    <a:cubicBezTo>
                      <a:pt x="-1189" y="1943"/>
                      <a:pt x="90" y="5085"/>
                      <a:pt x="1193" y="7693"/>
                    </a:cubicBezTo>
                    <a:cubicBezTo>
                      <a:pt x="6897" y="21181"/>
                      <a:pt x="9491" y="26148"/>
                      <a:pt x="13748" y="23802"/>
                    </a:cubicBezTo>
                    <a:cubicBezTo>
                      <a:pt x="18088" y="20946"/>
                      <a:pt x="13651" y="16280"/>
                      <a:pt x="11535" y="11932"/>
                    </a:cubicBezTo>
                    <a:cubicBezTo>
                      <a:pt x="8386" y="5464"/>
                      <a:pt x="7182" y="-1642"/>
                      <a:pt x="2124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2142403" y="7033777"/>
                <a:ext cx="1202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7299" extrusionOk="0">
                    <a:moveTo>
                      <a:pt x="12024" y="11715"/>
                    </a:moveTo>
                    <a:cubicBezTo>
                      <a:pt x="12008" y="11673"/>
                      <a:pt x="11991" y="11630"/>
                      <a:pt x="11974" y="11587"/>
                    </a:cubicBezTo>
                    <a:cubicBezTo>
                      <a:pt x="11571" y="9291"/>
                      <a:pt x="10809" y="8560"/>
                      <a:pt x="8654" y="2473"/>
                    </a:cubicBezTo>
                    <a:cubicBezTo>
                      <a:pt x="6972" y="-1305"/>
                      <a:pt x="1955" y="-470"/>
                      <a:pt x="382" y="3055"/>
                    </a:cubicBezTo>
                    <a:cubicBezTo>
                      <a:pt x="-1479" y="7231"/>
                      <a:pt x="3840" y="16039"/>
                      <a:pt x="8140" y="17299"/>
                    </a:cubicBezTo>
                    <a:lnTo>
                      <a:pt x="8508" y="17186"/>
                    </a:lnTo>
                    <a:cubicBezTo>
                      <a:pt x="10798" y="16484"/>
                      <a:pt x="12145" y="14258"/>
                      <a:pt x="11983" y="11869"/>
                    </a:cubicBezTo>
                    <a:cubicBezTo>
                      <a:pt x="11978" y="11782"/>
                      <a:pt x="11986" y="11729"/>
                      <a:pt x="12024" y="117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1979592" y="7040433"/>
                <a:ext cx="15057" cy="18235"/>
              </a:xfrm>
              <a:custGeom>
                <a:avLst/>
                <a:gdLst/>
                <a:ahLst/>
                <a:cxnLst/>
                <a:rect l="l" t="t" r="r" b="b"/>
                <a:pathLst>
                  <a:path w="15057" h="18235" extrusionOk="0">
                    <a:moveTo>
                      <a:pt x="13509" y="723"/>
                    </a:moveTo>
                    <a:cubicBezTo>
                      <a:pt x="9998" y="-1580"/>
                      <a:pt x="7789" y="2144"/>
                      <a:pt x="5921" y="4552"/>
                    </a:cubicBezTo>
                    <a:cubicBezTo>
                      <a:pt x="3632" y="7502"/>
                      <a:pt x="-3286" y="14101"/>
                      <a:pt x="1862" y="17605"/>
                    </a:cubicBezTo>
                    <a:cubicBezTo>
                      <a:pt x="6459" y="20234"/>
                      <a:pt x="8872" y="13976"/>
                      <a:pt x="10905" y="11104"/>
                    </a:cubicBezTo>
                    <a:cubicBezTo>
                      <a:pt x="12818" y="8401"/>
                      <a:pt x="17466" y="3791"/>
                      <a:pt x="13509" y="7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1944440" y="7030948"/>
                <a:ext cx="25529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5529" h="35807" extrusionOk="0">
                    <a:moveTo>
                      <a:pt x="23797" y="693"/>
                    </a:moveTo>
                    <a:cubicBezTo>
                      <a:pt x="19408" y="-1774"/>
                      <a:pt x="19290" y="1348"/>
                      <a:pt x="2606" y="26553"/>
                    </a:cubicBezTo>
                    <a:cubicBezTo>
                      <a:pt x="856" y="29196"/>
                      <a:pt x="-1778" y="32581"/>
                      <a:pt x="1723" y="35114"/>
                    </a:cubicBezTo>
                    <a:cubicBezTo>
                      <a:pt x="5598" y="37479"/>
                      <a:pt x="7787" y="33251"/>
                      <a:pt x="9578" y="30533"/>
                    </a:cubicBezTo>
                    <a:cubicBezTo>
                      <a:pt x="14057" y="23741"/>
                      <a:pt x="18453" y="16879"/>
                      <a:pt x="22650" y="9908"/>
                    </a:cubicBezTo>
                    <a:cubicBezTo>
                      <a:pt x="24279" y="7200"/>
                      <a:pt x="27548" y="3208"/>
                      <a:pt x="23797" y="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1939299" y="7017071"/>
                <a:ext cx="14748" cy="14960"/>
              </a:xfrm>
              <a:custGeom>
                <a:avLst/>
                <a:gdLst/>
                <a:ahLst/>
                <a:cxnLst/>
                <a:rect l="l" t="t" r="r" b="b"/>
                <a:pathLst>
                  <a:path w="14748" h="14960" extrusionOk="0">
                    <a:moveTo>
                      <a:pt x="14736" y="4466"/>
                    </a:moveTo>
                    <a:cubicBezTo>
                      <a:pt x="14511" y="2285"/>
                      <a:pt x="12936" y="616"/>
                      <a:pt x="11119" y="196"/>
                    </a:cubicBezTo>
                    <a:cubicBezTo>
                      <a:pt x="5595" y="-1682"/>
                      <a:pt x="-3578" y="10482"/>
                      <a:pt x="1461" y="14269"/>
                    </a:cubicBezTo>
                    <a:cubicBezTo>
                      <a:pt x="5783" y="17517"/>
                      <a:pt x="15148" y="8483"/>
                      <a:pt x="14736" y="44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1892279" y="6830401"/>
                <a:ext cx="17901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10725" extrusionOk="0">
                    <a:moveTo>
                      <a:pt x="16" y="5609"/>
                    </a:moveTo>
                    <a:cubicBezTo>
                      <a:pt x="473" y="10787"/>
                      <a:pt x="13545" y="12087"/>
                      <a:pt x="16380" y="9271"/>
                    </a:cubicBezTo>
                    <a:cubicBezTo>
                      <a:pt x="18228" y="7436"/>
                      <a:pt x="18345" y="4603"/>
                      <a:pt x="16992" y="2866"/>
                    </a:cubicBezTo>
                    <a:cubicBezTo>
                      <a:pt x="14207" y="-1768"/>
                      <a:pt x="-545" y="-732"/>
                      <a:pt x="16" y="5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1864469" y="6852089"/>
                <a:ext cx="43298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8452" extrusionOk="0">
                    <a:moveTo>
                      <a:pt x="34142" y="593"/>
                    </a:moveTo>
                    <a:cubicBezTo>
                      <a:pt x="25556" y="125"/>
                      <a:pt x="16947" y="-137"/>
                      <a:pt x="8349" y="74"/>
                    </a:cubicBezTo>
                    <a:cubicBezTo>
                      <a:pt x="5037" y="154"/>
                      <a:pt x="-13" y="-239"/>
                      <a:pt x="0" y="4424"/>
                    </a:cubicBezTo>
                    <a:cubicBezTo>
                      <a:pt x="376" y="9026"/>
                      <a:pt x="5259" y="8223"/>
                      <a:pt x="8549" y="8141"/>
                    </a:cubicBezTo>
                    <a:cubicBezTo>
                      <a:pt x="37810" y="7413"/>
                      <a:pt x="42772" y="10779"/>
                      <a:pt x="43298" y="4900"/>
                    </a:cubicBezTo>
                    <a:cubicBezTo>
                      <a:pt x="43350" y="82"/>
                      <a:pt x="37413" y="771"/>
                      <a:pt x="34142" y="5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1890048" y="6874012"/>
                <a:ext cx="15243" cy="10070"/>
              </a:xfrm>
              <a:custGeom>
                <a:avLst/>
                <a:gdLst/>
                <a:ahLst/>
                <a:cxnLst/>
                <a:rect l="l" t="t" r="r" b="b"/>
                <a:pathLst>
                  <a:path w="15243" h="10070" extrusionOk="0">
                    <a:moveTo>
                      <a:pt x="116" y="6710"/>
                    </a:moveTo>
                    <a:cubicBezTo>
                      <a:pt x="1773" y="13142"/>
                      <a:pt x="19563" y="9600"/>
                      <a:pt x="14260" y="2338"/>
                    </a:cubicBezTo>
                    <a:cubicBezTo>
                      <a:pt x="11470" y="-2627"/>
                      <a:pt x="-1350" y="1019"/>
                      <a:pt x="116" y="67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" name="Google Shape;452;p2"/>
          <p:cNvSpPr txBox="1">
            <a:spLocks noGrp="1"/>
          </p:cNvSpPr>
          <p:nvPr>
            <p:ph type="ctrTitle"/>
          </p:nvPr>
        </p:nvSpPr>
        <p:spPr>
          <a:xfrm>
            <a:off x="2333650" y="1965175"/>
            <a:ext cx="4475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194402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3"/>
          <p:cNvGrpSpPr/>
          <p:nvPr/>
        </p:nvGrpSpPr>
        <p:grpSpPr>
          <a:xfrm rot="-315338">
            <a:off x="754550" y="823642"/>
            <a:ext cx="4037389" cy="5429231"/>
            <a:chOff x="1508860" y="1647497"/>
            <a:chExt cx="8074745" cy="10858417"/>
          </a:xfrm>
        </p:grpSpPr>
        <p:sp>
          <p:nvSpPr>
            <p:cNvPr id="455" name="Google Shape;455;p3"/>
            <p:cNvSpPr/>
            <p:nvPr/>
          </p:nvSpPr>
          <p:spPr>
            <a:xfrm>
              <a:off x="1517493" y="1647497"/>
              <a:ext cx="8066112" cy="10858417"/>
            </a:xfrm>
            <a:custGeom>
              <a:avLst/>
              <a:gdLst/>
              <a:ahLst/>
              <a:cxnLst/>
              <a:rect l="l" t="t" r="r" b="b"/>
              <a:pathLst>
                <a:path w="8066112" h="10858417" extrusionOk="0">
                  <a:moveTo>
                    <a:pt x="8020878" y="10465311"/>
                  </a:moveTo>
                  <a:cubicBezTo>
                    <a:pt x="8005402" y="10202082"/>
                    <a:pt x="8047165" y="9892639"/>
                    <a:pt x="8029952" y="9571991"/>
                  </a:cubicBezTo>
                  <a:cubicBezTo>
                    <a:pt x="7987690" y="8829472"/>
                    <a:pt x="8011805" y="9368895"/>
                    <a:pt x="8011805" y="8637039"/>
                  </a:cubicBezTo>
                  <a:cubicBezTo>
                    <a:pt x="8013433" y="7812626"/>
                    <a:pt x="7902970" y="7290576"/>
                    <a:pt x="7942150" y="5958033"/>
                  </a:cubicBezTo>
                  <a:cubicBezTo>
                    <a:pt x="7956780" y="5645767"/>
                    <a:pt x="7962554" y="5810793"/>
                    <a:pt x="7920314" y="5066124"/>
                  </a:cubicBezTo>
                  <a:cubicBezTo>
                    <a:pt x="7847077" y="4011013"/>
                    <a:pt x="7839979" y="13579"/>
                    <a:pt x="7761620" y="11646"/>
                  </a:cubicBezTo>
                  <a:cubicBezTo>
                    <a:pt x="7098821" y="-6596"/>
                    <a:pt x="6335871" y="25676"/>
                    <a:pt x="6339995" y="25676"/>
                  </a:cubicBezTo>
                  <a:cubicBezTo>
                    <a:pt x="5592325" y="25676"/>
                    <a:pt x="6285056" y="-47749"/>
                    <a:pt x="5373418" y="53734"/>
                  </a:cubicBezTo>
                  <a:cubicBezTo>
                    <a:pt x="4968229" y="98622"/>
                    <a:pt x="3969093" y="42984"/>
                    <a:pt x="3922099" y="40161"/>
                  </a:cubicBezTo>
                  <a:cubicBezTo>
                    <a:pt x="3884590" y="42962"/>
                    <a:pt x="3042499" y="108916"/>
                    <a:pt x="2955110" y="101424"/>
                  </a:cubicBezTo>
                  <a:cubicBezTo>
                    <a:pt x="2093135" y="27934"/>
                    <a:pt x="435911" y="141122"/>
                    <a:pt x="538842" y="133261"/>
                  </a:cubicBezTo>
                  <a:cubicBezTo>
                    <a:pt x="512057" y="133261"/>
                    <a:pt x="74308" y="124834"/>
                    <a:pt x="78432" y="125312"/>
                  </a:cubicBezTo>
                  <a:cubicBezTo>
                    <a:pt x="75654" y="125312"/>
                    <a:pt x="73483" y="1424368"/>
                    <a:pt x="73483" y="2379191"/>
                  </a:cubicBezTo>
                  <a:cubicBezTo>
                    <a:pt x="73396" y="2380798"/>
                    <a:pt x="22235" y="3155284"/>
                    <a:pt x="17828" y="3504946"/>
                  </a:cubicBezTo>
                  <a:cubicBezTo>
                    <a:pt x="17828" y="3548923"/>
                    <a:pt x="72246" y="4064675"/>
                    <a:pt x="65235" y="4133083"/>
                  </a:cubicBezTo>
                  <a:cubicBezTo>
                    <a:pt x="-26626" y="5044212"/>
                    <a:pt x="115398" y="5942875"/>
                    <a:pt x="31026" y="7759659"/>
                  </a:cubicBezTo>
                  <a:cubicBezTo>
                    <a:pt x="-2337" y="8410272"/>
                    <a:pt x="42487" y="8313459"/>
                    <a:pt x="31438" y="8651568"/>
                  </a:cubicBezTo>
                  <a:cubicBezTo>
                    <a:pt x="-24108" y="10186489"/>
                    <a:pt x="6715" y="9391611"/>
                    <a:pt x="27314" y="10382071"/>
                  </a:cubicBezTo>
                  <a:cubicBezTo>
                    <a:pt x="36344" y="10804289"/>
                    <a:pt x="19109" y="10822640"/>
                    <a:pt x="46263" y="10823117"/>
                  </a:cubicBezTo>
                  <a:cubicBezTo>
                    <a:pt x="1785645" y="10849677"/>
                    <a:pt x="3278206" y="10866008"/>
                    <a:pt x="5539492" y="10825919"/>
                  </a:cubicBezTo>
                  <a:cubicBezTo>
                    <a:pt x="6436826" y="10808611"/>
                    <a:pt x="6449611" y="10865204"/>
                    <a:pt x="6545639" y="10857734"/>
                  </a:cubicBezTo>
                  <a:cubicBezTo>
                    <a:pt x="8372062" y="10718334"/>
                    <a:pt x="8062511" y="11084088"/>
                    <a:pt x="8020878" y="10465311"/>
                  </a:cubicBezTo>
                  <a:close/>
                  <a:moveTo>
                    <a:pt x="437040" y="1222532"/>
                  </a:moveTo>
                  <a:cubicBezTo>
                    <a:pt x="360786" y="1191672"/>
                    <a:pt x="320391" y="1088778"/>
                    <a:pt x="353363" y="1005038"/>
                  </a:cubicBezTo>
                  <a:cubicBezTo>
                    <a:pt x="408605" y="863314"/>
                    <a:pt x="598621" y="878299"/>
                    <a:pt x="648067" y="1015332"/>
                  </a:cubicBezTo>
                  <a:cubicBezTo>
                    <a:pt x="696711" y="1132277"/>
                    <a:pt x="577587" y="1280060"/>
                    <a:pt x="437040" y="1222532"/>
                  </a:cubicBezTo>
                  <a:close/>
                  <a:moveTo>
                    <a:pt x="422605" y="2111183"/>
                  </a:moveTo>
                  <a:cubicBezTo>
                    <a:pt x="361611" y="2078435"/>
                    <a:pt x="329855" y="1997062"/>
                    <a:pt x="347589" y="1923637"/>
                  </a:cubicBezTo>
                  <a:cubicBezTo>
                    <a:pt x="386747" y="1763215"/>
                    <a:pt x="596146" y="1762737"/>
                    <a:pt x="649717" y="1911476"/>
                  </a:cubicBezTo>
                  <a:cubicBezTo>
                    <a:pt x="701660" y="2035870"/>
                    <a:pt x="564824" y="2187887"/>
                    <a:pt x="422605" y="2111183"/>
                  </a:cubicBezTo>
                  <a:close/>
                  <a:moveTo>
                    <a:pt x="440339" y="3015254"/>
                  </a:moveTo>
                  <a:cubicBezTo>
                    <a:pt x="364085" y="2984395"/>
                    <a:pt x="323690" y="2882434"/>
                    <a:pt x="356249" y="2798238"/>
                  </a:cubicBezTo>
                  <a:cubicBezTo>
                    <a:pt x="411079" y="2655580"/>
                    <a:pt x="602333" y="2671021"/>
                    <a:pt x="651367" y="2808054"/>
                  </a:cubicBezTo>
                  <a:cubicBezTo>
                    <a:pt x="700423" y="2925455"/>
                    <a:pt x="580474" y="3072304"/>
                    <a:pt x="440339" y="3015254"/>
                  </a:cubicBezTo>
                  <a:close/>
                  <a:moveTo>
                    <a:pt x="442401" y="3911832"/>
                  </a:moveTo>
                  <a:cubicBezTo>
                    <a:pt x="366148" y="3880972"/>
                    <a:pt x="325752" y="3779012"/>
                    <a:pt x="358312" y="3695294"/>
                  </a:cubicBezTo>
                  <a:cubicBezTo>
                    <a:pt x="413141" y="3552180"/>
                    <a:pt x="604395" y="3567621"/>
                    <a:pt x="653429" y="3704654"/>
                  </a:cubicBezTo>
                  <a:cubicBezTo>
                    <a:pt x="702897" y="3822967"/>
                    <a:pt x="581299" y="3968426"/>
                    <a:pt x="442401" y="3911832"/>
                  </a:cubicBezTo>
                  <a:close/>
                  <a:moveTo>
                    <a:pt x="352950" y="4613394"/>
                  </a:moveTo>
                  <a:cubicBezTo>
                    <a:pt x="392108" y="4452972"/>
                    <a:pt x="601508" y="4452038"/>
                    <a:pt x="655079" y="4601232"/>
                  </a:cubicBezTo>
                  <a:cubicBezTo>
                    <a:pt x="763067" y="4859879"/>
                    <a:pt x="281233" y="4908525"/>
                    <a:pt x="352950" y="4613394"/>
                  </a:cubicBezTo>
                  <a:close/>
                  <a:moveTo>
                    <a:pt x="355012" y="5509516"/>
                  </a:moveTo>
                  <a:cubicBezTo>
                    <a:pt x="394170" y="5349571"/>
                    <a:pt x="603157" y="5347682"/>
                    <a:pt x="657141" y="5497354"/>
                  </a:cubicBezTo>
                  <a:cubicBezTo>
                    <a:pt x="765541" y="5757391"/>
                    <a:pt x="283707" y="5804647"/>
                    <a:pt x="355012" y="5509516"/>
                  </a:cubicBezTo>
                  <a:close/>
                  <a:moveTo>
                    <a:pt x="447763" y="6601132"/>
                  </a:moveTo>
                  <a:cubicBezTo>
                    <a:pt x="371509" y="6570273"/>
                    <a:pt x="331114" y="6468312"/>
                    <a:pt x="363673" y="6384595"/>
                  </a:cubicBezTo>
                  <a:cubicBezTo>
                    <a:pt x="418503" y="6241481"/>
                    <a:pt x="609756" y="6256921"/>
                    <a:pt x="658790" y="6393954"/>
                  </a:cubicBezTo>
                  <a:cubicBezTo>
                    <a:pt x="707846" y="6511812"/>
                    <a:pt x="587073" y="6657727"/>
                    <a:pt x="447763" y="6601132"/>
                  </a:cubicBezTo>
                  <a:close/>
                  <a:moveTo>
                    <a:pt x="358312" y="7302694"/>
                  </a:moveTo>
                  <a:cubicBezTo>
                    <a:pt x="397470" y="7141794"/>
                    <a:pt x="606869" y="7141794"/>
                    <a:pt x="660440" y="7290533"/>
                  </a:cubicBezTo>
                  <a:cubicBezTo>
                    <a:pt x="768428" y="7549179"/>
                    <a:pt x="286594" y="7597825"/>
                    <a:pt x="358312" y="7302694"/>
                  </a:cubicBezTo>
                  <a:close/>
                  <a:moveTo>
                    <a:pt x="435390" y="8386362"/>
                  </a:moveTo>
                  <a:cubicBezTo>
                    <a:pt x="374396" y="8353614"/>
                    <a:pt x="342640" y="8272240"/>
                    <a:pt x="360374" y="8198816"/>
                  </a:cubicBezTo>
                  <a:cubicBezTo>
                    <a:pt x="399532" y="8038394"/>
                    <a:pt x="608931" y="8037916"/>
                    <a:pt x="662502" y="8186654"/>
                  </a:cubicBezTo>
                  <a:cubicBezTo>
                    <a:pt x="714445" y="8311070"/>
                    <a:pt x="578000" y="8463065"/>
                    <a:pt x="435390" y="8386362"/>
                  </a:cubicBezTo>
                  <a:close/>
                  <a:moveTo>
                    <a:pt x="453102" y="9290433"/>
                  </a:moveTo>
                  <a:cubicBezTo>
                    <a:pt x="376849" y="9259573"/>
                    <a:pt x="336453" y="9157613"/>
                    <a:pt x="369013" y="9073894"/>
                  </a:cubicBezTo>
                  <a:cubicBezTo>
                    <a:pt x="423843" y="8930781"/>
                    <a:pt x="615096" y="8946221"/>
                    <a:pt x="664130" y="9083254"/>
                  </a:cubicBezTo>
                  <a:cubicBezTo>
                    <a:pt x="713208" y="9201111"/>
                    <a:pt x="592435" y="9347026"/>
                    <a:pt x="453102" y="9290433"/>
                  </a:cubicBezTo>
                  <a:close/>
                  <a:moveTo>
                    <a:pt x="454752" y="10187032"/>
                  </a:moveTo>
                  <a:cubicBezTo>
                    <a:pt x="293584" y="10121556"/>
                    <a:pt x="347589" y="9838586"/>
                    <a:pt x="540492" y="9871335"/>
                  </a:cubicBezTo>
                  <a:cubicBezTo>
                    <a:pt x="774202" y="9912011"/>
                    <a:pt x="675287" y="10276831"/>
                    <a:pt x="454752" y="101870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3"/>
            <p:cNvGrpSpPr/>
            <p:nvPr/>
          </p:nvGrpSpPr>
          <p:grpSpPr>
            <a:xfrm>
              <a:off x="1508860" y="2213444"/>
              <a:ext cx="8042540" cy="9899364"/>
              <a:chOff x="1508860" y="2213444"/>
              <a:chExt cx="8042540" cy="9899364"/>
            </a:xfrm>
          </p:grpSpPr>
          <p:sp>
            <p:nvSpPr>
              <p:cNvPr id="457" name="Google Shape;457;p3"/>
              <p:cNvSpPr/>
              <p:nvPr/>
            </p:nvSpPr>
            <p:spPr>
              <a:xfrm>
                <a:off x="1582039" y="2213444"/>
                <a:ext cx="7748179" cy="78505"/>
              </a:xfrm>
              <a:custGeom>
                <a:avLst/>
                <a:gdLst/>
                <a:ahLst/>
                <a:cxnLst/>
                <a:rect l="l" t="t" r="r" b="b"/>
                <a:pathLst>
                  <a:path w="7748179" h="78505" extrusionOk="0">
                    <a:moveTo>
                      <a:pt x="7744458" y="78505"/>
                    </a:moveTo>
                    <a:cubicBezTo>
                      <a:pt x="7742374" y="78527"/>
                      <a:pt x="13734" y="52336"/>
                      <a:pt x="10999" y="52315"/>
                    </a:cubicBezTo>
                    <a:cubicBezTo>
                      <a:pt x="10999" y="-27321"/>
                      <a:pt x="-546698" y="281"/>
                      <a:pt x="6280376" y="28926"/>
                    </a:cubicBezTo>
                    <a:cubicBezTo>
                      <a:pt x="7905084" y="35180"/>
                      <a:pt x="7742548" y="11118"/>
                      <a:pt x="7744458" y="785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582550" y="3102748"/>
                <a:ext cx="7770442" cy="82044"/>
              </a:xfrm>
              <a:custGeom>
                <a:avLst/>
                <a:gdLst/>
                <a:ahLst/>
                <a:cxnLst/>
                <a:rect l="l" t="t" r="r" b="b"/>
                <a:pathLst>
                  <a:path w="7770442" h="82044" extrusionOk="0">
                    <a:moveTo>
                      <a:pt x="7766218" y="82045"/>
                    </a:moveTo>
                    <a:cubicBezTo>
                      <a:pt x="7763743" y="82088"/>
                      <a:pt x="10422" y="55876"/>
                      <a:pt x="8838" y="55854"/>
                    </a:cubicBezTo>
                    <a:cubicBezTo>
                      <a:pt x="10683" y="-27560"/>
                      <a:pt x="-517016" y="-1869"/>
                      <a:pt x="6300876" y="32465"/>
                    </a:cubicBezTo>
                    <a:cubicBezTo>
                      <a:pt x="7924673" y="38698"/>
                      <a:pt x="7766218" y="13832"/>
                      <a:pt x="7766218" y="820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584791" y="3995329"/>
                <a:ext cx="7822077" cy="64953"/>
              </a:xfrm>
              <a:custGeom>
                <a:avLst/>
                <a:gdLst/>
                <a:ahLst/>
                <a:cxnLst/>
                <a:rect l="l" t="t" r="r" b="b"/>
                <a:pathLst>
                  <a:path w="7822077" h="64953" extrusionOk="0">
                    <a:moveTo>
                      <a:pt x="1038314" y="59873"/>
                    </a:moveTo>
                    <a:cubicBezTo>
                      <a:pt x="-144413" y="59873"/>
                      <a:pt x="6207" y="75531"/>
                      <a:pt x="6207" y="0"/>
                    </a:cubicBezTo>
                    <a:cubicBezTo>
                      <a:pt x="9528733" y="54205"/>
                      <a:pt x="10907293" y="75705"/>
                      <a:pt x="1038314" y="598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533307" y="4890907"/>
                <a:ext cx="7853045" cy="79592"/>
              </a:xfrm>
              <a:custGeom>
                <a:avLst/>
                <a:gdLst/>
                <a:ahLst/>
                <a:cxnLst/>
                <a:rect l="l" t="t" r="r" b="b"/>
                <a:pathLst>
                  <a:path w="7853045" h="79592" extrusionOk="0">
                    <a:moveTo>
                      <a:pt x="7848845" y="79593"/>
                    </a:moveTo>
                    <a:cubicBezTo>
                      <a:pt x="7847152" y="79614"/>
                      <a:pt x="10566" y="52946"/>
                      <a:pt x="8200" y="52924"/>
                    </a:cubicBezTo>
                    <a:cubicBezTo>
                      <a:pt x="12042" y="-27971"/>
                      <a:pt x="-521387" y="543"/>
                      <a:pt x="6392577" y="29536"/>
                    </a:cubicBezTo>
                    <a:cubicBezTo>
                      <a:pt x="8006345" y="35768"/>
                      <a:pt x="7848845" y="11684"/>
                      <a:pt x="7848845" y="795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1569456" y="5783874"/>
                <a:ext cx="7837025" cy="79012"/>
              </a:xfrm>
              <a:custGeom>
                <a:avLst/>
                <a:gdLst/>
                <a:ahLst/>
                <a:cxnLst/>
                <a:rect l="l" t="t" r="r" b="b"/>
                <a:pathLst>
                  <a:path w="7837025" h="79012" extrusionOk="0">
                    <a:moveTo>
                      <a:pt x="7833295" y="79012"/>
                    </a:moveTo>
                    <a:cubicBezTo>
                      <a:pt x="7831385" y="79034"/>
                      <a:pt x="8127" y="52366"/>
                      <a:pt x="5848" y="52344"/>
                    </a:cubicBezTo>
                    <a:cubicBezTo>
                      <a:pt x="17851" y="-27660"/>
                      <a:pt x="-524087" y="463"/>
                      <a:pt x="6377852" y="29433"/>
                    </a:cubicBezTo>
                    <a:cubicBezTo>
                      <a:pt x="7993725" y="35666"/>
                      <a:pt x="7831341" y="12146"/>
                      <a:pt x="7833295" y="790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1541262" y="6676201"/>
                <a:ext cx="7902107" cy="79528"/>
              </a:xfrm>
              <a:custGeom>
                <a:avLst/>
                <a:gdLst/>
                <a:ahLst/>
                <a:cxnLst/>
                <a:rect l="l" t="t" r="r" b="b"/>
                <a:pathLst>
                  <a:path w="7902107" h="79528" extrusionOk="0">
                    <a:moveTo>
                      <a:pt x="7899822" y="79529"/>
                    </a:moveTo>
                    <a:cubicBezTo>
                      <a:pt x="7898238" y="79550"/>
                      <a:pt x="193821" y="53664"/>
                      <a:pt x="10556" y="52404"/>
                    </a:cubicBezTo>
                    <a:cubicBezTo>
                      <a:pt x="8776" y="-28099"/>
                      <a:pt x="-534986" y="740"/>
                      <a:pt x="6427079" y="29949"/>
                    </a:cubicBezTo>
                    <a:cubicBezTo>
                      <a:pt x="8060774" y="36204"/>
                      <a:pt x="7893701" y="12142"/>
                      <a:pt x="7899822" y="795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1565253" y="7566244"/>
                <a:ext cx="7918452" cy="72402"/>
              </a:xfrm>
              <a:custGeom>
                <a:avLst/>
                <a:gdLst/>
                <a:ahLst/>
                <a:cxnLst/>
                <a:rect l="l" t="t" r="r" b="b"/>
                <a:pathLst>
                  <a:path w="7918452" h="72402" extrusionOk="0">
                    <a:moveTo>
                      <a:pt x="2892915" y="63153"/>
                    </a:moveTo>
                    <a:cubicBezTo>
                      <a:pt x="-264380" y="51013"/>
                      <a:pt x="7034" y="86889"/>
                      <a:pt x="5124" y="0"/>
                    </a:cubicBezTo>
                    <a:cubicBezTo>
                      <a:pt x="8445965" y="23476"/>
                      <a:pt x="11232649" y="98334"/>
                      <a:pt x="2892915" y="63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563846" y="8460123"/>
                <a:ext cx="7901218" cy="81292"/>
              </a:xfrm>
              <a:custGeom>
                <a:avLst/>
                <a:gdLst/>
                <a:ahLst/>
                <a:cxnLst/>
                <a:rect l="l" t="t" r="r" b="b"/>
                <a:pathLst>
                  <a:path w="7901218" h="81292" extrusionOk="0">
                    <a:moveTo>
                      <a:pt x="7897035" y="81293"/>
                    </a:moveTo>
                    <a:cubicBezTo>
                      <a:pt x="7895450" y="81314"/>
                      <a:pt x="178553" y="55319"/>
                      <a:pt x="9396" y="54168"/>
                    </a:cubicBezTo>
                    <a:cubicBezTo>
                      <a:pt x="9396" y="-30288"/>
                      <a:pt x="-524011" y="2004"/>
                      <a:pt x="6446953" y="31257"/>
                    </a:cubicBezTo>
                    <a:cubicBezTo>
                      <a:pt x="8053884" y="39031"/>
                      <a:pt x="7897035" y="10539"/>
                      <a:pt x="7897035" y="812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540405" y="9351740"/>
                <a:ext cx="7960596" cy="82517"/>
              </a:xfrm>
              <a:custGeom>
                <a:avLst/>
                <a:gdLst/>
                <a:ahLst/>
                <a:cxnLst/>
                <a:rect l="l" t="t" r="r" b="b"/>
                <a:pathLst>
                  <a:path w="7960596" h="82517" extrusionOk="0">
                    <a:moveTo>
                      <a:pt x="7958809" y="82518"/>
                    </a:moveTo>
                    <a:cubicBezTo>
                      <a:pt x="7957224" y="82540"/>
                      <a:pt x="148922" y="56305"/>
                      <a:pt x="8114" y="55393"/>
                    </a:cubicBezTo>
                    <a:cubicBezTo>
                      <a:pt x="12173" y="-32017"/>
                      <a:pt x="-525945" y="3034"/>
                      <a:pt x="6491818" y="32482"/>
                    </a:cubicBezTo>
                    <a:cubicBezTo>
                      <a:pt x="8118653" y="38737"/>
                      <a:pt x="7951320" y="14610"/>
                      <a:pt x="7958809" y="82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1541978" y="10243860"/>
                <a:ext cx="800942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8009422" h="73807" extrusionOk="0">
                    <a:moveTo>
                      <a:pt x="2980072" y="63609"/>
                    </a:moveTo>
                    <a:cubicBezTo>
                      <a:pt x="-313235" y="50970"/>
                      <a:pt x="8603" y="89821"/>
                      <a:pt x="8603" y="0"/>
                    </a:cubicBezTo>
                    <a:cubicBezTo>
                      <a:pt x="8398435" y="32337"/>
                      <a:pt x="11438648" y="99311"/>
                      <a:pt x="2980072" y="636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1508860" y="11138752"/>
                <a:ext cx="8041604" cy="80736"/>
              </a:xfrm>
              <a:custGeom>
                <a:avLst/>
                <a:gdLst/>
                <a:ahLst/>
                <a:cxnLst/>
                <a:rect l="l" t="t" r="r" b="b"/>
                <a:pathLst>
                  <a:path w="8041604" h="80736" extrusionOk="0">
                    <a:moveTo>
                      <a:pt x="8038585" y="80736"/>
                    </a:moveTo>
                    <a:cubicBezTo>
                      <a:pt x="8036935" y="80758"/>
                      <a:pt x="341006" y="55480"/>
                      <a:pt x="9987" y="52678"/>
                    </a:cubicBezTo>
                    <a:cubicBezTo>
                      <a:pt x="9987" y="-29108"/>
                      <a:pt x="-542219" y="1339"/>
                      <a:pt x="6565842" y="31156"/>
                    </a:cubicBezTo>
                    <a:cubicBezTo>
                      <a:pt x="8199059" y="37411"/>
                      <a:pt x="8034743" y="13327"/>
                      <a:pt x="8038585" y="807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1535769" y="12029356"/>
                <a:ext cx="8005491" cy="83452"/>
              </a:xfrm>
              <a:custGeom>
                <a:avLst/>
                <a:gdLst/>
                <a:ahLst/>
                <a:cxnLst/>
                <a:rect l="l" t="t" r="r" b="b"/>
                <a:pathLst>
                  <a:path w="8005491" h="83452" extrusionOk="0">
                    <a:moveTo>
                      <a:pt x="8002602" y="83452"/>
                    </a:moveTo>
                    <a:cubicBezTo>
                      <a:pt x="8001040" y="83474"/>
                      <a:pt x="220131" y="56675"/>
                      <a:pt x="10275" y="54916"/>
                    </a:cubicBezTo>
                    <a:cubicBezTo>
                      <a:pt x="8322" y="-27086"/>
                      <a:pt x="-535180" y="-2329"/>
                      <a:pt x="6559944" y="33395"/>
                    </a:cubicBezTo>
                    <a:cubicBezTo>
                      <a:pt x="8160515" y="39649"/>
                      <a:pt x="7998500" y="13741"/>
                      <a:pt x="8002602" y="834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" name="Google Shape;469;p3"/>
            <p:cNvSpPr/>
            <p:nvPr/>
          </p:nvSpPr>
          <p:spPr>
            <a:xfrm>
              <a:off x="2568269" y="1742860"/>
              <a:ext cx="215982" cy="10753945"/>
            </a:xfrm>
            <a:custGeom>
              <a:avLst/>
              <a:gdLst/>
              <a:ahLst/>
              <a:cxnLst/>
              <a:rect l="l" t="t" r="r" b="b"/>
              <a:pathLst>
                <a:path w="215982" h="10753945" extrusionOk="0">
                  <a:moveTo>
                    <a:pt x="215983" y="10753945"/>
                  </a:moveTo>
                  <a:cubicBezTo>
                    <a:pt x="96772" y="10753945"/>
                    <a:pt x="-90921" y="4541746"/>
                    <a:pt x="50690" y="2"/>
                  </a:cubicBezTo>
                  <a:cubicBezTo>
                    <a:pt x="171376" y="-3668"/>
                    <a:pt x="-119378" y="4190173"/>
                    <a:pt x="215983" y="10753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3"/>
          <p:cNvGrpSpPr/>
          <p:nvPr/>
        </p:nvGrpSpPr>
        <p:grpSpPr>
          <a:xfrm>
            <a:off x="2151661" y="460756"/>
            <a:ext cx="5368956" cy="5420348"/>
            <a:chOff x="4303322" y="921511"/>
            <a:chExt cx="10737912" cy="10840696"/>
          </a:xfrm>
        </p:grpSpPr>
        <p:sp>
          <p:nvSpPr>
            <p:cNvPr id="471" name="Google Shape;471;p3"/>
            <p:cNvSpPr/>
            <p:nvPr/>
          </p:nvSpPr>
          <p:spPr>
            <a:xfrm>
              <a:off x="4317498" y="921511"/>
              <a:ext cx="10708965" cy="10840696"/>
            </a:xfrm>
            <a:custGeom>
              <a:avLst/>
              <a:gdLst/>
              <a:ahLst/>
              <a:cxnLst/>
              <a:rect l="l" t="t" r="r" b="b"/>
              <a:pathLst>
                <a:path w="10708965" h="10840696" extrusionOk="0">
                  <a:moveTo>
                    <a:pt x="3" y="10663853"/>
                  </a:moveTo>
                  <a:cubicBezTo>
                    <a:pt x="-540" y="10762656"/>
                    <a:pt x="80449" y="10842508"/>
                    <a:pt x="179321" y="10840665"/>
                  </a:cubicBezTo>
                  <a:cubicBezTo>
                    <a:pt x="10881596" y="10640915"/>
                    <a:pt x="10699349" y="10828394"/>
                    <a:pt x="10701063" y="10521537"/>
                  </a:cubicBezTo>
                  <a:cubicBezTo>
                    <a:pt x="10703537" y="10074792"/>
                    <a:pt x="10708962" y="178215"/>
                    <a:pt x="10708962" y="179667"/>
                  </a:cubicBezTo>
                  <a:cubicBezTo>
                    <a:pt x="10709505" y="81776"/>
                    <a:pt x="10629926" y="2292"/>
                    <a:pt x="10531966" y="2834"/>
                  </a:cubicBezTo>
                  <a:cubicBezTo>
                    <a:pt x="-164688" y="61742"/>
                    <a:pt x="9595" y="-124522"/>
                    <a:pt x="7880" y="185543"/>
                  </a:cubicBezTo>
                  <a:cubicBezTo>
                    <a:pt x="5406" y="638554"/>
                    <a:pt x="-19" y="10665285"/>
                    <a:pt x="3" y="106638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2" name="Google Shape;472;p3"/>
            <p:cNvGrpSpPr/>
            <p:nvPr/>
          </p:nvGrpSpPr>
          <p:grpSpPr>
            <a:xfrm>
              <a:off x="4303322" y="1651719"/>
              <a:ext cx="10737912" cy="9497278"/>
              <a:chOff x="4303322" y="1651719"/>
              <a:chExt cx="10737912" cy="9497278"/>
            </a:xfrm>
          </p:grpSpPr>
          <p:sp>
            <p:nvSpPr>
              <p:cNvPr id="473" name="Google Shape;473;p3"/>
              <p:cNvSpPr/>
              <p:nvPr/>
            </p:nvSpPr>
            <p:spPr>
              <a:xfrm>
                <a:off x="4309043" y="4176560"/>
                <a:ext cx="10726741" cy="98851"/>
              </a:xfrm>
              <a:custGeom>
                <a:avLst/>
                <a:gdLst/>
                <a:ahLst/>
                <a:cxnLst/>
                <a:rect l="l" t="t" r="r" b="b"/>
                <a:pathLst>
                  <a:path w="10726741" h="98851" extrusionOk="0">
                    <a:moveTo>
                      <a:pt x="10714010" y="40190"/>
                    </a:moveTo>
                    <a:cubicBezTo>
                      <a:pt x="10713597" y="-24399"/>
                      <a:pt x="11536880" y="-5948"/>
                      <a:pt x="12732" y="58662"/>
                    </a:cubicBezTo>
                    <a:cubicBezTo>
                      <a:pt x="13144" y="123251"/>
                      <a:pt x="-810159" y="104800"/>
                      <a:pt x="10714010" y="401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4314540" y="5017338"/>
                <a:ext cx="10726694" cy="116870"/>
              </a:xfrm>
              <a:custGeom>
                <a:avLst/>
                <a:gdLst/>
                <a:ahLst/>
                <a:cxnLst/>
                <a:rect l="l" t="t" r="r" b="b"/>
                <a:pathLst>
                  <a:path w="10726694" h="116870" extrusionOk="0">
                    <a:moveTo>
                      <a:pt x="10713960" y="39198"/>
                    </a:moveTo>
                    <a:cubicBezTo>
                      <a:pt x="10713548" y="-25413"/>
                      <a:pt x="11536917" y="-8480"/>
                      <a:pt x="12726" y="77682"/>
                    </a:cubicBezTo>
                    <a:cubicBezTo>
                      <a:pt x="13160" y="142271"/>
                      <a:pt x="-810165" y="125359"/>
                      <a:pt x="10713960" y="391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4310907" y="5858019"/>
                <a:ext cx="10727072" cy="135207"/>
              </a:xfrm>
              <a:custGeom>
                <a:avLst/>
                <a:gdLst/>
                <a:ahLst/>
                <a:cxnLst/>
                <a:rect l="l" t="t" r="r" b="b"/>
                <a:pathLst>
                  <a:path w="10727072" h="135207" extrusionOk="0">
                    <a:moveTo>
                      <a:pt x="10714077" y="38366"/>
                    </a:moveTo>
                    <a:cubicBezTo>
                      <a:pt x="10714490" y="-26244"/>
                      <a:pt x="11537599" y="-10872"/>
                      <a:pt x="12995" y="96841"/>
                    </a:cubicBezTo>
                    <a:cubicBezTo>
                      <a:pt x="12583" y="161451"/>
                      <a:pt x="-810526" y="146079"/>
                      <a:pt x="10714077" y="38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309395" y="1651719"/>
                <a:ext cx="10726739" cy="49549"/>
              </a:xfrm>
              <a:custGeom>
                <a:avLst/>
                <a:gdLst/>
                <a:ahLst/>
                <a:cxnLst/>
                <a:rect l="l" t="t" r="r" b="b"/>
                <a:pathLst>
                  <a:path w="10726739" h="49549" extrusionOk="0">
                    <a:moveTo>
                      <a:pt x="12749" y="45545"/>
                    </a:moveTo>
                    <a:cubicBezTo>
                      <a:pt x="11537004" y="45545"/>
                      <a:pt x="10713636" y="68614"/>
                      <a:pt x="10713983" y="4004"/>
                    </a:cubicBezTo>
                    <a:cubicBezTo>
                      <a:pt x="-810251" y="4004"/>
                      <a:pt x="13118" y="-19065"/>
                      <a:pt x="12749" y="455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4303553" y="3335516"/>
                <a:ext cx="10726806" cy="81337"/>
              </a:xfrm>
              <a:custGeom>
                <a:avLst/>
                <a:gdLst/>
                <a:ahLst/>
                <a:cxnLst/>
                <a:rect l="l" t="t" r="r" b="b"/>
                <a:pathLst>
                  <a:path w="10726806" h="81337" extrusionOk="0">
                    <a:moveTo>
                      <a:pt x="10714075" y="41427"/>
                    </a:moveTo>
                    <a:cubicBezTo>
                      <a:pt x="10713662" y="-23161"/>
                      <a:pt x="11536966" y="-3171"/>
                      <a:pt x="12732" y="39910"/>
                    </a:cubicBezTo>
                    <a:cubicBezTo>
                      <a:pt x="13144" y="104499"/>
                      <a:pt x="-810159" y="84508"/>
                      <a:pt x="10714075" y="414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4304695" y="2494026"/>
                <a:ext cx="10726815" cy="64613"/>
              </a:xfrm>
              <a:custGeom>
                <a:avLst/>
                <a:gdLst/>
                <a:ahLst/>
                <a:cxnLst/>
                <a:rect l="l" t="t" r="r" b="b"/>
                <a:pathLst>
                  <a:path w="10726815" h="64613" extrusionOk="0">
                    <a:moveTo>
                      <a:pt x="10713844" y="43067"/>
                    </a:moveTo>
                    <a:cubicBezTo>
                      <a:pt x="10714191" y="-21521"/>
                      <a:pt x="11537234" y="-14"/>
                      <a:pt x="12979" y="21538"/>
                    </a:cubicBezTo>
                    <a:cubicBezTo>
                      <a:pt x="12610" y="86148"/>
                      <a:pt x="-810434" y="64619"/>
                      <a:pt x="10713844" y="430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4308828" y="8379433"/>
                <a:ext cx="10726457" cy="191392"/>
              </a:xfrm>
              <a:custGeom>
                <a:avLst/>
                <a:gdLst/>
                <a:ahLst/>
                <a:cxnLst/>
                <a:rect l="l" t="t" r="r" b="b"/>
                <a:pathLst>
                  <a:path w="10726457" h="191392" extrusionOk="0">
                    <a:moveTo>
                      <a:pt x="10713726" y="36460"/>
                    </a:moveTo>
                    <a:cubicBezTo>
                      <a:pt x="10713314" y="-28151"/>
                      <a:pt x="11536575" y="-17397"/>
                      <a:pt x="12731" y="154948"/>
                    </a:cubicBezTo>
                    <a:cubicBezTo>
                      <a:pt x="13143" y="219537"/>
                      <a:pt x="-810117" y="208783"/>
                      <a:pt x="10713726" y="364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4311776" y="10059979"/>
                <a:ext cx="10727250" cy="229505"/>
              </a:xfrm>
              <a:custGeom>
                <a:avLst/>
                <a:gdLst/>
                <a:ahLst/>
                <a:cxnLst/>
                <a:rect l="l" t="t" r="r" b="b"/>
                <a:pathLst>
                  <a:path w="10727250" h="229505" extrusionOk="0">
                    <a:moveTo>
                      <a:pt x="10714272" y="35505"/>
                    </a:moveTo>
                    <a:cubicBezTo>
                      <a:pt x="10714641" y="-29106"/>
                      <a:pt x="11537706" y="-21408"/>
                      <a:pt x="12972" y="193996"/>
                    </a:cubicBezTo>
                    <a:cubicBezTo>
                      <a:pt x="12625" y="258606"/>
                      <a:pt x="-810462" y="250931"/>
                      <a:pt x="10714272" y="355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5406" y="6698611"/>
                <a:ext cx="10727122" cy="153778"/>
              </a:xfrm>
              <a:custGeom>
                <a:avLst/>
                <a:gdLst/>
                <a:ahLst/>
                <a:cxnLst/>
                <a:rect l="l" t="t" r="r" b="b"/>
                <a:pathLst>
                  <a:path w="10727122" h="153778" extrusionOk="0">
                    <a:moveTo>
                      <a:pt x="10714131" y="37646"/>
                    </a:moveTo>
                    <a:cubicBezTo>
                      <a:pt x="10714544" y="-26965"/>
                      <a:pt x="11537543" y="-13132"/>
                      <a:pt x="12984" y="116132"/>
                    </a:cubicBezTo>
                    <a:cubicBezTo>
                      <a:pt x="12594" y="180743"/>
                      <a:pt x="-810428" y="166910"/>
                      <a:pt x="10714131" y="3764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307086" y="10900300"/>
                <a:ext cx="10727277" cy="248697"/>
              </a:xfrm>
              <a:custGeom>
                <a:avLst/>
                <a:gdLst/>
                <a:ahLst/>
                <a:cxnLst/>
                <a:rect l="l" t="t" r="r" b="b"/>
                <a:pathLst>
                  <a:path w="10727277" h="248697" extrusionOk="0">
                    <a:moveTo>
                      <a:pt x="10714296" y="35100"/>
                    </a:moveTo>
                    <a:cubicBezTo>
                      <a:pt x="10714665" y="-29511"/>
                      <a:pt x="11537794" y="-23375"/>
                      <a:pt x="12975" y="213603"/>
                    </a:cubicBezTo>
                    <a:cubicBezTo>
                      <a:pt x="12628" y="278213"/>
                      <a:pt x="-810524" y="272056"/>
                      <a:pt x="10714296" y="351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4314335" y="9219678"/>
                <a:ext cx="10726401" cy="210381"/>
              </a:xfrm>
              <a:custGeom>
                <a:avLst/>
                <a:gdLst/>
                <a:ahLst/>
                <a:cxnLst/>
                <a:rect l="l" t="t" r="r" b="b"/>
                <a:pathLst>
                  <a:path w="10726401" h="210381" extrusionOk="0">
                    <a:moveTo>
                      <a:pt x="10713666" y="35956"/>
                    </a:moveTo>
                    <a:cubicBezTo>
                      <a:pt x="10713253" y="-28654"/>
                      <a:pt x="11536622" y="-19418"/>
                      <a:pt x="12736" y="174435"/>
                    </a:cubicBezTo>
                    <a:cubicBezTo>
                      <a:pt x="13148" y="239023"/>
                      <a:pt x="-810221" y="229809"/>
                      <a:pt x="10713666" y="359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4303322" y="7539117"/>
                <a:ext cx="10726516" cy="172505"/>
              </a:xfrm>
              <a:custGeom>
                <a:avLst/>
                <a:gdLst/>
                <a:ahLst/>
                <a:cxnLst/>
                <a:rect l="l" t="t" r="r" b="b"/>
                <a:pathLst>
                  <a:path w="10726516" h="172505" extrusionOk="0">
                    <a:moveTo>
                      <a:pt x="10713785" y="37012"/>
                    </a:moveTo>
                    <a:cubicBezTo>
                      <a:pt x="10713373" y="-27599"/>
                      <a:pt x="11536655" y="-15284"/>
                      <a:pt x="12725" y="135489"/>
                    </a:cubicBezTo>
                    <a:cubicBezTo>
                      <a:pt x="13159" y="200099"/>
                      <a:pt x="-810123" y="187806"/>
                      <a:pt x="10713785" y="370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5" name="Google Shape;485;p3"/>
          <p:cNvGrpSpPr/>
          <p:nvPr/>
        </p:nvGrpSpPr>
        <p:grpSpPr>
          <a:xfrm rot="1741540">
            <a:off x="6094526" y="455221"/>
            <a:ext cx="2061920" cy="724345"/>
            <a:chOff x="12189418" y="909463"/>
            <a:chExt cx="4123852" cy="1448835"/>
          </a:xfrm>
        </p:grpSpPr>
        <p:sp>
          <p:nvSpPr>
            <p:cNvPr id="486" name="Google Shape;486;p3"/>
            <p:cNvSpPr/>
            <p:nvPr/>
          </p:nvSpPr>
          <p:spPr>
            <a:xfrm>
              <a:off x="12189418" y="909463"/>
              <a:ext cx="4123852" cy="1448835"/>
            </a:xfrm>
            <a:custGeom>
              <a:avLst/>
              <a:gdLst/>
              <a:ahLst/>
              <a:cxnLst/>
              <a:rect l="l" t="t" r="r" b="b"/>
              <a:pathLst>
                <a:path w="4123852" h="1448835" extrusionOk="0">
                  <a:moveTo>
                    <a:pt x="2061937" y="1444867"/>
                  </a:moveTo>
                  <a:cubicBezTo>
                    <a:pt x="3101227" y="1405308"/>
                    <a:pt x="2618292" y="1462786"/>
                    <a:pt x="3623931" y="1440352"/>
                  </a:cubicBezTo>
                  <a:cubicBezTo>
                    <a:pt x="4005386" y="1431777"/>
                    <a:pt x="4101142" y="1476116"/>
                    <a:pt x="4122743" y="1419216"/>
                  </a:cubicBezTo>
                  <a:cubicBezTo>
                    <a:pt x="4125836" y="1408367"/>
                    <a:pt x="4122438" y="1394120"/>
                    <a:pt x="4112912" y="1387364"/>
                  </a:cubicBezTo>
                  <a:cubicBezTo>
                    <a:pt x="4070386" y="1366352"/>
                    <a:pt x="4044118" y="1324403"/>
                    <a:pt x="4019639" y="1284984"/>
                  </a:cubicBezTo>
                  <a:cubicBezTo>
                    <a:pt x="4041643" y="1247616"/>
                    <a:pt x="4088251" y="1210496"/>
                    <a:pt x="4076630" y="1162717"/>
                  </a:cubicBezTo>
                  <a:cubicBezTo>
                    <a:pt x="4052770" y="1115244"/>
                    <a:pt x="4018154" y="1078811"/>
                    <a:pt x="3996396" y="1028799"/>
                  </a:cubicBezTo>
                  <a:cubicBezTo>
                    <a:pt x="4122553" y="841711"/>
                    <a:pt x="4079343" y="893699"/>
                    <a:pt x="3982425" y="715351"/>
                  </a:cubicBezTo>
                  <a:cubicBezTo>
                    <a:pt x="4005914" y="670177"/>
                    <a:pt x="4054122" y="626053"/>
                    <a:pt x="4047079" y="571642"/>
                  </a:cubicBezTo>
                  <a:cubicBezTo>
                    <a:pt x="4018707" y="520332"/>
                    <a:pt x="3984157" y="477077"/>
                    <a:pt x="3956832" y="424088"/>
                  </a:cubicBezTo>
                  <a:cubicBezTo>
                    <a:pt x="3983044" y="380767"/>
                    <a:pt x="4063887" y="327166"/>
                    <a:pt x="4033041" y="271267"/>
                  </a:cubicBezTo>
                  <a:cubicBezTo>
                    <a:pt x="4017709" y="251744"/>
                    <a:pt x="4001576" y="232353"/>
                    <a:pt x="3989831" y="210349"/>
                  </a:cubicBezTo>
                  <a:cubicBezTo>
                    <a:pt x="4000034" y="162074"/>
                    <a:pt x="4053495" y="13900"/>
                    <a:pt x="3959917" y="29272"/>
                  </a:cubicBezTo>
                  <a:cubicBezTo>
                    <a:pt x="3905276" y="29090"/>
                    <a:pt x="3850140" y="26113"/>
                    <a:pt x="3795376" y="25369"/>
                  </a:cubicBezTo>
                  <a:cubicBezTo>
                    <a:pt x="3471762" y="63762"/>
                    <a:pt x="2772862" y="-7062"/>
                    <a:pt x="2183103" y="2505"/>
                  </a:cubicBezTo>
                  <a:cubicBezTo>
                    <a:pt x="1471287" y="-9320"/>
                    <a:pt x="1627416" y="24286"/>
                    <a:pt x="163931" y="29264"/>
                  </a:cubicBezTo>
                  <a:cubicBezTo>
                    <a:pt x="70353" y="13892"/>
                    <a:pt x="123823" y="162065"/>
                    <a:pt x="134017" y="210340"/>
                  </a:cubicBezTo>
                  <a:cubicBezTo>
                    <a:pt x="122272" y="232336"/>
                    <a:pt x="106140" y="251736"/>
                    <a:pt x="90808" y="271259"/>
                  </a:cubicBezTo>
                  <a:cubicBezTo>
                    <a:pt x="59961" y="327158"/>
                    <a:pt x="140813" y="380758"/>
                    <a:pt x="167016" y="424080"/>
                  </a:cubicBezTo>
                  <a:cubicBezTo>
                    <a:pt x="139700" y="477068"/>
                    <a:pt x="105142" y="520324"/>
                    <a:pt x="76770" y="571634"/>
                  </a:cubicBezTo>
                  <a:cubicBezTo>
                    <a:pt x="69726" y="626045"/>
                    <a:pt x="117934" y="670168"/>
                    <a:pt x="141424" y="715343"/>
                  </a:cubicBezTo>
                  <a:cubicBezTo>
                    <a:pt x="44505" y="893699"/>
                    <a:pt x="1295" y="841703"/>
                    <a:pt x="127452" y="1028791"/>
                  </a:cubicBezTo>
                  <a:cubicBezTo>
                    <a:pt x="105695" y="1078802"/>
                    <a:pt x="71079" y="1115244"/>
                    <a:pt x="47219" y="1162709"/>
                  </a:cubicBezTo>
                  <a:cubicBezTo>
                    <a:pt x="35598" y="1210488"/>
                    <a:pt x="82205" y="1247608"/>
                    <a:pt x="104210" y="1284976"/>
                  </a:cubicBezTo>
                  <a:cubicBezTo>
                    <a:pt x="79731" y="1324386"/>
                    <a:pt x="53462" y="1366344"/>
                    <a:pt x="10937" y="1387355"/>
                  </a:cubicBezTo>
                  <a:cubicBezTo>
                    <a:pt x="1419" y="1394111"/>
                    <a:pt x="-1979" y="1408367"/>
                    <a:pt x="1106" y="1419208"/>
                  </a:cubicBezTo>
                  <a:cubicBezTo>
                    <a:pt x="22781" y="1476306"/>
                    <a:pt x="116392" y="1431719"/>
                    <a:pt x="499917" y="1440344"/>
                  </a:cubicBezTo>
                  <a:cubicBezTo>
                    <a:pt x="1501680" y="1462695"/>
                    <a:pt x="1025047" y="1405390"/>
                    <a:pt x="2061937" y="144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12189418" y="909463"/>
              <a:ext cx="4123852" cy="1448835"/>
            </a:xfrm>
            <a:custGeom>
              <a:avLst/>
              <a:gdLst/>
              <a:ahLst/>
              <a:cxnLst/>
              <a:rect l="l" t="t" r="r" b="b"/>
              <a:pathLst>
                <a:path w="4123852" h="1448835" extrusionOk="0">
                  <a:moveTo>
                    <a:pt x="2061937" y="1444867"/>
                  </a:moveTo>
                  <a:cubicBezTo>
                    <a:pt x="3101227" y="1405308"/>
                    <a:pt x="2618292" y="1462786"/>
                    <a:pt x="3623931" y="1440352"/>
                  </a:cubicBezTo>
                  <a:cubicBezTo>
                    <a:pt x="4005386" y="1431777"/>
                    <a:pt x="4101142" y="1476116"/>
                    <a:pt x="4122743" y="1419216"/>
                  </a:cubicBezTo>
                  <a:cubicBezTo>
                    <a:pt x="4125836" y="1408367"/>
                    <a:pt x="4122438" y="1394120"/>
                    <a:pt x="4112912" y="1387364"/>
                  </a:cubicBezTo>
                  <a:cubicBezTo>
                    <a:pt x="4070386" y="1366352"/>
                    <a:pt x="4044118" y="1324403"/>
                    <a:pt x="4019639" y="1284984"/>
                  </a:cubicBezTo>
                  <a:cubicBezTo>
                    <a:pt x="4041643" y="1247616"/>
                    <a:pt x="4088251" y="1210496"/>
                    <a:pt x="4076630" y="1162717"/>
                  </a:cubicBezTo>
                  <a:cubicBezTo>
                    <a:pt x="4052770" y="1115244"/>
                    <a:pt x="4018154" y="1078811"/>
                    <a:pt x="3996396" y="1028799"/>
                  </a:cubicBezTo>
                  <a:cubicBezTo>
                    <a:pt x="4122553" y="841711"/>
                    <a:pt x="4079343" y="893699"/>
                    <a:pt x="3982425" y="715351"/>
                  </a:cubicBezTo>
                  <a:cubicBezTo>
                    <a:pt x="4005914" y="670177"/>
                    <a:pt x="4054122" y="626053"/>
                    <a:pt x="4047079" y="571642"/>
                  </a:cubicBezTo>
                  <a:cubicBezTo>
                    <a:pt x="4018707" y="520332"/>
                    <a:pt x="3984157" y="477077"/>
                    <a:pt x="3956832" y="424088"/>
                  </a:cubicBezTo>
                  <a:cubicBezTo>
                    <a:pt x="3983044" y="380767"/>
                    <a:pt x="4063887" y="327166"/>
                    <a:pt x="4033041" y="271267"/>
                  </a:cubicBezTo>
                  <a:cubicBezTo>
                    <a:pt x="4017709" y="251744"/>
                    <a:pt x="4001576" y="232353"/>
                    <a:pt x="3989831" y="210349"/>
                  </a:cubicBezTo>
                  <a:cubicBezTo>
                    <a:pt x="4000034" y="162074"/>
                    <a:pt x="4053495" y="13900"/>
                    <a:pt x="3959917" y="29272"/>
                  </a:cubicBezTo>
                  <a:cubicBezTo>
                    <a:pt x="3905276" y="29090"/>
                    <a:pt x="3850140" y="26113"/>
                    <a:pt x="3795376" y="25369"/>
                  </a:cubicBezTo>
                  <a:cubicBezTo>
                    <a:pt x="3471762" y="63762"/>
                    <a:pt x="2772862" y="-7062"/>
                    <a:pt x="2183103" y="2505"/>
                  </a:cubicBezTo>
                  <a:cubicBezTo>
                    <a:pt x="1471287" y="-9320"/>
                    <a:pt x="1627416" y="24286"/>
                    <a:pt x="163931" y="29264"/>
                  </a:cubicBezTo>
                  <a:cubicBezTo>
                    <a:pt x="70353" y="13892"/>
                    <a:pt x="123823" y="162065"/>
                    <a:pt x="134017" y="210340"/>
                  </a:cubicBezTo>
                  <a:cubicBezTo>
                    <a:pt x="122272" y="232336"/>
                    <a:pt x="106140" y="251736"/>
                    <a:pt x="90808" y="271259"/>
                  </a:cubicBezTo>
                  <a:cubicBezTo>
                    <a:pt x="59961" y="327158"/>
                    <a:pt x="140813" y="380758"/>
                    <a:pt x="167016" y="424080"/>
                  </a:cubicBezTo>
                  <a:cubicBezTo>
                    <a:pt x="139700" y="477068"/>
                    <a:pt x="105142" y="520324"/>
                    <a:pt x="76770" y="571634"/>
                  </a:cubicBezTo>
                  <a:cubicBezTo>
                    <a:pt x="69726" y="626045"/>
                    <a:pt x="117934" y="670168"/>
                    <a:pt x="141424" y="715343"/>
                  </a:cubicBezTo>
                  <a:cubicBezTo>
                    <a:pt x="44505" y="893699"/>
                    <a:pt x="1295" y="841703"/>
                    <a:pt x="127452" y="1028791"/>
                  </a:cubicBezTo>
                  <a:cubicBezTo>
                    <a:pt x="105695" y="1078802"/>
                    <a:pt x="71079" y="1115244"/>
                    <a:pt x="47219" y="1162709"/>
                  </a:cubicBezTo>
                  <a:cubicBezTo>
                    <a:pt x="35598" y="1210488"/>
                    <a:pt x="82205" y="1247608"/>
                    <a:pt x="104210" y="1284976"/>
                  </a:cubicBezTo>
                  <a:cubicBezTo>
                    <a:pt x="79731" y="1324386"/>
                    <a:pt x="53462" y="1366344"/>
                    <a:pt x="10937" y="1387355"/>
                  </a:cubicBezTo>
                  <a:cubicBezTo>
                    <a:pt x="1419" y="1394111"/>
                    <a:pt x="-1979" y="1408367"/>
                    <a:pt x="1106" y="1419208"/>
                  </a:cubicBezTo>
                  <a:cubicBezTo>
                    <a:pt x="22781" y="1476306"/>
                    <a:pt x="116392" y="1431719"/>
                    <a:pt x="499917" y="1440344"/>
                  </a:cubicBezTo>
                  <a:cubicBezTo>
                    <a:pt x="1501680" y="1462695"/>
                    <a:pt x="1025047" y="1405390"/>
                    <a:pt x="2061937" y="144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" name="Google Shape;488;p3"/>
          <p:cNvSpPr txBox="1">
            <a:spLocks noGrp="1"/>
          </p:cNvSpPr>
          <p:nvPr>
            <p:ph type="subTitle" idx="1"/>
          </p:nvPr>
        </p:nvSpPr>
        <p:spPr>
          <a:xfrm>
            <a:off x="2355975" y="3582950"/>
            <a:ext cx="5001600" cy="34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3"/>
          <p:cNvSpPr txBox="1">
            <a:spLocks noGrp="1"/>
          </p:cNvSpPr>
          <p:nvPr>
            <p:ph type="ctrTitle"/>
          </p:nvPr>
        </p:nvSpPr>
        <p:spPr>
          <a:xfrm>
            <a:off x="2600800" y="1414000"/>
            <a:ext cx="44727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4000"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517670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"/>
          <p:cNvSpPr txBox="1">
            <a:spLocks noGrp="1"/>
          </p:cNvSpPr>
          <p:nvPr>
            <p:ph type="body" idx="1"/>
          </p:nvPr>
        </p:nvSpPr>
        <p:spPr>
          <a:xfrm>
            <a:off x="855300" y="1967525"/>
            <a:ext cx="4342500" cy="282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1pPr>
            <a:lvl2pPr marL="914400" lvl="1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93" name="Google Shape;493;p4"/>
          <p:cNvGrpSpPr/>
          <p:nvPr/>
        </p:nvGrpSpPr>
        <p:grpSpPr>
          <a:xfrm rot="-635448">
            <a:off x="7251067" y="80885"/>
            <a:ext cx="2399212" cy="2422177"/>
            <a:chOff x="14501631" y="162542"/>
            <a:chExt cx="4798253" cy="4844181"/>
          </a:xfrm>
        </p:grpSpPr>
        <p:sp>
          <p:nvSpPr>
            <p:cNvPr id="494" name="Google Shape;494;p4"/>
            <p:cNvSpPr/>
            <p:nvPr/>
          </p:nvSpPr>
          <p:spPr>
            <a:xfrm>
              <a:off x="14507967" y="162542"/>
              <a:ext cx="4785317" cy="4844181"/>
            </a:xfrm>
            <a:custGeom>
              <a:avLst/>
              <a:gdLst/>
              <a:ahLst/>
              <a:cxnLst/>
              <a:rect l="l" t="t" r="r" b="b"/>
              <a:pathLst>
                <a:path w="4785317" h="4844181" extrusionOk="0">
                  <a:moveTo>
                    <a:pt x="1" y="4765159"/>
                  </a:moveTo>
                  <a:cubicBezTo>
                    <a:pt x="-241" y="4809309"/>
                    <a:pt x="35949" y="4844991"/>
                    <a:pt x="80130" y="4844168"/>
                  </a:cubicBezTo>
                  <a:cubicBezTo>
                    <a:pt x="4862458" y="4754909"/>
                    <a:pt x="4781020" y="4838684"/>
                    <a:pt x="4781787" y="4701565"/>
                  </a:cubicBezTo>
                  <a:cubicBezTo>
                    <a:pt x="4782892" y="4501936"/>
                    <a:pt x="4785316" y="79636"/>
                    <a:pt x="4785316" y="80285"/>
                  </a:cubicBezTo>
                  <a:cubicBezTo>
                    <a:pt x="4785559" y="36542"/>
                    <a:pt x="4749999" y="1024"/>
                    <a:pt x="4706225" y="1266"/>
                  </a:cubicBezTo>
                  <a:cubicBezTo>
                    <a:pt x="-73591" y="27590"/>
                    <a:pt x="4287" y="-55643"/>
                    <a:pt x="3521" y="82910"/>
                  </a:cubicBezTo>
                  <a:cubicBezTo>
                    <a:pt x="2416" y="285339"/>
                    <a:pt x="-8" y="4765799"/>
                    <a:pt x="1" y="47651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5" name="Google Shape;495;p4"/>
            <p:cNvGrpSpPr/>
            <p:nvPr/>
          </p:nvGrpSpPr>
          <p:grpSpPr>
            <a:xfrm>
              <a:off x="14501631" y="488837"/>
              <a:ext cx="4798253" cy="4243872"/>
              <a:chOff x="14501631" y="488837"/>
              <a:chExt cx="4798253" cy="4243872"/>
            </a:xfrm>
          </p:grpSpPr>
          <p:sp>
            <p:nvSpPr>
              <p:cNvPr id="496" name="Google Shape;496;p4"/>
              <p:cNvSpPr/>
              <p:nvPr/>
            </p:nvSpPr>
            <p:spPr>
              <a:xfrm>
                <a:off x="14504189" y="1617066"/>
                <a:ext cx="4793260" cy="44172"/>
              </a:xfrm>
              <a:custGeom>
                <a:avLst/>
                <a:gdLst/>
                <a:ahLst/>
                <a:cxnLst/>
                <a:rect l="l" t="t" r="r" b="b"/>
                <a:pathLst>
                  <a:path w="4793260" h="44172" extrusionOk="0">
                    <a:moveTo>
                      <a:pt x="4787572" y="17959"/>
                    </a:moveTo>
                    <a:cubicBezTo>
                      <a:pt x="4787387" y="-10903"/>
                      <a:pt x="5155272" y="-2658"/>
                      <a:pt x="5689" y="26213"/>
                    </a:cubicBezTo>
                    <a:cubicBezTo>
                      <a:pt x="5874" y="55075"/>
                      <a:pt x="-362021" y="46830"/>
                      <a:pt x="4787572" y="179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14506645" y="1992769"/>
                <a:ext cx="4793239" cy="52223"/>
              </a:xfrm>
              <a:custGeom>
                <a:avLst/>
                <a:gdLst/>
                <a:ahLst/>
                <a:cxnLst/>
                <a:rect l="l" t="t" r="r" b="b"/>
                <a:pathLst>
                  <a:path w="4793239" h="52223" extrusionOk="0">
                    <a:moveTo>
                      <a:pt x="4787549" y="17515"/>
                    </a:moveTo>
                    <a:cubicBezTo>
                      <a:pt x="4787365" y="-11356"/>
                      <a:pt x="5155289" y="-3789"/>
                      <a:pt x="5687" y="34712"/>
                    </a:cubicBezTo>
                    <a:cubicBezTo>
                      <a:pt x="5881" y="63574"/>
                      <a:pt x="-362024" y="56017"/>
                      <a:pt x="4787549" y="17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14505022" y="2368428"/>
                <a:ext cx="4793408" cy="60417"/>
              </a:xfrm>
              <a:custGeom>
                <a:avLst/>
                <a:gdLst/>
                <a:ahLst/>
                <a:cxnLst/>
                <a:rect l="l" t="t" r="r" b="b"/>
                <a:pathLst>
                  <a:path w="4793408" h="60417" extrusionOk="0">
                    <a:moveTo>
                      <a:pt x="4787602" y="17144"/>
                    </a:moveTo>
                    <a:cubicBezTo>
                      <a:pt x="4787786" y="-11727"/>
                      <a:pt x="5155594" y="-4858"/>
                      <a:pt x="5807" y="43274"/>
                    </a:cubicBezTo>
                    <a:cubicBezTo>
                      <a:pt x="5623" y="72145"/>
                      <a:pt x="-362185" y="65276"/>
                      <a:pt x="4787602" y="171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14504345" y="488837"/>
                <a:ext cx="4793259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4793259" h="22141" extrusionOk="0">
                    <a:moveTo>
                      <a:pt x="5697" y="20352"/>
                    </a:moveTo>
                    <a:cubicBezTo>
                      <a:pt x="5155328" y="20352"/>
                      <a:pt x="4787405" y="30660"/>
                      <a:pt x="4787560" y="1789"/>
                    </a:cubicBezTo>
                    <a:cubicBezTo>
                      <a:pt x="-362062" y="1789"/>
                      <a:pt x="5862" y="-8519"/>
                      <a:pt x="5697" y="2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14501734" y="1241244"/>
                <a:ext cx="4793289" cy="36345"/>
              </a:xfrm>
              <a:custGeom>
                <a:avLst/>
                <a:gdLst/>
                <a:ahLst/>
                <a:cxnLst/>
                <a:rect l="l" t="t" r="r" b="b"/>
                <a:pathLst>
                  <a:path w="4793289" h="36345" extrusionOk="0">
                    <a:moveTo>
                      <a:pt x="4787601" y="18512"/>
                    </a:moveTo>
                    <a:cubicBezTo>
                      <a:pt x="4787416" y="-10350"/>
                      <a:pt x="5155311" y="-1417"/>
                      <a:pt x="5689" y="17834"/>
                    </a:cubicBezTo>
                    <a:cubicBezTo>
                      <a:pt x="5874" y="46695"/>
                      <a:pt x="-362021" y="37763"/>
                      <a:pt x="4787601" y="1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14502245" y="865223"/>
                <a:ext cx="4793293" cy="28872"/>
              </a:xfrm>
              <a:custGeom>
                <a:avLst/>
                <a:gdLst/>
                <a:ahLst/>
                <a:cxnLst/>
                <a:rect l="l" t="t" r="r" b="b"/>
                <a:pathLst>
                  <a:path w="4793293" h="28872" extrusionOk="0">
                    <a:moveTo>
                      <a:pt x="4787498" y="19245"/>
                    </a:moveTo>
                    <a:cubicBezTo>
                      <a:pt x="4787653" y="-9617"/>
                      <a:pt x="5155431" y="-6"/>
                      <a:pt x="5800" y="9624"/>
                    </a:cubicBezTo>
                    <a:cubicBezTo>
                      <a:pt x="5635" y="38495"/>
                      <a:pt x="-362144" y="28875"/>
                      <a:pt x="4787498" y="192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14504092" y="3495126"/>
                <a:ext cx="4793133" cy="85524"/>
              </a:xfrm>
              <a:custGeom>
                <a:avLst/>
                <a:gdLst/>
                <a:ahLst/>
                <a:cxnLst/>
                <a:rect l="l" t="t" r="r" b="b"/>
                <a:pathLst>
                  <a:path w="4793133" h="85524" extrusionOk="0">
                    <a:moveTo>
                      <a:pt x="4787445" y="16292"/>
                    </a:moveTo>
                    <a:cubicBezTo>
                      <a:pt x="4787261" y="-12579"/>
                      <a:pt x="5155136" y="-7774"/>
                      <a:pt x="5689" y="69239"/>
                    </a:cubicBezTo>
                    <a:cubicBezTo>
                      <a:pt x="5873" y="98101"/>
                      <a:pt x="-362002" y="93295"/>
                      <a:pt x="4787445" y="16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14505409" y="4246081"/>
                <a:ext cx="4793488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4793488" h="102554" extrusionOk="0">
                    <a:moveTo>
                      <a:pt x="4787689" y="15866"/>
                    </a:moveTo>
                    <a:cubicBezTo>
                      <a:pt x="4787854" y="-13006"/>
                      <a:pt x="5155642" y="-9566"/>
                      <a:pt x="5797" y="86687"/>
                    </a:cubicBezTo>
                    <a:cubicBezTo>
                      <a:pt x="5642" y="115559"/>
                      <a:pt x="-362156" y="112129"/>
                      <a:pt x="4787689" y="15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14502563" y="2744048"/>
                <a:ext cx="4793430" cy="68715"/>
              </a:xfrm>
              <a:custGeom>
                <a:avLst/>
                <a:gdLst/>
                <a:ahLst/>
                <a:cxnLst/>
                <a:rect l="l" t="t" r="r" b="b"/>
                <a:pathLst>
                  <a:path w="4793430" h="68715" extrusionOk="0">
                    <a:moveTo>
                      <a:pt x="4787626" y="16822"/>
                    </a:moveTo>
                    <a:cubicBezTo>
                      <a:pt x="4787810" y="-12049"/>
                      <a:pt x="5155569" y="-5868"/>
                      <a:pt x="5802" y="51894"/>
                    </a:cubicBezTo>
                    <a:cubicBezTo>
                      <a:pt x="5628" y="80765"/>
                      <a:pt x="-362141" y="74584"/>
                      <a:pt x="4787626" y="168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14503314" y="4621579"/>
                <a:ext cx="4793500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4793500" h="111130" extrusionOk="0">
                    <a:moveTo>
                      <a:pt x="4787700" y="15684"/>
                    </a:moveTo>
                    <a:cubicBezTo>
                      <a:pt x="4787865" y="-13187"/>
                      <a:pt x="5155681" y="-10445"/>
                      <a:pt x="5798" y="95449"/>
                    </a:cubicBezTo>
                    <a:cubicBezTo>
                      <a:pt x="5643" y="124320"/>
                      <a:pt x="-362184" y="121569"/>
                      <a:pt x="4787700" y="156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14506553" y="3870591"/>
                <a:ext cx="4793108" cy="94009"/>
              </a:xfrm>
              <a:custGeom>
                <a:avLst/>
                <a:gdLst/>
                <a:ahLst/>
                <a:cxnLst/>
                <a:rect l="l" t="t" r="r" b="b"/>
                <a:pathLst>
                  <a:path w="4793108" h="94009" extrusionOk="0">
                    <a:moveTo>
                      <a:pt x="4787418" y="16067"/>
                    </a:moveTo>
                    <a:cubicBezTo>
                      <a:pt x="4787234" y="-12804"/>
                      <a:pt x="5155157" y="-8677"/>
                      <a:pt x="5691" y="77947"/>
                    </a:cubicBezTo>
                    <a:cubicBezTo>
                      <a:pt x="5875" y="106808"/>
                      <a:pt x="-362048" y="102691"/>
                      <a:pt x="4787418" y="160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14501631" y="3119630"/>
                <a:ext cx="4793160" cy="77084"/>
              </a:xfrm>
              <a:custGeom>
                <a:avLst/>
                <a:gdLst/>
                <a:ahLst/>
                <a:cxnLst/>
                <a:rect l="l" t="t" r="r" b="b"/>
                <a:pathLst>
                  <a:path w="4793160" h="77084" extrusionOk="0">
                    <a:moveTo>
                      <a:pt x="4787471" y="16539"/>
                    </a:moveTo>
                    <a:cubicBezTo>
                      <a:pt x="4787287" y="-12333"/>
                      <a:pt x="5155172" y="-6830"/>
                      <a:pt x="5686" y="60543"/>
                    </a:cubicBezTo>
                    <a:cubicBezTo>
                      <a:pt x="5880" y="89415"/>
                      <a:pt x="-362005" y="83921"/>
                      <a:pt x="4787471" y="165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8" name="Google Shape;508;p4"/>
          <p:cNvGrpSpPr/>
          <p:nvPr/>
        </p:nvGrpSpPr>
        <p:grpSpPr>
          <a:xfrm rot="-733608">
            <a:off x="5474764" y="855457"/>
            <a:ext cx="1148383" cy="876234"/>
            <a:chOff x="10948074" y="1709235"/>
            <a:chExt cx="2296571" cy="1752244"/>
          </a:xfrm>
        </p:grpSpPr>
        <p:sp>
          <p:nvSpPr>
            <p:cNvPr id="509" name="Google Shape;509;p4"/>
            <p:cNvSpPr/>
            <p:nvPr/>
          </p:nvSpPr>
          <p:spPr>
            <a:xfrm>
              <a:off x="10948074" y="1709235"/>
              <a:ext cx="2296571" cy="788736"/>
            </a:xfrm>
            <a:custGeom>
              <a:avLst/>
              <a:gdLst/>
              <a:ahLst/>
              <a:cxnLst/>
              <a:rect l="l" t="t" r="r" b="b"/>
              <a:pathLst>
                <a:path w="2296571" h="788736" extrusionOk="0">
                  <a:moveTo>
                    <a:pt x="2222186" y="403716"/>
                  </a:moveTo>
                  <a:cubicBezTo>
                    <a:pt x="1609452" y="-135239"/>
                    <a:pt x="685996" y="-134468"/>
                    <a:pt x="74135" y="405410"/>
                  </a:cubicBezTo>
                  <a:cubicBezTo>
                    <a:pt x="-16640" y="485501"/>
                    <a:pt x="-25243" y="623957"/>
                    <a:pt x="54908" y="714651"/>
                  </a:cubicBezTo>
                  <a:cubicBezTo>
                    <a:pt x="135058" y="805368"/>
                    <a:pt x="273633" y="813965"/>
                    <a:pt x="364366" y="733855"/>
                  </a:cubicBezTo>
                  <a:cubicBezTo>
                    <a:pt x="811049" y="339767"/>
                    <a:pt x="1485175" y="339211"/>
                    <a:pt x="1932460" y="732620"/>
                  </a:cubicBezTo>
                  <a:cubicBezTo>
                    <a:pt x="1974175" y="769302"/>
                    <a:pt x="2025898" y="787298"/>
                    <a:pt x="2077411" y="787257"/>
                  </a:cubicBezTo>
                  <a:cubicBezTo>
                    <a:pt x="2138155" y="787211"/>
                    <a:pt x="2198596" y="762063"/>
                    <a:pt x="2241896" y="712930"/>
                  </a:cubicBezTo>
                  <a:cubicBezTo>
                    <a:pt x="2321899" y="622103"/>
                    <a:pt x="2313075" y="483661"/>
                    <a:pt x="2222186" y="403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11470887" y="2353532"/>
              <a:ext cx="1251653" cy="591530"/>
            </a:xfrm>
            <a:custGeom>
              <a:avLst/>
              <a:gdLst/>
              <a:ahLst/>
              <a:cxnLst/>
              <a:rect l="l" t="t" r="r" b="b"/>
              <a:pathLst>
                <a:path w="1251653" h="591530" extrusionOk="0">
                  <a:moveTo>
                    <a:pt x="1177258" y="207336"/>
                  </a:moveTo>
                  <a:cubicBezTo>
                    <a:pt x="862609" y="-69442"/>
                    <a:pt x="388367" y="-69070"/>
                    <a:pt x="74137" y="208203"/>
                  </a:cubicBezTo>
                  <a:cubicBezTo>
                    <a:pt x="-16638" y="288295"/>
                    <a:pt x="-25241" y="426727"/>
                    <a:pt x="54896" y="517444"/>
                  </a:cubicBezTo>
                  <a:cubicBezTo>
                    <a:pt x="135065" y="608184"/>
                    <a:pt x="273635" y="616740"/>
                    <a:pt x="364364" y="536648"/>
                  </a:cubicBezTo>
                  <a:cubicBezTo>
                    <a:pt x="513429" y="405164"/>
                    <a:pt x="738319" y="405008"/>
                    <a:pt x="887550" y="536235"/>
                  </a:cubicBezTo>
                  <a:cubicBezTo>
                    <a:pt x="929256" y="572916"/>
                    <a:pt x="980979" y="590913"/>
                    <a:pt x="1032491" y="590872"/>
                  </a:cubicBezTo>
                  <a:cubicBezTo>
                    <a:pt x="1093245" y="590826"/>
                    <a:pt x="1153691" y="565678"/>
                    <a:pt x="1196976" y="516545"/>
                  </a:cubicBezTo>
                  <a:cubicBezTo>
                    <a:pt x="1276984" y="425699"/>
                    <a:pt x="1268156" y="287281"/>
                    <a:pt x="1177258" y="207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 rot="-798371">
              <a:off x="11889931" y="3005860"/>
              <a:ext cx="413848" cy="413546"/>
            </a:xfrm>
            <a:custGeom>
              <a:avLst/>
              <a:gdLst/>
              <a:ahLst/>
              <a:cxnLst/>
              <a:rect l="l" t="t" r="r" b="b"/>
              <a:pathLst>
                <a:path w="414126" h="413824" extrusionOk="0">
                  <a:moveTo>
                    <a:pt x="414127" y="206912"/>
                  </a:moveTo>
                  <a:cubicBezTo>
                    <a:pt x="414127" y="321186"/>
                    <a:pt x="321421" y="413824"/>
                    <a:pt x="207063" y="413824"/>
                  </a:cubicBezTo>
                  <a:cubicBezTo>
                    <a:pt x="92705" y="413824"/>
                    <a:pt x="0" y="321186"/>
                    <a:pt x="0" y="206912"/>
                  </a:cubicBezTo>
                  <a:cubicBezTo>
                    <a:pt x="0" y="92638"/>
                    <a:pt x="92706" y="0"/>
                    <a:pt x="207063" y="0"/>
                  </a:cubicBezTo>
                  <a:cubicBezTo>
                    <a:pt x="321421" y="0"/>
                    <a:pt x="414127" y="92638"/>
                    <a:pt x="414127" y="206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4"/>
          <p:cNvSpPr/>
          <p:nvPr/>
        </p:nvSpPr>
        <p:spPr>
          <a:xfrm rot="499954">
            <a:off x="8564808" y="3970262"/>
            <a:ext cx="834310" cy="855866"/>
          </a:xfrm>
          <a:custGeom>
            <a:avLst/>
            <a:gdLst/>
            <a:ahLst/>
            <a:cxnLst/>
            <a:rect l="l" t="t" r="r" b="b"/>
            <a:pathLst>
              <a:path w="1667683" h="1711988" extrusionOk="0">
                <a:moveTo>
                  <a:pt x="833839" y="334717"/>
                </a:moveTo>
                <a:cubicBezTo>
                  <a:pt x="781816" y="335138"/>
                  <a:pt x="729798" y="335580"/>
                  <a:pt x="677779" y="336039"/>
                </a:cubicBezTo>
                <a:cubicBezTo>
                  <a:pt x="676247" y="255277"/>
                  <a:pt x="672739" y="174636"/>
                  <a:pt x="670375" y="94028"/>
                </a:cubicBezTo>
                <a:cubicBezTo>
                  <a:pt x="669827" y="75309"/>
                  <a:pt x="668525" y="55365"/>
                  <a:pt x="660036" y="38320"/>
                </a:cubicBezTo>
                <a:cubicBezTo>
                  <a:pt x="650317" y="18800"/>
                  <a:pt x="637127" y="18057"/>
                  <a:pt x="616675" y="14113"/>
                </a:cubicBezTo>
                <a:cubicBezTo>
                  <a:pt x="568952" y="4909"/>
                  <a:pt x="520366" y="198"/>
                  <a:pt x="471766" y="6"/>
                </a:cubicBezTo>
                <a:cubicBezTo>
                  <a:pt x="441717" y="-111"/>
                  <a:pt x="411666" y="1499"/>
                  <a:pt x="381805" y="4847"/>
                </a:cubicBezTo>
                <a:cubicBezTo>
                  <a:pt x="361082" y="7172"/>
                  <a:pt x="333983" y="6323"/>
                  <a:pt x="319249" y="23806"/>
                </a:cubicBezTo>
                <a:cubicBezTo>
                  <a:pt x="311006" y="33581"/>
                  <a:pt x="308810" y="46955"/>
                  <a:pt x="307207" y="59638"/>
                </a:cubicBezTo>
                <a:cubicBezTo>
                  <a:pt x="295689" y="150678"/>
                  <a:pt x="297450" y="243968"/>
                  <a:pt x="296507" y="335628"/>
                </a:cubicBezTo>
                <a:cubicBezTo>
                  <a:pt x="296600" y="326722"/>
                  <a:pt x="74194" y="336080"/>
                  <a:pt x="50799" y="338096"/>
                </a:cubicBezTo>
                <a:cubicBezTo>
                  <a:pt x="39565" y="339065"/>
                  <a:pt x="27455" y="340401"/>
                  <a:pt x="19123" y="347992"/>
                </a:cubicBezTo>
                <a:cubicBezTo>
                  <a:pt x="10599" y="355754"/>
                  <a:pt x="8232" y="368049"/>
                  <a:pt x="6735" y="379475"/>
                </a:cubicBezTo>
                <a:cubicBezTo>
                  <a:pt x="-3892" y="455594"/>
                  <a:pt x="-638" y="534527"/>
                  <a:pt x="7485" y="610720"/>
                </a:cubicBezTo>
                <a:cubicBezTo>
                  <a:pt x="12059" y="653630"/>
                  <a:pt x="8835" y="709266"/>
                  <a:pt x="59888" y="721294"/>
                </a:cubicBezTo>
                <a:cubicBezTo>
                  <a:pt x="92286" y="728930"/>
                  <a:pt x="125829" y="729269"/>
                  <a:pt x="158889" y="731248"/>
                </a:cubicBezTo>
                <a:cubicBezTo>
                  <a:pt x="203368" y="733912"/>
                  <a:pt x="245917" y="734439"/>
                  <a:pt x="290646" y="732090"/>
                </a:cubicBezTo>
                <a:cubicBezTo>
                  <a:pt x="289933" y="776051"/>
                  <a:pt x="289234" y="820011"/>
                  <a:pt x="288525" y="863965"/>
                </a:cubicBezTo>
                <a:cubicBezTo>
                  <a:pt x="289234" y="907918"/>
                  <a:pt x="289933" y="951879"/>
                  <a:pt x="290646" y="995836"/>
                </a:cubicBezTo>
                <a:cubicBezTo>
                  <a:pt x="290629" y="994672"/>
                  <a:pt x="107134" y="990481"/>
                  <a:pt x="91046" y="988960"/>
                </a:cubicBezTo>
                <a:cubicBezTo>
                  <a:pt x="75582" y="987498"/>
                  <a:pt x="59298" y="986926"/>
                  <a:pt x="45256" y="993569"/>
                </a:cubicBezTo>
                <a:cubicBezTo>
                  <a:pt x="11935" y="1009326"/>
                  <a:pt x="13326" y="1075967"/>
                  <a:pt x="10014" y="1106957"/>
                </a:cubicBezTo>
                <a:cubicBezTo>
                  <a:pt x="5282" y="1151226"/>
                  <a:pt x="4244" y="1195889"/>
                  <a:pt x="6903" y="1240328"/>
                </a:cubicBezTo>
                <a:cubicBezTo>
                  <a:pt x="10425" y="1299217"/>
                  <a:pt x="5800" y="1386292"/>
                  <a:pt x="82941" y="1388943"/>
                </a:cubicBezTo>
                <a:cubicBezTo>
                  <a:pt x="102866" y="1389627"/>
                  <a:pt x="122989" y="1394144"/>
                  <a:pt x="143182" y="1395260"/>
                </a:cubicBezTo>
                <a:cubicBezTo>
                  <a:pt x="156090" y="1395975"/>
                  <a:pt x="296545" y="1395804"/>
                  <a:pt x="296511" y="1392298"/>
                </a:cubicBezTo>
                <a:cubicBezTo>
                  <a:pt x="297432" y="1481986"/>
                  <a:pt x="289478" y="1568558"/>
                  <a:pt x="300848" y="1658009"/>
                </a:cubicBezTo>
                <a:cubicBezTo>
                  <a:pt x="302660" y="1672256"/>
                  <a:pt x="304253" y="1687318"/>
                  <a:pt x="317148" y="1695039"/>
                </a:cubicBezTo>
                <a:cubicBezTo>
                  <a:pt x="332709" y="1704359"/>
                  <a:pt x="361291" y="1704808"/>
                  <a:pt x="379044" y="1707619"/>
                </a:cubicBezTo>
                <a:cubicBezTo>
                  <a:pt x="420867" y="1714241"/>
                  <a:pt x="469632" y="1711279"/>
                  <a:pt x="511972" y="1711598"/>
                </a:cubicBezTo>
                <a:cubicBezTo>
                  <a:pt x="544477" y="1711844"/>
                  <a:pt x="576999" y="1710225"/>
                  <a:pt x="609319" y="1706729"/>
                </a:cubicBezTo>
                <a:cubicBezTo>
                  <a:pt x="638182" y="1703610"/>
                  <a:pt x="654462" y="1698912"/>
                  <a:pt x="662403" y="1668459"/>
                </a:cubicBezTo>
                <a:cubicBezTo>
                  <a:pt x="670656" y="1636808"/>
                  <a:pt x="669132" y="1610840"/>
                  <a:pt x="672143" y="1578316"/>
                </a:cubicBezTo>
                <a:cubicBezTo>
                  <a:pt x="673633" y="1562223"/>
                  <a:pt x="680012" y="1391908"/>
                  <a:pt x="677782" y="1391887"/>
                </a:cubicBezTo>
                <a:cubicBezTo>
                  <a:pt x="729801" y="1392343"/>
                  <a:pt x="781820" y="1392788"/>
                  <a:pt x="833842" y="1393209"/>
                </a:cubicBezTo>
                <a:cubicBezTo>
                  <a:pt x="885864" y="1392788"/>
                  <a:pt x="937883" y="1392346"/>
                  <a:pt x="989902" y="1391887"/>
                </a:cubicBezTo>
                <a:cubicBezTo>
                  <a:pt x="987668" y="1391908"/>
                  <a:pt x="994051" y="1562223"/>
                  <a:pt x="995541" y="1578316"/>
                </a:cubicBezTo>
                <a:cubicBezTo>
                  <a:pt x="998556" y="1610840"/>
                  <a:pt x="997028" y="1636811"/>
                  <a:pt x="1005281" y="1668459"/>
                </a:cubicBezTo>
                <a:cubicBezTo>
                  <a:pt x="1013222" y="1698912"/>
                  <a:pt x="1029502" y="1703610"/>
                  <a:pt x="1058365" y="1706729"/>
                </a:cubicBezTo>
                <a:cubicBezTo>
                  <a:pt x="1090685" y="1710225"/>
                  <a:pt x="1123203" y="1711841"/>
                  <a:pt x="1155712" y="1711598"/>
                </a:cubicBezTo>
                <a:cubicBezTo>
                  <a:pt x="1198052" y="1711279"/>
                  <a:pt x="1246820" y="1714241"/>
                  <a:pt x="1288640" y="1707619"/>
                </a:cubicBezTo>
                <a:cubicBezTo>
                  <a:pt x="1306396" y="1704808"/>
                  <a:pt x="1334975" y="1704359"/>
                  <a:pt x="1350536" y="1695039"/>
                </a:cubicBezTo>
                <a:cubicBezTo>
                  <a:pt x="1363431" y="1687318"/>
                  <a:pt x="1365027" y="1672256"/>
                  <a:pt x="1366836" y="1658009"/>
                </a:cubicBezTo>
                <a:cubicBezTo>
                  <a:pt x="1378207" y="1568561"/>
                  <a:pt x="1370252" y="1481986"/>
                  <a:pt x="1371173" y="1392298"/>
                </a:cubicBezTo>
                <a:cubicBezTo>
                  <a:pt x="1371139" y="1395804"/>
                  <a:pt x="1511590" y="1395975"/>
                  <a:pt x="1524503" y="1395260"/>
                </a:cubicBezTo>
                <a:cubicBezTo>
                  <a:pt x="1544695" y="1394144"/>
                  <a:pt x="1564818" y="1389627"/>
                  <a:pt x="1584744" y="1388943"/>
                </a:cubicBezTo>
                <a:cubicBezTo>
                  <a:pt x="1661884" y="1386289"/>
                  <a:pt x="1657259" y="1299217"/>
                  <a:pt x="1660781" y="1240328"/>
                </a:cubicBezTo>
                <a:cubicBezTo>
                  <a:pt x="1663440" y="1195889"/>
                  <a:pt x="1662402" y="1151226"/>
                  <a:pt x="1657671" y="1106957"/>
                </a:cubicBezTo>
                <a:cubicBezTo>
                  <a:pt x="1654358" y="1075967"/>
                  <a:pt x="1655749" y="1009323"/>
                  <a:pt x="1622428" y="993569"/>
                </a:cubicBezTo>
                <a:cubicBezTo>
                  <a:pt x="1608386" y="986930"/>
                  <a:pt x="1592102" y="987498"/>
                  <a:pt x="1576638" y="988960"/>
                </a:cubicBezTo>
                <a:cubicBezTo>
                  <a:pt x="1560550" y="990481"/>
                  <a:pt x="1377055" y="994668"/>
                  <a:pt x="1377038" y="995836"/>
                </a:cubicBezTo>
                <a:cubicBezTo>
                  <a:pt x="1377747" y="951875"/>
                  <a:pt x="1378450" y="907915"/>
                  <a:pt x="1379159" y="863965"/>
                </a:cubicBezTo>
                <a:cubicBezTo>
                  <a:pt x="1378450" y="820011"/>
                  <a:pt x="1377751" y="776051"/>
                  <a:pt x="1377038" y="732090"/>
                </a:cubicBezTo>
                <a:cubicBezTo>
                  <a:pt x="1421767" y="734436"/>
                  <a:pt x="1464316" y="733912"/>
                  <a:pt x="1508795" y="731248"/>
                </a:cubicBezTo>
                <a:cubicBezTo>
                  <a:pt x="1541858" y="729269"/>
                  <a:pt x="1575398" y="728930"/>
                  <a:pt x="1607796" y="721294"/>
                </a:cubicBezTo>
                <a:cubicBezTo>
                  <a:pt x="1658846" y="709266"/>
                  <a:pt x="1655622" y="653630"/>
                  <a:pt x="1660199" y="610720"/>
                </a:cubicBezTo>
                <a:cubicBezTo>
                  <a:pt x="1668322" y="534527"/>
                  <a:pt x="1671576" y="455594"/>
                  <a:pt x="1660949" y="379475"/>
                </a:cubicBezTo>
                <a:cubicBezTo>
                  <a:pt x="1659452" y="368049"/>
                  <a:pt x="1657085" y="355750"/>
                  <a:pt x="1648561" y="347992"/>
                </a:cubicBezTo>
                <a:cubicBezTo>
                  <a:pt x="1640226" y="340404"/>
                  <a:pt x="1628115" y="339065"/>
                  <a:pt x="1616885" y="338096"/>
                </a:cubicBezTo>
                <a:cubicBezTo>
                  <a:pt x="1593490" y="336076"/>
                  <a:pt x="1371084" y="326722"/>
                  <a:pt x="1371177" y="335628"/>
                </a:cubicBezTo>
                <a:cubicBezTo>
                  <a:pt x="1370234" y="243968"/>
                  <a:pt x="1371992" y="150678"/>
                  <a:pt x="1360478" y="59638"/>
                </a:cubicBezTo>
                <a:cubicBezTo>
                  <a:pt x="1358874" y="46955"/>
                  <a:pt x="1356678" y="33585"/>
                  <a:pt x="1348435" y="23806"/>
                </a:cubicBezTo>
                <a:cubicBezTo>
                  <a:pt x="1333701" y="6323"/>
                  <a:pt x="1306602" y="7172"/>
                  <a:pt x="1285879" y="4847"/>
                </a:cubicBezTo>
                <a:cubicBezTo>
                  <a:pt x="1256019" y="1499"/>
                  <a:pt x="1225963" y="-111"/>
                  <a:pt x="1195918" y="6"/>
                </a:cubicBezTo>
                <a:cubicBezTo>
                  <a:pt x="1147315" y="198"/>
                  <a:pt x="1098732" y="4909"/>
                  <a:pt x="1051010" y="14113"/>
                </a:cubicBezTo>
                <a:cubicBezTo>
                  <a:pt x="1030557" y="18057"/>
                  <a:pt x="1017371" y="18800"/>
                  <a:pt x="1007648" y="38320"/>
                </a:cubicBezTo>
                <a:cubicBezTo>
                  <a:pt x="999159" y="55365"/>
                  <a:pt x="997857" y="75309"/>
                  <a:pt x="997309" y="94028"/>
                </a:cubicBezTo>
                <a:cubicBezTo>
                  <a:pt x="994945" y="174639"/>
                  <a:pt x="991437" y="255281"/>
                  <a:pt x="989905" y="336039"/>
                </a:cubicBezTo>
                <a:cubicBezTo>
                  <a:pt x="937876" y="335583"/>
                  <a:pt x="885857" y="335138"/>
                  <a:pt x="833839" y="334717"/>
                </a:cubicBezTo>
                <a:close/>
                <a:moveTo>
                  <a:pt x="833839" y="1005676"/>
                </a:moveTo>
                <a:cubicBezTo>
                  <a:pt x="781323" y="1006347"/>
                  <a:pt x="728797" y="1007005"/>
                  <a:pt x="676275" y="1007676"/>
                </a:cubicBezTo>
                <a:cubicBezTo>
                  <a:pt x="677258" y="959771"/>
                  <a:pt x="678224" y="911869"/>
                  <a:pt x="679170" y="863965"/>
                </a:cubicBezTo>
                <a:cubicBezTo>
                  <a:pt x="678224" y="816063"/>
                  <a:pt x="677258" y="768158"/>
                  <a:pt x="676275" y="720253"/>
                </a:cubicBezTo>
                <a:cubicBezTo>
                  <a:pt x="728797" y="720924"/>
                  <a:pt x="781323" y="721582"/>
                  <a:pt x="833839" y="722253"/>
                </a:cubicBezTo>
                <a:cubicBezTo>
                  <a:pt x="886354" y="721582"/>
                  <a:pt x="938880" y="720924"/>
                  <a:pt x="991402" y="720253"/>
                </a:cubicBezTo>
                <a:cubicBezTo>
                  <a:pt x="990419" y="768158"/>
                  <a:pt x="989453" y="816060"/>
                  <a:pt x="988507" y="863965"/>
                </a:cubicBezTo>
                <a:cubicBezTo>
                  <a:pt x="989453" y="911866"/>
                  <a:pt x="990419" y="959771"/>
                  <a:pt x="991402" y="1007676"/>
                </a:cubicBezTo>
                <a:cubicBezTo>
                  <a:pt x="938880" y="1007001"/>
                  <a:pt x="886354" y="1006344"/>
                  <a:pt x="833839" y="10056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3" name="Google Shape;513;p4"/>
          <p:cNvGrpSpPr/>
          <p:nvPr/>
        </p:nvGrpSpPr>
        <p:grpSpPr>
          <a:xfrm rot="709070">
            <a:off x="6066560" y="2039145"/>
            <a:ext cx="2447700" cy="3291381"/>
            <a:chOff x="12133100" y="4076409"/>
            <a:chExt cx="4895419" cy="6583057"/>
          </a:xfrm>
        </p:grpSpPr>
        <p:sp>
          <p:nvSpPr>
            <p:cNvPr id="514" name="Google Shape;514;p4"/>
            <p:cNvSpPr/>
            <p:nvPr/>
          </p:nvSpPr>
          <p:spPr>
            <a:xfrm>
              <a:off x="12138334" y="4076409"/>
              <a:ext cx="4890185" cy="6583057"/>
            </a:xfrm>
            <a:custGeom>
              <a:avLst/>
              <a:gdLst/>
              <a:ahLst/>
              <a:cxnLst/>
              <a:rect l="l" t="t" r="r" b="b"/>
              <a:pathLst>
                <a:path w="4890185" h="6583057" extrusionOk="0">
                  <a:moveTo>
                    <a:pt x="4862762" y="6344731"/>
                  </a:moveTo>
                  <a:cubicBezTo>
                    <a:pt x="4853379" y="6185146"/>
                    <a:pt x="4878698" y="5997542"/>
                    <a:pt x="4868263" y="5803144"/>
                  </a:cubicBezTo>
                  <a:cubicBezTo>
                    <a:pt x="4842641" y="5352982"/>
                    <a:pt x="4857261" y="5680015"/>
                    <a:pt x="4857261" y="5236318"/>
                  </a:cubicBezTo>
                  <a:cubicBezTo>
                    <a:pt x="4858248" y="4736506"/>
                    <a:pt x="4791278" y="4420007"/>
                    <a:pt x="4815032" y="3612135"/>
                  </a:cubicBezTo>
                  <a:cubicBezTo>
                    <a:pt x="4823901" y="3422820"/>
                    <a:pt x="4827402" y="3522869"/>
                    <a:pt x="4801793" y="3071404"/>
                  </a:cubicBezTo>
                  <a:cubicBezTo>
                    <a:pt x="4757393" y="2431729"/>
                    <a:pt x="4753089" y="8233"/>
                    <a:pt x="4705583" y="7061"/>
                  </a:cubicBezTo>
                  <a:cubicBezTo>
                    <a:pt x="4303753" y="-3999"/>
                    <a:pt x="3841204" y="15566"/>
                    <a:pt x="3843704" y="15566"/>
                  </a:cubicBezTo>
                  <a:cubicBezTo>
                    <a:pt x="3390420" y="15566"/>
                    <a:pt x="3810397" y="-28948"/>
                    <a:pt x="3257704" y="32577"/>
                  </a:cubicBezTo>
                  <a:cubicBezTo>
                    <a:pt x="3012053" y="59791"/>
                    <a:pt x="2406314" y="26059"/>
                    <a:pt x="2377823" y="24348"/>
                  </a:cubicBezTo>
                  <a:cubicBezTo>
                    <a:pt x="2355084" y="26046"/>
                    <a:pt x="1844555" y="66032"/>
                    <a:pt x="1791574" y="61489"/>
                  </a:cubicBezTo>
                  <a:cubicBezTo>
                    <a:pt x="1268991" y="16935"/>
                    <a:pt x="264277" y="85557"/>
                    <a:pt x="326680" y="80791"/>
                  </a:cubicBezTo>
                  <a:cubicBezTo>
                    <a:pt x="310441" y="80791"/>
                    <a:pt x="45050" y="75683"/>
                    <a:pt x="47550" y="75972"/>
                  </a:cubicBezTo>
                  <a:cubicBezTo>
                    <a:pt x="45866" y="75972"/>
                    <a:pt x="44550" y="863542"/>
                    <a:pt x="44550" y="1442415"/>
                  </a:cubicBezTo>
                  <a:cubicBezTo>
                    <a:pt x="44497" y="1443390"/>
                    <a:pt x="13480" y="1912932"/>
                    <a:pt x="10809" y="2124919"/>
                  </a:cubicBezTo>
                  <a:cubicBezTo>
                    <a:pt x="10809" y="2151581"/>
                    <a:pt x="43800" y="2464262"/>
                    <a:pt x="39549" y="2505735"/>
                  </a:cubicBezTo>
                  <a:cubicBezTo>
                    <a:pt x="-16142" y="3058119"/>
                    <a:pt x="69961" y="3602945"/>
                    <a:pt x="18810" y="4704394"/>
                  </a:cubicBezTo>
                  <a:cubicBezTo>
                    <a:pt x="-1417" y="5098837"/>
                    <a:pt x="25758" y="5040143"/>
                    <a:pt x="19060" y="5245126"/>
                  </a:cubicBezTo>
                  <a:cubicBezTo>
                    <a:pt x="-14616" y="6175692"/>
                    <a:pt x="4071" y="5693787"/>
                    <a:pt x="16559" y="6294266"/>
                  </a:cubicBezTo>
                  <a:cubicBezTo>
                    <a:pt x="22034" y="6550241"/>
                    <a:pt x="11585" y="6561366"/>
                    <a:pt x="28048" y="6561656"/>
                  </a:cubicBezTo>
                  <a:cubicBezTo>
                    <a:pt x="1082571" y="6577758"/>
                    <a:pt x="1987455" y="6587659"/>
                    <a:pt x="3358389" y="6563355"/>
                  </a:cubicBezTo>
                  <a:cubicBezTo>
                    <a:pt x="3902409" y="6552861"/>
                    <a:pt x="3910160" y="6587172"/>
                    <a:pt x="3968379" y="6582643"/>
                  </a:cubicBezTo>
                  <a:cubicBezTo>
                    <a:pt x="5075672" y="6498130"/>
                    <a:pt x="4888002" y="6719873"/>
                    <a:pt x="4862762" y="6344731"/>
                  </a:cubicBezTo>
                  <a:close/>
                  <a:moveTo>
                    <a:pt x="264961" y="741176"/>
                  </a:moveTo>
                  <a:cubicBezTo>
                    <a:pt x="218731" y="722467"/>
                    <a:pt x="194241" y="660086"/>
                    <a:pt x="214231" y="609317"/>
                  </a:cubicBezTo>
                  <a:cubicBezTo>
                    <a:pt x="247722" y="523396"/>
                    <a:pt x="362922" y="532480"/>
                    <a:pt x="392899" y="615558"/>
                  </a:cubicBezTo>
                  <a:cubicBezTo>
                    <a:pt x="422390" y="686458"/>
                    <a:pt x="350170" y="776053"/>
                    <a:pt x="264961" y="741176"/>
                  </a:cubicBezTo>
                  <a:close/>
                  <a:moveTo>
                    <a:pt x="256210" y="1279932"/>
                  </a:moveTo>
                  <a:cubicBezTo>
                    <a:pt x="219231" y="1260078"/>
                    <a:pt x="199979" y="1210745"/>
                    <a:pt x="210730" y="1166230"/>
                  </a:cubicBezTo>
                  <a:cubicBezTo>
                    <a:pt x="234470" y="1068972"/>
                    <a:pt x="361421" y="1068683"/>
                    <a:pt x="393899" y="1158857"/>
                  </a:cubicBezTo>
                  <a:cubicBezTo>
                    <a:pt x="425391" y="1234273"/>
                    <a:pt x="342432" y="1326435"/>
                    <a:pt x="256210" y="1279932"/>
                  </a:cubicBezTo>
                  <a:close/>
                  <a:moveTo>
                    <a:pt x="266961" y="1828037"/>
                  </a:moveTo>
                  <a:cubicBezTo>
                    <a:pt x="220732" y="1809328"/>
                    <a:pt x="196241" y="1747513"/>
                    <a:pt x="215981" y="1696468"/>
                  </a:cubicBezTo>
                  <a:cubicBezTo>
                    <a:pt x="249222" y="1609980"/>
                    <a:pt x="365172" y="1619341"/>
                    <a:pt x="394900" y="1702419"/>
                  </a:cubicBezTo>
                  <a:cubicBezTo>
                    <a:pt x="424640" y="1773595"/>
                    <a:pt x="351920" y="1862624"/>
                    <a:pt x="266961" y="1828037"/>
                  </a:cubicBezTo>
                  <a:close/>
                  <a:moveTo>
                    <a:pt x="268212" y="2371599"/>
                  </a:moveTo>
                  <a:cubicBezTo>
                    <a:pt x="221982" y="2352890"/>
                    <a:pt x="197492" y="2291075"/>
                    <a:pt x="217231" y="2240320"/>
                  </a:cubicBezTo>
                  <a:cubicBezTo>
                    <a:pt x="250472" y="2153555"/>
                    <a:pt x="366422" y="2162917"/>
                    <a:pt x="396150" y="2245995"/>
                  </a:cubicBezTo>
                  <a:cubicBezTo>
                    <a:pt x="426141" y="2317724"/>
                    <a:pt x="352420" y="2405910"/>
                    <a:pt x="268212" y="2371599"/>
                  </a:cubicBezTo>
                  <a:close/>
                  <a:moveTo>
                    <a:pt x="213981" y="2796930"/>
                  </a:moveTo>
                  <a:cubicBezTo>
                    <a:pt x="237721" y="2699672"/>
                    <a:pt x="364672" y="2699106"/>
                    <a:pt x="397150" y="2789557"/>
                  </a:cubicBezTo>
                  <a:cubicBezTo>
                    <a:pt x="462619" y="2946365"/>
                    <a:pt x="170501" y="2975857"/>
                    <a:pt x="213981" y="2796930"/>
                  </a:cubicBezTo>
                  <a:close/>
                  <a:moveTo>
                    <a:pt x="215231" y="3340216"/>
                  </a:moveTo>
                  <a:cubicBezTo>
                    <a:pt x="238971" y="3243247"/>
                    <a:pt x="365672" y="3242102"/>
                    <a:pt x="398400" y="3332843"/>
                  </a:cubicBezTo>
                  <a:cubicBezTo>
                    <a:pt x="464119" y="3490493"/>
                    <a:pt x="172001" y="3519143"/>
                    <a:pt x="215231" y="3340216"/>
                  </a:cubicBezTo>
                  <a:close/>
                  <a:moveTo>
                    <a:pt x="271462" y="4002022"/>
                  </a:moveTo>
                  <a:cubicBezTo>
                    <a:pt x="225232" y="3983313"/>
                    <a:pt x="200742" y="3921499"/>
                    <a:pt x="220481" y="3870744"/>
                  </a:cubicBezTo>
                  <a:cubicBezTo>
                    <a:pt x="253723" y="3783979"/>
                    <a:pt x="369673" y="3793340"/>
                    <a:pt x="399400" y="3876418"/>
                  </a:cubicBezTo>
                  <a:cubicBezTo>
                    <a:pt x="429141" y="3947871"/>
                    <a:pt x="355921" y="4036333"/>
                    <a:pt x="271462" y="4002022"/>
                  </a:cubicBezTo>
                  <a:close/>
                  <a:moveTo>
                    <a:pt x="217231" y="4427353"/>
                  </a:moveTo>
                  <a:cubicBezTo>
                    <a:pt x="240971" y="4329806"/>
                    <a:pt x="367922" y="4329806"/>
                    <a:pt x="400400" y="4419980"/>
                  </a:cubicBezTo>
                  <a:cubicBezTo>
                    <a:pt x="465870" y="4576788"/>
                    <a:pt x="173752" y="4606281"/>
                    <a:pt x="217231" y="4427353"/>
                  </a:cubicBezTo>
                  <a:close/>
                  <a:moveTo>
                    <a:pt x="263961" y="5084341"/>
                  </a:moveTo>
                  <a:cubicBezTo>
                    <a:pt x="226982" y="5064487"/>
                    <a:pt x="207730" y="5015154"/>
                    <a:pt x="218481" y="4970639"/>
                  </a:cubicBezTo>
                  <a:cubicBezTo>
                    <a:pt x="242221" y="4873381"/>
                    <a:pt x="369172" y="4873091"/>
                    <a:pt x="401651" y="4963266"/>
                  </a:cubicBezTo>
                  <a:cubicBezTo>
                    <a:pt x="433142" y="5038694"/>
                    <a:pt x="350420" y="5130844"/>
                    <a:pt x="263961" y="5084341"/>
                  </a:cubicBezTo>
                  <a:close/>
                  <a:moveTo>
                    <a:pt x="274699" y="5632446"/>
                  </a:moveTo>
                  <a:cubicBezTo>
                    <a:pt x="228469" y="5613737"/>
                    <a:pt x="203979" y="5551922"/>
                    <a:pt x="223719" y="5501167"/>
                  </a:cubicBezTo>
                  <a:cubicBezTo>
                    <a:pt x="256960" y="5414402"/>
                    <a:pt x="372910" y="5423763"/>
                    <a:pt x="402637" y="5506841"/>
                  </a:cubicBezTo>
                  <a:cubicBezTo>
                    <a:pt x="432391" y="5578294"/>
                    <a:pt x="359171" y="5666757"/>
                    <a:pt x="274699" y="5632446"/>
                  </a:cubicBezTo>
                  <a:close/>
                  <a:moveTo>
                    <a:pt x="275699" y="6176021"/>
                  </a:moveTo>
                  <a:cubicBezTo>
                    <a:pt x="177989" y="6136326"/>
                    <a:pt x="210730" y="5964771"/>
                    <a:pt x="327680" y="5984626"/>
                  </a:cubicBezTo>
                  <a:cubicBezTo>
                    <a:pt x="469370" y="6009286"/>
                    <a:pt x="409402" y="6230463"/>
                    <a:pt x="275699" y="6176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4"/>
            <p:cNvGrpSpPr/>
            <p:nvPr/>
          </p:nvGrpSpPr>
          <p:grpSpPr>
            <a:xfrm>
              <a:off x="12133100" y="4419522"/>
              <a:ext cx="4875895" cy="6001617"/>
              <a:chOff x="12133100" y="4419522"/>
              <a:chExt cx="4875895" cy="6001617"/>
            </a:xfrm>
          </p:grpSpPr>
          <p:sp>
            <p:nvSpPr>
              <p:cNvPr id="516" name="Google Shape;516;p4"/>
              <p:cNvSpPr/>
              <p:nvPr/>
            </p:nvSpPr>
            <p:spPr>
              <a:xfrm>
                <a:off x="12177467" y="4419522"/>
                <a:ext cx="4697434" cy="47594"/>
              </a:xfrm>
              <a:custGeom>
                <a:avLst/>
                <a:gdLst/>
                <a:ahLst/>
                <a:cxnLst/>
                <a:rect l="l" t="t" r="r" b="b"/>
                <a:pathLst>
                  <a:path w="4697434" h="47594" extrusionOk="0">
                    <a:moveTo>
                      <a:pt x="4695179" y="47595"/>
                    </a:moveTo>
                    <a:cubicBezTo>
                      <a:pt x="4693915" y="47608"/>
                      <a:pt x="8326" y="31730"/>
                      <a:pt x="6668" y="31717"/>
                    </a:cubicBezTo>
                    <a:cubicBezTo>
                      <a:pt x="6668" y="-16564"/>
                      <a:pt x="-331443" y="171"/>
                      <a:pt x="3807559" y="17537"/>
                    </a:cubicBezTo>
                    <a:cubicBezTo>
                      <a:pt x="4792560" y="21328"/>
                      <a:pt x="4694020" y="6740"/>
                      <a:pt x="4695179" y="475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12177776" y="4958673"/>
                <a:ext cx="4710931" cy="49740"/>
              </a:xfrm>
              <a:custGeom>
                <a:avLst/>
                <a:gdLst/>
                <a:ahLst/>
                <a:cxnLst/>
                <a:rect l="l" t="t" r="r" b="b"/>
                <a:pathLst>
                  <a:path w="4710931" h="49740" extrusionOk="0">
                    <a:moveTo>
                      <a:pt x="4708371" y="49741"/>
                    </a:moveTo>
                    <a:cubicBezTo>
                      <a:pt x="4706870" y="49767"/>
                      <a:pt x="6319" y="33876"/>
                      <a:pt x="5358" y="33862"/>
                    </a:cubicBezTo>
                    <a:cubicBezTo>
                      <a:pt x="6477" y="-16709"/>
                      <a:pt x="-313448" y="-1133"/>
                      <a:pt x="3819988" y="19683"/>
                    </a:cubicBezTo>
                    <a:cubicBezTo>
                      <a:pt x="4804436" y="23461"/>
                      <a:pt x="4708371" y="8386"/>
                      <a:pt x="4708371" y="497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12179135" y="5499812"/>
                <a:ext cx="4742236" cy="39378"/>
              </a:xfrm>
              <a:custGeom>
                <a:avLst/>
                <a:gdLst/>
                <a:ahLst/>
                <a:cxnLst/>
                <a:rect l="l" t="t" r="r" b="b"/>
                <a:pathLst>
                  <a:path w="4742236" h="39378" extrusionOk="0">
                    <a:moveTo>
                      <a:pt x="629491" y="36299"/>
                    </a:moveTo>
                    <a:cubicBezTo>
                      <a:pt x="-87552" y="36299"/>
                      <a:pt x="3763" y="45792"/>
                      <a:pt x="3763" y="0"/>
                    </a:cubicBezTo>
                    <a:cubicBezTo>
                      <a:pt x="5776918" y="32863"/>
                      <a:pt x="6612688" y="45897"/>
                      <a:pt x="629491" y="36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12147922" y="6042768"/>
                <a:ext cx="4761010" cy="48254"/>
              </a:xfrm>
              <a:custGeom>
                <a:avLst/>
                <a:gdLst/>
                <a:ahLst/>
                <a:cxnLst/>
                <a:rect l="l" t="t" r="r" b="b"/>
                <a:pathLst>
                  <a:path w="4761010" h="48254" extrusionOk="0">
                    <a:moveTo>
                      <a:pt x="4758464" y="48254"/>
                    </a:moveTo>
                    <a:cubicBezTo>
                      <a:pt x="4757438" y="48267"/>
                      <a:pt x="6406" y="32099"/>
                      <a:pt x="4971" y="32086"/>
                    </a:cubicBezTo>
                    <a:cubicBezTo>
                      <a:pt x="7301" y="-16958"/>
                      <a:pt x="-316098" y="329"/>
                      <a:pt x="3875583" y="17906"/>
                    </a:cubicBezTo>
                    <a:cubicBezTo>
                      <a:pt x="4853950" y="21685"/>
                      <a:pt x="4758464" y="7084"/>
                      <a:pt x="4758464" y="48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12169838" y="6584141"/>
                <a:ext cx="4751298" cy="47902"/>
              </a:xfrm>
              <a:custGeom>
                <a:avLst/>
                <a:gdLst/>
                <a:ahLst/>
                <a:cxnLst/>
                <a:rect l="l" t="t" r="r" b="b"/>
                <a:pathLst>
                  <a:path w="4751298" h="47902" extrusionOk="0">
                    <a:moveTo>
                      <a:pt x="4749037" y="47902"/>
                    </a:moveTo>
                    <a:cubicBezTo>
                      <a:pt x="4747879" y="47916"/>
                      <a:pt x="4927" y="31748"/>
                      <a:pt x="3545" y="31734"/>
                    </a:cubicBezTo>
                    <a:cubicBezTo>
                      <a:pt x="10823" y="-16769"/>
                      <a:pt x="-317735" y="281"/>
                      <a:pt x="3866655" y="17844"/>
                    </a:cubicBezTo>
                    <a:cubicBezTo>
                      <a:pt x="4846300" y="21623"/>
                      <a:pt x="4747852" y="7364"/>
                      <a:pt x="4749037" y="47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12152745" y="7125126"/>
                <a:ext cx="4790755" cy="48215"/>
              </a:xfrm>
              <a:custGeom>
                <a:avLst/>
                <a:gdLst/>
                <a:ahLst/>
                <a:cxnLst/>
                <a:rect l="l" t="t" r="r" b="b"/>
                <a:pathLst>
                  <a:path w="4790755" h="48215" extrusionOk="0">
                    <a:moveTo>
                      <a:pt x="4789370" y="48215"/>
                    </a:moveTo>
                    <a:cubicBezTo>
                      <a:pt x="4788409" y="48228"/>
                      <a:pt x="117507" y="32535"/>
                      <a:pt x="6400" y="31771"/>
                    </a:cubicBezTo>
                    <a:cubicBezTo>
                      <a:pt x="5321" y="-17036"/>
                      <a:pt x="-324342" y="449"/>
                      <a:pt x="3896500" y="18157"/>
                    </a:cubicBezTo>
                    <a:cubicBezTo>
                      <a:pt x="4886949" y="21949"/>
                      <a:pt x="4785659" y="7361"/>
                      <a:pt x="4789370" y="48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12167290" y="7664726"/>
                <a:ext cx="4800664" cy="43894"/>
              </a:xfrm>
              <a:custGeom>
                <a:avLst/>
                <a:gdLst/>
                <a:ahLst/>
                <a:cxnLst/>
                <a:rect l="l" t="t" r="r" b="b"/>
                <a:pathLst>
                  <a:path w="4800664" h="43894" extrusionOk="0">
                    <a:moveTo>
                      <a:pt x="1753867" y="38287"/>
                    </a:moveTo>
                    <a:cubicBezTo>
                      <a:pt x="-160284" y="30927"/>
                      <a:pt x="4264" y="52678"/>
                      <a:pt x="3106" y="0"/>
                    </a:cubicBezTo>
                    <a:cubicBezTo>
                      <a:pt x="5120477" y="14232"/>
                      <a:pt x="6809940" y="59616"/>
                      <a:pt x="1753867" y="38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12166436" y="8206652"/>
                <a:ext cx="4790216" cy="49284"/>
              </a:xfrm>
              <a:custGeom>
                <a:avLst/>
                <a:gdLst/>
                <a:ahLst/>
                <a:cxnLst/>
                <a:rect l="l" t="t" r="r" b="b"/>
                <a:pathLst>
                  <a:path w="4790216" h="49284" extrusionOk="0">
                    <a:moveTo>
                      <a:pt x="4787680" y="49285"/>
                    </a:moveTo>
                    <a:cubicBezTo>
                      <a:pt x="4786719" y="49298"/>
                      <a:pt x="108250" y="33538"/>
                      <a:pt x="5697" y="32840"/>
                    </a:cubicBezTo>
                    <a:cubicBezTo>
                      <a:pt x="5697" y="-18363"/>
                      <a:pt x="-317689" y="1215"/>
                      <a:pt x="3908549" y="18950"/>
                    </a:cubicBezTo>
                    <a:cubicBezTo>
                      <a:pt x="4882772" y="23663"/>
                      <a:pt x="4787680" y="6389"/>
                      <a:pt x="4787680" y="492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12152225" y="8747206"/>
                <a:ext cx="4826215" cy="50027"/>
              </a:xfrm>
              <a:custGeom>
                <a:avLst/>
                <a:gdLst/>
                <a:ahLst/>
                <a:cxnLst/>
                <a:rect l="l" t="t" r="r" b="b"/>
                <a:pathLst>
                  <a:path w="4826215" h="50027" extrusionOk="0">
                    <a:moveTo>
                      <a:pt x="4825131" y="50027"/>
                    </a:moveTo>
                    <a:cubicBezTo>
                      <a:pt x="4824170" y="50041"/>
                      <a:pt x="90286" y="34136"/>
                      <a:pt x="4919" y="33583"/>
                    </a:cubicBezTo>
                    <a:cubicBezTo>
                      <a:pt x="7380" y="-19410"/>
                      <a:pt x="-318861" y="1839"/>
                      <a:pt x="3935749" y="19693"/>
                    </a:cubicBezTo>
                    <a:cubicBezTo>
                      <a:pt x="4922039" y="23485"/>
                      <a:pt x="4820591" y="8857"/>
                      <a:pt x="4825131" y="500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12153179" y="9288066"/>
                <a:ext cx="4855816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4855816" h="44746" extrusionOk="0">
                    <a:moveTo>
                      <a:pt x="1806707" y="38564"/>
                    </a:moveTo>
                    <a:cubicBezTo>
                      <a:pt x="-189903" y="30901"/>
                      <a:pt x="5216" y="54455"/>
                      <a:pt x="5216" y="0"/>
                    </a:cubicBezTo>
                    <a:cubicBezTo>
                      <a:pt x="5091661" y="19604"/>
                      <a:pt x="6934829" y="60209"/>
                      <a:pt x="1806707" y="38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12133100" y="9830606"/>
                <a:ext cx="4875326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4875326" h="48947" extrusionOk="0">
                    <a:moveTo>
                      <a:pt x="4873497" y="48947"/>
                    </a:moveTo>
                    <a:cubicBezTo>
                      <a:pt x="4872497" y="48961"/>
                      <a:pt x="206739" y="33635"/>
                      <a:pt x="6054" y="31936"/>
                    </a:cubicBezTo>
                    <a:cubicBezTo>
                      <a:pt x="6054" y="-17647"/>
                      <a:pt x="-328727" y="812"/>
                      <a:pt x="3980627" y="18889"/>
                    </a:cubicBezTo>
                    <a:cubicBezTo>
                      <a:pt x="4970786" y="22681"/>
                      <a:pt x="4871167" y="8080"/>
                      <a:pt x="4873497" y="489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12149415" y="10370546"/>
                <a:ext cx="4853433" cy="50593"/>
              </a:xfrm>
              <a:custGeom>
                <a:avLst/>
                <a:gdLst/>
                <a:ahLst/>
                <a:cxnLst/>
                <a:rect l="l" t="t" r="r" b="b"/>
                <a:pathLst>
                  <a:path w="4853433" h="50593" extrusionOk="0">
                    <a:moveTo>
                      <a:pt x="4851682" y="50594"/>
                    </a:moveTo>
                    <a:cubicBezTo>
                      <a:pt x="4850734" y="50607"/>
                      <a:pt x="133457" y="34360"/>
                      <a:pt x="6229" y="33294"/>
                    </a:cubicBezTo>
                    <a:cubicBezTo>
                      <a:pt x="5045" y="-16421"/>
                      <a:pt x="-324460" y="-1412"/>
                      <a:pt x="3977051" y="20246"/>
                    </a:cubicBezTo>
                    <a:cubicBezTo>
                      <a:pt x="4947418" y="24038"/>
                      <a:pt x="4849195" y="8331"/>
                      <a:pt x="4851682" y="505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8" name="Google Shape;528;p4"/>
            <p:cNvSpPr/>
            <p:nvPr/>
          </p:nvSpPr>
          <p:spPr>
            <a:xfrm>
              <a:off x="12775381" y="4134223"/>
              <a:ext cx="130942" cy="6519719"/>
            </a:xfrm>
            <a:custGeom>
              <a:avLst/>
              <a:gdLst/>
              <a:ahLst/>
              <a:cxnLst/>
              <a:rect l="l" t="t" r="r" b="b"/>
              <a:pathLst>
                <a:path w="130942" h="6519719" extrusionOk="0">
                  <a:moveTo>
                    <a:pt x="130942" y="6519720"/>
                  </a:moveTo>
                  <a:cubicBezTo>
                    <a:pt x="58669" y="6519720"/>
                    <a:pt x="-55122" y="2753493"/>
                    <a:pt x="30731" y="1"/>
                  </a:cubicBezTo>
                  <a:cubicBezTo>
                    <a:pt x="103899" y="-2224"/>
                    <a:pt x="-72374" y="2540347"/>
                    <a:pt x="130942" y="6519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639995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chemeClr val="accen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1" name="Google Shape;531;p5"/>
          <p:cNvGrpSpPr/>
          <p:nvPr/>
        </p:nvGrpSpPr>
        <p:grpSpPr>
          <a:xfrm>
            <a:off x="1310705" y="331851"/>
            <a:ext cx="6522829" cy="4479798"/>
            <a:chOff x="2621411" y="663702"/>
            <a:chExt cx="13045658" cy="8959596"/>
          </a:xfrm>
        </p:grpSpPr>
        <p:sp>
          <p:nvSpPr>
            <p:cNvPr id="532" name="Google Shape;532;p5"/>
            <p:cNvSpPr/>
            <p:nvPr/>
          </p:nvSpPr>
          <p:spPr>
            <a:xfrm>
              <a:off x="3198391" y="1185813"/>
              <a:ext cx="11872900" cy="7944043"/>
            </a:xfrm>
            <a:custGeom>
              <a:avLst/>
              <a:gdLst/>
              <a:ahLst/>
              <a:cxnLst/>
              <a:rect l="l" t="t" r="r" b="b"/>
              <a:pathLst>
                <a:path w="11872900" h="7944043" extrusionOk="0">
                  <a:moveTo>
                    <a:pt x="11793949" y="4943009"/>
                  </a:moveTo>
                  <a:cubicBezTo>
                    <a:pt x="11837761" y="5863608"/>
                    <a:pt x="11845951" y="6853625"/>
                    <a:pt x="11872901" y="7767522"/>
                  </a:cubicBezTo>
                  <a:cubicBezTo>
                    <a:pt x="11194517" y="7833124"/>
                    <a:pt x="9908384" y="7797340"/>
                    <a:pt x="7946985" y="7797340"/>
                  </a:cubicBezTo>
                  <a:cubicBezTo>
                    <a:pt x="3846322" y="7797340"/>
                    <a:pt x="835127" y="7944044"/>
                    <a:pt x="255584" y="7944044"/>
                  </a:cubicBezTo>
                  <a:cubicBezTo>
                    <a:pt x="255584" y="6999739"/>
                    <a:pt x="-94754" y="1061318"/>
                    <a:pt x="24910" y="279342"/>
                  </a:cubicBezTo>
                  <a:cubicBezTo>
                    <a:pt x="2027936" y="69724"/>
                    <a:pt x="7960586" y="350249"/>
                    <a:pt x="11517599" y="0"/>
                  </a:cubicBezTo>
                  <a:cubicBezTo>
                    <a:pt x="11674768" y="1882196"/>
                    <a:pt x="11639755" y="3282850"/>
                    <a:pt x="11793949" y="494300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2621411" y="663702"/>
              <a:ext cx="13045658" cy="8959596"/>
            </a:xfrm>
            <a:custGeom>
              <a:avLst/>
              <a:gdLst/>
              <a:ahLst/>
              <a:cxnLst/>
              <a:rect l="l" t="t" r="r" b="b"/>
              <a:pathLst>
                <a:path w="13045658" h="8959596" extrusionOk="0">
                  <a:moveTo>
                    <a:pt x="257000" y="8959596"/>
                  </a:moveTo>
                  <a:cubicBezTo>
                    <a:pt x="257000" y="7131946"/>
                    <a:pt x="-141738" y="1627027"/>
                    <a:pt x="54119" y="347399"/>
                  </a:cubicBezTo>
                  <a:cubicBezTo>
                    <a:pt x="2763375" y="63828"/>
                    <a:pt x="8226185" y="434487"/>
                    <a:pt x="12638445" y="0"/>
                  </a:cubicBezTo>
                  <a:cubicBezTo>
                    <a:pt x="12787999" y="1790271"/>
                    <a:pt x="12976831" y="6413333"/>
                    <a:pt x="13045658" y="8745927"/>
                  </a:cubicBezTo>
                  <a:cubicBezTo>
                    <a:pt x="12610795" y="8787984"/>
                    <a:pt x="12419455" y="8816046"/>
                    <a:pt x="11269849" y="8816046"/>
                  </a:cubicBezTo>
                  <a:cubicBezTo>
                    <a:pt x="2391588" y="8816063"/>
                    <a:pt x="1910529" y="8959596"/>
                    <a:pt x="257000" y="8959596"/>
                  </a:cubicBezTo>
                  <a:close/>
                  <a:moveTo>
                    <a:pt x="604561" y="901282"/>
                  </a:moveTo>
                  <a:cubicBezTo>
                    <a:pt x="559996" y="2717069"/>
                    <a:pt x="816204" y="6757722"/>
                    <a:pt x="857831" y="8348373"/>
                  </a:cubicBezTo>
                  <a:cubicBezTo>
                    <a:pt x="11081089" y="8076897"/>
                    <a:pt x="10836474" y="8271894"/>
                    <a:pt x="12423863" y="8190397"/>
                  </a:cubicBezTo>
                  <a:cubicBezTo>
                    <a:pt x="12298697" y="3297293"/>
                    <a:pt x="12345269" y="6694001"/>
                    <a:pt x="12204084" y="2981969"/>
                  </a:cubicBezTo>
                  <a:cubicBezTo>
                    <a:pt x="12176327" y="2252443"/>
                    <a:pt x="12147746" y="1500768"/>
                    <a:pt x="12084545" y="661254"/>
                  </a:cubicBezTo>
                  <a:cubicBezTo>
                    <a:pt x="8473666" y="971435"/>
                    <a:pt x="2807152" y="737052"/>
                    <a:pt x="604561" y="90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2873411" y="931786"/>
              <a:ext cx="12529834" cy="8411434"/>
            </a:xfrm>
            <a:custGeom>
              <a:avLst/>
              <a:gdLst/>
              <a:ahLst/>
              <a:cxnLst/>
              <a:rect l="l" t="t" r="r" b="b"/>
              <a:pathLst>
                <a:path w="12529834" h="8411434" extrusionOk="0">
                  <a:moveTo>
                    <a:pt x="288123" y="8411434"/>
                  </a:moveTo>
                  <a:lnTo>
                    <a:pt x="268412" y="8411434"/>
                  </a:lnTo>
                  <a:lnTo>
                    <a:pt x="268412" y="8391723"/>
                  </a:lnTo>
                  <a:cubicBezTo>
                    <a:pt x="268412" y="6324745"/>
                    <a:pt x="168602" y="4622314"/>
                    <a:pt x="88413" y="3254363"/>
                  </a:cubicBezTo>
                  <a:cubicBezTo>
                    <a:pt x="39010" y="2411659"/>
                    <a:pt x="0" y="1746033"/>
                    <a:pt x="0" y="1243812"/>
                  </a:cubicBezTo>
                  <a:cubicBezTo>
                    <a:pt x="0" y="1167977"/>
                    <a:pt x="15626" y="1088362"/>
                    <a:pt x="30731" y="1011364"/>
                  </a:cubicBezTo>
                  <a:cubicBezTo>
                    <a:pt x="45085" y="938271"/>
                    <a:pt x="59904" y="862706"/>
                    <a:pt x="60674" y="792535"/>
                  </a:cubicBezTo>
                  <a:cubicBezTo>
                    <a:pt x="61785" y="690879"/>
                    <a:pt x="49959" y="587772"/>
                    <a:pt x="40462" y="504931"/>
                  </a:cubicBezTo>
                  <a:cubicBezTo>
                    <a:pt x="31090" y="423238"/>
                    <a:pt x="23689" y="358711"/>
                    <a:pt x="29943" y="317909"/>
                  </a:cubicBezTo>
                  <a:lnTo>
                    <a:pt x="32237" y="302875"/>
                  </a:lnTo>
                  <a:lnTo>
                    <a:pt x="47360" y="301280"/>
                  </a:lnTo>
                  <a:cubicBezTo>
                    <a:pt x="88861" y="296943"/>
                    <a:pt x="197344" y="295528"/>
                    <a:pt x="519406" y="291388"/>
                  </a:cubicBezTo>
                  <a:cubicBezTo>
                    <a:pt x="798569" y="287787"/>
                    <a:pt x="1220422" y="282339"/>
                    <a:pt x="1885027" y="271355"/>
                  </a:cubicBezTo>
                  <a:cubicBezTo>
                    <a:pt x="2074541" y="268219"/>
                    <a:pt x="2288621" y="255711"/>
                    <a:pt x="2515245" y="242469"/>
                  </a:cubicBezTo>
                  <a:cubicBezTo>
                    <a:pt x="2861068" y="222256"/>
                    <a:pt x="3253014" y="199356"/>
                    <a:pt x="3701854" y="199356"/>
                  </a:cubicBezTo>
                  <a:cubicBezTo>
                    <a:pt x="4276021" y="199356"/>
                    <a:pt x="4818435" y="211523"/>
                    <a:pt x="5392692" y="224389"/>
                  </a:cubicBezTo>
                  <a:cubicBezTo>
                    <a:pt x="7170240" y="264205"/>
                    <a:pt x="9008318" y="305419"/>
                    <a:pt x="12109379" y="94"/>
                  </a:cubicBezTo>
                  <a:cubicBezTo>
                    <a:pt x="12115148" y="-443"/>
                    <a:pt x="12120775" y="1331"/>
                    <a:pt x="12125219" y="5219"/>
                  </a:cubicBezTo>
                  <a:cubicBezTo>
                    <a:pt x="12135612" y="14250"/>
                    <a:pt x="12144572" y="22045"/>
                    <a:pt x="12164479" y="405140"/>
                  </a:cubicBezTo>
                  <a:cubicBezTo>
                    <a:pt x="12176664" y="639451"/>
                    <a:pt x="12190229" y="962211"/>
                    <a:pt x="12205945" y="1335934"/>
                  </a:cubicBezTo>
                  <a:cubicBezTo>
                    <a:pt x="12222717" y="1734851"/>
                    <a:pt x="12241729" y="2186988"/>
                    <a:pt x="12263573" y="2637925"/>
                  </a:cubicBezTo>
                  <a:cubicBezTo>
                    <a:pt x="12302887" y="3449682"/>
                    <a:pt x="12371661" y="4255204"/>
                    <a:pt x="12417177" y="4788228"/>
                  </a:cubicBezTo>
                  <a:cubicBezTo>
                    <a:pt x="12433446" y="4978816"/>
                    <a:pt x="12446295" y="5129338"/>
                    <a:pt x="12453068" y="5225814"/>
                  </a:cubicBezTo>
                  <a:cubicBezTo>
                    <a:pt x="12473138" y="5511751"/>
                    <a:pt x="12465164" y="5810840"/>
                    <a:pt x="12457459" y="6100092"/>
                  </a:cubicBezTo>
                  <a:cubicBezTo>
                    <a:pt x="12452137" y="6299712"/>
                    <a:pt x="12446635" y="6506123"/>
                    <a:pt x="12450165" y="6708968"/>
                  </a:cubicBezTo>
                  <a:cubicBezTo>
                    <a:pt x="12454877" y="6978759"/>
                    <a:pt x="12473604" y="7256615"/>
                    <a:pt x="12491702" y="7525295"/>
                  </a:cubicBezTo>
                  <a:cubicBezTo>
                    <a:pt x="12506969" y="7751901"/>
                    <a:pt x="12522773" y="7986195"/>
                    <a:pt x="12529296" y="8207353"/>
                  </a:cubicBezTo>
                  <a:lnTo>
                    <a:pt x="12529834" y="8225774"/>
                  </a:lnTo>
                  <a:lnTo>
                    <a:pt x="12511485" y="8227548"/>
                  </a:lnTo>
                  <a:cubicBezTo>
                    <a:pt x="12231193" y="8254678"/>
                    <a:pt x="11845392" y="8245736"/>
                    <a:pt x="11356951" y="8234429"/>
                  </a:cubicBezTo>
                  <a:cubicBezTo>
                    <a:pt x="11082052" y="8228068"/>
                    <a:pt x="10770473" y="8220846"/>
                    <a:pt x="10430098" y="8219144"/>
                  </a:cubicBezTo>
                  <a:cubicBezTo>
                    <a:pt x="10151151" y="8217657"/>
                    <a:pt x="9846506" y="8229358"/>
                    <a:pt x="9523890" y="8241650"/>
                  </a:cubicBezTo>
                  <a:cubicBezTo>
                    <a:pt x="9160398" y="8255502"/>
                    <a:pt x="8784526" y="8269820"/>
                    <a:pt x="8372366" y="8269820"/>
                  </a:cubicBezTo>
                  <a:cubicBezTo>
                    <a:pt x="7769475" y="8269820"/>
                    <a:pt x="7192693" y="8263386"/>
                    <a:pt x="6634886" y="8257151"/>
                  </a:cubicBezTo>
                  <a:cubicBezTo>
                    <a:pt x="5813721" y="8247994"/>
                    <a:pt x="5038125" y="8239339"/>
                    <a:pt x="4341265" y="8253997"/>
                  </a:cubicBezTo>
                  <a:cubicBezTo>
                    <a:pt x="2953495" y="8283169"/>
                    <a:pt x="1848275" y="8339346"/>
                    <a:pt x="1116939" y="8376528"/>
                  </a:cubicBezTo>
                  <a:cubicBezTo>
                    <a:pt x="718183" y="8396795"/>
                    <a:pt x="430061" y="8411434"/>
                    <a:pt x="288123" y="8411434"/>
                  </a:cubicBezTo>
                  <a:close/>
                  <a:moveTo>
                    <a:pt x="67394" y="339233"/>
                  </a:moveTo>
                  <a:cubicBezTo>
                    <a:pt x="65405" y="376648"/>
                    <a:pt x="72071" y="434652"/>
                    <a:pt x="79615" y="500470"/>
                  </a:cubicBezTo>
                  <a:cubicBezTo>
                    <a:pt x="89238" y="584403"/>
                    <a:pt x="101226" y="688854"/>
                    <a:pt x="100097" y="792983"/>
                  </a:cubicBezTo>
                  <a:cubicBezTo>
                    <a:pt x="99290" y="866774"/>
                    <a:pt x="84113" y="944149"/>
                    <a:pt x="69419" y="1018979"/>
                  </a:cubicBezTo>
                  <a:cubicBezTo>
                    <a:pt x="54671" y="1094132"/>
                    <a:pt x="39422" y="1171830"/>
                    <a:pt x="39422" y="1243829"/>
                  </a:cubicBezTo>
                  <a:cubicBezTo>
                    <a:pt x="39422" y="1744904"/>
                    <a:pt x="78414" y="2410010"/>
                    <a:pt x="127782" y="3252069"/>
                  </a:cubicBezTo>
                  <a:cubicBezTo>
                    <a:pt x="207755" y="4616186"/>
                    <a:pt x="307207" y="6312685"/>
                    <a:pt x="307834" y="8371941"/>
                  </a:cubicBezTo>
                  <a:cubicBezTo>
                    <a:pt x="454915" y="8370704"/>
                    <a:pt x="734508" y="8356494"/>
                    <a:pt x="1114986" y="8337160"/>
                  </a:cubicBezTo>
                  <a:cubicBezTo>
                    <a:pt x="1846555" y="8299977"/>
                    <a:pt x="2952133" y="8243783"/>
                    <a:pt x="4340495" y="8214575"/>
                  </a:cubicBezTo>
                  <a:cubicBezTo>
                    <a:pt x="5037963" y="8199917"/>
                    <a:pt x="5813900" y="8208572"/>
                    <a:pt x="6635370" y="8217746"/>
                  </a:cubicBezTo>
                  <a:cubicBezTo>
                    <a:pt x="7193069" y="8223964"/>
                    <a:pt x="7769762" y="8230397"/>
                    <a:pt x="8372421" y="8230397"/>
                  </a:cubicBezTo>
                  <a:cubicBezTo>
                    <a:pt x="8783809" y="8230397"/>
                    <a:pt x="9159306" y="8216098"/>
                    <a:pt x="9522438" y="8202264"/>
                  </a:cubicBezTo>
                  <a:cubicBezTo>
                    <a:pt x="9845485" y="8189954"/>
                    <a:pt x="10150649" y="8178306"/>
                    <a:pt x="10430350" y="8179740"/>
                  </a:cubicBezTo>
                  <a:cubicBezTo>
                    <a:pt x="10771101" y="8181442"/>
                    <a:pt x="11082859" y="8188663"/>
                    <a:pt x="11357919" y="8195025"/>
                  </a:cubicBezTo>
                  <a:cubicBezTo>
                    <a:pt x="11834390" y="8206045"/>
                    <a:pt x="12212951" y="8214807"/>
                    <a:pt x="12489390" y="8190025"/>
                  </a:cubicBezTo>
                  <a:cubicBezTo>
                    <a:pt x="12482617" y="7975622"/>
                    <a:pt x="12467941" y="7757976"/>
                    <a:pt x="12452441" y="7527947"/>
                  </a:cubicBezTo>
                  <a:cubicBezTo>
                    <a:pt x="12434289" y="7258765"/>
                    <a:pt x="12415527" y="6980426"/>
                    <a:pt x="12410814" y="6709649"/>
                  </a:cubicBezTo>
                  <a:cubicBezTo>
                    <a:pt x="12407266" y="6505961"/>
                    <a:pt x="12412768" y="6299085"/>
                    <a:pt x="12418107" y="6099035"/>
                  </a:cubicBezTo>
                  <a:cubicBezTo>
                    <a:pt x="12425795" y="5810733"/>
                    <a:pt x="12433733" y="5512611"/>
                    <a:pt x="12413807" y="5228556"/>
                  </a:cubicBezTo>
                  <a:cubicBezTo>
                    <a:pt x="12407052" y="5132384"/>
                    <a:pt x="12394222" y="4981988"/>
                    <a:pt x="12377951" y="4791561"/>
                  </a:cubicBezTo>
                  <a:cubicBezTo>
                    <a:pt x="12332418" y="4258250"/>
                    <a:pt x="12263590" y="3452298"/>
                    <a:pt x="12224258" y="2639824"/>
                  </a:cubicBezTo>
                  <a:cubicBezTo>
                    <a:pt x="12202414" y="2188762"/>
                    <a:pt x="12183402" y="1736553"/>
                    <a:pt x="12166612" y="1337583"/>
                  </a:cubicBezTo>
                  <a:cubicBezTo>
                    <a:pt x="12139500" y="692940"/>
                    <a:pt x="12115919" y="131818"/>
                    <a:pt x="12098483" y="40753"/>
                  </a:cubicBezTo>
                  <a:cubicBezTo>
                    <a:pt x="9003964" y="344770"/>
                    <a:pt x="7167713" y="303609"/>
                    <a:pt x="5391814" y="263811"/>
                  </a:cubicBezTo>
                  <a:cubicBezTo>
                    <a:pt x="4817790" y="250945"/>
                    <a:pt x="4275591" y="238796"/>
                    <a:pt x="3701872" y="238796"/>
                  </a:cubicBezTo>
                  <a:cubicBezTo>
                    <a:pt x="3254179" y="238796"/>
                    <a:pt x="2862842" y="261661"/>
                    <a:pt x="2517557" y="281855"/>
                  </a:cubicBezTo>
                  <a:cubicBezTo>
                    <a:pt x="2290485" y="295116"/>
                    <a:pt x="2076028" y="307659"/>
                    <a:pt x="1885690" y="310813"/>
                  </a:cubicBezTo>
                  <a:cubicBezTo>
                    <a:pt x="1220996" y="321797"/>
                    <a:pt x="799089" y="327227"/>
                    <a:pt x="519907" y="330847"/>
                  </a:cubicBezTo>
                  <a:cubicBezTo>
                    <a:pt x="242017" y="334412"/>
                    <a:pt x="119019" y="336007"/>
                    <a:pt x="67394" y="339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5"/>
          <p:cNvGrpSpPr/>
          <p:nvPr/>
        </p:nvGrpSpPr>
        <p:grpSpPr>
          <a:xfrm rot="378893">
            <a:off x="727615" y="3171066"/>
            <a:ext cx="1386363" cy="1832535"/>
            <a:chOff x="1454246" y="6341485"/>
            <a:chExt cx="2772537" cy="3664902"/>
          </a:xfrm>
        </p:grpSpPr>
        <p:sp>
          <p:nvSpPr>
            <p:cNvPr id="536" name="Google Shape;536;p5"/>
            <p:cNvSpPr/>
            <p:nvPr/>
          </p:nvSpPr>
          <p:spPr>
            <a:xfrm>
              <a:off x="1881399" y="6439842"/>
              <a:ext cx="1908119" cy="2743010"/>
            </a:xfrm>
            <a:custGeom>
              <a:avLst/>
              <a:gdLst/>
              <a:ahLst/>
              <a:cxnLst/>
              <a:rect l="l" t="t" r="r" b="b"/>
              <a:pathLst>
                <a:path w="1908119" h="2743010" extrusionOk="0">
                  <a:moveTo>
                    <a:pt x="876105" y="1891"/>
                  </a:moveTo>
                  <a:cubicBezTo>
                    <a:pt x="1096853" y="-12827"/>
                    <a:pt x="1322471" y="58683"/>
                    <a:pt x="1496058" y="205264"/>
                  </a:cubicBezTo>
                  <a:cubicBezTo>
                    <a:pt x="1662547" y="345857"/>
                    <a:pt x="1787844" y="536777"/>
                    <a:pt x="1852993" y="744496"/>
                  </a:cubicBezTo>
                  <a:cubicBezTo>
                    <a:pt x="1927896" y="983345"/>
                    <a:pt x="1925645" y="1244821"/>
                    <a:pt x="1851262" y="1483495"/>
                  </a:cubicBezTo>
                  <a:cubicBezTo>
                    <a:pt x="1837960" y="1526176"/>
                    <a:pt x="1823051" y="1568169"/>
                    <a:pt x="1807307" y="1609780"/>
                  </a:cubicBezTo>
                  <a:cubicBezTo>
                    <a:pt x="1732066" y="1808564"/>
                    <a:pt x="1637562" y="1998670"/>
                    <a:pt x="1606439" y="2214167"/>
                  </a:cubicBezTo>
                  <a:cubicBezTo>
                    <a:pt x="1593628" y="2302865"/>
                    <a:pt x="1594948" y="2390346"/>
                    <a:pt x="1591787" y="2479506"/>
                  </a:cubicBezTo>
                  <a:cubicBezTo>
                    <a:pt x="1584850" y="2675153"/>
                    <a:pt x="1341112" y="2706327"/>
                    <a:pt x="1185103" y="2726249"/>
                  </a:cubicBezTo>
                  <a:cubicBezTo>
                    <a:pt x="1154515" y="2730156"/>
                    <a:pt x="1115333" y="2734151"/>
                    <a:pt x="1071546" y="2736665"/>
                  </a:cubicBezTo>
                  <a:cubicBezTo>
                    <a:pt x="1027839" y="2740381"/>
                    <a:pt x="988489" y="2741971"/>
                    <a:pt x="957659" y="2742441"/>
                  </a:cubicBezTo>
                  <a:cubicBezTo>
                    <a:pt x="800396" y="2744815"/>
                    <a:pt x="554707" y="2748495"/>
                    <a:pt x="520094" y="2555802"/>
                  </a:cubicBezTo>
                  <a:cubicBezTo>
                    <a:pt x="504320" y="2467991"/>
                    <a:pt x="493224" y="2381206"/>
                    <a:pt x="467961" y="2295220"/>
                  </a:cubicBezTo>
                  <a:cubicBezTo>
                    <a:pt x="406588" y="2086298"/>
                    <a:pt x="286080" y="1911504"/>
                    <a:pt x="183413" y="1725386"/>
                  </a:cubicBezTo>
                  <a:cubicBezTo>
                    <a:pt x="161919" y="1686428"/>
                    <a:pt x="141210" y="1646971"/>
                    <a:pt x="121989" y="1606599"/>
                  </a:cubicBezTo>
                  <a:cubicBezTo>
                    <a:pt x="14512" y="1380877"/>
                    <a:pt x="-24795" y="1122377"/>
                    <a:pt x="15472" y="875333"/>
                  </a:cubicBezTo>
                  <a:cubicBezTo>
                    <a:pt x="65207" y="570201"/>
                    <a:pt x="245592" y="270023"/>
                    <a:pt x="518092" y="110688"/>
                  </a:cubicBezTo>
                  <a:cubicBezTo>
                    <a:pt x="629119" y="45782"/>
                    <a:pt x="751842" y="10174"/>
                    <a:pt x="876105" y="18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2675576" y="8071608"/>
              <a:ext cx="421215" cy="1128193"/>
            </a:xfrm>
            <a:custGeom>
              <a:avLst/>
              <a:gdLst/>
              <a:ahLst/>
              <a:cxnLst/>
              <a:rect l="l" t="t" r="r" b="b"/>
              <a:pathLst>
                <a:path w="421215" h="1128193" extrusionOk="0">
                  <a:moveTo>
                    <a:pt x="377066" y="23319"/>
                  </a:moveTo>
                  <a:cubicBezTo>
                    <a:pt x="307473" y="-38925"/>
                    <a:pt x="255142" y="38463"/>
                    <a:pt x="204197" y="80844"/>
                  </a:cubicBezTo>
                  <a:cubicBezTo>
                    <a:pt x="170244" y="55725"/>
                    <a:pt x="147569" y="17214"/>
                    <a:pt x="102066" y="7956"/>
                  </a:cubicBezTo>
                  <a:cubicBezTo>
                    <a:pt x="63720" y="150"/>
                    <a:pt x="26789" y="18555"/>
                    <a:pt x="9820" y="53460"/>
                  </a:cubicBezTo>
                  <a:cubicBezTo>
                    <a:pt x="-8132" y="90380"/>
                    <a:pt x="705" y="130327"/>
                    <a:pt x="18854" y="165166"/>
                  </a:cubicBezTo>
                  <a:cubicBezTo>
                    <a:pt x="47425" y="220000"/>
                    <a:pt x="82530" y="267277"/>
                    <a:pt x="102279" y="327030"/>
                  </a:cubicBezTo>
                  <a:cubicBezTo>
                    <a:pt x="140624" y="443076"/>
                    <a:pt x="145288" y="567814"/>
                    <a:pt x="154858" y="688690"/>
                  </a:cubicBezTo>
                  <a:cubicBezTo>
                    <a:pt x="165668" y="825237"/>
                    <a:pt x="173023" y="962598"/>
                    <a:pt x="188078" y="1098742"/>
                  </a:cubicBezTo>
                  <a:cubicBezTo>
                    <a:pt x="192728" y="1140778"/>
                    <a:pt x="256007" y="1136571"/>
                    <a:pt x="253822" y="1094058"/>
                  </a:cubicBezTo>
                  <a:cubicBezTo>
                    <a:pt x="243431" y="891572"/>
                    <a:pt x="228470" y="684739"/>
                    <a:pt x="201799" y="483712"/>
                  </a:cubicBezTo>
                  <a:cubicBezTo>
                    <a:pt x="190469" y="398334"/>
                    <a:pt x="172356" y="312708"/>
                    <a:pt x="134574" y="234785"/>
                  </a:cubicBezTo>
                  <a:cubicBezTo>
                    <a:pt x="116175" y="196838"/>
                    <a:pt x="85082" y="163289"/>
                    <a:pt x="69872" y="124280"/>
                  </a:cubicBezTo>
                  <a:cubicBezTo>
                    <a:pt x="56159" y="99982"/>
                    <a:pt x="65473" y="83358"/>
                    <a:pt x="97798" y="74408"/>
                  </a:cubicBezTo>
                  <a:cubicBezTo>
                    <a:pt x="110983" y="81753"/>
                    <a:pt x="122474" y="91105"/>
                    <a:pt x="132264" y="102467"/>
                  </a:cubicBezTo>
                  <a:cubicBezTo>
                    <a:pt x="149366" y="118592"/>
                    <a:pt x="164121" y="135106"/>
                    <a:pt x="182960" y="149480"/>
                  </a:cubicBezTo>
                  <a:cubicBezTo>
                    <a:pt x="196746" y="159998"/>
                    <a:pt x="210892" y="159551"/>
                    <a:pt x="225662" y="151921"/>
                  </a:cubicBezTo>
                  <a:cubicBezTo>
                    <a:pt x="254115" y="137232"/>
                    <a:pt x="278594" y="86971"/>
                    <a:pt x="305822" y="78718"/>
                  </a:cubicBezTo>
                  <a:cubicBezTo>
                    <a:pt x="360874" y="62036"/>
                    <a:pt x="348964" y="165452"/>
                    <a:pt x="345291" y="195284"/>
                  </a:cubicBezTo>
                  <a:cubicBezTo>
                    <a:pt x="334305" y="284576"/>
                    <a:pt x="310934" y="370635"/>
                    <a:pt x="304752" y="460938"/>
                  </a:cubicBezTo>
                  <a:cubicBezTo>
                    <a:pt x="292593" y="638591"/>
                    <a:pt x="305375" y="820656"/>
                    <a:pt x="340077" y="995127"/>
                  </a:cubicBezTo>
                  <a:cubicBezTo>
                    <a:pt x="346860" y="1029226"/>
                    <a:pt x="397401" y="1028002"/>
                    <a:pt x="395568" y="991177"/>
                  </a:cubicBezTo>
                  <a:cubicBezTo>
                    <a:pt x="383600" y="750400"/>
                    <a:pt x="353790" y="518345"/>
                    <a:pt x="402696" y="279005"/>
                  </a:cubicBezTo>
                  <a:cubicBezTo>
                    <a:pt x="418294" y="202614"/>
                    <a:pt x="445024" y="84098"/>
                    <a:pt x="377066" y="23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2533078" y="9601261"/>
              <a:ext cx="929687" cy="405126"/>
            </a:xfrm>
            <a:custGeom>
              <a:avLst/>
              <a:gdLst/>
              <a:ahLst/>
              <a:cxnLst/>
              <a:rect l="l" t="t" r="r" b="b"/>
              <a:pathLst>
                <a:path w="929687" h="405126" extrusionOk="0">
                  <a:moveTo>
                    <a:pt x="463038" y="78701"/>
                  </a:moveTo>
                  <a:cubicBezTo>
                    <a:pt x="480961" y="76898"/>
                    <a:pt x="498847" y="74772"/>
                    <a:pt x="516696" y="72310"/>
                  </a:cubicBezTo>
                  <a:cubicBezTo>
                    <a:pt x="586766" y="62642"/>
                    <a:pt x="658472" y="49514"/>
                    <a:pt x="725850" y="27568"/>
                  </a:cubicBezTo>
                  <a:cubicBezTo>
                    <a:pt x="777044" y="10893"/>
                    <a:pt x="845171" y="-18726"/>
                    <a:pt x="895617" y="16501"/>
                  </a:cubicBezTo>
                  <a:cubicBezTo>
                    <a:pt x="951328" y="55407"/>
                    <a:pt x="930150" y="112323"/>
                    <a:pt x="892992" y="161506"/>
                  </a:cubicBezTo>
                  <a:cubicBezTo>
                    <a:pt x="868147" y="194388"/>
                    <a:pt x="836166" y="223817"/>
                    <a:pt x="815244" y="242097"/>
                  </a:cubicBezTo>
                  <a:cubicBezTo>
                    <a:pt x="726796" y="319375"/>
                    <a:pt x="614222" y="398911"/>
                    <a:pt x="493384" y="404592"/>
                  </a:cubicBezTo>
                  <a:cubicBezTo>
                    <a:pt x="359910" y="410866"/>
                    <a:pt x="246793" y="361265"/>
                    <a:pt x="137570" y="290342"/>
                  </a:cubicBezTo>
                  <a:cubicBezTo>
                    <a:pt x="114265" y="275213"/>
                    <a:pt x="78434" y="250615"/>
                    <a:pt x="49182" y="221581"/>
                  </a:cubicBezTo>
                  <a:cubicBezTo>
                    <a:pt x="5424" y="178159"/>
                    <a:pt x="-23609" y="124820"/>
                    <a:pt x="26023" y="78408"/>
                  </a:cubicBezTo>
                  <a:cubicBezTo>
                    <a:pt x="70962" y="36386"/>
                    <a:pt x="142601" y="56060"/>
                    <a:pt x="195643" y="65317"/>
                  </a:cubicBezTo>
                  <a:cubicBezTo>
                    <a:pt x="265456" y="77492"/>
                    <a:pt x="338298" y="80336"/>
                    <a:pt x="409028" y="79977"/>
                  </a:cubicBezTo>
                  <a:cubicBezTo>
                    <a:pt x="427032" y="79881"/>
                    <a:pt x="445042" y="79456"/>
                    <a:pt x="463038" y="787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2381286" y="9390889"/>
              <a:ext cx="1184346" cy="429252"/>
            </a:xfrm>
            <a:custGeom>
              <a:avLst/>
              <a:gdLst/>
              <a:ahLst/>
              <a:cxnLst/>
              <a:rect l="l" t="t" r="r" b="b"/>
              <a:pathLst>
                <a:path w="1184346" h="429252" extrusionOk="0">
                  <a:moveTo>
                    <a:pt x="1143571" y="0"/>
                  </a:moveTo>
                  <a:cubicBezTo>
                    <a:pt x="1143571" y="0"/>
                    <a:pt x="958977" y="110255"/>
                    <a:pt x="559545" y="116280"/>
                  </a:cubicBezTo>
                  <a:cubicBezTo>
                    <a:pt x="160113" y="122305"/>
                    <a:pt x="44209" y="42777"/>
                    <a:pt x="44209" y="42777"/>
                  </a:cubicBezTo>
                  <a:cubicBezTo>
                    <a:pt x="44209" y="42777"/>
                    <a:pt x="-54336" y="128235"/>
                    <a:pt x="42831" y="285665"/>
                  </a:cubicBezTo>
                  <a:cubicBezTo>
                    <a:pt x="139997" y="443094"/>
                    <a:pt x="710450" y="475631"/>
                    <a:pt x="984284" y="360575"/>
                  </a:cubicBezTo>
                  <a:cubicBezTo>
                    <a:pt x="1305396" y="225663"/>
                    <a:pt x="1143571" y="0"/>
                    <a:pt x="114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2364603" y="9156760"/>
              <a:ext cx="1184343" cy="429252"/>
            </a:xfrm>
            <a:custGeom>
              <a:avLst/>
              <a:gdLst/>
              <a:ahLst/>
              <a:cxnLst/>
              <a:rect l="l" t="t" r="r" b="b"/>
              <a:pathLst>
                <a:path w="1184343" h="429252" extrusionOk="0">
                  <a:moveTo>
                    <a:pt x="1143571" y="0"/>
                  </a:moveTo>
                  <a:cubicBezTo>
                    <a:pt x="1143571" y="0"/>
                    <a:pt x="958977" y="110255"/>
                    <a:pt x="559545" y="116280"/>
                  </a:cubicBezTo>
                  <a:cubicBezTo>
                    <a:pt x="160113" y="122305"/>
                    <a:pt x="44209" y="42777"/>
                    <a:pt x="44209" y="42777"/>
                  </a:cubicBezTo>
                  <a:cubicBezTo>
                    <a:pt x="44209" y="42777"/>
                    <a:pt x="-54336" y="128235"/>
                    <a:pt x="42831" y="285665"/>
                  </a:cubicBezTo>
                  <a:cubicBezTo>
                    <a:pt x="139997" y="443094"/>
                    <a:pt x="710450" y="475631"/>
                    <a:pt x="984284" y="360575"/>
                  </a:cubicBezTo>
                  <a:cubicBezTo>
                    <a:pt x="1305389" y="225663"/>
                    <a:pt x="1143571" y="0"/>
                    <a:pt x="1143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2349510" y="8959958"/>
              <a:ext cx="1184340" cy="414223"/>
            </a:xfrm>
            <a:custGeom>
              <a:avLst/>
              <a:gdLst/>
              <a:ahLst/>
              <a:cxnLst/>
              <a:rect l="l" t="t" r="r" b="b"/>
              <a:pathLst>
                <a:path w="1184340" h="414223" extrusionOk="0">
                  <a:moveTo>
                    <a:pt x="1166526" y="28730"/>
                  </a:moveTo>
                  <a:cubicBezTo>
                    <a:pt x="1156714" y="4556"/>
                    <a:pt x="1128708" y="-6497"/>
                    <a:pt x="1104779" y="3918"/>
                  </a:cubicBezTo>
                  <a:cubicBezTo>
                    <a:pt x="1031717" y="35722"/>
                    <a:pt x="854008" y="96809"/>
                    <a:pt x="559545" y="101251"/>
                  </a:cubicBezTo>
                  <a:cubicBezTo>
                    <a:pt x="273318" y="105568"/>
                    <a:pt x="132679" y="65958"/>
                    <a:pt x="75949" y="43155"/>
                  </a:cubicBezTo>
                  <a:cubicBezTo>
                    <a:pt x="53685" y="34205"/>
                    <a:pt x="28047" y="43507"/>
                    <a:pt x="17216" y="64902"/>
                  </a:cubicBezTo>
                  <a:cubicBezTo>
                    <a:pt x="-2643" y="104124"/>
                    <a:pt x="-16965" y="173750"/>
                    <a:pt x="42831" y="270635"/>
                  </a:cubicBezTo>
                  <a:cubicBezTo>
                    <a:pt x="139998" y="428065"/>
                    <a:pt x="710451" y="460602"/>
                    <a:pt x="984285" y="345546"/>
                  </a:cubicBezTo>
                  <a:cubicBezTo>
                    <a:pt x="1218006" y="247349"/>
                    <a:pt x="1195874" y="101075"/>
                    <a:pt x="1166526" y="287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2811168" y="6612531"/>
              <a:ext cx="879778" cy="1397690"/>
            </a:xfrm>
            <a:custGeom>
              <a:avLst/>
              <a:gdLst/>
              <a:ahLst/>
              <a:cxnLst/>
              <a:rect l="l" t="t" r="r" b="b"/>
              <a:pathLst>
                <a:path w="879778" h="1397690" extrusionOk="0">
                  <a:moveTo>
                    <a:pt x="831015" y="1244141"/>
                  </a:moveTo>
                  <a:cubicBezTo>
                    <a:pt x="814376" y="1283341"/>
                    <a:pt x="792618" y="1320884"/>
                    <a:pt x="761810" y="1350181"/>
                  </a:cubicBezTo>
                  <a:cubicBezTo>
                    <a:pt x="699998" y="1408967"/>
                    <a:pt x="608434" y="1418774"/>
                    <a:pt x="551336" y="1347807"/>
                  </a:cubicBezTo>
                  <a:cubicBezTo>
                    <a:pt x="502724" y="1287248"/>
                    <a:pt x="499724" y="1202889"/>
                    <a:pt x="486238" y="1129847"/>
                  </a:cubicBezTo>
                  <a:cubicBezTo>
                    <a:pt x="471608" y="1050627"/>
                    <a:pt x="449836" y="972740"/>
                    <a:pt x="421426" y="897361"/>
                  </a:cubicBezTo>
                  <a:cubicBezTo>
                    <a:pt x="364615" y="746601"/>
                    <a:pt x="281250" y="605752"/>
                    <a:pt x="175430" y="484172"/>
                  </a:cubicBezTo>
                  <a:cubicBezTo>
                    <a:pt x="131774" y="434021"/>
                    <a:pt x="84144" y="386700"/>
                    <a:pt x="48732" y="330429"/>
                  </a:cubicBezTo>
                  <a:cubicBezTo>
                    <a:pt x="13319" y="274158"/>
                    <a:pt x="-9268" y="206262"/>
                    <a:pt x="3698" y="141064"/>
                  </a:cubicBezTo>
                  <a:cubicBezTo>
                    <a:pt x="24209" y="37941"/>
                    <a:pt x="132456" y="-2498"/>
                    <a:pt x="227430" y="119"/>
                  </a:cubicBezTo>
                  <a:cubicBezTo>
                    <a:pt x="394887" y="4737"/>
                    <a:pt x="516444" y="131220"/>
                    <a:pt x="610406" y="255738"/>
                  </a:cubicBezTo>
                  <a:cubicBezTo>
                    <a:pt x="712296" y="390761"/>
                    <a:pt x="789692" y="544306"/>
                    <a:pt x="836786" y="706778"/>
                  </a:cubicBezTo>
                  <a:cubicBezTo>
                    <a:pt x="886873" y="879586"/>
                    <a:pt x="901877" y="1069721"/>
                    <a:pt x="834212" y="1236430"/>
                  </a:cubicBezTo>
                  <a:cubicBezTo>
                    <a:pt x="833171" y="1239003"/>
                    <a:pt x="832100" y="1241576"/>
                    <a:pt x="831015" y="1244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3302084" y="8139169"/>
              <a:ext cx="194385" cy="276696"/>
            </a:xfrm>
            <a:custGeom>
              <a:avLst/>
              <a:gdLst/>
              <a:ahLst/>
              <a:cxnLst/>
              <a:rect l="l" t="t" r="r" b="b"/>
              <a:pathLst>
                <a:path w="194385" h="276696" extrusionOk="0">
                  <a:moveTo>
                    <a:pt x="172584" y="27327"/>
                  </a:moveTo>
                  <a:cubicBezTo>
                    <a:pt x="133285" y="-21108"/>
                    <a:pt x="63391" y="185"/>
                    <a:pt x="32085" y="49522"/>
                  </a:cubicBezTo>
                  <a:cubicBezTo>
                    <a:pt x="2568" y="96037"/>
                    <a:pt x="-5139" y="160539"/>
                    <a:pt x="3096" y="214230"/>
                  </a:cubicBezTo>
                  <a:cubicBezTo>
                    <a:pt x="18921" y="317346"/>
                    <a:pt x="107288" y="274921"/>
                    <a:pt x="147511" y="214714"/>
                  </a:cubicBezTo>
                  <a:cubicBezTo>
                    <a:pt x="165258" y="188150"/>
                    <a:pt x="181853" y="160173"/>
                    <a:pt x="189788" y="129233"/>
                  </a:cubicBezTo>
                  <a:cubicBezTo>
                    <a:pt x="197723" y="98294"/>
                    <a:pt x="196117" y="63720"/>
                    <a:pt x="179199" y="36621"/>
                  </a:cubicBezTo>
                  <a:cubicBezTo>
                    <a:pt x="177109" y="33279"/>
                    <a:pt x="174894" y="30186"/>
                    <a:pt x="172584" y="27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3862840" y="6526207"/>
              <a:ext cx="290948" cy="317335"/>
            </a:xfrm>
            <a:custGeom>
              <a:avLst/>
              <a:gdLst/>
              <a:ahLst/>
              <a:cxnLst/>
              <a:rect l="l" t="t" r="r" b="b"/>
              <a:pathLst>
                <a:path w="290948" h="317335" extrusionOk="0">
                  <a:moveTo>
                    <a:pt x="242802" y="8666"/>
                  </a:moveTo>
                  <a:cubicBezTo>
                    <a:pt x="158154" y="95730"/>
                    <a:pt x="80508" y="191200"/>
                    <a:pt x="4645" y="285909"/>
                  </a:cubicBezTo>
                  <a:cubicBezTo>
                    <a:pt x="-12082" y="306791"/>
                    <a:pt x="20448" y="329250"/>
                    <a:pt x="37674" y="310031"/>
                  </a:cubicBezTo>
                  <a:cubicBezTo>
                    <a:pt x="116178" y="222433"/>
                    <a:pt x="199726" y="140544"/>
                    <a:pt x="281618" y="56310"/>
                  </a:cubicBezTo>
                  <a:cubicBezTo>
                    <a:pt x="308898" y="28251"/>
                    <a:pt x="270368" y="-19693"/>
                    <a:pt x="242802" y="86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021968" y="7013832"/>
              <a:ext cx="204815" cy="130465"/>
            </a:xfrm>
            <a:custGeom>
              <a:avLst/>
              <a:gdLst/>
              <a:ahLst/>
              <a:cxnLst/>
              <a:rect l="l" t="t" r="r" b="b"/>
              <a:pathLst>
                <a:path w="204815" h="130465" extrusionOk="0">
                  <a:moveTo>
                    <a:pt x="178891" y="1818"/>
                  </a:moveTo>
                  <a:cubicBezTo>
                    <a:pt x="125680" y="28726"/>
                    <a:pt x="68084" y="48135"/>
                    <a:pt x="15761" y="76164"/>
                  </a:cubicBezTo>
                  <a:cubicBezTo>
                    <a:pt x="-16323" y="93353"/>
                    <a:pt x="5149" y="142023"/>
                    <a:pt x="39323" y="127942"/>
                  </a:cubicBezTo>
                  <a:cubicBezTo>
                    <a:pt x="95071" y="104970"/>
                    <a:pt x="147827" y="65837"/>
                    <a:pt x="197884" y="32420"/>
                  </a:cubicBezTo>
                  <a:cubicBezTo>
                    <a:pt x="215037" y="20963"/>
                    <a:pt x="197158" y="-7417"/>
                    <a:pt x="178891" y="18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3967811" y="7551429"/>
              <a:ext cx="182206" cy="74907"/>
            </a:xfrm>
            <a:custGeom>
              <a:avLst/>
              <a:gdLst/>
              <a:ahLst/>
              <a:cxnLst/>
              <a:rect l="l" t="t" r="r" b="b"/>
              <a:pathLst>
                <a:path w="182206" h="74907" extrusionOk="0">
                  <a:moveTo>
                    <a:pt x="166630" y="38687"/>
                  </a:moveTo>
                  <a:cubicBezTo>
                    <a:pt x="121449" y="29979"/>
                    <a:pt x="79092" y="15979"/>
                    <a:pt x="35569" y="1488"/>
                  </a:cubicBezTo>
                  <a:cubicBezTo>
                    <a:pt x="3339" y="-9243"/>
                    <a:pt x="-15457" y="41274"/>
                    <a:pt x="16590" y="50246"/>
                  </a:cubicBezTo>
                  <a:cubicBezTo>
                    <a:pt x="64110" y="63542"/>
                    <a:pt x="113874" y="70308"/>
                    <a:pt x="162934" y="74808"/>
                  </a:cubicBezTo>
                  <a:cubicBezTo>
                    <a:pt x="186547" y="76971"/>
                    <a:pt x="189261" y="43048"/>
                    <a:pt x="166630" y="386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3893889" y="8078167"/>
              <a:ext cx="235450" cy="126973"/>
            </a:xfrm>
            <a:custGeom>
              <a:avLst/>
              <a:gdLst/>
              <a:ahLst/>
              <a:cxnLst/>
              <a:rect l="l" t="t" r="r" b="b"/>
              <a:pathLst>
                <a:path w="235450" h="126973" extrusionOk="0">
                  <a:moveTo>
                    <a:pt x="223912" y="89912"/>
                  </a:moveTo>
                  <a:cubicBezTo>
                    <a:pt x="162510" y="60981"/>
                    <a:pt x="101761" y="29617"/>
                    <a:pt x="39537" y="2570"/>
                  </a:cubicBezTo>
                  <a:cubicBezTo>
                    <a:pt x="4623" y="-12610"/>
                    <a:pt x="-17479" y="43822"/>
                    <a:pt x="18073" y="57720"/>
                  </a:cubicBezTo>
                  <a:cubicBezTo>
                    <a:pt x="81139" y="82370"/>
                    <a:pt x="146193" y="102922"/>
                    <a:pt x="210001" y="125652"/>
                  </a:cubicBezTo>
                  <a:cubicBezTo>
                    <a:pt x="233475" y="134016"/>
                    <a:pt x="246080" y="100357"/>
                    <a:pt x="223912" y="899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3722379" y="8625522"/>
              <a:ext cx="316198" cy="302704"/>
            </a:xfrm>
            <a:custGeom>
              <a:avLst/>
              <a:gdLst/>
              <a:ahLst/>
              <a:cxnLst/>
              <a:rect l="l" t="t" r="r" b="b"/>
              <a:pathLst>
                <a:path w="316198" h="302704" extrusionOk="0">
                  <a:moveTo>
                    <a:pt x="311961" y="273104"/>
                  </a:moveTo>
                  <a:cubicBezTo>
                    <a:pt x="233780" y="185476"/>
                    <a:pt x="150598" y="102481"/>
                    <a:pt x="72535" y="14714"/>
                  </a:cubicBezTo>
                  <a:cubicBezTo>
                    <a:pt x="33250" y="-29456"/>
                    <a:pt x="-30286" y="36366"/>
                    <a:pt x="16516" y="73719"/>
                  </a:cubicBezTo>
                  <a:cubicBezTo>
                    <a:pt x="108336" y="147002"/>
                    <a:pt x="195647" y="225644"/>
                    <a:pt x="287336" y="299052"/>
                  </a:cubicBezTo>
                  <a:cubicBezTo>
                    <a:pt x="303220" y="311762"/>
                    <a:pt x="325630" y="288424"/>
                    <a:pt x="311961" y="273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1674678" y="8481565"/>
              <a:ext cx="318459" cy="289050"/>
            </a:xfrm>
            <a:custGeom>
              <a:avLst/>
              <a:gdLst/>
              <a:ahLst/>
              <a:cxnLst/>
              <a:rect l="l" t="t" r="r" b="b"/>
              <a:pathLst>
                <a:path w="318459" h="289050" extrusionOk="0">
                  <a:moveTo>
                    <a:pt x="252371" y="10682"/>
                  </a:moveTo>
                  <a:cubicBezTo>
                    <a:pt x="170912" y="94374"/>
                    <a:pt x="83932" y="172371"/>
                    <a:pt x="4834" y="258393"/>
                  </a:cubicBezTo>
                  <a:cubicBezTo>
                    <a:pt x="-11123" y="275750"/>
                    <a:pt x="16091" y="297835"/>
                    <a:pt x="33346" y="285433"/>
                  </a:cubicBezTo>
                  <a:cubicBezTo>
                    <a:pt x="126399" y="218563"/>
                    <a:pt x="212463" y="142934"/>
                    <a:pt x="303536" y="73484"/>
                  </a:cubicBezTo>
                  <a:cubicBezTo>
                    <a:pt x="345944" y="41145"/>
                    <a:pt x="288121" y="-26047"/>
                    <a:pt x="252371" y="106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1624328" y="8108472"/>
              <a:ext cx="153598" cy="114321"/>
            </a:xfrm>
            <a:custGeom>
              <a:avLst/>
              <a:gdLst/>
              <a:ahLst/>
              <a:cxnLst/>
              <a:rect l="l" t="t" r="r" b="b"/>
              <a:pathLst>
                <a:path w="153598" h="114321" extrusionOk="0">
                  <a:moveTo>
                    <a:pt x="109685" y="3922"/>
                  </a:moveTo>
                  <a:cubicBezTo>
                    <a:pt x="91506" y="13216"/>
                    <a:pt x="77881" y="30046"/>
                    <a:pt x="61828" y="42726"/>
                  </a:cubicBezTo>
                  <a:cubicBezTo>
                    <a:pt x="45687" y="55480"/>
                    <a:pt x="28058" y="66746"/>
                    <a:pt x="10583" y="77572"/>
                  </a:cubicBezTo>
                  <a:cubicBezTo>
                    <a:pt x="-10508" y="90626"/>
                    <a:pt x="2560" y="121155"/>
                    <a:pt x="26679" y="112938"/>
                  </a:cubicBezTo>
                  <a:cubicBezTo>
                    <a:pt x="47110" y="105975"/>
                    <a:pt x="66587" y="97597"/>
                    <a:pt x="86226" y="88706"/>
                  </a:cubicBezTo>
                  <a:cubicBezTo>
                    <a:pt x="105014" y="80196"/>
                    <a:pt x="128855" y="73108"/>
                    <a:pt x="143551" y="58500"/>
                  </a:cubicBezTo>
                  <a:cubicBezTo>
                    <a:pt x="167780" y="34407"/>
                    <a:pt x="144929" y="-14087"/>
                    <a:pt x="109685" y="3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1454246" y="7425591"/>
              <a:ext cx="214262" cy="74819"/>
            </a:xfrm>
            <a:custGeom>
              <a:avLst/>
              <a:gdLst/>
              <a:ahLst/>
              <a:cxnLst/>
              <a:rect l="l" t="t" r="r" b="b"/>
              <a:pathLst>
                <a:path w="214262" h="74819" extrusionOk="0">
                  <a:moveTo>
                    <a:pt x="185475" y="0"/>
                  </a:moveTo>
                  <a:cubicBezTo>
                    <a:pt x="128971" y="132"/>
                    <a:pt x="64350" y="17863"/>
                    <a:pt x="10413" y="34523"/>
                  </a:cubicBezTo>
                  <a:cubicBezTo>
                    <a:pt x="-7839" y="40160"/>
                    <a:pt x="403" y="65888"/>
                    <a:pt x="15965" y="68387"/>
                  </a:cubicBezTo>
                  <a:cubicBezTo>
                    <a:pt x="71273" y="77256"/>
                    <a:pt x="141951" y="78561"/>
                    <a:pt x="195624" y="61922"/>
                  </a:cubicBezTo>
                  <a:cubicBezTo>
                    <a:pt x="226006" y="52496"/>
                    <a:pt x="216839" y="-73"/>
                    <a:pt x="185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1672846" y="6818788"/>
              <a:ext cx="127297" cy="73785"/>
            </a:xfrm>
            <a:custGeom>
              <a:avLst/>
              <a:gdLst/>
              <a:ahLst/>
              <a:cxnLst/>
              <a:rect l="l" t="t" r="r" b="b"/>
              <a:pathLst>
                <a:path w="127297" h="73785" extrusionOk="0">
                  <a:moveTo>
                    <a:pt x="102351" y="16680"/>
                  </a:moveTo>
                  <a:cubicBezTo>
                    <a:pt x="77125" y="12011"/>
                    <a:pt x="53812" y="15178"/>
                    <a:pt x="30272" y="2263"/>
                  </a:cubicBezTo>
                  <a:cubicBezTo>
                    <a:pt x="14058" y="-6636"/>
                    <a:pt x="-11007" y="12502"/>
                    <a:pt x="5295" y="28569"/>
                  </a:cubicBezTo>
                  <a:cubicBezTo>
                    <a:pt x="31431" y="54319"/>
                    <a:pt x="66110" y="77554"/>
                    <a:pt x="104185" y="73274"/>
                  </a:cubicBezTo>
                  <a:cubicBezTo>
                    <a:pt x="138035" y="69462"/>
                    <a:pt x="132359" y="22229"/>
                    <a:pt x="102351" y="16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1801703" y="6341485"/>
              <a:ext cx="309850" cy="265520"/>
            </a:xfrm>
            <a:custGeom>
              <a:avLst/>
              <a:gdLst/>
              <a:ahLst/>
              <a:cxnLst/>
              <a:rect l="l" t="t" r="r" b="b"/>
              <a:pathLst>
                <a:path w="309850" h="265520" extrusionOk="0">
                  <a:moveTo>
                    <a:pt x="283701" y="184526"/>
                  </a:moveTo>
                  <a:cubicBezTo>
                    <a:pt x="259582" y="177996"/>
                    <a:pt x="238850" y="155222"/>
                    <a:pt x="219373" y="140122"/>
                  </a:cubicBezTo>
                  <a:cubicBezTo>
                    <a:pt x="196522" y="122406"/>
                    <a:pt x="173679" y="104690"/>
                    <a:pt x="150828" y="86974"/>
                  </a:cubicBezTo>
                  <a:cubicBezTo>
                    <a:pt x="112578" y="57310"/>
                    <a:pt x="70118" y="14497"/>
                    <a:pt x="23016" y="732"/>
                  </a:cubicBezTo>
                  <a:cubicBezTo>
                    <a:pt x="9662" y="-3175"/>
                    <a:pt x="-5027" y="9175"/>
                    <a:pt x="1676" y="23293"/>
                  </a:cubicBezTo>
                  <a:cubicBezTo>
                    <a:pt x="24629" y="71684"/>
                    <a:pt x="78800" y="109689"/>
                    <a:pt x="117550" y="145840"/>
                  </a:cubicBezTo>
                  <a:cubicBezTo>
                    <a:pt x="158074" y="183640"/>
                    <a:pt x="201898" y="240512"/>
                    <a:pt x="253473" y="262156"/>
                  </a:cubicBezTo>
                  <a:cubicBezTo>
                    <a:pt x="303875" y="283310"/>
                    <a:pt x="334653" y="198321"/>
                    <a:pt x="283701" y="184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5"/>
          <p:cNvGrpSpPr/>
          <p:nvPr/>
        </p:nvGrpSpPr>
        <p:grpSpPr>
          <a:xfrm rot="-578930">
            <a:off x="6833967" y="1014969"/>
            <a:ext cx="1190089" cy="901197"/>
            <a:chOff x="13668738" y="2028184"/>
            <a:chExt cx="2380307" cy="1802492"/>
          </a:xfrm>
        </p:grpSpPr>
        <p:grpSp>
          <p:nvGrpSpPr>
            <p:cNvPr id="555" name="Google Shape;555;p5"/>
            <p:cNvGrpSpPr/>
            <p:nvPr/>
          </p:nvGrpSpPr>
          <p:grpSpPr>
            <a:xfrm>
              <a:off x="13672163" y="2104781"/>
              <a:ext cx="2376882" cy="1725895"/>
              <a:chOff x="13672163" y="2104781"/>
              <a:chExt cx="2376882" cy="1725895"/>
            </a:xfrm>
          </p:grpSpPr>
          <p:sp>
            <p:nvSpPr>
              <p:cNvPr id="556" name="Google Shape;556;p5"/>
              <p:cNvSpPr/>
              <p:nvPr/>
            </p:nvSpPr>
            <p:spPr>
              <a:xfrm>
                <a:off x="13672163" y="2104781"/>
                <a:ext cx="2376882" cy="1725895"/>
              </a:xfrm>
              <a:custGeom>
                <a:avLst/>
                <a:gdLst/>
                <a:ahLst/>
                <a:cxnLst/>
                <a:rect l="l" t="t" r="r" b="b"/>
                <a:pathLst>
                  <a:path w="2376882" h="1725895" extrusionOk="0">
                    <a:moveTo>
                      <a:pt x="602770" y="1646727"/>
                    </a:moveTo>
                    <a:cubicBezTo>
                      <a:pt x="521740" y="1619849"/>
                      <a:pt x="442914" y="1586300"/>
                      <a:pt x="367406" y="1546463"/>
                    </a:cubicBezTo>
                    <a:cubicBezTo>
                      <a:pt x="249619" y="1484321"/>
                      <a:pt x="97146" y="1402918"/>
                      <a:pt x="36024" y="1278269"/>
                    </a:cubicBezTo>
                    <a:cubicBezTo>
                      <a:pt x="-3579" y="1197504"/>
                      <a:pt x="-7583" y="1106180"/>
                      <a:pt x="9784" y="1019005"/>
                    </a:cubicBezTo>
                    <a:cubicBezTo>
                      <a:pt x="30359" y="915731"/>
                      <a:pt x="59418" y="815172"/>
                      <a:pt x="101983" y="718680"/>
                    </a:cubicBezTo>
                    <a:cubicBezTo>
                      <a:pt x="321328" y="221415"/>
                      <a:pt x="866760" y="-70847"/>
                      <a:pt x="1403419" y="14829"/>
                    </a:cubicBezTo>
                    <a:cubicBezTo>
                      <a:pt x="1433925" y="19696"/>
                      <a:pt x="1464231" y="25797"/>
                      <a:pt x="1494237" y="33151"/>
                    </a:cubicBezTo>
                    <a:cubicBezTo>
                      <a:pt x="1742389" y="93950"/>
                      <a:pt x="1966542" y="239514"/>
                      <a:pt x="2131217" y="433940"/>
                    </a:cubicBezTo>
                    <a:cubicBezTo>
                      <a:pt x="2214403" y="532160"/>
                      <a:pt x="2282737" y="643150"/>
                      <a:pt x="2331476" y="762361"/>
                    </a:cubicBezTo>
                    <a:cubicBezTo>
                      <a:pt x="2352542" y="813886"/>
                      <a:pt x="2382291" y="875427"/>
                      <a:pt x="2376036" y="931515"/>
                    </a:cubicBezTo>
                    <a:cubicBezTo>
                      <a:pt x="2368595" y="998215"/>
                      <a:pt x="2335056" y="1069487"/>
                      <a:pt x="2300751" y="1126104"/>
                    </a:cubicBezTo>
                    <a:cubicBezTo>
                      <a:pt x="2278381" y="1163021"/>
                      <a:pt x="2252393" y="1197704"/>
                      <a:pt x="2224901" y="1230935"/>
                    </a:cubicBezTo>
                    <a:cubicBezTo>
                      <a:pt x="1885074" y="1641754"/>
                      <a:pt x="1297124" y="1798277"/>
                      <a:pt x="784954" y="1695118"/>
                    </a:cubicBezTo>
                    <a:cubicBezTo>
                      <a:pt x="723318" y="1682701"/>
                      <a:pt x="662445" y="1666521"/>
                      <a:pt x="602770" y="16467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14222488" y="2294697"/>
                <a:ext cx="1316795" cy="1390734"/>
              </a:xfrm>
              <a:custGeom>
                <a:avLst/>
                <a:gdLst/>
                <a:ahLst/>
                <a:cxnLst/>
                <a:rect l="l" t="t" r="r" b="b"/>
                <a:pathLst>
                  <a:path w="1316795" h="1390734" extrusionOk="0">
                    <a:moveTo>
                      <a:pt x="1313451" y="738923"/>
                    </a:moveTo>
                    <a:cubicBezTo>
                      <a:pt x="1306034" y="818463"/>
                      <a:pt x="1285164" y="897475"/>
                      <a:pt x="1249950" y="972309"/>
                    </a:cubicBezTo>
                    <a:cubicBezTo>
                      <a:pt x="1109954" y="1269781"/>
                      <a:pt x="744577" y="1467103"/>
                      <a:pt x="421941" y="1362319"/>
                    </a:cubicBezTo>
                    <a:cubicBezTo>
                      <a:pt x="199416" y="1290047"/>
                      <a:pt x="38803" y="1073492"/>
                      <a:pt x="6811" y="841620"/>
                    </a:cubicBezTo>
                    <a:cubicBezTo>
                      <a:pt x="-35677" y="533646"/>
                      <a:pt x="122965" y="177620"/>
                      <a:pt x="416914" y="50955"/>
                    </a:cubicBezTo>
                    <a:cubicBezTo>
                      <a:pt x="623315" y="-37987"/>
                      <a:pt x="876003" y="-8743"/>
                      <a:pt x="1056659" y="124999"/>
                    </a:cubicBezTo>
                    <a:cubicBezTo>
                      <a:pt x="1249897" y="268058"/>
                      <a:pt x="1335326" y="504302"/>
                      <a:pt x="1313451" y="7389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14457695" y="2574836"/>
                <a:ext cx="831085" cy="850630"/>
              </a:xfrm>
              <a:custGeom>
                <a:avLst/>
                <a:gdLst/>
                <a:ahLst/>
                <a:cxnLst/>
                <a:rect l="l" t="t" r="r" b="b"/>
                <a:pathLst>
                  <a:path w="831085" h="850630" extrusionOk="0">
                    <a:moveTo>
                      <a:pt x="205085" y="793935"/>
                    </a:moveTo>
                    <a:cubicBezTo>
                      <a:pt x="56663" y="704697"/>
                      <a:pt x="-23772" y="525212"/>
                      <a:pt x="6220" y="350466"/>
                    </a:cubicBezTo>
                    <a:cubicBezTo>
                      <a:pt x="60443" y="34519"/>
                      <a:pt x="439497" y="-113212"/>
                      <a:pt x="685573" y="100409"/>
                    </a:cubicBezTo>
                    <a:cubicBezTo>
                      <a:pt x="833081" y="228464"/>
                      <a:pt x="876002" y="471501"/>
                      <a:pt x="779281" y="640726"/>
                    </a:cubicBezTo>
                    <a:cubicBezTo>
                      <a:pt x="689225" y="798283"/>
                      <a:pt x="488675" y="883449"/>
                      <a:pt x="312837" y="838806"/>
                    </a:cubicBezTo>
                    <a:cubicBezTo>
                      <a:pt x="273909" y="828928"/>
                      <a:pt x="237843" y="813629"/>
                      <a:pt x="205085" y="7939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15154747" y="2885410"/>
                <a:ext cx="245362" cy="255063"/>
              </a:xfrm>
              <a:custGeom>
                <a:avLst/>
                <a:gdLst/>
                <a:ahLst/>
                <a:cxnLst/>
                <a:rect l="l" t="t" r="r" b="b"/>
                <a:pathLst>
                  <a:path w="245362" h="255063" extrusionOk="0">
                    <a:moveTo>
                      <a:pt x="52814" y="234347"/>
                    </a:moveTo>
                    <a:cubicBezTo>
                      <a:pt x="-25574" y="180374"/>
                      <a:pt x="-16295" y="40130"/>
                      <a:pt x="77931" y="9557"/>
                    </a:cubicBezTo>
                    <a:cubicBezTo>
                      <a:pt x="144361" y="-20611"/>
                      <a:pt x="232870" y="23855"/>
                      <a:pt x="243134" y="97866"/>
                    </a:cubicBezTo>
                    <a:cubicBezTo>
                      <a:pt x="262710" y="205898"/>
                      <a:pt x="149526" y="297536"/>
                      <a:pt x="52814" y="2343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0" name="Google Shape;560;p5"/>
            <p:cNvSpPr/>
            <p:nvPr/>
          </p:nvSpPr>
          <p:spPr>
            <a:xfrm>
              <a:off x="13668738" y="2028184"/>
              <a:ext cx="2368206" cy="1178358"/>
            </a:xfrm>
            <a:custGeom>
              <a:avLst/>
              <a:gdLst/>
              <a:ahLst/>
              <a:cxnLst/>
              <a:rect l="l" t="t" r="r" b="b"/>
              <a:pathLst>
                <a:path w="2368206" h="1178358" extrusionOk="0">
                  <a:moveTo>
                    <a:pt x="8" y="1175118"/>
                  </a:moveTo>
                  <a:cubicBezTo>
                    <a:pt x="19646" y="969380"/>
                    <a:pt x="94859" y="762560"/>
                    <a:pt x="202034" y="586314"/>
                  </a:cubicBezTo>
                  <a:cubicBezTo>
                    <a:pt x="417161" y="231707"/>
                    <a:pt x="771884" y="25526"/>
                    <a:pt x="1184220" y="2168"/>
                  </a:cubicBezTo>
                  <a:cubicBezTo>
                    <a:pt x="1642071" y="-27376"/>
                    <a:pt x="2021025" y="248224"/>
                    <a:pt x="2241846" y="631800"/>
                  </a:cubicBezTo>
                  <a:cubicBezTo>
                    <a:pt x="2293456" y="722100"/>
                    <a:pt x="2338577" y="816591"/>
                    <a:pt x="2368093" y="916478"/>
                  </a:cubicBezTo>
                  <a:cubicBezTo>
                    <a:pt x="2368545" y="918088"/>
                    <a:pt x="2367607" y="919765"/>
                    <a:pt x="2365998" y="920217"/>
                  </a:cubicBezTo>
                  <a:cubicBezTo>
                    <a:pt x="2364632" y="920598"/>
                    <a:pt x="2363237" y="919989"/>
                    <a:pt x="2362556" y="918817"/>
                  </a:cubicBezTo>
                  <a:cubicBezTo>
                    <a:pt x="2184866" y="641321"/>
                    <a:pt x="1955576" y="382986"/>
                    <a:pt x="1653287" y="247234"/>
                  </a:cubicBezTo>
                  <a:cubicBezTo>
                    <a:pt x="1445449" y="153900"/>
                    <a:pt x="1224709" y="144217"/>
                    <a:pt x="1003621" y="189974"/>
                  </a:cubicBezTo>
                  <a:cubicBezTo>
                    <a:pt x="570458" y="273039"/>
                    <a:pt x="262132" y="596773"/>
                    <a:pt x="81976" y="987465"/>
                  </a:cubicBezTo>
                  <a:cubicBezTo>
                    <a:pt x="53570" y="1048658"/>
                    <a:pt x="27463" y="1111514"/>
                    <a:pt x="5888" y="1176290"/>
                  </a:cubicBezTo>
                  <a:cubicBezTo>
                    <a:pt x="5359" y="1177876"/>
                    <a:pt x="3650" y="1178728"/>
                    <a:pt x="2065" y="1178204"/>
                  </a:cubicBezTo>
                  <a:cubicBezTo>
                    <a:pt x="727" y="1177757"/>
                    <a:pt x="-92" y="1176466"/>
                    <a:pt x="8" y="1175118"/>
                  </a:cubicBezTo>
                  <a:lnTo>
                    <a:pt x="8" y="1175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1" name="Google Shape;561;p5"/>
          <p:cNvSpPr>
            <a:spLocks noGrp="1"/>
          </p:cNvSpPr>
          <p:nvPr>
            <p:ph type="pic" idx="2"/>
          </p:nvPr>
        </p:nvSpPr>
        <p:spPr>
          <a:xfrm>
            <a:off x="4626700" y="2009525"/>
            <a:ext cx="2451000" cy="19740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"/>
          <p:cNvSpPr txBox="1">
            <a:spLocks noGrp="1"/>
          </p:cNvSpPr>
          <p:nvPr>
            <p:ph type="body" idx="1"/>
          </p:nvPr>
        </p:nvSpPr>
        <p:spPr>
          <a:xfrm>
            <a:off x="1988000" y="2009525"/>
            <a:ext cx="2418900" cy="197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1pPr>
            <a:lvl2pPr marL="914400" lvl="1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5"/>
          <p:cNvSpPr txBox="1">
            <a:spLocks noGrp="1"/>
          </p:cNvSpPr>
          <p:nvPr>
            <p:ph type="title"/>
          </p:nvPr>
        </p:nvSpPr>
        <p:spPr>
          <a:xfrm>
            <a:off x="2771700" y="1031500"/>
            <a:ext cx="3600600" cy="79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791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accen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7" name="Google Shape;567;p6"/>
          <p:cNvSpPr txBox="1">
            <a:spLocks noGrp="1"/>
          </p:cNvSpPr>
          <p:nvPr>
            <p:ph type="body" idx="2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8" name="Google Shape;568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79442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52" name="Google Shape;652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979543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858404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43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90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05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87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35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30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69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58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8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9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osis ExtraBold"/>
              <a:buNone/>
              <a:defRPr sz="3200">
                <a:solidFill>
                  <a:schemeClr val="dk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995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9" r:id="rId6"/>
    <p:sldLayoutId id="2147483680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11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nexpress.net/tac-hai-cua-viec-tre-cong-cap-di-hoc" TargetMode="External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4.png"/><Relationship Id="rId18" Type="http://schemas.openxmlformats.org/officeDocument/2006/relationships/image" Target="../media/image72.png"/><Relationship Id="rId3" Type="http://schemas.openxmlformats.org/officeDocument/2006/relationships/image" Target="../media/image56.png"/><Relationship Id="rId21" Type="http://schemas.openxmlformats.org/officeDocument/2006/relationships/slide" Target="slide15.xml"/><Relationship Id="rId7" Type="http://schemas.openxmlformats.org/officeDocument/2006/relationships/image" Target="../media/image60.pn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audio" Target="../media/audio1.wav"/><Relationship Id="rId16" Type="http://schemas.openxmlformats.org/officeDocument/2006/relationships/image" Target="../media/image70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24" Type="http://schemas.openxmlformats.org/officeDocument/2006/relationships/slide" Target="slide18.xml"/><Relationship Id="rId5" Type="http://schemas.openxmlformats.org/officeDocument/2006/relationships/image" Target="../media/image58.png"/><Relationship Id="rId15" Type="http://schemas.openxmlformats.org/officeDocument/2006/relationships/image" Target="../media/image69.png"/><Relationship Id="rId23" Type="http://schemas.openxmlformats.org/officeDocument/2006/relationships/slide" Target="slide17.xml"/><Relationship Id="rId10" Type="http://schemas.openxmlformats.org/officeDocument/2006/relationships/image" Target="../media/image63.png"/><Relationship Id="rId19" Type="http://schemas.openxmlformats.org/officeDocument/2006/relationships/image" Target="../media/image7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55.svg"/><Relationship Id="rId22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image" Target="../media/image84.svg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audio" Target="../media/media2.mp3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2.svg"/><Relationship Id="rId1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7.png"/><Relationship Id="rId12" Type="http://schemas.openxmlformats.org/officeDocument/2006/relationships/image" Target="../media/image81.png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image" Target="../media/image84.svg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0.sv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audio" Target="../media/media2.mp3"/><Relationship Id="rId9" Type="http://schemas.openxmlformats.org/officeDocument/2006/relationships/image" Target="../media/image89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78.png"/><Relationship Id="rId3" Type="http://schemas.microsoft.com/office/2007/relationships/media" Target="../media/media2.mp3"/><Relationship Id="rId7" Type="http://schemas.openxmlformats.org/officeDocument/2006/relationships/image" Target="../media/image91.png"/><Relationship Id="rId12" Type="http://schemas.openxmlformats.org/officeDocument/2006/relationships/image" Target="../media/image82.svg"/><Relationship Id="rId17" Type="http://schemas.openxmlformats.org/officeDocument/2006/relationships/image" Target="../media/image85.png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1" Type="http://schemas.microsoft.com/office/2007/relationships/media" Target="../media/media1.mp3"/><Relationship Id="rId6" Type="http://schemas.openxmlformats.org/officeDocument/2006/relationships/image" Target="../media/image90.png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84.svg"/><Relationship Id="rId10" Type="http://schemas.openxmlformats.org/officeDocument/2006/relationships/image" Target="../media/image80.svg"/><Relationship Id="rId4" Type="http://schemas.openxmlformats.org/officeDocument/2006/relationships/audio" Target="../media/media2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2.svg"/><Relationship Id="rId1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98.png"/><Relationship Id="rId12" Type="http://schemas.openxmlformats.org/officeDocument/2006/relationships/image" Target="../media/image81.png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image" Target="../media/image84.svg"/><Relationship Id="rId1" Type="http://schemas.microsoft.com/office/2007/relationships/media" Target="../media/media1.mp3"/><Relationship Id="rId6" Type="http://schemas.openxmlformats.org/officeDocument/2006/relationships/image" Target="../media/image93.png"/><Relationship Id="rId11" Type="http://schemas.openxmlformats.org/officeDocument/2006/relationships/image" Target="../media/image80.sv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audio" Target="../media/media2.mp3"/><Relationship Id="rId9" Type="http://schemas.openxmlformats.org/officeDocument/2006/relationships/image" Target="../media/image100.png"/><Relationship Id="rId1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94.png"/><Relationship Id="rId12" Type="http://schemas.openxmlformats.org/officeDocument/2006/relationships/image" Target="../media/image80.svg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image" Target="../media/image84.svg"/><Relationship Id="rId1" Type="http://schemas.microsoft.com/office/2007/relationships/media" Target="../media/media1.mp3"/><Relationship Id="rId6" Type="http://schemas.openxmlformats.org/officeDocument/2006/relationships/image" Target="../media/image920.png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audio" Target="../media/media2.mp3"/><Relationship Id="rId9" Type="http://schemas.openxmlformats.org/officeDocument/2006/relationships/image" Target="../media/image97.png"/><Relationship Id="rId1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7.pn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0.png"/><Relationship Id="rId5" Type="http://schemas.openxmlformats.org/officeDocument/2006/relationships/image" Target="../media/image95.png"/><Relationship Id="rId10" Type="http://schemas.openxmlformats.org/officeDocument/2006/relationships/image" Target="../media/image102.png"/><Relationship Id="rId4" Type="http://schemas.openxmlformats.org/officeDocument/2006/relationships/image" Target="../media/image48.sv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7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48.svg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01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sv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8.png"/><Relationship Id="rId3" Type="http://schemas.openxmlformats.org/officeDocument/2006/relationships/image" Target="../media/image200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3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301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461"/>
          <a:stretch/>
        </p:blipFill>
        <p:spPr>
          <a:xfrm>
            <a:off x="-69276" y="0"/>
            <a:ext cx="9129698" cy="51425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47">
            <a:extLst>
              <a:ext uri="{FF2B5EF4-FFF2-40B4-BE49-F238E27FC236}">
                <a16:creationId xmlns:a16="http://schemas.microsoft.com/office/drawing/2014/main" id="{97BD76B4-15B5-BCD2-EBFB-5074C3150970}"/>
              </a:ext>
            </a:extLst>
          </p:cNvPr>
          <p:cNvSpPr txBox="1"/>
          <p:nvPr/>
        </p:nvSpPr>
        <p:spPr>
          <a:xfrm>
            <a:off x="457445" y="294122"/>
            <a:ext cx="8092617" cy="412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Chào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mừng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guet Script" pitchFamily="2" charset="77"/>
              <a:ea typeface="NSimSun" panose="020B0400000000000000" pitchFamily="34" charset="-122"/>
              <a:cs typeface="Bangla MN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Các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Thầy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Cô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các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guet Script" pitchFamily="2" charset="77"/>
                <a:ea typeface="NSimSun" panose="020B0400000000000000" pitchFamily="34" charset="-122"/>
                <a:cs typeface="Bangla MN" pitchFamily="2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Đến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với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tiết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itchFamily="2" charset="77"/>
                <a:ea typeface="NSimSun" panose="020B0400000000000000" pitchFamily="34" charset="-122"/>
                <a:cs typeface="Bangla MN" pitchFamily="2" charset="0"/>
              </a:rPr>
              <a:t>học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guet Script" pitchFamily="2" charset="77"/>
              <a:ea typeface="NSimSun" panose="020B0400000000000000" pitchFamily="34" charset="-122"/>
              <a:cs typeface="Bangla MN" pitchFamily="2" charset="0"/>
              <a:sym typeface="Arial"/>
            </a:endParaRPr>
          </a:p>
        </p:txBody>
      </p:sp>
      <p:grpSp>
        <p:nvGrpSpPr>
          <p:cNvPr id="57" name="Google Shape;1064;p21">
            <a:extLst>
              <a:ext uri="{FF2B5EF4-FFF2-40B4-BE49-F238E27FC236}">
                <a16:creationId xmlns:a16="http://schemas.microsoft.com/office/drawing/2014/main" id="{C12DD88A-6783-AF5B-A1D2-85689FB902B6}"/>
              </a:ext>
            </a:extLst>
          </p:cNvPr>
          <p:cNvGrpSpPr/>
          <p:nvPr/>
        </p:nvGrpSpPr>
        <p:grpSpPr>
          <a:xfrm>
            <a:off x="8033052" y="4123633"/>
            <a:ext cx="857484" cy="890197"/>
            <a:chOff x="6583146" y="222101"/>
            <a:chExt cx="2162823" cy="2304945"/>
          </a:xfrm>
        </p:grpSpPr>
        <p:sp>
          <p:nvSpPr>
            <p:cNvPr id="58" name="Google Shape;1065;p21">
              <a:extLst>
                <a:ext uri="{FF2B5EF4-FFF2-40B4-BE49-F238E27FC236}">
                  <a16:creationId xmlns:a16="http://schemas.microsoft.com/office/drawing/2014/main" id="{0449C89B-E2A9-7316-7CC4-9F512287F142}"/>
                </a:ext>
              </a:extLst>
            </p:cNvPr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066;p21">
              <a:extLst>
                <a:ext uri="{FF2B5EF4-FFF2-40B4-BE49-F238E27FC236}">
                  <a16:creationId xmlns:a16="http://schemas.microsoft.com/office/drawing/2014/main" id="{0D5639F6-AFF4-07B6-BEB1-73CDB6B58604}"/>
                </a:ext>
              </a:extLst>
            </p:cNvPr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067;p21">
              <a:extLst>
                <a:ext uri="{FF2B5EF4-FFF2-40B4-BE49-F238E27FC236}">
                  <a16:creationId xmlns:a16="http://schemas.microsoft.com/office/drawing/2014/main" id="{DAD5BF8E-C326-96F2-F74A-5BD4279095C0}"/>
                </a:ext>
              </a:extLst>
            </p:cNvPr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068;p21">
              <a:extLst>
                <a:ext uri="{FF2B5EF4-FFF2-40B4-BE49-F238E27FC236}">
                  <a16:creationId xmlns:a16="http://schemas.microsoft.com/office/drawing/2014/main" id="{994EF1B8-133D-07BC-78E0-1D34D46FA670}"/>
                </a:ext>
              </a:extLst>
            </p:cNvPr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069;p21">
              <a:extLst>
                <a:ext uri="{FF2B5EF4-FFF2-40B4-BE49-F238E27FC236}">
                  <a16:creationId xmlns:a16="http://schemas.microsoft.com/office/drawing/2014/main" id="{E5194234-3D2F-1E10-21F8-131C21DC4C19}"/>
                </a:ext>
              </a:extLst>
            </p:cNvPr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070;p21">
              <a:extLst>
                <a:ext uri="{FF2B5EF4-FFF2-40B4-BE49-F238E27FC236}">
                  <a16:creationId xmlns:a16="http://schemas.microsoft.com/office/drawing/2014/main" id="{D3393EF9-9A44-7B81-01EC-8401302E84C1}"/>
                </a:ext>
              </a:extLst>
            </p:cNvPr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071;p21">
              <a:extLst>
                <a:ext uri="{FF2B5EF4-FFF2-40B4-BE49-F238E27FC236}">
                  <a16:creationId xmlns:a16="http://schemas.microsoft.com/office/drawing/2014/main" id="{31734693-FE37-DA73-A67E-E15440403CD5}"/>
                </a:ext>
              </a:extLst>
            </p:cNvPr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072;p21">
              <a:extLst>
                <a:ext uri="{FF2B5EF4-FFF2-40B4-BE49-F238E27FC236}">
                  <a16:creationId xmlns:a16="http://schemas.microsoft.com/office/drawing/2014/main" id="{288E8040-BB32-61DE-C540-6DB39D39E744}"/>
                </a:ext>
              </a:extLst>
            </p:cNvPr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1073;p21">
              <a:extLst>
                <a:ext uri="{FF2B5EF4-FFF2-40B4-BE49-F238E27FC236}">
                  <a16:creationId xmlns:a16="http://schemas.microsoft.com/office/drawing/2014/main" id="{736AF08A-5122-5EFE-436B-B3BC8D5259B5}"/>
                </a:ext>
              </a:extLst>
            </p:cNvPr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074;p21">
              <a:extLst>
                <a:ext uri="{FF2B5EF4-FFF2-40B4-BE49-F238E27FC236}">
                  <a16:creationId xmlns:a16="http://schemas.microsoft.com/office/drawing/2014/main" id="{8CABEF68-32A6-7FDF-399D-694E0FC73CF3}"/>
                </a:ext>
              </a:extLst>
            </p:cNvPr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075;p21">
              <a:extLst>
                <a:ext uri="{FF2B5EF4-FFF2-40B4-BE49-F238E27FC236}">
                  <a16:creationId xmlns:a16="http://schemas.microsoft.com/office/drawing/2014/main" id="{22233029-4AAB-85F0-5829-CA62E5B60A43}"/>
                </a:ext>
              </a:extLst>
            </p:cNvPr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076;p21">
              <a:extLst>
                <a:ext uri="{FF2B5EF4-FFF2-40B4-BE49-F238E27FC236}">
                  <a16:creationId xmlns:a16="http://schemas.microsoft.com/office/drawing/2014/main" id="{A7799C40-E853-C53E-5304-EF476D614DD2}"/>
                </a:ext>
              </a:extLst>
            </p:cNvPr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077;p21">
              <a:extLst>
                <a:ext uri="{FF2B5EF4-FFF2-40B4-BE49-F238E27FC236}">
                  <a16:creationId xmlns:a16="http://schemas.microsoft.com/office/drawing/2014/main" id="{E9E88DEC-94A3-2DDE-01B8-EBEB1D2DEDE3}"/>
                </a:ext>
              </a:extLst>
            </p:cNvPr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078;p21">
              <a:extLst>
                <a:ext uri="{FF2B5EF4-FFF2-40B4-BE49-F238E27FC236}">
                  <a16:creationId xmlns:a16="http://schemas.microsoft.com/office/drawing/2014/main" id="{80562E7C-D0E4-72E2-2F3F-16431F016A83}"/>
                </a:ext>
              </a:extLst>
            </p:cNvPr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079;p21">
              <a:extLst>
                <a:ext uri="{FF2B5EF4-FFF2-40B4-BE49-F238E27FC236}">
                  <a16:creationId xmlns:a16="http://schemas.microsoft.com/office/drawing/2014/main" id="{3A4CD758-676D-01DC-2B3C-ADC62E00D64D}"/>
                </a:ext>
              </a:extLst>
            </p:cNvPr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080;p21">
              <a:extLst>
                <a:ext uri="{FF2B5EF4-FFF2-40B4-BE49-F238E27FC236}">
                  <a16:creationId xmlns:a16="http://schemas.microsoft.com/office/drawing/2014/main" id="{37F98D74-BB5A-66D8-9CA8-B3E1996DDF09}"/>
                </a:ext>
              </a:extLst>
            </p:cNvPr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081;p21">
              <a:extLst>
                <a:ext uri="{FF2B5EF4-FFF2-40B4-BE49-F238E27FC236}">
                  <a16:creationId xmlns:a16="http://schemas.microsoft.com/office/drawing/2014/main" id="{DFC6A319-B822-476A-C811-D0BD21A4BBC1}"/>
                </a:ext>
              </a:extLst>
            </p:cNvPr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082;p21">
              <a:extLst>
                <a:ext uri="{FF2B5EF4-FFF2-40B4-BE49-F238E27FC236}">
                  <a16:creationId xmlns:a16="http://schemas.microsoft.com/office/drawing/2014/main" id="{14463C4B-951A-B9C4-E942-AE8E28A4775F}"/>
                </a:ext>
              </a:extLst>
            </p:cNvPr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083;p21">
              <a:extLst>
                <a:ext uri="{FF2B5EF4-FFF2-40B4-BE49-F238E27FC236}">
                  <a16:creationId xmlns:a16="http://schemas.microsoft.com/office/drawing/2014/main" id="{37029D22-B1F7-65DD-E5DA-ECCD72906233}"/>
                </a:ext>
              </a:extLst>
            </p:cNvPr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084;p21">
              <a:extLst>
                <a:ext uri="{FF2B5EF4-FFF2-40B4-BE49-F238E27FC236}">
                  <a16:creationId xmlns:a16="http://schemas.microsoft.com/office/drawing/2014/main" id="{B018BDFF-21BE-CC61-3CB4-CDA42E2EF86C}"/>
                </a:ext>
              </a:extLst>
            </p:cNvPr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085;p21">
              <a:extLst>
                <a:ext uri="{FF2B5EF4-FFF2-40B4-BE49-F238E27FC236}">
                  <a16:creationId xmlns:a16="http://schemas.microsoft.com/office/drawing/2014/main" id="{2BCA30F9-3194-EE03-35F5-A25069CA4603}"/>
                </a:ext>
              </a:extLst>
            </p:cNvPr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086;p21">
              <a:extLst>
                <a:ext uri="{FF2B5EF4-FFF2-40B4-BE49-F238E27FC236}">
                  <a16:creationId xmlns:a16="http://schemas.microsoft.com/office/drawing/2014/main" id="{73DE066B-D202-5398-C267-07EA4363D278}"/>
                </a:ext>
              </a:extLst>
            </p:cNvPr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087;p21">
              <a:extLst>
                <a:ext uri="{FF2B5EF4-FFF2-40B4-BE49-F238E27FC236}">
                  <a16:creationId xmlns:a16="http://schemas.microsoft.com/office/drawing/2014/main" id="{A81E626D-9F0C-620F-AABF-2DCD91907EF1}"/>
                </a:ext>
              </a:extLst>
            </p:cNvPr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088;p21">
              <a:extLst>
                <a:ext uri="{FF2B5EF4-FFF2-40B4-BE49-F238E27FC236}">
                  <a16:creationId xmlns:a16="http://schemas.microsoft.com/office/drawing/2014/main" id="{5EAF8C54-0A00-4F9B-2396-884F6B71F3C5}"/>
                </a:ext>
              </a:extLst>
            </p:cNvPr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089;p21">
              <a:extLst>
                <a:ext uri="{FF2B5EF4-FFF2-40B4-BE49-F238E27FC236}">
                  <a16:creationId xmlns:a16="http://schemas.microsoft.com/office/drawing/2014/main" id="{1E066691-A289-A4DF-443E-9ED87C403FD0}"/>
                </a:ext>
              </a:extLst>
            </p:cNvPr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1090;p21">
              <a:extLst>
                <a:ext uri="{FF2B5EF4-FFF2-40B4-BE49-F238E27FC236}">
                  <a16:creationId xmlns:a16="http://schemas.microsoft.com/office/drawing/2014/main" id="{0A440DCD-0E79-3869-DB02-739B36BA0436}"/>
                </a:ext>
              </a:extLst>
            </p:cNvPr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" name="Google Shape;1091;p21">
                <a:extLst>
                  <a:ext uri="{FF2B5EF4-FFF2-40B4-BE49-F238E27FC236}">
                    <a16:creationId xmlns:a16="http://schemas.microsoft.com/office/drawing/2014/main" id="{D11C80D7-D5D9-D17D-429F-432F632E8398}"/>
                  </a:ext>
                </a:extLst>
              </p:cNvPr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092;p21">
                <a:extLst>
                  <a:ext uri="{FF2B5EF4-FFF2-40B4-BE49-F238E27FC236}">
                    <a16:creationId xmlns:a16="http://schemas.microsoft.com/office/drawing/2014/main" id="{322106CC-3E32-0155-3798-190E29CDB56A}"/>
                  </a:ext>
                </a:extLst>
              </p:cNvPr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093;p21">
                <a:extLst>
                  <a:ext uri="{FF2B5EF4-FFF2-40B4-BE49-F238E27FC236}">
                    <a16:creationId xmlns:a16="http://schemas.microsoft.com/office/drawing/2014/main" id="{1EA4A30F-7BC3-FA56-DF4E-3CE12A22E859}"/>
                  </a:ext>
                </a:extLst>
              </p:cNvPr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1094;p21">
              <a:extLst>
                <a:ext uri="{FF2B5EF4-FFF2-40B4-BE49-F238E27FC236}">
                  <a16:creationId xmlns:a16="http://schemas.microsoft.com/office/drawing/2014/main" id="{C9DF69E9-6009-4CB7-7799-771D8CF4F19A}"/>
                </a:ext>
              </a:extLst>
            </p:cNvPr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7" name="Google Shape;1095;p21">
                <a:extLst>
                  <a:ext uri="{FF2B5EF4-FFF2-40B4-BE49-F238E27FC236}">
                    <a16:creationId xmlns:a16="http://schemas.microsoft.com/office/drawing/2014/main" id="{9543A5A1-6928-C617-8948-486C3DBB9C1D}"/>
                  </a:ext>
                </a:extLst>
              </p:cNvPr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96;p21">
                <a:extLst>
                  <a:ext uri="{FF2B5EF4-FFF2-40B4-BE49-F238E27FC236}">
                    <a16:creationId xmlns:a16="http://schemas.microsoft.com/office/drawing/2014/main" id="{76CF8A4A-8DFB-3CA2-2BE7-0C21AE76EE45}"/>
                  </a:ext>
                </a:extLst>
              </p:cNvPr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1097;p21">
              <a:extLst>
                <a:ext uri="{FF2B5EF4-FFF2-40B4-BE49-F238E27FC236}">
                  <a16:creationId xmlns:a16="http://schemas.microsoft.com/office/drawing/2014/main" id="{3767721A-978A-720C-D4DB-E593C7E3822C}"/>
                </a:ext>
              </a:extLst>
            </p:cNvPr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098;p21">
              <a:extLst>
                <a:ext uri="{FF2B5EF4-FFF2-40B4-BE49-F238E27FC236}">
                  <a16:creationId xmlns:a16="http://schemas.microsoft.com/office/drawing/2014/main" id="{AD752212-6AFB-FD0C-F48F-467414B27D4C}"/>
                </a:ext>
              </a:extLst>
            </p:cNvPr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099;p21">
              <a:extLst>
                <a:ext uri="{FF2B5EF4-FFF2-40B4-BE49-F238E27FC236}">
                  <a16:creationId xmlns:a16="http://schemas.microsoft.com/office/drawing/2014/main" id="{8BDFD26F-C9DC-0CF7-E113-D6EC86CF880E}"/>
                </a:ext>
              </a:extLst>
            </p:cNvPr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" name="Google Shape;1100;p21">
              <a:extLst>
                <a:ext uri="{FF2B5EF4-FFF2-40B4-BE49-F238E27FC236}">
                  <a16:creationId xmlns:a16="http://schemas.microsoft.com/office/drawing/2014/main" id="{43AF01DA-A652-BCCC-5FF3-EAA44C5386E6}"/>
                </a:ext>
              </a:extLst>
            </p:cNvPr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05" name="Google Shape;1101;p21">
                <a:extLst>
                  <a:ext uri="{FF2B5EF4-FFF2-40B4-BE49-F238E27FC236}">
                    <a16:creationId xmlns:a16="http://schemas.microsoft.com/office/drawing/2014/main" id="{17B7F255-6EC2-8CAB-242E-29EC97A8C6A2}"/>
                  </a:ext>
                </a:extLst>
              </p:cNvPr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102;p21">
                <a:extLst>
                  <a:ext uri="{FF2B5EF4-FFF2-40B4-BE49-F238E27FC236}">
                    <a16:creationId xmlns:a16="http://schemas.microsoft.com/office/drawing/2014/main" id="{01589F45-0462-F342-EE77-2B48F962803C}"/>
                  </a:ext>
                </a:extLst>
              </p:cNvPr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" name="Google Shape;1103;p21">
              <a:extLst>
                <a:ext uri="{FF2B5EF4-FFF2-40B4-BE49-F238E27FC236}">
                  <a16:creationId xmlns:a16="http://schemas.microsoft.com/office/drawing/2014/main" id="{50E23C58-A62A-84BE-F2B4-EAE0838B7AC3}"/>
                </a:ext>
              </a:extLst>
            </p:cNvPr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104;p21">
              <a:extLst>
                <a:ext uri="{FF2B5EF4-FFF2-40B4-BE49-F238E27FC236}">
                  <a16:creationId xmlns:a16="http://schemas.microsoft.com/office/drawing/2014/main" id="{ADC2D06C-A9E7-F7C3-545D-FA8AA9E23F5A}"/>
                </a:ext>
              </a:extLst>
            </p:cNvPr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105;p21">
              <a:extLst>
                <a:ext uri="{FF2B5EF4-FFF2-40B4-BE49-F238E27FC236}">
                  <a16:creationId xmlns:a16="http://schemas.microsoft.com/office/drawing/2014/main" id="{088448EE-5A3C-DBD3-00F5-45D85A5EB3B1}"/>
                </a:ext>
              </a:extLst>
            </p:cNvPr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7" name="Google Shape;1106;p21">
              <a:extLst>
                <a:ext uri="{FF2B5EF4-FFF2-40B4-BE49-F238E27FC236}">
                  <a16:creationId xmlns:a16="http://schemas.microsoft.com/office/drawing/2014/main" id="{E47DA2AB-1C75-78AE-23AD-132D9A9CE9A0}"/>
                </a:ext>
              </a:extLst>
            </p:cNvPr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03" name="Google Shape;1107;p21">
                <a:extLst>
                  <a:ext uri="{FF2B5EF4-FFF2-40B4-BE49-F238E27FC236}">
                    <a16:creationId xmlns:a16="http://schemas.microsoft.com/office/drawing/2014/main" id="{D94E7F9B-4E05-57AE-AC61-BEA2A433CA6F}"/>
                  </a:ext>
                </a:extLst>
              </p:cNvPr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108;p21">
                <a:extLst>
                  <a:ext uri="{FF2B5EF4-FFF2-40B4-BE49-F238E27FC236}">
                    <a16:creationId xmlns:a16="http://schemas.microsoft.com/office/drawing/2014/main" id="{F3E30422-24B6-04AB-9248-7A9D48E9CC78}"/>
                  </a:ext>
                </a:extLst>
              </p:cNvPr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" name="Google Shape;1109;p21">
              <a:extLst>
                <a:ext uri="{FF2B5EF4-FFF2-40B4-BE49-F238E27FC236}">
                  <a16:creationId xmlns:a16="http://schemas.microsoft.com/office/drawing/2014/main" id="{EF1FEAF6-2004-C1C3-E0C7-A5F1D7F828B1}"/>
                </a:ext>
              </a:extLst>
            </p:cNvPr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110;p21">
              <a:extLst>
                <a:ext uri="{FF2B5EF4-FFF2-40B4-BE49-F238E27FC236}">
                  <a16:creationId xmlns:a16="http://schemas.microsoft.com/office/drawing/2014/main" id="{7B315C70-8B28-F806-3AD6-FF9BF38224EA}"/>
                </a:ext>
              </a:extLst>
            </p:cNvPr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" name="Google Shape;1111;p21">
              <a:extLst>
                <a:ext uri="{FF2B5EF4-FFF2-40B4-BE49-F238E27FC236}">
                  <a16:creationId xmlns:a16="http://schemas.microsoft.com/office/drawing/2014/main" id="{1B63397D-03B0-4F52-2ED3-61B40D29C635}"/>
                </a:ext>
              </a:extLst>
            </p:cNvPr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01" name="Google Shape;1112;p21">
                <a:extLst>
                  <a:ext uri="{FF2B5EF4-FFF2-40B4-BE49-F238E27FC236}">
                    <a16:creationId xmlns:a16="http://schemas.microsoft.com/office/drawing/2014/main" id="{BCC697CF-60D2-0EC7-46ED-152030A81FB7}"/>
                  </a:ext>
                </a:extLst>
              </p:cNvPr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113;p21">
                <a:extLst>
                  <a:ext uri="{FF2B5EF4-FFF2-40B4-BE49-F238E27FC236}">
                    <a16:creationId xmlns:a16="http://schemas.microsoft.com/office/drawing/2014/main" id="{0FDFF3E6-F740-FDE3-FE67-E313942FD9C2}"/>
                  </a:ext>
                </a:extLst>
              </p:cNvPr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FA4E83D-6945-A254-AE16-B9181EC98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5" y="247924"/>
            <a:ext cx="1092544" cy="10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367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38885B65-5F55-8E0A-395B-5A30D3BC64ED}"/>
              </a:ext>
            </a:extLst>
          </p:cNvPr>
          <p:cNvSpPr/>
          <p:nvPr/>
        </p:nvSpPr>
        <p:spPr>
          <a:xfrm>
            <a:off x="418232" y="786490"/>
            <a:ext cx="7868778" cy="35329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D355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oogle Shape;4058;p32">
            <a:extLst>
              <a:ext uri="{FF2B5EF4-FFF2-40B4-BE49-F238E27FC236}">
                <a16:creationId xmlns:a16="http://schemas.microsoft.com/office/drawing/2014/main" id="{9EE7B022-2AF1-A728-1F8D-037EF2EF5574}"/>
              </a:ext>
            </a:extLst>
          </p:cNvPr>
          <p:cNvGrpSpPr/>
          <p:nvPr/>
        </p:nvGrpSpPr>
        <p:grpSpPr>
          <a:xfrm rot="-733608">
            <a:off x="7708096" y="966114"/>
            <a:ext cx="751329" cy="573252"/>
            <a:chOff x="16932102" y="3817254"/>
            <a:chExt cx="1502531" cy="1146406"/>
          </a:xfrm>
        </p:grpSpPr>
        <p:sp>
          <p:nvSpPr>
            <p:cNvPr id="8" name="Google Shape;4059;p32">
              <a:extLst>
                <a:ext uri="{FF2B5EF4-FFF2-40B4-BE49-F238E27FC236}">
                  <a16:creationId xmlns:a16="http://schemas.microsoft.com/office/drawing/2014/main" id="{A1514EE9-C280-B7DC-E5DA-2DA24055D847}"/>
                </a:ext>
              </a:extLst>
            </p:cNvPr>
            <p:cNvSpPr/>
            <p:nvPr/>
          </p:nvSpPr>
          <p:spPr>
            <a:xfrm>
              <a:off x="16932102" y="3817254"/>
              <a:ext cx="1502531" cy="516030"/>
            </a:xfrm>
            <a:custGeom>
              <a:avLst/>
              <a:gdLst/>
              <a:ahLst/>
              <a:cxnLst/>
              <a:rect l="l" t="t" r="r" b="b"/>
              <a:pathLst>
                <a:path w="1502531" h="516030" extrusionOk="0">
                  <a:moveTo>
                    <a:pt x="1453865" y="264131"/>
                  </a:moveTo>
                  <a:cubicBezTo>
                    <a:pt x="1052984" y="-88480"/>
                    <a:pt x="448813" y="-87976"/>
                    <a:pt x="48502" y="265239"/>
                  </a:cubicBezTo>
                  <a:cubicBezTo>
                    <a:pt x="-10887" y="317639"/>
                    <a:pt x="-16515" y="408224"/>
                    <a:pt x="35923" y="467560"/>
                  </a:cubicBezTo>
                  <a:cubicBezTo>
                    <a:pt x="88362" y="526912"/>
                    <a:pt x="179024" y="532536"/>
                    <a:pt x="238386" y="480124"/>
                  </a:cubicBezTo>
                  <a:cubicBezTo>
                    <a:pt x="530629" y="222292"/>
                    <a:pt x="971676" y="221929"/>
                    <a:pt x="1264312" y="479316"/>
                  </a:cubicBezTo>
                  <a:cubicBezTo>
                    <a:pt x="1291604" y="503315"/>
                    <a:pt x="1325444" y="515089"/>
                    <a:pt x="1359145" y="515062"/>
                  </a:cubicBezTo>
                  <a:cubicBezTo>
                    <a:pt x="1398887" y="515032"/>
                    <a:pt x="1438431" y="498580"/>
                    <a:pt x="1466760" y="466434"/>
                  </a:cubicBezTo>
                  <a:cubicBezTo>
                    <a:pt x="1519102" y="407010"/>
                    <a:pt x="1513329" y="316435"/>
                    <a:pt x="1453865" y="264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060;p32">
              <a:extLst>
                <a:ext uri="{FF2B5EF4-FFF2-40B4-BE49-F238E27FC236}">
                  <a16:creationId xmlns:a16="http://schemas.microsoft.com/office/drawing/2014/main" id="{A8925B3F-5CA5-6650-514C-4DFEA880DA10}"/>
                </a:ext>
              </a:extLst>
            </p:cNvPr>
            <p:cNvSpPr/>
            <p:nvPr/>
          </p:nvSpPr>
          <p:spPr>
            <a:xfrm>
              <a:off x="17274150" y="4238786"/>
              <a:ext cx="818893" cy="387008"/>
            </a:xfrm>
            <a:custGeom>
              <a:avLst/>
              <a:gdLst/>
              <a:ahLst/>
              <a:cxnLst/>
              <a:rect l="l" t="t" r="r" b="b"/>
              <a:pathLst>
                <a:path w="818893" h="387008" extrusionOk="0">
                  <a:moveTo>
                    <a:pt x="770221" y="135649"/>
                  </a:moveTo>
                  <a:cubicBezTo>
                    <a:pt x="564362" y="-45432"/>
                    <a:pt x="254089" y="-45189"/>
                    <a:pt x="48504" y="136217"/>
                  </a:cubicBezTo>
                  <a:cubicBezTo>
                    <a:pt x="-10885" y="188617"/>
                    <a:pt x="-16514" y="279186"/>
                    <a:pt x="35916" y="338538"/>
                  </a:cubicBezTo>
                  <a:cubicBezTo>
                    <a:pt x="88366" y="397904"/>
                    <a:pt x="179026" y="403502"/>
                    <a:pt x="238385" y="351102"/>
                  </a:cubicBezTo>
                  <a:cubicBezTo>
                    <a:pt x="335911" y="265079"/>
                    <a:pt x="483045" y="264977"/>
                    <a:pt x="580679" y="350831"/>
                  </a:cubicBezTo>
                  <a:cubicBezTo>
                    <a:pt x="607965" y="374830"/>
                    <a:pt x="641805" y="386605"/>
                    <a:pt x="675507" y="386578"/>
                  </a:cubicBezTo>
                  <a:cubicBezTo>
                    <a:pt x="715255" y="386547"/>
                    <a:pt x="754802" y="370095"/>
                    <a:pt x="783121" y="337949"/>
                  </a:cubicBezTo>
                  <a:cubicBezTo>
                    <a:pt x="835467" y="278514"/>
                    <a:pt x="829691" y="187953"/>
                    <a:pt x="770221" y="1356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061;p32">
              <a:extLst>
                <a:ext uri="{FF2B5EF4-FFF2-40B4-BE49-F238E27FC236}">
                  <a16:creationId xmlns:a16="http://schemas.microsoft.com/office/drawing/2014/main" id="{A3852226-067C-F272-1132-385DC27A11B8}"/>
                </a:ext>
              </a:extLst>
            </p:cNvPr>
            <p:cNvSpPr/>
            <p:nvPr/>
          </p:nvSpPr>
          <p:spPr>
            <a:xfrm rot="-798371">
              <a:off x="17548309" y="4665571"/>
              <a:ext cx="270760" cy="270562"/>
            </a:xfrm>
            <a:custGeom>
              <a:avLst/>
              <a:gdLst/>
              <a:ahLst/>
              <a:cxnLst/>
              <a:rect l="l" t="t" r="r" b="b"/>
              <a:pathLst>
                <a:path w="270942" h="270744" extrusionOk="0">
                  <a:moveTo>
                    <a:pt x="270942" y="135372"/>
                  </a:moveTo>
                  <a:cubicBezTo>
                    <a:pt x="270942" y="210136"/>
                    <a:pt x="210290" y="270744"/>
                    <a:pt x="135471" y="270744"/>
                  </a:cubicBezTo>
                  <a:cubicBezTo>
                    <a:pt x="60653" y="270744"/>
                    <a:pt x="0" y="210136"/>
                    <a:pt x="0" y="135372"/>
                  </a:cubicBezTo>
                  <a:cubicBezTo>
                    <a:pt x="0" y="60608"/>
                    <a:pt x="60653" y="0"/>
                    <a:pt x="135471" y="0"/>
                  </a:cubicBezTo>
                  <a:cubicBezTo>
                    <a:pt x="210290" y="0"/>
                    <a:pt x="270942" y="60608"/>
                    <a:pt x="270942" y="135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4062;p32">
            <a:extLst>
              <a:ext uri="{FF2B5EF4-FFF2-40B4-BE49-F238E27FC236}">
                <a16:creationId xmlns:a16="http://schemas.microsoft.com/office/drawing/2014/main" id="{400A8101-32B5-03F1-171D-DA2CF69C289D}"/>
              </a:ext>
            </a:extLst>
          </p:cNvPr>
          <p:cNvSpPr/>
          <p:nvPr/>
        </p:nvSpPr>
        <p:spPr>
          <a:xfrm rot="-975612">
            <a:off x="4924304" y="4414855"/>
            <a:ext cx="431464" cy="681877"/>
          </a:xfrm>
          <a:custGeom>
            <a:avLst/>
            <a:gdLst/>
            <a:ahLst/>
            <a:cxnLst/>
            <a:rect l="l" t="t" r="r" b="b"/>
            <a:pathLst>
              <a:path w="1219856" h="1805670" extrusionOk="0">
                <a:moveTo>
                  <a:pt x="633633" y="412"/>
                </a:moveTo>
                <a:cubicBezTo>
                  <a:pt x="625792" y="137"/>
                  <a:pt x="617952" y="0"/>
                  <a:pt x="609977" y="0"/>
                </a:cubicBezTo>
                <a:cubicBezTo>
                  <a:pt x="601999" y="0"/>
                  <a:pt x="594162" y="137"/>
                  <a:pt x="586321" y="412"/>
                </a:cubicBezTo>
                <a:cubicBezTo>
                  <a:pt x="204520" y="15258"/>
                  <a:pt x="-66838" y="404275"/>
                  <a:pt x="14447" y="802501"/>
                </a:cubicBezTo>
                <a:cubicBezTo>
                  <a:pt x="119387" y="1315232"/>
                  <a:pt x="392392" y="1666800"/>
                  <a:pt x="531305" y="1777733"/>
                </a:cubicBezTo>
                <a:cubicBezTo>
                  <a:pt x="578068" y="1814984"/>
                  <a:pt x="641886" y="1814984"/>
                  <a:pt x="688508" y="1777733"/>
                </a:cubicBezTo>
                <a:cubicBezTo>
                  <a:pt x="827421" y="1666800"/>
                  <a:pt x="1100563" y="1315232"/>
                  <a:pt x="1205366" y="802501"/>
                </a:cubicBezTo>
                <a:cubicBezTo>
                  <a:pt x="1286788" y="404275"/>
                  <a:pt x="1015431" y="15258"/>
                  <a:pt x="633633" y="412"/>
                </a:cubicBezTo>
                <a:close/>
                <a:moveTo>
                  <a:pt x="609977" y="948132"/>
                </a:moveTo>
                <a:cubicBezTo>
                  <a:pt x="462465" y="948132"/>
                  <a:pt x="342822" y="828553"/>
                  <a:pt x="342822" y="681120"/>
                </a:cubicBezTo>
                <a:cubicBezTo>
                  <a:pt x="342822" y="533691"/>
                  <a:pt x="462465" y="414112"/>
                  <a:pt x="609977" y="414112"/>
                </a:cubicBezTo>
                <a:cubicBezTo>
                  <a:pt x="757486" y="414112"/>
                  <a:pt x="877132" y="533691"/>
                  <a:pt x="877132" y="681120"/>
                </a:cubicBezTo>
                <a:cubicBezTo>
                  <a:pt x="877129" y="828553"/>
                  <a:pt x="757486" y="948132"/>
                  <a:pt x="609977" y="9481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063;p32">
            <a:extLst>
              <a:ext uri="{FF2B5EF4-FFF2-40B4-BE49-F238E27FC236}">
                <a16:creationId xmlns:a16="http://schemas.microsoft.com/office/drawing/2014/main" id="{EFF0781F-B637-3750-B5D6-C4726EC518FA}"/>
              </a:ext>
            </a:extLst>
          </p:cNvPr>
          <p:cNvSpPr/>
          <p:nvPr/>
        </p:nvSpPr>
        <p:spPr>
          <a:xfrm rot="587529">
            <a:off x="6721430" y="14457"/>
            <a:ext cx="680818" cy="698905"/>
          </a:xfrm>
          <a:custGeom>
            <a:avLst/>
            <a:gdLst/>
            <a:ahLst/>
            <a:cxnLst/>
            <a:rect l="l" t="t" r="r" b="b"/>
            <a:pathLst>
              <a:path w="1362233" h="1398422" extrusionOk="0">
                <a:moveTo>
                  <a:pt x="681114" y="273411"/>
                </a:moveTo>
                <a:cubicBezTo>
                  <a:pt x="638620" y="273755"/>
                  <a:pt x="596129" y="274115"/>
                  <a:pt x="553638" y="274490"/>
                </a:cubicBezTo>
                <a:cubicBezTo>
                  <a:pt x="552387" y="208521"/>
                  <a:pt x="549521" y="142650"/>
                  <a:pt x="547590" y="76806"/>
                </a:cubicBezTo>
                <a:cubicBezTo>
                  <a:pt x="547143" y="61516"/>
                  <a:pt x="546079" y="45224"/>
                  <a:pt x="539145" y="31302"/>
                </a:cubicBezTo>
                <a:cubicBezTo>
                  <a:pt x="531206" y="15357"/>
                  <a:pt x="520432" y="14750"/>
                  <a:pt x="503725" y="11528"/>
                </a:cubicBezTo>
                <a:cubicBezTo>
                  <a:pt x="464743" y="4010"/>
                  <a:pt x="425056" y="161"/>
                  <a:pt x="385358" y="5"/>
                </a:cubicBezTo>
                <a:cubicBezTo>
                  <a:pt x="360813" y="-90"/>
                  <a:pt x="336265" y="1224"/>
                  <a:pt x="311874" y="3960"/>
                </a:cubicBezTo>
                <a:cubicBezTo>
                  <a:pt x="294947" y="5859"/>
                  <a:pt x="272811" y="5165"/>
                  <a:pt x="260775" y="19446"/>
                </a:cubicBezTo>
                <a:cubicBezTo>
                  <a:pt x="254042" y="27431"/>
                  <a:pt x="252249" y="38355"/>
                  <a:pt x="250939" y="48715"/>
                </a:cubicBezTo>
                <a:cubicBezTo>
                  <a:pt x="241531" y="123080"/>
                  <a:pt x="242969" y="199283"/>
                  <a:pt x="242200" y="274154"/>
                </a:cubicBezTo>
                <a:cubicBezTo>
                  <a:pt x="242275" y="266880"/>
                  <a:pt x="60605" y="274524"/>
                  <a:pt x="41495" y="276171"/>
                </a:cubicBezTo>
                <a:cubicBezTo>
                  <a:pt x="32319" y="276963"/>
                  <a:pt x="22426" y="278053"/>
                  <a:pt x="15620" y="284254"/>
                </a:cubicBezTo>
                <a:cubicBezTo>
                  <a:pt x="8658" y="290594"/>
                  <a:pt x="6724" y="300638"/>
                  <a:pt x="5501" y="309971"/>
                </a:cubicBezTo>
                <a:cubicBezTo>
                  <a:pt x="-3179" y="372148"/>
                  <a:pt x="-521" y="436623"/>
                  <a:pt x="6114" y="498861"/>
                </a:cubicBezTo>
                <a:cubicBezTo>
                  <a:pt x="9850" y="533912"/>
                  <a:pt x="7217" y="579358"/>
                  <a:pt x="48919" y="589183"/>
                </a:cubicBezTo>
                <a:cubicBezTo>
                  <a:pt x="75383" y="595420"/>
                  <a:pt x="102783" y="595697"/>
                  <a:pt x="129787" y="597313"/>
                </a:cubicBezTo>
                <a:cubicBezTo>
                  <a:pt x="166119" y="599489"/>
                  <a:pt x="200875" y="599920"/>
                  <a:pt x="237411" y="598001"/>
                </a:cubicBezTo>
                <a:cubicBezTo>
                  <a:pt x="236829" y="633910"/>
                  <a:pt x="236259" y="669819"/>
                  <a:pt x="235679" y="705722"/>
                </a:cubicBezTo>
                <a:cubicBezTo>
                  <a:pt x="236259" y="741625"/>
                  <a:pt x="236829" y="777534"/>
                  <a:pt x="237411" y="813440"/>
                </a:cubicBezTo>
                <a:cubicBezTo>
                  <a:pt x="237397" y="812489"/>
                  <a:pt x="87512" y="809065"/>
                  <a:pt x="74370" y="807824"/>
                </a:cubicBezTo>
                <a:cubicBezTo>
                  <a:pt x="61738" y="806629"/>
                  <a:pt x="48437" y="806162"/>
                  <a:pt x="36967" y="811588"/>
                </a:cubicBezTo>
                <a:cubicBezTo>
                  <a:pt x="9749" y="824459"/>
                  <a:pt x="10886" y="878894"/>
                  <a:pt x="8179" y="904208"/>
                </a:cubicBezTo>
                <a:cubicBezTo>
                  <a:pt x="4315" y="940369"/>
                  <a:pt x="3467" y="976851"/>
                  <a:pt x="5639" y="1013151"/>
                </a:cubicBezTo>
                <a:cubicBezTo>
                  <a:pt x="8515" y="1061254"/>
                  <a:pt x="4737" y="1132381"/>
                  <a:pt x="67749" y="1134545"/>
                </a:cubicBezTo>
                <a:cubicBezTo>
                  <a:pt x="84025" y="1135105"/>
                  <a:pt x="100463" y="1138794"/>
                  <a:pt x="116957" y="1139706"/>
                </a:cubicBezTo>
                <a:cubicBezTo>
                  <a:pt x="127501" y="1140290"/>
                  <a:pt x="242230" y="1140150"/>
                  <a:pt x="242202" y="1137286"/>
                </a:cubicBezTo>
                <a:cubicBezTo>
                  <a:pt x="242955" y="1210547"/>
                  <a:pt x="236457" y="1281262"/>
                  <a:pt x="245745" y="1354330"/>
                </a:cubicBezTo>
                <a:cubicBezTo>
                  <a:pt x="247225" y="1365968"/>
                  <a:pt x="248527" y="1378271"/>
                  <a:pt x="259060" y="1384578"/>
                </a:cubicBezTo>
                <a:cubicBezTo>
                  <a:pt x="271770" y="1392191"/>
                  <a:pt x="295118" y="1392557"/>
                  <a:pt x="309619" y="1394854"/>
                </a:cubicBezTo>
                <a:cubicBezTo>
                  <a:pt x="343782" y="1400263"/>
                  <a:pt x="383615" y="1397843"/>
                  <a:pt x="418200" y="1398103"/>
                </a:cubicBezTo>
                <a:cubicBezTo>
                  <a:pt x="444751" y="1398305"/>
                  <a:pt x="471317" y="1396982"/>
                  <a:pt x="497717" y="1394126"/>
                </a:cubicBezTo>
                <a:cubicBezTo>
                  <a:pt x="521294" y="1391578"/>
                  <a:pt x="534592" y="1387741"/>
                  <a:pt x="541078" y="1362866"/>
                </a:cubicBezTo>
                <a:cubicBezTo>
                  <a:pt x="547820" y="1337012"/>
                  <a:pt x="546575" y="1315801"/>
                  <a:pt x="549034" y="1289233"/>
                </a:cubicBezTo>
                <a:cubicBezTo>
                  <a:pt x="550252" y="1276088"/>
                  <a:pt x="555462" y="1136968"/>
                  <a:pt x="553641" y="1136951"/>
                </a:cubicBezTo>
                <a:cubicBezTo>
                  <a:pt x="596132" y="1137323"/>
                  <a:pt x="638623" y="1137686"/>
                  <a:pt x="681117" y="1138030"/>
                </a:cubicBezTo>
                <a:cubicBezTo>
                  <a:pt x="723610" y="1137686"/>
                  <a:pt x="766102" y="1137326"/>
                  <a:pt x="808593" y="1136951"/>
                </a:cubicBezTo>
                <a:cubicBezTo>
                  <a:pt x="806768" y="1136968"/>
                  <a:pt x="811982" y="1276088"/>
                  <a:pt x="813199" y="1289233"/>
                </a:cubicBezTo>
                <a:cubicBezTo>
                  <a:pt x="815661" y="1315801"/>
                  <a:pt x="814413" y="1337015"/>
                  <a:pt x="821155" y="1362866"/>
                </a:cubicBezTo>
                <a:cubicBezTo>
                  <a:pt x="827642" y="1387741"/>
                  <a:pt x="840940" y="1391578"/>
                  <a:pt x="864516" y="1394126"/>
                </a:cubicBezTo>
                <a:cubicBezTo>
                  <a:pt x="890916" y="1396982"/>
                  <a:pt x="917479" y="1398302"/>
                  <a:pt x="944033" y="1398103"/>
                </a:cubicBezTo>
                <a:cubicBezTo>
                  <a:pt x="978619" y="1397843"/>
                  <a:pt x="1018454" y="1400263"/>
                  <a:pt x="1052614" y="1394854"/>
                </a:cubicBezTo>
                <a:cubicBezTo>
                  <a:pt x="1067118" y="1392557"/>
                  <a:pt x="1090463" y="1392191"/>
                  <a:pt x="1103173" y="1384578"/>
                </a:cubicBezTo>
                <a:cubicBezTo>
                  <a:pt x="1113706" y="1378271"/>
                  <a:pt x="1115011" y="1365968"/>
                  <a:pt x="1116488" y="1354330"/>
                </a:cubicBezTo>
                <a:cubicBezTo>
                  <a:pt x="1125776" y="1281265"/>
                  <a:pt x="1119278" y="1210547"/>
                  <a:pt x="1120031" y="1137286"/>
                </a:cubicBezTo>
                <a:cubicBezTo>
                  <a:pt x="1120003" y="1140150"/>
                  <a:pt x="1234729" y="1140290"/>
                  <a:pt x="1245277" y="1139706"/>
                </a:cubicBezTo>
                <a:cubicBezTo>
                  <a:pt x="1261771" y="1138794"/>
                  <a:pt x="1278208" y="1135105"/>
                  <a:pt x="1294484" y="1134545"/>
                </a:cubicBezTo>
                <a:cubicBezTo>
                  <a:pt x="1357496" y="1132378"/>
                  <a:pt x="1353718" y="1061254"/>
                  <a:pt x="1356595" y="1013151"/>
                </a:cubicBezTo>
                <a:cubicBezTo>
                  <a:pt x="1358766" y="976851"/>
                  <a:pt x="1357918" y="940369"/>
                  <a:pt x="1354054" y="904208"/>
                </a:cubicBezTo>
                <a:cubicBezTo>
                  <a:pt x="1351348" y="878894"/>
                  <a:pt x="1352484" y="824456"/>
                  <a:pt x="1325267" y="811588"/>
                </a:cubicBezTo>
                <a:cubicBezTo>
                  <a:pt x="1313796" y="806165"/>
                  <a:pt x="1300495" y="806629"/>
                  <a:pt x="1287863" y="807824"/>
                </a:cubicBezTo>
                <a:cubicBezTo>
                  <a:pt x="1274722" y="809065"/>
                  <a:pt x="1124836" y="812486"/>
                  <a:pt x="1124822" y="813440"/>
                </a:cubicBezTo>
                <a:cubicBezTo>
                  <a:pt x="1125401" y="777531"/>
                  <a:pt x="1125975" y="741622"/>
                  <a:pt x="1126554" y="705722"/>
                </a:cubicBezTo>
                <a:cubicBezTo>
                  <a:pt x="1125975" y="669819"/>
                  <a:pt x="1125404" y="633910"/>
                  <a:pt x="1124822" y="598001"/>
                </a:cubicBezTo>
                <a:cubicBezTo>
                  <a:pt x="1161358" y="599917"/>
                  <a:pt x="1196114" y="599489"/>
                  <a:pt x="1232446" y="597313"/>
                </a:cubicBezTo>
                <a:cubicBezTo>
                  <a:pt x="1259453" y="595697"/>
                  <a:pt x="1286850" y="595420"/>
                  <a:pt x="1313314" y="589183"/>
                </a:cubicBezTo>
                <a:cubicBezTo>
                  <a:pt x="1355014" y="579358"/>
                  <a:pt x="1352380" y="533912"/>
                  <a:pt x="1356119" y="498861"/>
                </a:cubicBezTo>
                <a:cubicBezTo>
                  <a:pt x="1362754" y="436623"/>
                  <a:pt x="1365412" y="372148"/>
                  <a:pt x="1356732" y="309971"/>
                </a:cubicBezTo>
                <a:cubicBezTo>
                  <a:pt x="1355509" y="300638"/>
                  <a:pt x="1353575" y="290592"/>
                  <a:pt x="1346613" y="284254"/>
                </a:cubicBezTo>
                <a:cubicBezTo>
                  <a:pt x="1339804" y="278056"/>
                  <a:pt x="1329912" y="276963"/>
                  <a:pt x="1320739" y="276171"/>
                </a:cubicBezTo>
                <a:cubicBezTo>
                  <a:pt x="1301628" y="274521"/>
                  <a:pt x="1119958" y="266880"/>
                  <a:pt x="1120034" y="274154"/>
                </a:cubicBezTo>
                <a:cubicBezTo>
                  <a:pt x="1119264" y="199283"/>
                  <a:pt x="1120700" y="123080"/>
                  <a:pt x="1111294" y="48715"/>
                </a:cubicBezTo>
                <a:cubicBezTo>
                  <a:pt x="1109985" y="38355"/>
                  <a:pt x="1108191" y="27433"/>
                  <a:pt x="1101458" y="19446"/>
                </a:cubicBezTo>
                <a:cubicBezTo>
                  <a:pt x="1089422" y="5165"/>
                  <a:pt x="1067286" y="5859"/>
                  <a:pt x="1050359" y="3960"/>
                </a:cubicBezTo>
                <a:cubicBezTo>
                  <a:pt x="1025968" y="1224"/>
                  <a:pt x="1001417" y="-90"/>
                  <a:pt x="976875" y="5"/>
                </a:cubicBezTo>
                <a:cubicBezTo>
                  <a:pt x="937174" y="161"/>
                  <a:pt x="897490" y="4010"/>
                  <a:pt x="858508" y="11528"/>
                </a:cubicBezTo>
                <a:cubicBezTo>
                  <a:pt x="841801" y="14750"/>
                  <a:pt x="831030" y="15357"/>
                  <a:pt x="823088" y="31302"/>
                </a:cubicBezTo>
                <a:cubicBezTo>
                  <a:pt x="816154" y="45224"/>
                  <a:pt x="815091" y="61516"/>
                  <a:pt x="814643" y="76806"/>
                </a:cubicBezTo>
                <a:cubicBezTo>
                  <a:pt x="812712" y="142652"/>
                  <a:pt x="809846" y="208524"/>
                  <a:pt x="808596" y="274490"/>
                </a:cubicBezTo>
                <a:cubicBezTo>
                  <a:pt x="766096" y="274118"/>
                  <a:pt x="723605" y="273755"/>
                  <a:pt x="681114" y="273411"/>
                </a:cubicBezTo>
                <a:close/>
                <a:moveTo>
                  <a:pt x="681114" y="821478"/>
                </a:moveTo>
                <a:cubicBezTo>
                  <a:pt x="638217" y="822026"/>
                  <a:pt x="595312" y="822563"/>
                  <a:pt x="552409" y="823111"/>
                </a:cubicBezTo>
                <a:cubicBezTo>
                  <a:pt x="553212" y="783980"/>
                  <a:pt x="554001" y="744852"/>
                  <a:pt x="554774" y="705722"/>
                </a:cubicBezTo>
                <a:cubicBezTo>
                  <a:pt x="554001" y="666594"/>
                  <a:pt x="553212" y="627463"/>
                  <a:pt x="552409" y="588333"/>
                </a:cubicBezTo>
                <a:cubicBezTo>
                  <a:pt x="595312" y="588881"/>
                  <a:pt x="638217" y="589418"/>
                  <a:pt x="681114" y="589966"/>
                </a:cubicBezTo>
                <a:cubicBezTo>
                  <a:pt x="724011" y="589418"/>
                  <a:pt x="766916" y="588881"/>
                  <a:pt x="809818" y="588333"/>
                </a:cubicBezTo>
                <a:cubicBezTo>
                  <a:pt x="809015" y="627463"/>
                  <a:pt x="808226" y="666591"/>
                  <a:pt x="807454" y="705722"/>
                </a:cubicBezTo>
                <a:cubicBezTo>
                  <a:pt x="808226" y="744850"/>
                  <a:pt x="809015" y="783980"/>
                  <a:pt x="809818" y="823111"/>
                </a:cubicBezTo>
                <a:cubicBezTo>
                  <a:pt x="766916" y="822560"/>
                  <a:pt x="724011" y="822023"/>
                  <a:pt x="681114" y="821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9C48643F-DCC6-4D0C-F17B-9C2E1BCAD553}"/>
              </a:ext>
            </a:extLst>
          </p:cNvPr>
          <p:cNvSpPr txBox="1"/>
          <p:nvPr/>
        </p:nvSpPr>
        <p:spPr>
          <a:xfrm>
            <a:off x="1232282" y="1327685"/>
            <a:ext cx="68000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3"/>
              </a:rPr>
              <a:t>https://vnexpress.net/tac-hai-cua-viec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-tre-cong-cap-di-hoc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-4161875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.html)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8C1AC45-9987-D0B3-B65D-2AD0E0F1D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85808" y="3625413"/>
            <a:ext cx="2173549" cy="1568907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7744F82-DDA7-1D3B-9C98-1753641EF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75" y="-14792"/>
            <a:ext cx="1200600" cy="1440440"/>
          </a:xfrm>
          <a:prstGeom prst="rect">
            <a:avLst/>
          </a:prstGeom>
        </p:spPr>
      </p:pic>
      <p:grpSp>
        <p:nvGrpSpPr>
          <p:cNvPr id="16" name="Google Shape;1395;p26">
            <a:extLst>
              <a:ext uri="{FF2B5EF4-FFF2-40B4-BE49-F238E27FC236}">
                <a16:creationId xmlns:a16="http://schemas.microsoft.com/office/drawing/2014/main" id="{4CDB709C-7432-38CD-97D3-68A37F463AAC}"/>
              </a:ext>
            </a:extLst>
          </p:cNvPr>
          <p:cNvGrpSpPr/>
          <p:nvPr/>
        </p:nvGrpSpPr>
        <p:grpSpPr>
          <a:xfrm rot="20810494">
            <a:off x="280900" y="3791882"/>
            <a:ext cx="1068439" cy="1316646"/>
            <a:chOff x="4197099" y="6932993"/>
            <a:chExt cx="2136718" cy="2633096"/>
          </a:xfrm>
        </p:grpSpPr>
        <p:sp>
          <p:nvSpPr>
            <p:cNvPr id="17" name="Google Shape;1396;p26">
              <a:extLst>
                <a:ext uri="{FF2B5EF4-FFF2-40B4-BE49-F238E27FC236}">
                  <a16:creationId xmlns:a16="http://schemas.microsoft.com/office/drawing/2014/main" id="{BEEB8141-FF62-5298-46D2-DCD3843B2C33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397;p26">
              <a:extLst>
                <a:ext uri="{FF2B5EF4-FFF2-40B4-BE49-F238E27FC236}">
                  <a16:creationId xmlns:a16="http://schemas.microsoft.com/office/drawing/2014/main" id="{A832834F-469C-1A91-1240-E77C6956B91F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398;p26">
              <a:extLst>
                <a:ext uri="{FF2B5EF4-FFF2-40B4-BE49-F238E27FC236}">
                  <a16:creationId xmlns:a16="http://schemas.microsoft.com/office/drawing/2014/main" id="{8DD3D5A1-C2B0-CF80-1909-294DA6C64EA8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399;p26">
              <a:extLst>
                <a:ext uri="{FF2B5EF4-FFF2-40B4-BE49-F238E27FC236}">
                  <a16:creationId xmlns:a16="http://schemas.microsoft.com/office/drawing/2014/main" id="{CBEF4271-D415-0A35-9637-8A63001D99BA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00;p26">
              <a:extLst>
                <a:ext uri="{FF2B5EF4-FFF2-40B4-BE49-F238E27FC236}">
                  <a16:creationId xmlns:a16="http://schemas.microsoft.com/office/drawing/2014/main" id="{F2127D45-EC44-6DED-170D-600B2138AAF6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01;p26">
              <a:extLst>
                <a:ext uri="{FF2B5EF4-FFF2-40B4-BE49-F238E27FC236}">
                  <a16:creationId xmlns:a16="http://schemas.microsoft.com/office/drawing/2014/main" id="{00BAB2E2-B4F0-3EC3-0256-D14410222629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02;p26">
              <a:extLst>
                <a:ext uri="{FF2B5EF4-FFF2-40B4-BE49-F238E27FC236}">
                  <a16:creationId xmlns:a16="http://schemas.microsoft.com/office/drawing/2014/main" id="{426E7F02-65D1-8FC4-E6A8-FBA6CE9B0A4A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03;p26">
              <a:extLst>
                <a:ext uri="{FF2B5EF4-FFF2-40B4-BE49-F238E27FC236}">
                  <a16:creationId xmlns:a16="http://schemas.microsoft.com/office/drawing/2014/main" id="{15CF3187-B173-4353-1960-A1A733FB5361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404;p26">
              <a:extLst>
                <a:ext uri="{FF2B5EF4-FFF2-40B4-BE49-F238E27FC236}">
                  <a16:creationId xmlns:a16="http://schemas.microsoft.com/office/drawing/2014/main" id="{8145D163-5AFC-7DF8-98C7-265D65359427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5;p26">
              <a:extLst>
                <a:ext uri="{FF2B5EF4-FFF2-40B4-BE49-F238E27FC236}">
                  <a16:creationId xmlns:a16="http://schemas.microsoft.com/office/drawing/2014/main" id="{E88E2838-E53B-7C3F-3E00-CF2F4D1A48B0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6;p26">
              <a:extLst>
                <a:ext uri="{FF2B5EF4-FFF2-40B4-BE49-F238E27FC236}">
                  <a16:creationId xmlns:a16="http://schemas.microsoft.com/office/drawing/2014/main" id="{96DAB63F-9407-6EB8-C0C8-22CE124A09D7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7;p26">
              <a:extLst>
                <a:ext uri="{FF2B5EF4-FFF2-40B4-BE49-F238E27FC236}">
                  <a16:creationId xmlns:a16="http://schemas.microsoft.com/office/drawing/2014/main" id="{646D64B5-8E84-D8FE-328D-B1CECC8A64DF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8;p26">
              <a:extLst>
                <a:ext uri="{FF2B5EF4-FFF2-40B4-BE49-F238E27FC236}">
                  <a16:creationId xmlns:a16="http://schemas.microsoft.com/office/drawing/2014/main" id="{EE884265-A737-DE88-BB60-37307B21CD5A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9;p26">
              <a:extLst>
                <a:ext uri="{FF2B5EF4-FFF2-40B4-BE49-F238E27FC236}">
                  <a16:creationId xmlns:a16="http://schemas.microsoft.com/office/drawing/2014/main" id="{D92285D5-77F4-EC1F-EE3C-CCCB14BD3A95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2230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p12"/>
          <p:cNvGrpSpPr/>
          <p:nvPr/>
        </p:nvGrpSpPr>
        <p:grpSpPr>
          <a:xfrm rot="-220841">
            <a:off x="342672" y="321036"/>
            <a:ext cx="4228374" cy="5686128"/>
            <a:chOff x="684924" y="641317"/>
            <a:chExt cx="8456216" cy="11371396"/>
          </a:xfrm>
        </p:grpSpPr>
        <p:sp>
          <p:nvSpPr>
            <p:cNvPr id="1107" name="Google Shape;1107;p12"/>
            <p:cNvSpPr/>
            <p:nvPr/>
          </p:nvSpPr>
          <p:spPr>
            <a:xfrm>
              <a:off x="693965" y="641317"/>
              <a:ext cx="8447175" cy="11371396"/>
            </a:xfrm>
            <a:custGeom>
              <a:avLst/>
              <a:gdLst/>
              <a:ahLst/>
              <a:cxnLst/>
              <a:rect l="l" t="t" r="r" b="b"/>
              <a:pathLst>
                <a:path w="8447175" h="11371396" extrusionOk="0">
                  <a:moveTo>
                    <a:pt x="8399804" y="10959719"/>
                  </a:moveTo>
                  <a:cubicBezTo>
                    <a:pt x="8383597" y="10684054"/>
                    <a:pt x="8427332" y="10359992"/>
                    <a:pt x="8409306" y="10024196"/>
                  </a:cubicBezTo>
                  <a:cubicBezTo>
                    <a:pt x="8365048" y="9246598"/>
                    <a:pt x="8390303" y="9811505"/>
                    <a:pt x="8390303" y="9045074"/>
                  </a:cubicBezTo>
                  <a:cubicBezTo>
                    <a:pt x="8392008" y="8181714"/>
                    <a:pt x="8276326" y="7635001"/>
                    <a:pt x="8317357" y="6239505"/>
                  </a:cubicBezTo>
                  <a:cubicBezTo>
                    <a:pt x="8332678" y="5912487"/>
                    <a:pt x="8338724" y="6085310"/>
                    <a:pt x="8294489" y="5305460"/>
                  </a:cubicBezTo>
                  <a:cubicBezTo>
                    <a:pt x="8217793" y="4200503"/>
                    <a:pt x="8210359" y="14221"/>
                    <a:pt x="8128298" y="12197"/>
                  </a:cubicBezTo>
                  <a:cubicBezTo>
                    <a:pt x="7434187" y="-6907"/>
                    <a:pt x="6635193" y="26888"/>
                    <a:pt x="6639512" y="26888"/>
                  </a:cubicBezTo>
                  <a:cubicBezTo>
                    <a:pt x="5856520" y="26888"/>
                    <a:pt x="6581978" y="-50005"/>
                    <a:pt x="5627272" y="56272"/>
                  </a:cubicBezTo>
                  <a:cubicBezTo>
                    <a:pt x="5202940" y="103281"/>
                    <a:pt x="4156603" y="45014"/>
                    <a:pt x="4107388" y="42058"/>
                  </a:cubicBezTo>
                  <a:cubicBezTo>
                    <a:pt x="4068108" y="44992"/>
                    <a:pt x="3186234" y="114061"/>
                    <a:pt x="3094717" y="106215"/>
                  </a:cubicBezTo>
                  <a:cubicBezTo>
                    <a:pt x="2192020" y="29254"/>
                    <a:pt x="456505" y="147789"/>
                    <a:pt x="564298" y="139556"/>
                  </a:cubicBezTo>
                  <a:cubicBezTo>
                    <a:pt x="536247" y="139556"/>
                    <a:pt x="77818" y="130732"/>
                    <a:pt x="82137" y="131232"/>
                  </a:cubicBezTo>
                  <a:cubicBezTo>
                    <a:pt x="79228" y="131232"/>
                    <a:pt x="76954" y="1491659"/>
                    <a:pt x="76954" y="2491590"/>
                  </a:cubicBezTo>
                  <a:cubicBezTo>
                    <a:pt x="76864" y="2493272"/>
                    <a:pt x="23285" y="3304348"/>
                    <a:pt x="18671" y="3670529"/>
                  </a:cubicBezTo>
                  <a:cubicBezTo>
                    <a:pt x="18671" y="3716583"/>
                    <a:pt x="75659" y="4256701"/>
                    <a:pt x="68316" y="4328340"/>
                  </a:cubicBezTo>
                  <a:cubicBezTo>
                    <a:pt x="-27884" y="5282513"/>
                    <a:pt x="120849" y="6223631"/>
                    <a:pt x="32491" y="8126245"/>
                  </a:cubicBezTo>
                  <a:cubicBezTo>
                    <a:pt x="-2447" y="8807594"/>
                    <a:pt x="44494" y="8706207"/>
                    <a:pt x="32923" y="9060289"/>
                  </a:cubicBezTo>
                  <a:cubicBezTo>
                    <a:pt x="-25247" y="10667725"/>
                    <a:pt x="7032" y="9835294"/>
                    <a:pt x="28604" y="10872546"/>
                  </a:cubicBezTo>
                  <a:cubicBezTo>
                    <a:pt x="38061" y="11314710"/>
                    <a:pt x="20012" y="11333928"/>
                    <a:pt x="48449" y="11334429"/>
                  </a:cubicBezTo>
                  <a:cubicBezTo>
                    <a:pt x="1870004" y="11362243"/>
                    <a:pt x="3433077" y="11379346"/>
                    <a:pt x="5801191" y="11337362"/>
                  </a:cubicBezTo>
                  <a:cubicBezTo>
                    <a:pt x="6740918" y="11319236"/>
                    <a:pt x="6754306" y="11378504"/>
                    <a:pt x="6854872" y="11370680"/>
                  </a:cubicBezTo>
                  <a:cubicBezTo>
                    <a:pt x="8767579" y="11224694"/>
                    <a:pt x="8443404" y="11607728"/>
                    <a:pt x="8399804" y="10959719"/>
                  </a:cubicBezTo>
                  <a:close/>
                  <a:moveTo>
                    <a:pt x="457687" y="1280287"/>
                  </a:moveTo>
                  <a:cubicBezTo>
                    <a:pt x="377830" y="1247970"/>
                    <a:pt x="335527" y="1140215"/>
                    <a:pt x="370056" y="1052519"/>
                  </a:cubicBezTo>
                  <a:cubicBezTo>
                    <a:pt x="427908" y="904099"/>
                    <a:pt x="626901" y="919792"/>
                    <a:pt x="678684" y="1063299"/>
                  </a:cubicBezTo>
                  <a:cubicBezTo>
                    <a:pt x="729625" y="1185769"/>
                    <a:pt x="604874" y="1340533"/>
                    <a:pt x="457687" y="1280287"/>
                  </a:cubicBezTo>
                  <a:close/>
                  <a:moveTo>
                    <a:pt x="442570" y="2210921"/>
                  </a:moveTo>
                  <a:cubicBezTo>
                    <a:pt x="378694" y="2176625"/>
                    <a:pt x="345438" y="2091408"/>
                    <a:pt x="364010" y="2014515"/>
                  </a:cubicBezTo>
                  <a:cubicBezTo>
                    <a:pt x="405018" y="1846514"/>
                    <a:pt x="624310" y="1846013"/>
                    <a:pt x="680411" y="2001779"/>
                  </a:cubicBezTo>
                  <a:cubicBezTo>
                    <a:pt x="734808" y="2132049"/>
                    <a:pt x="591508" y="2291249"/>
                    <a:pt x="442570" y="2210921"/>
                  </a:cubicBezTo>
                  <a:close/>
                  <a:moveTo>
                    <a:pt x="461142" y="3157702"/>
                  </a:moveTo>
                  <a:cubicBezTo>
                    <a:pt x="381286" y="3125385"/>
                    <a:pt x="338982" y="3018607"/>
                    <a:pt x="373080" y="2930434"/>
                  </a:cubicBezTo>
                  <a:cubicBezTo>
                    <a:pt x="430500" y="2781037"/>
                    <a:pt x="630788" y="2797207"/>
                    <a:pt x="682139" y="2940713"/>
                  </a:cubicBezTo>
                  <a:cubicBezTo>
                    <a:pt x="733513" y="3063661"/>
                    <a:pt x="607897" y="3217447"/>
                    <a:pt x="461142" y="3157702"/>
                  </a:cubicBezTo>
                  <a:close/>
                  <a:moveTo>
                    <a:pt x="463301" y="4096637"/>
                  </a:moveTo>
                  <a:cubicBezTo>
                    <a:pt x="383445" y="4064319"/>
                    <a:pt x="341142" y="3957542"/>
                    <a:pt x="375239" y="3869869"/>
                  </a:cubicBezTo>
                  <a:cubicBezTo>
                    <a:pt x="432659" y="3719994"/>
                    <a:pt x="632948" y="3736164"/>
                    <a:pt x="684299" y="3879671"/>
                  </a:cubicBezTo>
                  <a:cubicBezTo>
                    <a:pt x="736104" y="4003574"/>
                    <a:pt x="608761" y="4155905"/>
                    <a:pt x="463301" y="4096637"/>
                  </a:cubicBezTo>
                  <a:close/>
                  <a:moveTo>
                    <a:pt x="369624" y="4831342"/>
                  </a:moveTo>
                  <a:cubicBezTo>
                    <a:pt x="410632" y="4663341"/>
                    <a:pt x="629924" y="4662363"/>
                    <a:pt x="686026" y="4818606"/>
                  </a:cubicBezTo>
                  <a:cubicBezTo>
                    <a:pt x="799116" y="5089472"/>
                    <a:pt x="294519" y="5140416"/>
                    <a:pt x="369624" y="4831342"/>
                  </a:cubicBezTo>
                  <a:close/>
                  <a:moveTo>
                    <a:pt x="371784" y="5769799"/>
                  </a:moveTo>
                  <a:cubicBezTo>
                    <a:pt x="412792" y="5602298"/>
                    <a:pt x="631652" y="5600320"/>
                    <a:pt x="688186" y="5757063"/>
                  </a:cubicBezTo>
                  <a:cubicBezTo>
                    <a:pt x="801707" y="6029385"/>
                    <a:pt x="297110" y="6078873"/>
                    <a:pt x="371784" y="5769799"/>
                  </a:cubicBezTo>
                  <a:close/>
                  <a:moveTo>
                    <a:pt x="468916" y="6912986"/>
                  </a:moveTo>
                  <a:cubicBezTo>
                    <a:pt x="389060" y="6880669"/>
                    <a:pt x="346756" y="6773892"/>
                    <a:pt x="380854" y="6686219"/>
                  </a:cubicBezTo>
                  <a:cubicBezTo>
                    <a:pt x="438274" y="6536344"/>
                    <a:pt x="638562" y="6552514"/>
                    <a:pt x="689913" y="6696021"/>
                  </a:cubicBezTo>
                  <a:cubicBezTo>
                    <a:pt x="741287" y="6819446"/>
                    <a:pt x="614808" y="6972254"/>
                    <a:pt x="468916" y="6912986"/>
                  </a:cubicBezTo>
                  <a:close/>
                  <a:moveTo>
                    <a:pt x="375239" y="7647692"/>
                  </a:moveTo>
                  <a:cubicBezTo>
                    <a:pt x="416247" y="7479190"/>
                    <a:pt x="635539" y="7479190"/>
                    <a:pt x="691641" y="7634956"/>
                  </a:cubicBezTo>
                  <a:cubicBezTo>
                    <a:pt x="804731" y="7905821"/>
                    <a:pt x="300134" y="7956766"/>
                    <a:pt x="375239" y="7647692"/>
                  </a:cubicBezTo>
                  <a:close/>
                  <a:moveTo>
                    <a:pt x="455959" y="8782555"/>
                  </a:moveTo>
                  <a:cubicBezTo>
                    <a:pt x="392083" y="8748259"/>
                    <a:pt x="358827" y="8663041"/>
                    <a:pt x="377399" y="8586148"/>
                  </a:cubicBezTo>
                  <a:cubicBezTo>
                    <a:pt x="418407" y="8418147"/>
                    <a:pt x="637699" y="8417647"/>
                    <a:pt x="693800" y="8573412"/>
                  </a:cubicBezTo>
                  <a:cubicBezTo>
                    <a:pt x="748197" y="8703705"/>
                    <a:pt x="605306" y="8862882"/>
                    <a:pt x="455959" y="8782555"/>
                  </a:cubicBezTo>
                  <a:close/>
                  <a:moveTo>
                    <a:pt x="474508" y="9729336"/>
                  </a:moveTo>
                  <a:cubicBezTo>
                    <a:pt x="394652" y="9697018"/>
                    <a:pt x="352348" y="9590241"/>
                    <a:pt x="386446" y="9502568"/>
                  </a:cubicBezTo>
                  <a:cubicBezTo>
                    <a:pt x="443866" y="9352693"/>
                    <a:pt x="644154" y="9368863"/>
                    <a:pt x="695505" y="9512370"/>
                  </a:cubicBezTo>
                  <a:cubicBezTo>
                    <a:pt x="746901" y="9635795"/>
                    <a:pt x="620423" y="9788603"/>
                    <a:pt x="474508" y="9729336"/>
                  </a:cubicBezTo>
                  <a:close/>
                  <a:moveTo>
                    <a:pt x="476236" y="10668293"/>
                  </a:moveTo>
                  <a:cubicBezTo>
                    <a:pt x="307453" y="10599724"/>
                    <a:pt x="364010" y="10303386"/>
                    <a:pt x="566026" y="10337682"/>
                  </a:cubicBezTo>
                  <a:cubicBezTo>
                    <a:pt x="810777" y="10380279"/>
                    <a:pt x="707189" y="10762335"/>
                    <a:pt x="476236" y="10668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2"/>
            <p:cNvGrpSpPr/>
            <p:nvPr/>
          </p:nvGrpSpPr>
          <p:grpSpPr>
            <a:xfrm>
              <a:off x="684924" y="1234001"/>
              <a:ext cx="8422489" cy="10367034"/>
              <a:chOff x="684924" y="1234001"/>
              <a:chExt cx="8422489" cy="10367034"/>
            </a:xfrm>
          </p:grpSpPr>
          <p:sp>
            <p:nvSpPr>
              <p:cNvPr id="1109" name="Google Shape;1109;p12"/>
              <p:cNvSpPr/>
              <p:nvPr/>
            </p:nvSpPr>
            <p:spPr>
              <a:xfrm>
                <a:off x="761560" y="1234001"/>
                <a:ext cx="8114222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8114222" h="82214" extrusionOk="0">
                    <a:moveTo>
                      <a:pt x="8110326" y="82214"/>
                    </a:moveTo>
                    <a:cubicBezTo>
                      <a:pt x="8108143" y="82237"/>
                      <a:pt x="14383" y="54809"/>
                      <a:pt x="11518" y="54786"/>
                    </a:cubicBezTo>
                    <a:cubicBezTo>
                      <a:pt x="11518" y="-28611"/>
                      <a:pt x="-572526" y="295"/>
                      <a:pt x="6577076" y="30292"/>
                    </a:cubicBezTo>
                    <a:cubicBezTo>
                      <a:pt x="8278540" y="36842"/>
                      <a:pt x="8108325" y="11643"/>
                      <a:pt x="8110326" y="822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2"/>
              <p:cNvSpPr/>
              <p:nvPr/>
            </p:nvSpPr>
            <p:spPr>
              <a:xfrm>
                <a:off x="762096" y="2165317"/>
                <a:ext cx="8137537" cy="85920"/>
              </a:xfrm>
              <a:custGeom>
                <a:avLst/>
                <a:gdLst/>
                <a:ahLst/>
                <a:cxnLst/>
                <a:rect l="l" t="t" r="r" b="b"/>
                <a:pathLst>
                  <a:path w="8137537" h="85920" extrusionOk="0">
                    <a:moveTo>
                      <a:pt x="8133113" y="85921"/>
                    </a:moveTo>
                    <a:cubicBezTo>
                      <a:pt x="8130521" y="85966"/>
                      <a:pt x="10915" y="58516"/>
                      <a:pt x="9255" y="58493"/>
                    </a:cubicBezTo>
                    <a:cubicBezTo>
                      <a:pt x="11188" y="-28862"/>
                      <a:pt x="-541441" y="-1957"/>
                      <a:pt x="6598545" y="33999"/>
                    </a:cubicBezTo>
                    <a:cubicBezTo>
                      <a:pt x="8299054" y="40526"/>
                      <a:pt x="8133113" y="14486"/>
                      <a:pt x="8133113" y="85921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2"/>
              <p:cNvSpPr/>
              <p:nvPr/>
            </p:nvSpPr>
            <p:spPr>
              <a:xfrm>
                <a:off x="764442" y="3100066"/>
                <a:ext cx="8191612" cy="68022"/>
              </a:xfrm>
              <a:custGeom>
                <a:avLst/>
                <a:gdLst/>
                <a:ahLst/>
                <a:cxnLst/>
                <a:rect l="l" t="t" r="r" b="b"/>
                <a:pathLst>
                  <a:path w="8191612" h="68022" extrusionOk="0">
                    <a:moveTo>
                      <a:pt x="1087367" y="62702"/>
                    </a:moveTo>
                    <a:cubicBezTo>
                      <a:pt x="-151235" y="62702"/>
                      <a:pt x="6500" y="79099"/>
                      <a:pt x="6500" y="0"/>
                    </a:cubicBezTo>
                    <a:cubicBezTo>
                      <a:pt x="9978894" y="56766"/>
                      <a:pt x="11422581" y="79281"/>
                      <a:pt x="1087367" y="62702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2"/>
              <p:cNvSpPr/>
              <p:nvPr/>
            </p:nvSpPr>
            <p:spPr>
              <a:xfrm>
                <a:off x="710526" y="4037954"/>
                <a:ext cx="8224042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8224042" h="83352" extrusionOk="0">
                    <a:moveTo>
                      <a:pt x="8219644" y="83353"/>
                    </a:moveTo>
                    <a:cubicBezTo>
                      <a:pt x="8217871" y="83376"/>
                      <a:pt x="11065" y="55447"/>
                      <a:pt x="8588" y="55425"/>
                    </a:cubicBezTo>
                    <a:cubicBezTo>
                      <a:pt x="12611" y="-29292"/>
                      <a:pt x="-546019" y="569"/>
                      <a:pt x="6694578" y="30931"/>
                    </a:cubicBezTo>
                    <a:cubicBezTo>
                      <a:pt x="8384584" y="37458"/>
                      <a:pt x="8219644" y="12236"/>
                      <a:pt x="8219644" y="8335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2"/>
              <p:cNvSpPr/>
              <p:nvPr/>
            </p:nvSpPr>
            <p:spPr>
              <a:xfrm>
                <a:off x="748383" y="4973107"/>
                <a:ext cx="8207265" cy="82745"/>
              </a:xfrm>
              <a:custGeom>
                <a:avLst/>
                <a:gdLst/>
                <a:ahLst/>
                <a:cxnLst/>
                <a:rect l="l" t="t" r="r" b="b"/>
                <a:pathLst>
                  <a:path w="8207265" h="82745" extrusionOk="0">
                    <a:moveTo>
                      <a:pt x="8203359" y="82745"/>
                    </a:moveTo>
                    <a:cubicBezTo>
                      <a:pt x="8201359" y="82768"/>
                      <a:pt x="8511" y="54840"/>
                      <a:pt x="6124" y="54817"/>
                    </a:cubicBezTo>
                    <a:cubicBezTo>
                      <a:pt x="18695" y="-28967"/>
                      <a:pt x="-548846" y="485"/>
                      <a:pt x="6679157" y="30824"/>
                    </a:cubicBezTo>
                    <a:cubicBezTo>
                      <a:pt x="8371369" y="37351"/>
                      <a:pt x="8201313" y="12720"/>
                      <a:pt x="8203359" y="8274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2"/>
              <p:cNvSpPr/>
              <p:nvPr/>
            </p:nvSpPr>
            <p:spPr>
              <a:xfrm>
                <a:off x="718857" y="5907589"/>
                <a:ext cx="8275423" cy="83286"/>
              </a:xfrm>
              <a:custGeom>
                <a:avLst/>
                <a:gdLst/>
                <a:ahLst/>
                <a:cxnLst/>
                <a:rect l="l" t="t" r="r" b="b"/>
                <a:pathLst>
                  <a:path w="8275423" h="83286" extrusionOk="0">
                    <a:moveTo>
                      <a:pt x="8273030" y="83286"/>
                    </a:moveTo>
                    <a:cubicBezTo>
                      <a:pt x="8271370" y="83309"/>
                      <a:pt x="202978" y="56200"/>
                      <a:pt x="11055" y="54880"/>
                    </a:cubicBezTo>
                    <a:cubicBezTo>
                      <a:pt x="9191" y="-29427"/>
                      <a:pt x="-560260" y="775"/>
                      <a:pt x="6730710" y="31364"/>
                    </a:cubicBezTo>
                    <a:cubicBezTo>
                      <a:pt x="8441585" y="37914"/>
                      <a:pt x="8266619" y="12715"/>
                      <a:pt x="8273030" y="832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2"/>
              <p:cNvSpPr/>
              <p:nvPr/>
            </p:nvSpPr>
            <p:spPr>
              <a:xfrm>
                <a:off x="743981" y="6839680"/>
                <a:ext cx="8292539" cy="75822"/>
              </a:xfrm>
              <a:custGeom>
                <a:avLst/>
                <a:gdLst/>
                <a:ahLst/>
                <a:cxnLst/>
                <a:rect l="l" t="t" r="r" b="b"/>
                <a:pathLst>
                  <a:path w="8292539" h="75822" extrusionOk="0">
                    <a:moveTo>
                      <a:pt x="3029583" y="66136"/>
                    </a:moveTo>
                    <a:cubicBezTo>
                      <a:pt x="-276870" y="53423"/>
                      <a:pt x="7366" y="90994"/>
                      <a:pt x="5366" y="0"/>
                    </a:cubicBezTo>
                    <a:cubicBezTo>
                      <a:pt x="8844974" y="24585"/>
                      <a:pt x="11763307" y="102980"/>
                      <a:pt x="3029583" y="6613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2"/>
              <p:cNvSpPr/>
              <p:nvPr/>
            </p:nvSpPr>
            <p:spPr>
              <a:xfrm>
                <a:off x="742507" y="7775788"/>
                <a:ext cx="8274491" cy="85132"/>
              </a:xfrm>
              <a:custGeom>
                <a:avLst/>
                <a:gdLst/>
                <a:ahLst/>
                <a:cxnLst/>
                <a:rect l="l" t="t" r="r" b="b"/>
                <a:pathLst>
                  <a:path w="8274491" h="85132" extrusionOk="0">
                    <a:moveTo>
                      <a:pt x="8270110" y="85133"/>
                    </a:moveTo>
                    <a:cubicBezTo>
                      <a:pt x="8268451" y="85155"/>
                      <a:pt x="186988" y="57932"/>
                      <a:pt x="9840" y="56727"/>
                    </a:cubicBezTo>
                    <a:cubicBezTo>
                      <a:pt x="9840" y="-31719"/>
                      <a:pt x="-548767" y="2099"/>
                      <a:pt x="6751523" y="32733"/>
                    </a:cubicBezTo>
                    <a:cubicBezTo>
                      <a:pt x="8434369" y="40875"/>
                      <a:pt x="8270110" y="11036"/>
                      <a:pt x="8270110" y="8513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2"/>
              <p:cNvSpPr/>
              <p:nvPr/>
            </p:nvSpPr>
            <p:spPr>
              <a:xfrm>
                <a:off x="717959" y="8709528"/>
                <a:ext cx="8336674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8336674" h="86415" extrusionOk="0">
                    <a:moveTo>
                      <a:pt x="8334803" y="86416"/>
                    </a:moveTo>
                    <a:cubicBezTo>
                      <a:pt x="8333143" y="86439"/>
                      <a:pt x="155957" y="58965"/>
                      <a:pt x="8497" y="58010"/>
                    </a:cubicBezTo>
                    <a:cubicBezTo>
                      <a:pt x="12748" y="-33529"/>
                      <a:pt x="-550792" y="3177"/>
                      <a:pt x="6798507" y="34017"/>
                    </a:cubicBezTo>
                    <a:cubicBezTo>
                      <a:pt x="8502198" y="40567"/>
                      <a:pt x="8326960" y="15300"/>
                      <a:pt x="8334803" y="8641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2"/>
              <p:cNvSpPr/>
              <p:nvPr/>
            </p:nvSpPr>
            <p:spPr>
              <a:xfrm>
                <a:off x="719606" y="9643794"/>
                <a:ext cx="8387807" cy="77294"/>
              </a:xfrm>
              <a:custGeom>
                <a:avLst/>
                <a:gdLst/>
                <a:ahLst/>
                <a:cxnLst/>
                <a:rect l="l" t="t" r="r" b="b"/>
                <a:pathLst>
                  <a:path w="8387807" h="77294" extrusionOk="0">
                    <a:moveTo>
                      <a:pt x="3120858" y="66614"/>
                    </a:moveTo>
                    <a:cubicBezTo>
                      <a:pt x="-328033" y="53378"/>
                      <a:pt x="9009" y="94064"/>
                      <a:pt x="9009" y="0"/>
                    </a:cubicBezTo>
                    <a:cubicBezTo>
                      <a:pt x="8795198" y="33864"/>
                      <a:pt x="11979038" y="104003"/>
                      <a:pt x="3120858" y="666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2"/>
              <p:cNvSpPr/>
              <p:nvPr/>
            </p:nvSpPr>
            <p:spPr>
              <a:xfrm>
                <a:off x="684924" y="10580962"/>
                <a:ext cx="8421509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8421509" h="84550" extrusionOk="0">
                    <a:moveTo>
                      <a:pt x="8418347" y="84550"/>
                    </a:moveTo>
                    <a:cubicBezTo>
                      <a:pt x="8416620" y="84573"/>
                      <a:pt x="357116" y="58101"/>
                      <a:pt x="10458" y="55166"/>
                    </a:cubicBezTo>
                    <a:cubicBezTo>
                      <a:pt x="10458" y="-30483"/>
                      <a:pt x="-567835" y="1403"/>
                      <a:pt x="6876028" y="32628"/>
                    </a:cubicBezTo>
                    <a:cubicBezTo>
                      <a:pt x="8586402" y="39179"/>
                      <a:pt x="8414324" y="13957"/>
                      <a:pt x="8418347" y="8455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2"/>
              <p:cNvSpPr/>
              <p:nvPr/>
            </p:nvSpPr>
            <p:spPr>
              <a:xfrm>
                <a:off x="713104" y="11513641"/>
                <a:ext cx="8383690" cy="87394"/>
              </a:xfrm>
              <a:custGeom>
                <a:avLst/>
                <a:gdLst/>
                <a:ahLst/>
                <a:cxnLst/>
                <a:rect l="l" t="t" r="r" b="b"/>
                <a:pathLst>
                  <a:path w="8383690" h="87394" extrusionOk="0">
                    <a:moveTo>
                      <a:pt x="8380665" y="87395"/>
                    </a:moveTo>
                    <a:cubicBezTo>
                      <a:pt x="8379029" y="87418"/>
                      <a:pt x="230530" y="59353"/>
                      <a:pt x="10761" y="57511"/>
                    </a:cubicBezTo>
                    <a:cubicBezTo>
                      <a:pt x="8715" y="-28366"/>
                      <a:pt x="-560463" y="-2439"/>
                      <a:pt x="6869852" y="34973"/>
                    </a:cubicBezTo>
                    <a:cubicBezTo>
                      <a:pt x="8546038" y="41523"/>
                      <a:pt x="8376369" y="14391"/>
                      <a:pt x="8380665" y="8739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1" name="Google Shape;1121;p12"/>
            <p:cNvSpPr/>
            <p:nvPr/>
          </p:nvSpPr>
          <p:spPr>
            <a:xfrm>
              <a:off x="1794382" y="741184"/>
              <a:ext cx="226186" cy="11261988"/>
            </a:xfrm>
            <a:custGeom>
              <a:avLst/>
              <a:gdLst/>
              <a:ahLst/>
              <a:cxnLst/>
              <a:rect l="l" t="t" r="r" b="b"/>
              <a:pathLst>
                <a:path w="226186" h="11261988" extrusionOk="0">
                  <a:moveTo>
                    <a:pt x="226186" y="11261989"/>
                  </a:moveTo>
                  <a:cubicBezTo>
                    <a:pt x="101344" y="11261989"/>
                    <a:pt x="-95216" y="4756309"/>
                    <a:pt x="53085" y="3"/>
                  </a:cubicBezTo>
                  <a:cubicBezTo>
                    <a:pt x="179473" y="-3841"/>
                    <a:pt x="-125018" y="4388127"/>
                    <a:pt x="226186" y="1126198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1122;p12"/>
          <p:cNvGrpSpPr/>
          <p:nvPr/>
        </p:nvGrpSpPr>
        <p:grpSpPr>
          <a:xfrm>
            <a:off x="799993" y="350618"/>
            <a:ext cx="8162729" cy="4595575"/>
            <a:chOff x="1709398" y="1462277"/>
            <a:chExt cx="7431203" cy="7530450"/>
          </a:xfrm>
        </p:grpSpPr>
        <p:sp>
          <p:nvSpPr>
            <p:cNvPr id="1123" name="Google Shape;112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398" y="1462277"/>
              <a:ext cx="7431203" cy="7530450"/>
            </a:xfrm>
            <a:custGeom>
              <a:avLst/>
              <a:gdLst/>
              <a:ahLst/>
              <a:cxnLst/>
              <a:rect l="l" t="t" r="r" b="b"/>
              <a:pathLst>
                <a:path w="7431203" h="7530450" extrusionOk="0">
                  <a:moveTo>
                    <a:pt x="7290334" y="5618007"/>
                  </a:moveTo>
                  <a:cubicBezTo>
                    <a:pt x="6703843" y="6738734"/>
                    <a:pt x="6338207" y="6998338"/>
                    <a:pt x="5770981" y="7372978"/>
                  </a:cubicBezTo>
                  <a:cubicBezTo>
                    <a:pt x="5322992" y="7618290"/>
                    <a:pt x="5935294" y="7495062"/>
                    <a:pt x="126398" y="7527006"/>
                  </a:cubicBezTo>
                  <a:cubicBezTo>
                    <a:pt x="-84329" y="7528196"/>
                    <a:pt x="41668" y="7777679"/>
                    <a:pt x="1590" y="1584051"/>
                  </a:cubicBezTo>
                  <a:cubicBezTo>
                    <a:pt x="5925" y="799062"/>
                    <a:pt x="4013" y="1142872"/>
                    <a:pt x="9176" y="221642"/>
                  </a:cubicBezTo>
                  <a:cubicBezTo>
                    <a:pt x="10139" y="-1711"/>
                    <a:pt x="-65788" y="137888"/>
                    <a:pt x="7304450" y="21"/>
                  </a:cubicBezTo>
                  <a:cubicBezTo>
                    <a:pt x="7373048" y="-1229"/>
                    <a:pt x="7429169" y="54255"/>
                    <a:pt x="7428867" y="122797"/>
                  </a:cubicBezTo>
                  <a:cubicBezTo>
                    <a:pt x="7396977" y="5878485"/>
                    <a:pt x="7512424" y="5189555"/>
                    <a:pt x="7290334" y="56180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2"/>
            <p:cNvSpPr/>
            <p:nvPr/>
          </p:nvSpPr>
          <p:spPr>
            <a:xfrm>
              <a:off x="7146228" y="6782228"/>
              <a:ext cx="1989554" cy="2205803"/>
            </a:xfrm>
            <a:custGeom>
              <a:avLst/>
              <a:gdLst/>
              <a:ahLst/>
              <a:cxnLst/>
              <a:rect l="l" t="t" r="r" b="b"/>
              <a:pathLst>
                <a:path w="1989554" h="2205803" extrusionOk="0">
                  <a:moveTo>
                    <a:pt x="1989555" y="0"/>
                  </a:moveTo>
                  <a:cubicBezTo>
                    <a:pt x="1869382" y="410485"/>
                    <a:pt x="1033997" y="1881061"/>
                    <a:pt x="0" y="2205804"/>
                  </a:cubicBezTo>
                  <a:cubicBezTo>
                    <a:pt x="562923" y="1821586"/>
                    <a:pt x="770370" y="1134101"/>
                    <a:pt x="878231" y="455833"/>
                  </a:cubicBezTo>
                  <a:cubicBezTo>
                    <a:pt x="893387" y="360422"/>
                    <a:pt x="1140204" y="439116"/>
                    <a:pt x="1398579" y="329306"/>
                  </a:cubicBezTo>
                  <a:cubicBezTo>
                    <a:pt x="1606778" y="240086"/>
                    <a:pt x="1835836" y="183156"/>
                    <a:pt x="19895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2"/>
            <p:cNvSpPr/>
            <p:nvPr/>
          </p:nvSpPr>
          <p:spPr>
            <a:xfrm>
              <a:off x="1714450" y="1462277"/>
              <a:ext cx="7423831" cy="958134"/>
            </a:xfrm>
            <a:custGeom>
              <a:avLst/>
              <a:gdLst/>
              <a:ahLst/>
              <a:cxnLst/>
              <a:rect l="l" t="t" r="r" b="b"/>
              <a:pathLst>
                <a:path w="7423831" h="958134" extrusionOk="0">
                  <a:moveTo>
                    <a:pt x="7423831" y="122812"/>
                  </a:moveTo>
                  <a:lnTo>
                    <a:pt x="7419993" y="815945"/>
                  </a:lnTo>
                  <a:lnTo>
                    <a:pt x="0" y="958135"/>
                  </a:lnTo>
                  <a:lnTo>
                    <a:pt x="4124" y="221642"/>
                  </a:lnTo>
                  <a:cubicBezTo>
                    <a:pt x="5102" y="-4708"/>
                    <a:pt x="-55067" y="137587"/>
                    <a:pt x="7299399" y="21"/>
                  </a:cubicBezTo>
                  <a:cubicBezTo>
                    <a:pt x="7368011" y="-1229"/>
                    <a:pt x="7424117" y="54255"/>
                    <a:pt x="7423831" y="122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6" name="Google Shape;1136;p12"/>
          <p:cNvGrpSpPr/>
          <p:nvPr/>
        </p:nvGrpSpPr>
        <p:grpSpPr>
          <a:xfrm rot="512016">
            <a:off x="30614" y="4483562"/>
            <a:ext cx="2167762" cy="574346"/>
            <a:chOff x="389217" y="8084159"/>
            <a:chExt cx="4335213" cy="1148609"/>
          </a:xfrm>
        </p:grpSpPr>
        <p:sp>
          <p:nvSpPr>
            <p:cNvPr id="1137" name="Google Shape;1137;p12"/>
            <p:cNvSpPr/>
            <p:nvPr/>
          </p:nvSpPr>
          <p:spPr>
            <a:xfrm>
              <a:off x="389217" y="8084159"/>
              <a:ext cx="4335213" cy="1148609"/>
            </a:xfrm>
            <a:custGeom>
              <a:avLst/>
              <a:gdLst/>
              <a:ahLst/>
              <a:cxnLst/>
              <a:rect l="l" t="t" r="r" b="b"/>
              <a:pathLst>
                <a:path w="4335213" h="1148609" extrusionOk="0">
                  <a:moveTo>
                    <a:pt x="288071" y="1111688"/>
                  </a:moveTo>
                  <a:cubicBezTo>
                    <a:pt x="345149" y="1135907"/>
                    <a:pt x="405963" y="1147735"/>
                    <a:pt x="469248" y="1147735"/>
                  </a:cubicBezTo>
                  <a:cubicBezTo>
                    <a:pt x="545644" y="1147735"/>
                    <a:pt x="627345" y="1130222"/>
                    <a:pt x="700151" y="1087054"/>
                  </a:cubicBezTo>
                  <a:cubicBezTo>
                    <a:pt x="766401" y="1131927"/>
                    <a:pt x="840386" y="1147735"/>
                    <a:pt x="906975" y="1147735"/>
                  </a:cubicBezTo>
                  <a:cubicBezTo>
                    <a:pt x="946920" y="1147735"/>
                    <a:pt x="986370" y="1142302"/>
                    <a:pt x="1024347" y="1130993"/>
                  </a:cubicBezTo>
                  <a:cubicBezTo>
                    <a:pt x="1056982" y="1141878"/>
                    <a:pt x="1091733" y="1147735"/>
                    <a:pt x="1127092" y="1147735"/>
                  </a:cubicBezTo>
                  <a:cubicBezTo>
                    <a:pt x="1155400" y="1147735"/>
                    <a:pt x="1180207" y="1143080"/>
                    <a:pt x="1185652" y="1142155"/>
                  </a:cubicBezTo>
                  <a:cubicBezTo>
                    <a:pt x="1197842" y="1139939"/>
                    <a:pt x="1209894" y="1137041"/>
                    <a:pt x="1221747" y="1133441"/>
                  </a:cubicBezTo>
                  <a:cubicBezTo>
                    <a:pt x="1250047" y="1143323"/>
                    <a:pt x="1280255" y="1148601"/>
                    <a:pt x="1311286" y="1148601"/>
                  </a:cubicBezTo>
                  <a:cubicBezTo>
                    <a:pt x="1336786" y="1148601"/>
                    <a:pt x="1362156" y="1145045"/>
                    <a:pt x="1386615" y="1138045"/>
                  </a:cubicBezTo>
                  <a:cubicBezTo>
                    <a:pt x="1415730" y="1144482"/>
                    <a:pt x="1445834" y="1147735"/>
                    <a:pt x="1476597" y="1147735"/>
                  </a:cubicBezTo>
                  <a:cubicBezTo>
                    <a:pt x="1553148" y="1147735"/>
                    <a:pt x="1622945" y="1127653"/>
                    <a:pt x="1682693" y="1093181"/>
                  </a:cubicBezTo>
                  <a:cubicBezTo>
                    <a:pt x="1692525" y="1095456"/>
                    <a:pt x="1702661" y="1097195"/>
                    <a:pt x="1713083" y="1098346"/>
                  </a:cubicBezTo>
                  <a:cubicBezTo>
                    <a:pt x="1722837" y="1103685"/>
                    <a:pt x="1732947" y="1108703"/>
                    <a:pt x="1743412" y="1113350"/>
                  </a:cubicBezTo>
                  <a:cubicBezTo>
                    <a:pt x="1794914" y="1136219"/>
                    <a:pt x="1851957" y="1148670"/>
                    <a:pt x="1911089" y="1147718"/>
                  </a:cubicBezTo>
                  <a:cubicBezTo>
                    <a:pt x="1979057" y="1146948"/>
                    <a:pt x="2047822" y="1129011"/>
                    <a:pt x="2108194" y="1092410"/>
                  </a:cubicBezTo>
                  <a:cubicBezTo>
                    <a:pt x="2171783" y="1128855"/>
                    <a:pt x="2244780" y="1147735"/>
                    <a:pt x="2322051" y="1147735"/>
                  </a:cubicBezTo>
                  <a:cubicBezTo>
                    <a:pt x="2372166" y="1147735"/>
                    <a:pt x="2423876" y="1139637"/>
                    <a:pt x="2473228" y="1121111"/>
                  </a:cubicBezTo>
                  <a:cubicBezTo>
                    <a:pt x="2503063" y="1132628"/>
                    <a:pt x="2535811" y="1139195"/>
                    <a:pt x="2570476" y="1139195"/>
                  </a:cubicBezTo>
                  <a:cubicBezTo>
                    <a:pt x="2582120" y="1139195"/>
                    <a:pt x="2682593" y="1139239"/>
                    <a:pt x="2701087" y="1139836"/>
                  </a:cubicBezTo>
                  <a:cubicBezTo>
                    <a:pt x="2704373" y="1139974"/>
                    <a:pt x="2707659" y="1140043"/>
                    <a:pt x="2710954" y="1140043"/>
                  </a:cubicBezTo>
                  <a:cubicBezTo>
                    <a:pt x="2747405" y="1140043"/>
                    <a:pt x="2783499" y="1132758"/>
                    <a:pt x="2817132" y="1118472"/>
                  </a:cubicBezTo>
                  <a:cubicBezTo>
                    <a:pt x="2826227" y="1114604"/>
                    <a:pt x="2835045" y="1110278"/>
                    <a:pt x="2843551" y="1105511"/>
                  </a:cubicBezTo>
                  <a:cubicBezTo>
                    <a:pt x="2881900" y="1127047"/>
                    <a:pt x="2926856" y="1140052"/>
                    <a:pt x="2975628" y="1140052"/>
                  </a:cubicBezTo>
                  <a:lnTo>
                    <a:pt x="3154638" y="1140052"/>
                  </a:lnTo>
                  <a:cubicBezTo>
                    <a:pt x="3178195" y="1140052"/>
                    <a:pt x="3200877" y="1137024"/>
                    <a:pt x="3222362" y="1131460"/>
                  </a:cubicBezTo>
                  <a:cubicBezTo>
                    <a:pt x="3252232" y="1142622"/>
                    <a:pt x="3284347" y="1148609"/>
                    <a:pt x="3317407" y="1148609"/>
                  </a:cubicBezTo>
                  <a:cubicBezTo>
                    <a:pt x="3342907" y="1148609"/>
                    <a:pt x="3368277" y="1145053"/>
                    <a:pt x="3392736" y="1138053"/>
                  </a:cubicBezTo>
                  <a:cubicBezTo>
                    <a:pt x="3421852" y="1144491"/>
                    <a:pt x="3451955" y="1147744"/>
                    <a:pt x="3482727" y="1147744"/>
                  </a:cubicBezTo>
                  <a:cubicBezTo>
                    <a:pt x="3548544" y="1147744"/>
                    <a:pt x="3611760" y="1132792"/>
                    <a:pt x="3668863" y="1103979"/>
                  </a:cubicBezTo>
                  <a:cubicBezTo>
                    <a:pt x="3681696" y="1097498"/>
                    <a:pt x="3693973" y="1090455"/>
                    <a:pt x="3705695" y="1082918"/>
                  </a:cubicBezTo>
                  <a:cubicBezTo>
                    <a:pt x="3718840" y="1090931"/>
                    <a:pt x="3732227" y="1098164"/>
                    <a:pt x="3745727" y="1104619"/>
                  </a:cubicBezTo>
                  <a:cubicBezTo>
                    <a:pt x="3800853" y="1130975"/>
                    <a:pt x="3864910" y="1147744"/>
                    <a:pt x="3932418" y="1147744"/>
                  </a:cubicBezTo>
                  <a:cubicBezTo>
                    <a:pt x="3993077" y="1147744"/>
                    <a:pt x="4082408" y="1139905"/>
                    <a:pt x="4166936" y="1087764"/>
                  </a:cubicBezTo>
                  <a:cubicBezTo>
                    <a:pt x="4226337" y="1051129"/>
                    <a:pt x="4272065" y="999515"/>
                    <a:pt x="4302698" y="938367"/>
                  </a:cubicBezTo>
                  <a:cubicBezTo>
                    <a:pt x="4311724" y="920448"/>
                    <a:pt x="4331770" y="876855"/>
                    <a:pt x="4331770" y="817585"/>
                  </a:cubicBezTo>
                  <a:cubicBezTo>
                    <a:pt x="4331770" y="795555"/>
                    <a:pt x="4329047" y="774521"/>
                    <a:pt x="4324175" y="754680"/>
                  </a:cubicBezTo>
                  <a:cubicBezTo>
                    <a:pt x="4329082" y="737954"/>
                    <a:pt x="4332360" y="720312"/>
                    <a:pt x="4333487" y="701925"/>
                  </a:cubicBezTo>
                  <a:cubicBezTo>
                    <a:pt x="4335325" y="680215"/>
                    <a:pt x="4335212" y="661257"/>
                    <a:pt x="4335212" y="653470"/>
                  </a:cubicBezTo>
                  <a:cubicBezTo>
                    <a:pt x="4335212" y="547665"/>
                    <a:pt x="4309860" y="435241"/>
                    <a:pt x="4236534" y="344250"/>
                  </a:cubicBezTo>
                  <a:cubicBezTo>
                    <a:pt x="4200829" y="299948"/>
                    <a:pt x="4156012" y="263936"/>
                    <a:pt x="4103954" y="239042"/>
                  </a:cubicBezTo>
                  <a:cubicBezTo>
                    <a:pt x="4048333" y="212453"/>
                    <a:pt x="3989817" y="201083"/>
                    <a:pt x="3933286" y="201083"/>
                  </a:cubicBezTo>
                  <a:cubicBezTo>
                    <a:pt x="3850656" y="201083"/>
                    <a:pt x="3776333" y="225034"/>
                    <a:pt x="3714192" y="264248"/>
                  </a:cubicBezTo>
                  <a:cubicBezTo>
                    <a:pt x="3666739" y="233920"/>
                    <a:pt x="3612566" y="213733"/>
                    <a:pt x="3553590" y="205401"/>
                  </a:cubicBezTo>
                  <a:cubicBezTo>
                    <a:pt x="3539735" y="178846"/>
                    <a:pt x="3521830" y="155371"/>
                    <a:pt x="3501168" y="135565"/>
                  </a:cubicBezTo>
                  <a:cubicBezTo>
                    <a:pt x="3452128" y="88538"/>
                    <a:pt x="3385297" y="60045"/>
                    <a:pt x="3302546" y="60278"/>
                  </a:cubicBezTo>
                  <a:cubicBezTo>
                    <a:pt x="3302546" y="60278"/>
                    <a:pt x="3296919" y="60529"/>
                    <a:pt x="3293295" y="60720"/>
                  </a:cubicBezTo>
                  <a:cubicBezTo>
                    <a:pt x="3283809" y="60088"/>
                    <a:pt x="3269365" y="59197"/>
                    <a:pt x="3248035" y="59197"/>
                  </a:cubicBezTo>
                  <a:cubicBezTo>
                    <a:pt x="3239972" y="59197"/>
                    <a:pt x="3231978" y="59560"/>
                    <a:pt x="3224070" y="60261"/>
                  </a:cubicBezTo>
                  <a:cubicBezTo>
                    <a:pt x="3180016" y="28419"/>
                    <a:pt x="3127196" y="7428"/>
                    <a:pt x="3069173" y="1614"/>
                  </a:cubicBezTo>
                  <a:cubicBezTo>
                    <a:pt x="2921958" y="-13131"/>
                    <a:pt x="2788112" y="74590"/>
                    <a:pt x="2738743" y="206742"/>
                  </a:cubicBezTo>
                  <a:cubicBezTo>
                    <a:pt x="2724515" y="209286"/>
                    <a:pt x="2710599" y="212660"/>
                    <a:pt x="2697038" y="216779"/>
                  </a:cubicBezTo>
                  <a:cubicBezTo>
                    <a:pt x="2681327" y="213145"/>
                    <a:pt x="2665070" y="210809"/>
                    <a:pt x="2648380" y="209900"/>
                  </a:cubicBezTo>
                  <a:cubicBezTo>
                    <a:pt x="2627102" y="208922"/>
                    <a:pt x="2607056" y="209312"/>
                    <a:pt x="2595889" y="209485"/>
                  </a:cubicBezTo>
                  <a:cubicBezTo>
                    <a:pt x="2589455" y="209589"/>
                    <a:pt x="2585337" y="209641"/>
                    <a:pt x="2581617" y="209641"/>
                  </a:cubicBezTo>
                  <a:lnTo>
                    <a:pt x="2556776" y="209641"/>
                  </a:lnTo>
                  <a:cubicBezTo>
                    <a:pt x="2524748" y="209641"/>
                    <a:pt x="2494323" y="215248"/>
                    <a:pt x="2466318" y="225207"/>
                  </a:cubicBezTo>
                  <a:cubicBezTo>
                    <a:pt x="2415336" y="208023"/>
                    <a:pt x="2363738" y="201083"/>
                    <a:pt x="2316900" y="201083"/>
                  </a:cubicBezTo>
                  <a:cubicBezTo>
                    <a:pt x="2267227" y="201083"/>
                    <a:pt x="2217901" y="208948"/>
                    <a:pt x="2170812" y="225752"/>
                  </a:cubicBezTo>
                  <a:cubicBezTo>
                    <a:pt x="2133789" y="209805"/>
                    <a:pt x="2090194" y="200772"/>
                    <a:pt x="2041744" y="205167"/>
                  </a:cubicBezTo>
                  <a:cubicBezTo>
                    <a:pt x="2030056" y="206223"/>
                    <a:pt x="2018880" y="207988"/>
                    <a:pt x="2008207" y="210316"/>
                  </a:cubicBezTo>
                  <a:cubicBezTo>
                    <a:pt x="1978537" y="203956"/>
                    <a:pt x="1946976" y="200417"/>
                    <a:pt x="1914306" y="201092"/>
                  </a:cubicBezTo>
                  <a:cubicBezTo>
                    <a:pt x="1841006" y="201871"/>
                    <a:pt x="1768504" y="222429"/>
                    <a:pt x="1706372" y="263183"/>
                  </a:cubicBezTo>
                  <a:cubicBezTo>
                    <a:pt x="1699852" y="259065"/>
                    <a:pt x="1693132" y="255093"/>
                    <a:pt x="1686204" y="251277"/>
                  </a:cubicBezTo>
                  <a:cubicBezTo>
                    <a:pt x="1642809" y="227361"/>
                    <a:pt x="1596006" y="212254"/>
                    <a:pt x="1547425" y="205392"/>
                  </a:cubicBezTo>
                  <a:cubicBezTo>
                    <a:pt x="1533570" y="178854"/>
                    <a:pt x="1515683" y="155388"/>
                    <a:pt x="1495030" y="135574"/>
                  </a:cubicBezTo>
                  <a:cubicBezTo>
                    <a:pt x="1445973" y="88512"/>
                    <a:pt x="1379115" y="60036"/>
                    <a:pt x="1296382" y="60270"/>
                  </a:cubicBezTo>
                  <a:cubicBezTo>
                    <a:pt x="1296382" y="60270"/>
                    <a:pt x="1290763" y="60521"/>
                    <a:pt x="1287139" y="60711"/>
                  </a:cubicBezTo>
                  <a:cubicBezTo>
                    <a:pt x="1277654" y="60079"/>
                    <a:pt x="1263217" y="59188"/>
                    <a:pt x="1241888" y="59188"/>
                  </a:cubicBezTo>
                  <a:cubicBezTo>
                    <a:pt x="1165788" y="59188"/>
                    <a:pt x="1098236" y="90892"/>
                    <a:pt x="1050662" y="138369"/>
                  </a:cubicBezTo>
                  <a:cubicBezTo>
                    <a:pt x="1029116" y="159871"/>
                    <a:pt x="1011107" y="185119"/>
                    <a:pt x="997694" y="213041"/>
                  </a:cubicBezTo>
                  <a:cubicBezTo>
                    <a:pt x="997347" y="213050"/>
                    <a:pt x="997052" y="213067"/>
                    <a:pt x="996784" y="213076"/>
                  </a:cubicBezTo>
                  <a:cubicBezTo>
                    <a:pt x="965925" y="213474"/>
                    <a:pt x="935553" y="219089"/>
                    <a:pt x="906880" y="229576"/>
                  </a:cubicBezTo>
                  <a:cubicBezTo>
                    <a:pt x="888516" y="185906"/>
                    <a:pt x="860016" y="151599"/>
                    <a:pt x="830866" y="126887"/>
                  </a:cubicBezTo>
                  <a:cubicBezTo>
                    <a:pt x="802548" y="103075"/>
                    <a:pt x="763818" y="80067"/>
                    <a:pt x="714830" y="69199"/>
                  </a:cubicBezTo>
                  <a:cubicBezTo>
                    <a:pt x="680859" y="61646"/>
                    <a:pt x="647252" y="61170"/>
                    <a:pt x="615657" y="66197"/>
                  </a:cubicBezTo>
                  <a:cubicBezTo>
                    <a:pt x="574863" y="55805"/>
                    <a:pt x="534667" y="51496"/>
                    <a:pt x="497523" y="51496"/>
                  </a:cubicBezTo>
                  <a:cubicBezTo>
                    <a:pt x="385639" y="51496"/>
                    <a:pt x="279054" y="90874"/>
                    <a:pt x="198289" y="164353"/>
                  </a:cubicBezTo>
                  <a:cubicBezTo>
                    <a:pt x="156991" y="201922"/>
                    <a:pt x="122986" y="248032"/>
                    <a:pt x="99671" y="300727"/>
                  </a:cubicBezTo>
                  <a:cubicBezTo>
                    <a:pt x="77562" y="350688"/>
                    <a:pt x="65605" y="405398"/>
                    <a:pt x="65605" y="461995"/>
                  </a:cubicBezTo>
                  <a:cubicBezTo>
                    <a:pt x="65605" y="511099"/>
                    <a:pt x="74700" y="561743"/>
                    <a:pt x="94087" y="610509"/>
                  </a:cubicBezTo>
                  <a:cubicBezTo>
                    <a:pt x="85218" y="620261"/>
                    <a:pt x="77406" y="628853"/>
                    <a:pt x="77276" y="628992"/>
                  </a:cubicBezTo>
                  <a:cubicBezTo>
                    <a:pt x="55773" y="652726"/>
                    <a:pt x="14476" y="704477"/>
                    <a:pt x="2961" y="781071"/>
                  </a:cubicBezTo>
                  <a:cubicBezTo>
                    <a:pt x="-3056" y="821089"/>
                    <a:pt x="-420" y="865650"/>
                    <a:pt x="15663" y="910185"/>
                  </a:cubicBezTo>
                  <a:cubicBezTo>
                    <a:pt x="33004" y="958190"/>
                    <a:pt x="61634" y="994307"/>
                    <a:pt x="90827" y="1020377"/>
                  </a:cubicBezTo>
                  <a:cubicBezTo>
                    <a:pt x="129515" y="1054676"/>
                    <a:pt x="180289" y="1080089"/>
                    <a:pt x="238303" y="1086838"/>
                  </a:cubicBezTo>
                  <a:cubicBezTo>
                    <a:pt x="253910" y="1095863"/>
                    <a:pt x="270479" y="1104221"/>
                    <a:pt x="288071" y="1111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8" name="Google Shape;1138;p12"/>
            <p:cNvGrpSpPr/>
            <p:nvPr/>
          </p:nvGrpSpPr>
          <p:grpSpPr>
            <a:xfrm>
              <a:off x="630109" y="8326342"/>
              <a:ext cx="3853420" cy="666003"/>
              <a:chOff x="630109" y="8326342"/>
              <a:chExt cx="3853420" cy="666003"/>
            </a:xfrm>
          </p:grpSpPr>
          <p:sp>
            <p:nvSpPr>
              <p:cNvPr id="1139" name="Google Shape;1139;p12"/>
              <p:cNvSpPr/>
              <p:nvPr/>
            </p:nvSpPr>
            <p:spPr>
              <a:xfrm>
                <a:off x="630109" y="8376069"/>
                <a:ext cx="445471" cy="615402"/>
              </a:xfrm>
              <a:custGeom>
                <a:avLst/>
                <a:gdLst/>
                <a:ahLst/>
                <a:cxnLst/>
                <a:rect l="l" t="t" r="r" b="b"/>
                <a:pathLst>
                  <a:path w="445471" h="615402" extrusionOk="0">
                    <a:moveTo>
                      <a:pt x="385101" y="30760"/>
                    </a:moveTo>
                    <a:lnTo>
                      <a:pt x="379959" y="36756"/>
                    </a:lnTo>
                    <a:cubicBezTo>
                      <a:pt x="343985" y="11101"/>
                      <a:pt x="299445" y="0"/>
                      <a:pt x="256622" y="0"/>
                    </a:cubicBezTo>
                    <a:cubicBezTo>
                      <a:pt x="146126" y="0"/>
                      <a:pt x="65613" y="76931"/>
                      <a:pt x="65613" y="170085"/>
                    </a:cubicBezTo>
                    <a:cubicBezTo>
                      <a:pt x="65613" y="221378"/>
                      <a:pt x="90453" y="277794"/>
                      <a:pt x="149560" y="313685"/>
                    </a:cubicBezTo>
                    <a:cubicBezTo>
                      <a:pt x="168401" y="325651"/>
                      <a:pt x="194091" y="335057"/>
                      <a:pt x="265189" y="360695"/>
                    </a:cubicBezTo>
                    <a:cubicBezTo>
                      <a:pt x="333711" y="385484"/>
                      <a:pt x="348260" y="426507"/>
                      <a:pt x="348260" y="460693"/>
                    </a:cubicBezTo>
                    <a:cubicBezTo>
                      <a:pt x="348260" y="523088"/>
                      <a:pt x="301154" y="555570"/>
                      <a:pt x="230056" y="555570"/>
                    </a:cubicBezTo>
                    <a:cubicBezTo>
                      <a:pt x="179525" y="555570"/>
                      <a:pt x="139268" y="539337"/>
                      <a:pt x="99011" y="494889"/>
                    </a:cubicBezTo>
                    <a:lnTo>
                      <a:pt x="100728" y="493175"/>
                    </a:lnTo>
                    <a:cubicBezTo>
                      <a:pt x="117002" y="475230"/>
                      <a:pt x="122993" y="457284"/>
                      <a:pt x="106719" y="442748"/>
                    </a:cubicBezTo>
                    <a:cubicBezTo>
                      <a:pt x="91303" y="429059"/>
                      <a:pt x="73321" y="434207"/>
                      <a:pt x="57038" y="452153"/>
                    </a:cubicBezTo>
                    <a:lnTo>
                      <a:pt x="15073" y="498298"/>
                    </a:lnTo>
                    <a:cubicBezTo>
                      <a:pt x="-1202" y="516261"/>
                      <a:pt x="-6335" y="534206"/>
                      <a:pt x="9931" y="548743"/>
                    </a:cubicBezTo>
                    <a:cubicBezTo>
                      <a:pt x="25347" y="562414"/>
                      <a:pt x="43338" y="556435"/>
                      <a:pt x="58754" y="539337"/>
                    </a:cubicBezTo>
                    <a:cubicBezTo>
                      <a:pt x="104144" y="586347"/>
                      <a:pt x="156392" y="615403"/>
                      <a:pt x="228339" y="615403"/>
                    </a:cubicBezTo>
                    <a:cubicBezTo>
                      <a:pt x="330269" y="615403"/>
                      <a:pt x="408207" y="557283"/>
                      <a:pt x="408207" y="459845"/>
                    </a:cubicBezTo>
                    <a:cubicBezTo>
                      <a:pt x="408207" y="405991"/>
                      <a:pt x="384225" y="341027"/>
                      <a:pt x="284870" y="304271"/>
                    </a:cubicBezTo>
                    <a:cubicBezTo>
                      <a:pt x="209498" y="276920"/>
                      <a:pt x="195799" y="271789"/>
                      <a:pt x="181233" y="262383"/>
                    </a:cubicBezTo>
                    <a:cubicBezTo>
                      <a:pt x="146118" y="240172"/>
                      <a:pt x="125569" y="210242"/>
                      <a:pt x="125569" y="171790"/>
                    </a:cubicBezTo>
                    <a:cubicBezTo>
                      <a:pt x="125569" y="112805"/>
                      <a:pt x="173525" y="59816"/>
                      <a:pt x="261755" y="59816"/>
                    </a:cubicBezTo>
                    <a:cubicBezTo>
                      <a:pt x="298578" y="59816"/>
                      <a:pt x="319145" y="69221"/>
                      <a:pt x="341410" y="83758"/>
                    </a:cubicBezTo>
                    <a:cubicBezTo>
                      <a:pt x="326844" y="103417"/>
                      <a:pt x="328561" y="117936"/>
                      <a:pt x="341410" y="129054"/>
                    </a:cubicBezTo>
                    <a:cubicBezTo>
                      <a:pt x="356826" y="141869"/>
                      <a:pt x="374818" y="136747"/>
                      <a:pt x="391092" y="117088"/>
                    </a:cubicBezTo>
                    <a:lnTo>
                      <a:pt x="431349" y="69230"/>
                    </a:lnTo>
                    <a:cubicBezTo>
                      <a:pt x="446765" y="50419"/>
                      <a:pt x="451898" y="33321"/>
                      <a:pt x="434774" y="18802"/>
                    </a:cubicBezTo>
                    <a:cubicBezTo>
                      <a:pt x="418508" y="5122"/>
                      <a:pt x="401375" y="11101"/>
                      <a:pt x="385101" y="3076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12"/>
              <p:cNvSpPr/>
              <p:nvPr/>
            </p:nvSpPr>
            <p:spPr>
              <a:xfrm>
                <a:off x="1080368" y="8533812"/>
                <a:ext cx="512188" cy="457660"/>
              </a:xfrm>
              <a:custGeom>
                <a:avLst/>
                <a:gdLst/>
                <a:ahLst/>
                <a:cxnLst/>
                <a:rect l="l" t="t" r="r" b="b"/>
                <a:pathLst>
                  <a:path w="512188" h="457660" extrusionOk="0">
                    <a:moveTo>
                      <a:pt x="482206" y="320066"/>
                    </a:moveTo>
                    <a:cubicBezTo>
                      <a:pt x="465073" y="320066"/>
                      <a:pt x="452224" y="333754"/>
                      <a:pt x="452224" y="349130"/>
                    </a:cubicBezTo>
                    <a:cubicBezTo>
                      <a:pt x="452224" y="357670"/>
                      <a:pt x="453082" y="364514"/>
                      <a:pt x="453082" y="370485"/>
                    </a:cubicBezTo>
                    <a:cubicBezTo>
                      <a:pt x="453082" y="388447"/>
                      <a:pt x="449657" y="396988"/>
                      <a:pt x="434241" y="397836"/>
                    </a:cubicBezTo>
                    <a:cubicBezTo>
                      <a:pt x="415400" y="398701"/>
                      <a:pt x="414542" y="382451"/>
                      <a:pt x="411117" y="353404"/>
                    </a:cubicBezTo>
                    <a:cubicBezTo>
                      <a:pt x="410259" y="343134"/>
                      <a:pt x="409400" y="312365"/>
                      <a:pt x="409400" y="273047"/>
                    </a:cubicBezTo>
                    <a:cubicBezTo>
                      <a:pt x="409400" y="225189"/>
                      <a:pt x="410259" y="167917"/>
                      <a:pt x="411117" y="124317"/>
                    </a:cubicBezTo>
                    <a:cubicBezTo>
                      <a:pt x="411967" y="105523"/>
                      <a:pt x="411967" y="87577"/>
                      <a:pt x="411967" y="70480"/>
                    </a:cubicBezTo>
                    <a:cubicBezTo>
                      <a:pt x="411967" y="55095"/>
                      <a:pt x="412825" y="36284"/>
                      <a:pt x="406825" y="20900"/>
                    </a:cubicBezTo>
                    <a:cubicBezTo>
                      <a:pt x="402551" y="9781"/>
                      <a:pt x="392259" y="2954"/>
                      <a:pt x="380277" y="2089"/>
                    </a:cubicBezTo>
                    <a:cubicBezTo>
                      <a:pt x="365710" y="1241"/>
                      <a:pt x="316037" y="3802"/>
                      <a:pt x="309188" y="3802"/>
                    </a:cubicBezTo>
                    <a:cubicBezTo>
                      <a:pt x="292055" y="3802"/>
                      <a:pt x="279214" y="17474"/>
                      <a:pt x="279214" y="33715"/>
                    </a:cubicBezTo>
                    <a:cubicBezTo>
                      <a:pt x="279214" y="50812"/>
                      <a:pt x="292055" y="63627"/>
                      <a:pt x="309188" y="63627"/>
                    </a:cubicBezTo>
                    <a:cubicBezTo>
                      <a:pt x="316896" y="63627"/>
                      <a:pt x="327170" y="63627"/>
                      <a:pt x="352011" y="61914"/>
                    </a:cubicBezTo>
                    <a:cubicBezTo>
                      <a:pt x="351153" y="81572"/>
                      <a:pt x="350303" y="131152"/>
                      <a:pt x="350303" y="185854"/>
                    </a:cubicBezTo>
                    <a:cubicBezTo>
                      <a:pt x="343444" y="296115"/>
                      <a:pt x="317754" y="397827"/>
                      <a:pt x="215833" y="397827"/>
                    </a:cubicBezTo>
                    <a:cubicBezTo>
                      <a:pt x="143886" y="397827"/>
                      <a:pt x="134461" y="307234"/>
                      <a:pt x="134461" y="202952"/>
                    </a:cubicBezTo>
                    <a:lnTo>
                      <a:pt x="135319" y="134579"/>
                    </a:lnTo>
                    <a:cubicBezTo>
                      <a:pt x="135319" y="99518"/>
                      <a:pt x="134461" y="63627"/>
                      <a:pt x="131895" y="27736"/>
                    </a:cubicBezTo>
                    <a:cubicBezTo>
                      <a:pt x="130187" y="15769"/>
                      <a:pt x="120762" y="1233"/>
                      <a:pt x="102779" y="385"/>
                    </a:cubicBezTo>
                    <a:cubicBezTo>
                      <a:pt x="52239" y="-481"/>
                      <a:pt x="42823" y="385"/>
                      <a:pt x="33399" y="385"/>
                    </a:cubicBezTo>
                    <a:cubicBezTo>
                      <a:pt x="16274" y="385"/>
                      <a:pt x="0" y="12334"/>
                      <a:pt x="0" y="30297"/>
                    </a:cubicBezTo>
                    <a:cubicBezTo>
                      <a:pt x="0" y="45681"/>
                      <a:pt x="11124" y="58496"/>
                      <a:pt x="26549" y="60209"/>
                    </a:cubicBezTo>
                    <a:cubicBezTo>
                      <a:pt x="31690" y="61057"/>
                      <a:pt x="37682" y="61057"/>
                      <a:pt x="44531" y="61057"/>
                    </a:cubicBezTo>
                    <a:lnTo>
                      <a:pt x="73655" y="60209"/>
                    </a:lnTo>
                    <a:cubicBezTo>
                      <a:pt x="74505" y="84999"/>
                      <a:pt x="75363" y="109789"/>
                      <a:pt x="75363" y="134579"/>
                    </a:cubicBezTo>
                    <a:lnTo>
                      <a:pt x="74505" y="202104"/>
                    </a:lnTo>
                    <a:cubicBezTo>
                      <a:pt x="74505" y="383316"/>
                      <a:pt x="117337" y="457660"/>
                      <a:pt x="215833" y="457660"/>
                    </a:cubicBezTo>
                    <a:cubicBezTo>
                      <a:pt x="280922" y="457660"/>
                      <a:pt x="324604" y="426043"/>
                      <a:pt x="353728" y="378168"/>
                    </a:cubicBezTo>
                    <a:cubicBezTo>
                      <a:pt x="356303" y="396979"/>
                      <a:pt x="362294" y="414925"/>
                      <a:pt x="375144" y="430309"/>
                    </a:cubicBezTo>
                    <a:cubicBezTo>
                      <a:pt x="388852" y="447407"/>
                      <a:pt x="412825" y="457660"/>
                      <a:pt x="435949" y="457660"/>
                    </a:cubicBezTo>
                    <a:cubicBezTo>
                      <a:pt x="441100" y="457660"/>
                      <a:pt x="446232" y="456812"/>
                      <a:pt x="451374" y="455964"/>
                    </a:cubicBezTo>
                    <a:cubicBezTo>
                      <a:pt x="498481" y="447407"/>
                      <a:pt x="512188" y="406384"/>
                      <a:pt x="512188" y="356813"/>
                    </a:cubicBezTo>
                    <a:lnTo>
                      <a:pt x="512188" y="346560"/>
                    </a:lnTo>
                    <a:cubicBezTo>
                      <a:pt x="510463" y="331184"/>
                      <a:pt x="497613" y="320066"/>
                      <a:pt x="482206" y="32006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12"/>
              <p:cNvSpPr/>
              <p:nvPr/>
            </p:nvSpPr>
            <p:spPr>
              <a:xfrm>
                <a:off x="1601166" y="8383761"/>
                <a:ext cx="455648" cy="608584"/>
              </a:xfrm>
              <a:custGeom>
                <a:avLst/>
                <a:gdLst/>
                <a:ahLst/>
                <a:cxnLst/>
                <a:rect l="l" t="t" r="r" b="b"/>
                <a:pathLst>
                  <a:path w="455648" h="608584" extrusionOk="0">
                    <a:moveTo>
                      <a:pt x="273214" y="141886"/>
                    </a:moveTo>
                    <a:cubicBezTo>
                      <a:pt x="204691" y="141886"/>
                      <a:pt x="156735" y="172655"/>
                      <a:pt x="125895" y="216256"/>
                    </a:cubicBezTo>
                    <a:lnTo>
                      <a:pt x="125895" y="109404"/>
                    </a:lnTo>
                    <a:cubicBezTo>
                      <a:pt x="125895" y="78635"/>
                      <a:pt x="125895" y="54702"/>
                      <a:pt x="125036" y="29912"/>
                    </a:cubicBezTo>
                    <a:cubicBezTo>
                      <a:pt x="125036" y="13680"/>
                      <a:pt x="111328" y="848"/>
                      <a:pt x="95063" y="848"/>
                    </a:cubicBezTo>
                    <a:lnTo>
                      <a:pt x="75363" y="1713"/>
                    </a:lnTo>
                    <a:cubicBezTo>
                      <a:pt x="62522" y="1713"/>
                      <a:pt x="54814" y="0"/>
                      <a:pt x="29974" y="0"/>
                    </a:cubicBezTo>
                    <a:cubicBezTo>
                      <a:pt x="13699" y="0"/>
                      <a:pt x="0" y="13689"/>
                      <a:pt x="0" y="30769"/>
                    </a:cubicBezTo>
                    <a:cubicBezTo>
                      <a:pt x="0" y="46171"/>
                      <a:pt x="12841" y="59833"/>
                      <a:pt x="28257" y="59833"/>
                    </a:cubicBezTo>
                    <a:cubicBezTo>
                      <a:pt x="47106" y="60681"/>
                      <a:pt x="57381" y="61546"/>
                      <a:pt x="65947" y="61546"/>
                    </a:cubicBezTo>
                    <a:lnTo>
                      <a:pt x="65947" y="403439"/>
                    </a:lnTo>
                    <a:cubicBezTo>
                      <a:pt x="65947" y="425667"/>
                      <a:pt x="66797" y="464137"/>
                      <a:pt x="67655" y="500876"/>
                    </a:cubicBezTo>
                    <a:cubicBezTo>
                      <a:pt x="68514" y="533376"/>
                      <a:pt x="69363" y="564136"/>
                      <a:pt x="69363" y="578672"/>
                    </a:cubicBezTo>
                    <a:cubicBezTo>
                      <a:pt x="69363" y="595770"/>
                      <a:pt x="83071" y="608584"/>
                      <a:pt x="99337" y="608584"/>
                    </a:cubicBezTo>
                    <a:cubicBezTo>
                      <a:pt x="116470" y="608584"/>
                      <a:pt x="129319" y="595770"/>
                      <a:pt x="129319" y="578672"/>
                    </a:cubicBezTo>
                    <a:cubicBezTo>
                      <a:pt x="129319" y="569267"/>
                      <a:pt x="129319" y="553017"/>
                      <a:pt x="128461" y="535071"/>
                    </a:cubicBezTo>
                    <a:cubicBezTo>
                      <a:pt x="157576" y="576959"/>
                      <a:pt x="201258" y="607719"/>
                      <a:pt x="264648" y="607719"/>
                    </a:cubicBezTo>
                    <a:cubicBezTo>
                      <a:pt x="386268" y="607719"/>
                      <a:pt x="455648" y="493184"/>
                      <a:pt x="455648" y="369261"/>
                    </a:cubicBezTo>
                    <a:cubicBezTo>
                      <a:pt x="455648" y="271806"/>
                      <a:pt x="412825" y="141886"/>
                      <a:pt x="273214" y="141886"/>
                    </a:cubicBezTo>
                    <a:close/>
                    <a:moveTo>
                      <a:pt x="262939" y="547886"/>
                    </a:moveTo>
                    <a:cubicBezTo>
                      <a:pt x="178143" y="547886"/>
                      <a:pt x="127611" y="462415"/>
                      <a:pt x="125895" y="370957"/>
                    </a:cubicBezTo>
                    <a:lnTo>
                      <a:pt x="125895" y="361551"/>
                    </a:lnTo>
                    <a:cubicBezTo>
                      <a:pt x="127603" y="269236"/>
                      <a:pt x="181559" y="201719"/>
                      <a:pt x="266364" y="201719"/>
                    </a:cubicBezTo>
                    <a:cubicBezTo>
                      <a:pt x="363144" y="201719"/>
                      <a:pt x="395692" y="288056"/>
                      <a:pt x="395692" y="365834"/>
                    </a:cubicBezTo>
                    <a:cubicBezTo>
                      <a:pt x="395692" y="455580"/>
                      <a:pt x="352019" y="547886"/>
                      <a:pt x="262939" y="5478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2"/>
              <p:cNvSpPr/>
              <p:nvPr/>
            </p:nvSpPr>
            <p:spPr>
              <a:xfrm>
                <a:off x="2103582" y="8525605"/>
                <a:ext cx="380124" cy="465888"/>
              </a:xfrm>
              <a:custGeom>
                <a:avLst/>
                <a:gdLst/>
                <a:ahLst/>
                <a:cxnLst/>
                <a:rect l="l" t="t" r="r" b="b"/>
                <a:pathLst>
                  <a:path w="380124" h="465888" extrusionOk="0">
                    <a:moveTo>
                      <a:pt x="369552" y="10296"/>
                    </a:moveTo>
                    <a:cubicBezTo>
                      <a:pt x="354136" y="-2519"/>
                      <a:pt x="337003" y="1755"/>
                      <a:pt x="319870" y="22262"/>
                    </a:cubicBezTo>
                    <a:lnTo>
                      <a:pt x="312162" y="31668"/>
                    </a:lnTo>
                    <a:cubicBezTo>
                      <a:pt x="284755" y="14570"/>
                      <a:pt x="243649" y="-814"/>
                      <a:pt x="202525" y="33"/>
                    </a:cubicBezTo>
                    <a:cubicBezTo>
                      <a:pt x="122869" y="881"/>
                      <a:pt x="66330" y="57305"/>
                      <a:pt x="68055" y="133380"/>
                    </a:cubicBezTo>
                    <a:cubicBezTo>
                      <a:pt x="68905" y="202618"/>
                      <a:pt x="117737" y="235948"/>
                      <a:pt x="180259" y="262451"/>
                    </a:cubicBezTo>
                    <a:cubicBezTo>
                      <a:pt x="198242" y="269278"/>
                      <a:pt x="215374" y="276122"/>
                      <a:pt x="229941" y="287241"/>
                    </a:cubicBezTo>
                    <a:cubicBezTo>
                      <a:pt x="252215" y="301760"/>
                      <a:pt x="265056" y="323132"/>
                      <a:pt x="265056" y="344513"/>
                    </a:cubicBezTo>
                    <a:cubicBezTo>
                      <a:pt x="265923" y="385535"/>
                      <a:pt x="232507" y="406907"/>
                      <a:pt x="193976" y="407755"/>
                    </a:cubicBezTo>
                    <a:cubicBezTo>
                      <a:pt x="153719" y="408603"/>
                      <a:pt x="121161" y="384679"/>
                      <a:pt x="101471" y="359023"/>
                    </a:cubicBezTo>
                    <a:lnTo>
                      <a:pt x="103170" y="357328"/>
                    </a:lnTo>
                    <a:cubicBezTo>
                      <a:pt x="122869" y="338517"/>
                      <a:pt x="125444" y="321419"/>
                      <a:pt x="110878" y="307748"/>
                    </a:cubicBezTo>
                    <a:cubicBezTo>
                      <a:pt x="97179" y="293211"/>
                      <a:pt x="80046" y="295781"/>
                      <a:pt x="60347" y="315440"/>
                    </a:cubicBezTo>
                    <a:lnTo>
                      <a:pt x="17524" y="359023"/>
                    </a:lnTo>
                    <a:cubicBezTo>
                      <a:pt x="-2176" y="378682"/>
                      <a:pt x="-5600" y="395780"/>
                      <a:pt x="8949" y="409468"/>
                    </a:cubicBezTo>
                    <a:cubicBezTo>
                      <a:pt x="22665" y="423140"/>
                      <a:pt x="40648" y="420570"/>
                      <a:pt x="59497" y="401776"/>
                    </a:cubicBezTo>
                    <a:lnTo>
                      <a:pt x="59497" y="400911"/>
                    </a:lnTo>
                    <a:cubicBezTo>
                      <a:pt x="94612" y="441085"/>
                      <a:pt x="140002" y="466740"/>
                      <a:pt x="193967" y="465866"/>
                    </a:cubicBezTo>
                    <a:cubicBezTo>
                      <a:pt x="268489" y="465019"/>
                      <a:pt x="326720" y="414591"/>
                      <a:pt x="325003" y="343639"/>
                    </a:cubicBezTo>
                    <a:cubicBezTo>
                      <a:pt x="324153" y="304313"/>
                      <a:pt x="303605" y="265860"/>
                      <a:pt x="265047" y="240223"/>
                    </a:cubicBezTo>
                    <a:cubicBezTo>
                      <a:pt x="245348" y="225686"/>
                      <a:pt x="223941" y="217129"/>
                      <a:pt x="203374" y="209436"/>
                    </a:cubicBezTo>
                    <a:cubicBezTo>
                      <a:pt x="165693" y="193204"/>
                      <a:pt x="128878" y="172697"/>
                      <a:pt x="128002" y="130810"/>
                    </a:cubicBezTo>
                    <a:cubicBezTo>
                      <a:pt x="127153" y="89770"/>
                      <a:pt x="157976" y="59858"/>
                      <a:pt x="202525" y="59010"/>
                    </a:cubicBezTo>
                    <a:cubicBezTo>
                      <a:pt x="223074" y="59010"/>
                      <a:pt x="248781" y="64141"/>
                      <a:pt x="273622" y="77804"/>
                    </a:cubicBezTo>
                    <a:cubicBezTo>
                      <a:pt x="262481" y="95766"/>
                      <a:pt x="263348" y="110286"/>
                      <a:pt x="276189" y="120556"/>
                    </a:cubicBezTo>
                    <a:cubicBezTo>
                      <a:pt x="291605" y="133371"/>
                      <a:pt x="308737" y="129097"/>
                      <a:pt x="325870" y="108590"/>
                    </a:cubicBezTo>
                    <a:lnTo>
                      <a:pt x="366127" y="60706"/>
                    </a:lnTo>
                    <a:cubicBezTo>
                      <a:pt x="383269" y="40216"/>
                      <a:pt x="384968" y="22262"/>
                      <a:pt x="369552" y="1029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12"/>
              <p:cNvSpPr/>
              <p:nvPr/>
            </p:nvSpPr>
            <p:spPr>
              <a:xfrm>
                <a:off x="2517683" y="8525656"/>
                <a:ext cx="351169" cy="465832"/>
              </a:xfrm>
              <a:custGeom>
                <a:avLst/>
                <a:gdLst/>
                <a:ahLst/>
                <a:cxnLst/>
                <a:rect l="l" t="t" r="r" b="b"/>
                <a:pathLst>
                  <a:path w="351169" h="465832" extrusionOk="0">
                    <a:moveTo>
                      <a:pt x="291222" y="304279"/>
                    </a:moveTo>
                    <a:cubicBezTo>
                      <a:pt x="291222" y="382923"/>
                      <a:pt x="245833" y="406000"/>
                      <a:pt x="195284" y="406000"/>
                    </a:cubicBezTo>
                    <a:cubicBezTo>
                      <a:pt x="113080" y="406000"/>
                      <a:pt x="59965" y="346167"/>
                      <a:pt x="59965" y="231632"/>
                    </a:cubicBezTo>
                    <a:cubicBezTo>
                      <a:pt x="59965" y="137603"/>
                      <a:pt x="95947" y="59824"/>
                      <a:pt x="190151" y="59824"/>
                    </a:cubicBezTo>
                    <a:cubicBezTo>
                      <a:pt x="233841" y="59824"/>
                      <a:pt x="268107" y="76922"/>
                      <a:pt x="279231" y="90611"/>
                    </a:cubicBezTo>
                    <a:cubicBezTo>
                      <a:pt x="303222" y="121379"/>
                      <a:pt x="349462" y="85462"/>
                      <a:pt x="325488" y="52141"/>
                    </a:cubicBezTo>
                    <a:cubicBezTo>
                      <a:pt x="293789" y="16250"/>
                      <a:pt x="238974" y="0"/>
                      <a:pt x="188443" y="0"/>
                    </a:cubicBezTo>
                    <a:cubicBezTo>
                      <a:pt x="61681" y="0"/>
                      <a:pt x="0" y="104282"/>
                      <a:pt x="0" y="230784"/>
                    </a:cubicBezTo>
                    <a:cubicBezTo>
                      <a:pt x="0" y="359855"/>
                      <a:pt x="64239" y="465833"/>
                      <a:pt x="193576" y="465833"/>
                    </a:cubicBezTo>
                    <a:cubicBezTo>
                      <a:pt x="292064" y="465833"/>
                      <a:pt x="351170" y="404304"/>
                      <a:pt x="351170" y="305153"/>
                    </a:cubicBezTo>
                    <a:cubicBezTo>
                      <a:pt x="351179" y="265818"/>
                      <a:pt x="291222" y="265818"/>
                      <a:pt x="291222" y="304279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12"/>
              <p:cNvSpPr/>
              <p:nvPr/>
            </p:nvSpPr>
            <p:spPr>
              <a:xfrm>
                <a:off x="2916037" y="8525648"/>
                <a:ext cx="398259" cy="458140"/>
              </a:xfrm>
              <a:custGeom>
                <a:avLst/>
                <a:gdLst/>
                <a:ahLst/>
                <a:cxnLst/>
                <a:rect l="l" t="t" r="r" b="b"/>
                <a:pathLst>
                  <a:path w="398259" h="458140" extrusionOk="0">
                    <a:moveTo>
                      <a:pt x="275772" y="0"/>
                    </a:moveTo>
                    <a:cubicBezTo>
                      <a:pt x="220108" y="0"/>
                      <a:pt x="168709" y="38470"/>
                      <a:pt x="142169" y="100873"/>
                    </a:cubicBezTo>
                    <a:lnTo>
                      <a:pt x="139603" y="36765"/>
                    </a:lnTo>
                    <a:cubicBezTo>
                      <a:pt x="138736" y="21381"/>
                      <a:pt x="125886" y="9414"/>
                      <a:pt x="110479" y="8566"/>
                    </a:cubicBezTo>
                    <a:cubicBezTo>
                      <a:pt x="91647" y="7701"/>
                      <a:pt x="72797" y="8566"/>
                      <a:pt x="54815" y="8566"/>
                    </a:cubicBezTo>
                    <a:lnTo>
                      <a:pt x="29974" y="8566"/>
                    </a:lnTo>
                    <a:cubicBezTo>
                      <a:pt x="13691" y="8566"/>
                      <a:pt x="0" y="22237"/>
                      <a:pt x="0" y="38478"/>
                    </a:cubicBezTo>
                    <a:cubicBezTo>
                      <a:pt x="0" y="55559"/>
                      <a:pt x="13699" y="68391"/>
                      <a:pt x="29974" y="68391"/>
                    </a:cubicBezTo>
                    <a:lnTo>
                      <a:pt x="81355" y="68391"/>
                    </a:lnTo>
                    <a:cubicBezTo>
                      <a:pt x="83072" y="109413"/>
                      <a:pt x="83072" y="158136"/>
                      <a:pt x="83072" y="200023"/>
                    </a:cubicBezTo>
                    <a:lnTo>
                      <a:pt x="83072" y="397468"/>
                    </a:lnTo>
                    <a:lnTo>
                      <a:pt x="43664" y="397468"/>
                    </a:lnTo>
                    <a:cubicBezTo>
                      <a:pt x="27399" y="397468"/>
                      <a:pt x="13691" y="410283"/>
                      <a:pt x="13691" y="427381"/>
                    </a:cubicBezTo>
                    <a:cubicBezTo>
                      <a:pt x="13691" y="443613"/>
                      <a:pt x="27407" y="457293"/>
                      <a:pt x="43664" y="457293"/>
                    </a:cubicBezTo>
                    <a:cubicBezTo>
                      <a:pt x="52240" y="457293"/>
                      <a:pt x="165293" y="457293"/>
                      <a:pt x="184143" y="458141"/>
                    </a:cubicBezTo>
                    <a:cubicBezTo>
                      <a:pt x="201276" y="458141"/>
                      <a:pt x="214116" y="444470"/>
                      <a:pt x="214116" y="427372"/>
                    </a:cubicBezTo>
                    <a:cubicBezTo>
                      <a:pt x="214116" y="411122"/>
                      <a:pt x="201276" y="397460"/>
                      <a:pt x="184143" y="397460"/>
                    </a:cubicBezTo>
                    <a:lnTo>
                      <a:pt x="151594" y="398308"/>
                    </a:lnTo>
                    <a:lnTo>
                      <a:pt x="143019" y="398308"/>
                    </a:lnTo>
                    <a:lnTo>
                      <a:pt x="143019" y="244455"/>
                    </a:lnTo>
                    <a:cubicBezTo>
                      <a:pt x="145585" y="148730"/>
                      <a:pt x="226116" y="59833"/>
                      <a:pt x="275772" y="59833"/>
                    </a:cubicBezTo>
                    <a:cubicBezTo>
                      <a:pt x="309188" y="59833"/>
                      <a:pt x="336595" y="80340"/>
                      <a:pt x="338312" y="112822"/>
                    </a:cubicBezTo>
                    <a:cubicBezTo>
                      <a:pt x="339161" y="129072"/>
                      <a:pt x="352011" y="141886"/>
                      <a:pt x="368285" y="141886"/>
                    </a:cubicBezTo>
                    <a:cubicBezTo>
                      <a:pt x="384551" y="141886"/>
                      <a:pt x="398259" y="128215"/>
                      <a:pt x="398259" y="111974"/>
                    </a:cubicBezTo>
                    <a:cubicBezTo>
                      <a:pt x="398268" y="46162"/>
                      <a:pt x="334029" y="0"/>
                      <a:pt x="275772" y="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12"/>
              <p:cNvSpPr/>
              <p:nvPr/>
            </p:nvSpPr>
            <p:spPr>
              <a:xfrm>
                <a:off x="3349506" y="8326342"/>
                <a:ext cx="154901" cy="153562"/>
              </a:xfrm>
              <a:custGeom>
                <a:avLst/>
                <a:gdLst/>
                <a:ahLst/>
                <a:cxnLst/>
                <a:rect l="l" t="t" r="r" b="b"/>
                <a:pathLst>
                  <a:path w="154901" h="153562" extrusionOk="0">
                    <a:moveTo>
                      <a:pt x="35047" y="141186"/>
                    </a:moveTo>
                    <a:cubicBezTo>
                      <a:pt x="50463" y="152287"/>
                      <a:pt x="70162" y="155722"/>
                      <a:pt x="90711" y="152287"/>
                    </a:cubicBezTo>
                    <a:cubicBezTo>
                      <a:pt x="131835" y="145443"/>
                      <a:pt x="160092" y="106142"/>
                      <a:pt x="154100" y="65103"/>
                    </a:cubicBezTo>
                    <a:cubicBezTo>
                      <a:pt x="147242" y="23215"/>
                      <a:pt x="107844" y="-5832"/>
                      <a:pt x="65870" y="995"/>
                    </a:cubicBezTo>
                    <a:cubicBezTo>
                      <a:pt x="23914" y="7839"/>
                      <a:pt x="-5210" y="46309"/>
                      <a:pt x="781" y="87331"/>
                    </a:cubicBezTo>
                    <a:cubicBezTo>
                      <a:pt x="5073" y="109560"/>
                      <a:pt x="17064" y="129219"/>
                      <a:pt x="35047" y="141186"/>
                    </a:cubicBezTo>
                    <a:close/>
                    <a:moveTo>
                      <a:pt x="72737" y="52288"/>
                    </a:moveTo>
                    <a:cubicBezTo>
                      <a:pt x="89020" y="49727"/>
                      <a:pt x="101861" y="57419"/>
                      <a:pt x="104436" y="71947"/>
                    </a:cubicBezTo>
                    <a:cubicBezTo>
                      <a:pt x="106153" y="87331"/>
                      <a:pt x="96728" y="99298"/>
                      <a:pt x="80445" y="101859"/>
                    </a:cubicBezTo>
                    <a:cubicBezTo>
                      <a:pt x="65029" y="104420"/>
                      <a:pt x="52188" y="95015"/>
                      <a:pt x="49613" y="79631"/>
                    </a:cubicBezTo>
                    <a:cubicBezTo>
                      <a:pt x="47896" y="65959"/>
                      <a:pt x="57321" y="54001"/>
                      <a:pt x="72737" y="52288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12"/>
              <p:cNvSpPr/>
              <p:nvPr/>
            </p:nvSpPr>
            <p:spPr>
              <a:xfrm>
                <a:off x="3335746" y="8534214"/>
                <a:ext cx="238107" cy="449574"/>
              </a:xfrm>
              <a:custGeom>
                <a:avLst/>
                <a:gdLst/>
                <a:ahLst/>
                <a:cxnLst/>
                <a:rect l="l" t="t" r="r" b="b"/>
                <a:pathLst>
                  <a:path w="238107" h="449574" extrusionOk="0">
                    <a:moveTo>
                      <a:pt x="208125" y="389750"/>
                    </a:moveTo>
                    <a:lnTo>
                      <a:pt x="145603" y="389750"/>
                    </a:lnTo>
                    <a:lnTo>
                      <a:pt x="147319" y="158967"/>
                    </a:lnTo>
                    <a:cubicBezTo>
                      <a:pt x="147319" y="69221"/>
                      <a:pt x="145603" y="59833"/>
                      <a:pt x="144753" y="47858"/>
                    </a:cubicBezTo>
                    <a:lnTo>
                      <a:pt x="143036" y="28199"/>
                    </a:lnTo>
                    <a:cubicBezTo>
                      <a:pt x="142186" y="12815"/>
                      <a:pt x="129320" y="0"/>
                      <a:pt x="113063" y="0"/>
                    </a:cubicBezTo>
                    <a:lnTo>
                      <a:pt x="34257" y="0"/>
                    </a:lnTo>
                    <a:cubicBezTo>
                      <a:pt x="17991" y="0"/>
                      <a:pt x="4283" y="12815"/>
                      <a:pt x="4283" y="29912"/>
                    </a:cubicBezTo>
                    <a:cubicBezTo>
                      <a:pt x="4283" y="46145"/>
                      <a:pt x="17124" y="58959"/>
                      <a:pt x="33407" y="59824"/>
                    </a:cubicBezTo>
                    <a:cubicBezTo>
                      <a:pt x="49673" y="60672"/>
                      <a:pt x="71939" y="60672"/>
                      <a:pt x="84788" y="60672"/>
                    </a:cubicBezTo>
                    <a:cubicBezTo>
                      <a:pt x="85655" y="70078"/>
                      <a:pt x="87372" y="88871"/>
                      <a:pt x="87372" y="159823"/>
                    </a:cubicBezTo>
                    <a:lnTo>
                      <a:pt x="85655" y="389742"/>
                    </a:lnTo>
                    <a:lnTo>
                      <a:pt x="29974" y="389742"/>
                    </a:lnTo>
                    <a:cubicBezTo>
                      <a:pt x="13708" y="389742"/>
                      <a:pt x="0" y="403430"/>
                      <a:pt x="0" y="420528"/>
                    </a:cubicBezTo>
                    <a:cubicBezTo>
                      <a:pt x="0" y="435912"/>
                      <a:pt x="12867" y="449575"/>
                      <a:pt x="29124" y="449575"/>
                    </a:cubicBezTo>
                    <a:lnTo>
                      <a:pt x="208134" y="449575"/>
                    </a:lnTo>
                    <a:cubicBezTo>
                      <a:pt x="224400" y="449575"/>
                      <a:pt x="238107" y="435903"/>
                      <a:pt x="238107" y="419662"/>
                    </a:cubicBezTo>
                    <a:cubicBezTo>
                      <a:pt x="238099" y="402565"/>
                      <a:pt x="224382" y="389750"/>
                      <a:pt x="208125" y="38975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12"/>
              <p:cNvSpPr/>
              <p:nvPr/>
            </p:nvSpPr>
            <p:spPr>
              <a:xfrm>
                <a:off x="3607287" y="8383761"/>
                <a:ext cx="455657" cy="608584"/>
              </a:xfrm>
              <a:custGeom>
                <a:avLst/>
                <a:gdLst/>
                <a:ahLst/>
                <a:cxnLst/>
                <a:rect l="l" t="t" r="r" b="b"/>
                <a:pathLst>
                  <a:path w="455657" h="608584" extrusionOk="0">
                    <a:moveTo>
                      <a:pt x="273223" y="141886"/>
                    </a:moveTo>
                    <a:cubicBezTo>
                      <a:pt x="204709" y="141886"/>
                      <a:pt x="156735" y="172655"/>
                      <a:pt x="125903" y="216256"/>
                    </a:cubicBezTo>
                    <a:lnTo>
                      <a:pt x="125903" y="109404"/>
                    </a:lnTo>
                    <a:cubicBezTo>
                      <a:pt x="125903" y="78635"/>
                      <a:pt x="125903" y="54702"/>
                      <a:pt x="125054" y="29912"/>
                    </a:cubicBezTo>
                    <a:cubicBezTo>
                      <a:pt x="125054" y="13680"/>
                      <a:pt x="111337" y="848"/>
                      <a:pt x="95080" y="848"/>
                    </a:cubicBezTo>
                    <a:lnTo>
                      <a:pt x="75381" y="1713"/>
                    </a:lnTo>
                    <a:cubicBezTo>
                      <a:pt x="62514" y="1713"/>
                      <a:pt x="54815" y="0"/>
                      <a:pt x="29974" y="0"/>
                    </a:cubicBezTo>
                    <a:cubicBezTo>
                      <a:pt x="13708" y="0"/>
                      <a:pt x="0" y="13689"/>
                      <a:pt x="0" y="30769"/>
                    </a:cubicBezTo>
                    <a:cubicBezTo>
                      <a:pt x="0" y="46171"/>
                      <a:pt x="12867" y="59833"/>
                      <a:pt x="28274" y="59833"/>
                    </a:cubicBezTo>
                    <a:cubicBezTo>
                      <a:pt x="47107" y="60681"/>
                      <a:pt x="57381" y="61546"/>
                      <a:pt x="65956" y="61546"/>
                    </a:cubicBezTo>
                    <a:lnTo>
                      <a:pt x="65956" y="403439"/>
                    </a:lnTo>
                    <a:cubicBezTo>
                      <a:pt x="65956" y="425667"/>
                      <a:pt x="66806" y="464137"/>
                      <a:pt x="67673" y="500876"/>
                    </a:cubicBezTo>
                    <a:cubicBezTo>
                      <a:pt x="68523" y="533376"/>
                      <a:pt x="69372" y="564136"/>
                      <a:pt x="69372" y="578672"/>
                    </a:cubicBezTo>
                    <a:cubicBezTo>
                      <a:pt x="69372" y="595770"/>
                      <a:pt x="83089" y="608584"/>
                      <a:pt x="99346" y="608584"/>
                    </a:cubicBezTo>
                    <a:cubicBezTo>
                      <a:pt x="116479" y="608584"/>
                      <a:pt x="129320" y="595770"/>
                      <a:pt x="129320" y="578672"/>
                    </a:cubicBezTo>
                    <a:cubicBezTo>
                      <a:pt x="129320" y="569267"/>
                      <a:pt x="129320" y="553017"/>
                      <a:pt x="128470" y="535071"/>
                    </a:cubicBezTo>
                    <a:cubicBezTo>
                      <a:pt x="157594" y="576959"/>
                      <a:pt x="201267" y="607719"/>
                      <a:pt x="264665" y="607719"/>
                    </a:cubicBezTo>
                    <a:cubicBezTo>
                      <a:pt x="386276" y="607719"/>
                      <a:pt x="455657" y="493184"/>
                      <a:pt x="455657" y="369261"/>
                    </a:cubicBezTo>
                    <a:cubicBezTo>
                      <a:pt x="455657" y="271806"/>
                      <a:pt x="412834" y="141886"/>
                      <a:pt x="273223" y="141886"/>
                    </a:cubicBezTo>
                    <a:close/>
                    <a:moveTo>
                      <a:pt x="262948" y="547886"/>
                    </a:moveTo>
                    <a:cubicBezTo>
                      <a:pt x="178151" y="547886"/>
                      <a:pt x="127629" y="462415"/>
                      <a:pt x="125903" y="370957"/>
                    </a:cubicBezTo>
                    <a:lnTo>
                      <a:pt x="125903" y="361551"/>
                    </a:lnTo>
                    <a:cubicBezTo>
                      <a:pt x="127620" y="269236"/>
                      <a:pt x="181568" y="201719"/>
                      <a:pt x="266364" y="201719"/>
                    </a:cubicBezTo>
                    <a:cubicBezTo>
                      <a:pt x="363152" y="201719"/>
                      <a:pt x="395701" y="288056"/>
                      <a:pt x="395701" y="365834"/>
                    </a:cubicBezTo>
                    <a:cubicBezTo>
                      <a:pt x="395701" y="455580"/>
                      <a:pt x="352028" y="547886"/>
                      <a:pt x="262948" y="5478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2"/>
              <p:cNvSpPr/>
              <p:nvPr/>
            </p:nvSpPr>
            <p:spPr>
              <a:xfrm>
                <a:off x="4128926" y="8525656"/>
                <a:ext cx="354603" cy="465841"/>
              </a:xfrm>
              <a:custGeom>
                <a:avLst/>
                <a:gdLst/>
                <a:ahLst/>
                <a:cxnLst/>
                <a:rect l="l" t="t" r="r" b="b"/>
                <a:pathLst>
                  <a:path w="354603" h="465841" extrusionOk="0">
                    <a:moveTo>
                      <a:pt x="326329" y="267540"/>
                    </a:moveTo>
                    <a:cubicBezTo>
                      <a:pt x="340046" y="266675"/>
                      <a:pt x="352887" y="253852"/>
                      <a:pt x="353736" y="240189"/>
                    </a:cubicBezTo>
                    <a:cubicBezTo>
                      <a:pt x="354603" y="229936"/>
                      <a:pt x="354603" y="220530"/>
                      <a:pt x="354603" y="211973"/>
                    </a:cubicBezTo>
                    <a:cubicBezTo>
                      <a:pt x="354603" y="71800"/>
                      <a:pt x="286940" y="0"/>
                      <a:pt x="193576" y="0"/>
                    </a:cubicBezTo>
                    <a:cubicBezTo>
                      <a:pt x="76239" y="0"/>
                      <a:pt x="0" y="113687"/>
                      <a:pt x="0" y="241046"/>
                    </a:cubicBezTo>
                    <a:cubicBezTo>
                      <a:pt x="0" y="322251"/>
                      <a:pt x="23991" y="370117"/>
                      <a:pt x="42841" y="394059"/>
                    </a:cubicBezTo>
                    <a:cubicBezTo>
                      <a:pt x="77956" y="437643"/>
                      <a:pt x="137045" y="465842"/>
                      <a:pt x="192727" y="465842"/>
                    </a:cubicBezTo>
                    <a:cubicBezTo>
                      <a:pt x="262957" y="465842"/>
                      <a:pt x="317772" y="448761"/>
                      <a:pt x="347754" y="388911"/>
                    </a:cubicBezTo>
                    <a:cubicBezTo>
                      <a:pt x="349470" y="385502"/>
                      <a:pt x="351170" y="381219"/>
                      <a:pt x="351170" y="376096"/>
                    </a:cubicBezTo>
                    <a:cubicBezTo>
                      <a:pt x="351170" y="363282"/>
                      <a:pt x="339196" y="347049"/>
                      <a:pt x="322063" y="347049"/>
                    </a:cubicBezTo>
                    <a:cubicBezTo>
                      <a:pt x="310922" y="347049"/>
                      <a:pt x="299789" y="353876"/>
                      <a:pt x="295506" y="364147"/>
                    </a:cubicBezTo>
                    <a:cubicBezTo>
                      <a:pt x="286081" y="384654"/>
                      <a:pt x="265532" y="407730"/>
                      <a:pt x="192727" y="407730"/>
                    </a:cubicBezTo>
                    <a:cubicBezTo>
                      <a:pt x="122496" y="407730"/>
                      <a:pt x="63390" y="352180"/>
                      <a:pt x="61673" y="269253"/>
                    </a:cubicBezTo>
                    <a:lnTo>
                      <a:pt x="167019" y="269253"/>
                    </a:lnTo>
                    <a:cubicBezTo>
                      <a:pt x="209859" y="269236"/>
                      <a:pt x="281807" y="268388"/>
                      <a:pt x="326329" y="267540"/>
                    </a:cubicBezTo>
                    <a:close/>
                    <a:moveTo>
                      <a:pt x="59947" y="210268"/>
                    </a:moveTo>
                    <a:cubicBezTo>
                      <a:pt x="67673" y="125645"/>
                      <a:pt x="119054" y="58976"/>
                      <a:pt x="195284" y="58976"/>
                    </a:cubicBezTo>
                    <a:cubicBezTo>
                      <a:pt x="264665" y="58976"/>
                      <a:pt x="295488" y="121371"/>
                      <a:pt x="294639" y="210268"/>
                    </a:cubicBezTo>
                    <a:lnTo>
                      <a:pt x="59947" y="210268"/>
                    </a:ln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B389C3D3-60E5-468A-8D04-F0A195E4A527}"/>
              </a:ext>
            </a:extLst>
          </p:cNvPr>
          <p:cNvSpPr txBox="1"/>
          <p:nvPr/>
        </p:nvSpPr>
        <p:spPr>
          <a:xfrm>
            <a:off x="1428655" y="428718"/>
            <a:ext cx="489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47" name="Picture 9">
            <a:extLst>
              <a:ext uri="{FF2B5EF4-FFF2-40B4-BE49-F238E27FC236}">
                <a16:creationId xmlns:a16="http://schemas.microsoft.com/office/drawing/2014/main" id="{3DFCA513-D039-D0FF-8F4A-1283B25FE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44" y="1202567"/>
            <a:ext cx="3777352" cy="3777352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4DDA234F-0540-6CB3-5622-FE07A788F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0982" y="321140"/>
            <a:ext cx="690420" cy="69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5">
                <a:extLst>
                  <a:ext uri="{FF2B5EF4-FFF2-40B4-BE49-F238E27FC236}">
                    <a16:creationId xmlns:a16="http://schemas.microsoft.com/office/drawing/2014/main" id="{4471F2ED-7D62-3B13-A422-A0D8041A3786}"/>
                  </a:ext>
                </a:extLst>
              </p:cNvPr>
              <p:cNvSpPr txBox="1"/>
              <p:nvPr/>
            </p:nvSpPr>
            <p:spPr>
              <a:xfrm>
                <a:off x="1901533" y="997299"/>
                <a:ext cx="2482025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d>
                        <m:d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vi-VN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vi-VN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Hộp Văn bản 5">
                <a:extLst>
                  <a:ext uri="{FF2B5EF4-FFF2-40B4-BE49-F238E27FC236}">
                    <a16:creationId xmlns:a16="http://schemas.microsoft.com/office/drawing/2014/main" id="{4471F2ED-7D62-3B13-A422-A0D8041A3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533" y="997299"/>
                <a:ext cx="2482025" cy="701731"/>
              </a:xfrm>
              <a:prstGeom prst="rect">
                <a:avLst/>
              </a:prstGeom>
              <a:blipFill>
                <a:blip r:embed="rId6"/>
                <a:stretch>
                  <a:fillRect l="-1015" r="-1015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BC03A15-283A-81D6-7537-84EE14579552}"/>
                  </a:ext>
                </a:extLst>
              </p:cNvPr>
              <p:cNvSpPr txBox="1"/>
              <p:nvPr/>
            </p:nvSpPr>
            <p:spPr>
              <a:xfrm>
                <a:off x="1894911" y="1885879"/>
                <a:ext cx="38880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noProof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d>
                        <m:d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e>
                      </m:d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−3(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−1)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BC03A15-283A-81D6-7537-84EE14579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911" y="1885879"/>
                <a:ext cx="3888051" cy="369332"/>
              </a:xfrm>
              <a:prstGeom prst="rect">
                <a:avLst/>
              </a:prstGeom>
              <a:blipFill>
                <a:blip r:embed="rId7"/>
                <a:stretch>
                  <a:fillRect l="-1303" t="-6667" r="-977" b="-4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208688-5A04-7CB0-5911-58FDB91A3247}"/>
                  </a:ext>
                </a:extLst>
              </p:cNvPr>
              <p:cNvSpPr txBox="1"/>
              <p:nvPr/>
            </p:nvSpPr>
            <p:spPr>
              <a:xfrm>
                <a:off x="1891779" y="2457979"/>
                <a:ext cx="1887120" cy="624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1" i="1" kern="1200" noProof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  <m:f>
                      <m:fPr>
                        <m:ctrlP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400" b="1" i="1" kern="1200" noProof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400" b="1" kern="1200" noProof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en-VN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208688-5A04-7CB0-5911-58FDB91A3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779" y="2457979"/>
                <a:ext cx="1887120" cy="624017"/>
              </a:xfrm>
              <a:prstGeom prst="rect">
                <a:avLst/>
              </a:prstGeom>
              <a:blipFill>
                <a:blip r:embed="rId8"/>
                <a:stretch>
                  <a:fillRect l="-667" b="-18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680499-D09D-ADA1-6F66-3133872AA5E4}"/>
                  </a:ext>
                </a:extLst>
              </p:cNvPr>
              <p:cNvSpPr txBox="1"/>
              <p:nvPr/>
            </p:nvSpPr>
            <p:spPr>
              <a:xfrm>
                <a:off x="1904215" y="3291526"/>
                <a:ext cx="1887120" cy="62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1" i="1" kern="1200" noProof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  <m:f>
                      <m:fPr>
                        <m:ctrlP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400" b="1" i="1" kern="1200" noProof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vi-VN" sz="2400" b="1" kern="1200" noProof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en-VN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680499-D09D-ADA1-6F66-3133872AA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215" y="3291526"/>
                <a:ext cx="1887120" cy="624082"/>
              </a:xfrm>
              <a:prstGeom prst="rect">
                <a:avLst/>
              </a:prstGeom>
              <a:blipFill>
                <a:blip r:embed="rId9"/>
                <a:stretch>
                  <a:fillRect l="-667" b="-4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0A2A42-AB97-384D-3DAA-637E039A7A5F}"/>
                  </a:ext>
                </a:extLst>
              </p:cNvPr>
              <p:cNvSpPr txBox="1"/>
              <p:nvPr/>
            </p:nvSpPr>
            <p:spPr>
              <a:xfrm>
                <a:off x="1913544" y="4140614"/>
                <a:ext cx="3777351" cy="658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1" i="1" kern="1200" noProof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  <m:d>
                      <m:dPr>
                        <m:ctrlP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2400" b="1" i="1" kern="1200" noProof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vi-VN" sz="2400" b="1" i="1" kern="1200" noProof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noProof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 kern="1200" noProof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2400" b="1" i="1" kern="1200" noProof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vi-VN" sz="2400" b="1" i="1" kern="1200" noProof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vi-VN" sz="2400" b="1" kern="1200" noProof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1" i="1" kern="1200" noProof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vi-VN" sz="2400" b="1" i="1" kern="1200" noProof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en-VN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0A2A42-AB97-384D-3DAA-637E039A7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544" y="4140614"/>
                <a:ext cx="3777351" cy="658514"/>
              </a:xfrm>
              <a:prstGeom prst="rect">
                <a:avLst/>
              </a:prstGeom>
              <a:blipFill>
                <a:blip r:embed="rId10"/>
                <a:stretch>
                  <a:fillRect l="-33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3863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" grpId="0"/>
      <p:bldP spid="6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Câu hỏi 1</a:t>
                </a:r>
                <a:r>
                  <a:rPr lang="en-US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buClrTx/>
                  <a:defRPr/>
                </a:pP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2x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vi-VN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2400" b="1" i="1" smtClean="0">
                                <a:solidFill>
                                  <a:srgbClr val="314C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 smtClean="0">
                                <a:solidFill>
                                  <a:srgbClr val="314C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 smtClean="0">
                                <a:solidFill>
                                  <a:srgbClr val="314C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  <a:endParaRPr lang="vi-VN" sz="2400" b="1" kern="1200" noProof="1">
                  <a:solidFill>
                    <a:srgbClr val="314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x = 0 hoặc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b="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b="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850817" y="1956038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0</a:t>
            </a:r>
            <a:endParaRPr lang="vi-VN" sz="1600" kern="1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x = 0 và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/>
              <p:nvPr/>
            </p:nvSpPr>
            <p:spPr>
              <a:xfrm>
                <a:off x="910936" y="312598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Câu hỏi </a:t>
                </a:r>
                <a:r>
                  <a:rPr lang="en-US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2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hữu tỉ x thoả mãn 2x(x - 1) – 3(x - 1) = 0 </a:t>
                </a:r>
                <a14:m>
                  <m:oMath xmlns:m="http://schemas.openxmlformats.org/officeDocument/2006/math">
                    <m:r>
                      <a:rPr lang="vi-VN" sz="2400" b="1" i="0" kern="1200" noProof="1">
                        <a:solidFill>
                          <a:srgbClr val="314C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𝐥</m:t>
                    </m:r>
                    <m:r>
                      <a:rPr lang="vi-VN" sz="2400" b="1" i="0" kern="1200" noProof="1">
                        <a:solidFill>
                          <a:srgbClr val="314C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</m:t>
                    </m:r>
                  </m:oMath>
                </a14:m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400" b="1" kern="1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2598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EE0078FA-1165-505E-840F-C862A1AD3A98}"/>
                  </a:ext>
                </a:extLst>
              </p:cNvPr>
              <p:cNvSpPr/>
              <p:nvPr/>
            </p:nvSpPr>
            <p:spPr>
              <a:xfrm>
                <a:off x="910938" y="3263615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16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0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hoặc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EE0078FA-1165-505E-840F-C862A1AD3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8" y="3263615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 = 1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301BCDA5-188D-48C7-6D18-43282696C5FC}"/>
                  </a:ext>
                </a:extLst>
              </p:cNvPr>
              <p:cNvSpPr/>
              <p:nvPr/>
            </p:nvSpPr>
            <p:spPr>
              <a:xfrm>
                <a:off x="4831773" y="2037490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301BCDA5-188D-48C7-6D18-43282696C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7490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6921AC71-8368-98CC-4845-2B24631201D6}"/>
                  </a:ext>
                </a:extLst>
              </p:cNvPr>
              <p:cNvSpPr/>
              <p:nvPr/>
            </p:nvSpPr>
            <p:spPr>
              <a:xfrm>
                <a:off x="4831772" y="3263615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x = -1 hoặc x=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6921AC71-8368-98CC-4845-2B2463120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3615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447869"/>
                <a:ext cx="7449347" cy="12666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b="1" kern="12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hỏi </a:t>
                </a:r>
                <a:r>
                  <a:rPr lang="en-US" sz="2400" b="1" kern="12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x, </a:t>
                </a:r>
                <a:r>
                  <a:rPr lang="en-US" sz="2400" b="1" dirty="0" err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kern="1200" noProof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400" b="1" i="1" kern="1200" noProof="1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vi-VN" sz="2400" b="1" i="1" kern="1200" noProof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vi-VN" sz="2400" b="1" i="1" kern="1200" noProof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vi-VN" sz="2400" b="1" i="1" kern="1200" noProof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r>
                          <a:rPr lang="vi-VN" sz="2400" b="1" i="1" kern="1200" noProof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400" b="1" kern="1200" noProof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vi-VN" sz="2400" b="1" i="1" kern="1200" noProof="1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vi-VN" sz="2800" b="1" kern="1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447869"/>
                <a:ext cx="7449347" cy="1266631"/>
              </a:xfrm>
              <a:prstGeom prst="roundRect">
                <a:avLst/>
              </a:prstGeom>
              <a:blipFill>
                <a:blip r:embed="rId6"/>
                <a:stretch>
                  <a:fillRect b="-1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vi-VN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909793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 &lt; 7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44F7A463-21B5-41A8-ED53-0F7A11C8AF89}"/>
                  </a:ext>
                </a:extLst>
              </p:cNvPr>
              <p:cNvSpPr/>
              <p:nvPr/>
            </p:nvSpPr>
            <p:spPr>
              <a:xfrm>
                <a:off x="4830630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vi-VN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vi-VN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44F7A463-21B5-41A8-ED53-0F7A11C8A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30" y="1943101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x &gt; 7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Câu hỏi </a:t>
                </a:r>
                <a:r>
                  <a:rPr lang="en-US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4</a:t>
                </a:r>
              </a:p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noProof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các số hữu tỉ x, biết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vi-VN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vi-VN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  <m:r>
                      <a:rPr lang="vi-VN" sz="2400" b="1" i="1" kern="1200" noProof="1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vi-VN" sz="2400" b="1" i="1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en-US" sz="2400" b="1" kern="1200" noProof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400" b="1" kern="1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910936" y="3230708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 &gt; 1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x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vi-VN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x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vi-VN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/>
              <p:nvPr/>
            </p:nvSpPr>
            <p:spPr>
              <a:xfrm>
                <a:off x="4831772" y="3215122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x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vi-VN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5122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Câu hỏi </a:t>
                </a:r>
                <a:r>
                  <a:rPr lang="en-US" sz="2400" b="1" kern="1200" noProof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5</a:t>
                </a:r>
              </a:p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400" b="1" noProof="1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các số hữu tỉ x, biết</a:t>
                </a:r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1" i="1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2400" b="1" i="1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vi-VN" sz="2400" b="1" i="1" smtClean="0">
                                <a:solidFill>
                                  <a:srgbClr val="314C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smtClean="0">
                                <a:solidFill>
                                  <a:srgbClr val="314C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 smtClean="0">
                                <a:solidFill>
                                  <a:srgbClr val="314C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dirty="0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1" i="1" dirty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2400" b="1" i="1" dirty="0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2400" b="1" i="1" dirty="0" smtClean="0">
                            <a:solidFill>
                              <a:srgbClr val="314C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vi-VN" sz="2400" b="1" i="1" dirty="0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vi-VN" sz="2400" b="1" i="1" dirty="0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2400" b="1" i="1" dirty="0" smtClean="0">
                        <a:solidFill>
                          <a:srgbClr val="314C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314C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vi-VN" sz="2400" b="1" kern="1200" noProof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vi-VN" sz="20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2000" b="1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vi-VN" sz="2000" b="1" i="0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vi-VN" sz="2000" b="1" i="0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vi-VN" sz="2000" b="1" i="0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vi-VN" sz="2000" b="1" i="0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endParaRPr lang="vi-VN" sz="2400" b="1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x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vi-VN" sz="20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910936" y="3212519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 &lt; 2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20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vi-VN" sz="20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m:rPr>
                        <m:sty m:val="p"/>
                      </m:rPr>
                      <a:rPr lang="vi-VN" sz="20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vi-VN" sz="20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-11708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064;p21">
            <a:extLst>
              <a:ext uri="{FF2B5EF4-FFF2-40B4-BE49-F238E27FC236}">
                <a16:creationId xmlns:a16="http://schemas.microsoft.com/office/drawing/2014/main" id="{3EDBFBD3-6A5C-95F2-9038-39BEFD601F6D}"/>
              </a:ext>
            </a:extLst>
          </p:cNvPr>
          <p:cNvGrpSpPr/>
          <p:nvPr/>
        </p:nvGrpSpPr>
        <p:grpSpPr>
          <a:xfrm>
            <a:off x="8048627" y="-405644"/>
            <a:ext cx="1081411" cy="1152472"/>
            <a:chOff x="6583146" y="222101"/>
            <a:chExt cx="2162823" cy="2304945"/>
          </a:xfrm>
        </p:grpSpPr>
        <p:sp>
          <p:nvSpPr>
            <p:cNvPr id="3" name="Google Shape;1065;p21">
              <a:extLst>
                <a:ext uri="{FF2B5EF4-FFF2-40B4-BE49-F238E27FC236}">
                  <a16:creationId xmlns:a16="http://schemas.microsoft.com/office/drawing/2014/main" id="{025A5DB1-BF80-F2AA-F487-DA9805F888B8}"/>
                </a:ext>
              </a:extLst>
            </p:cNvPr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66;p21">
              <a:extLst>
                <a:ext uri="{FF2B5EF4-FFF2-40B4-BE49-F238E27FC236}">
                  <a16:creationId xmlns:a16="http://schemas.microsoft.com/office/drawing/2014/main" id="{AED24076-4E75-4AA4-1273-149460822285}"/>
                </a:ext>
              </a:extLst>
            </p:cNvPr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67;p21">
              <a:extLst>
                <a:ext uri="{FF2B5EF4-FFF2-40B4-BE49-F238E27FC236}">
                  <a16:creationId xmlns:a16="http://schemas.microsoft.com/office/drawing/2014/main" id="{729578D2-BDAD-F368-0ED2-F6CDBCFB6F54}"/>
                </a:ext>
              </a:extLst>
            </p:cNvPr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68;p21">
              <a:extLst>
                <a:ext uri="{FF2B5EF4-FFF2-40B4-BE49-F238E27FC236}">
                  <a16:creationId xmlns:a16="http://schemas.microsoft.com/office/drawing/2014/main" id="{4A0230C1-97E8-00BB-FFA9-DC664B757136}"/>
                </a:ext>
              </a:extLst>
            </p:cNvPr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69;p21">
              <a:extLst>
                <a:ext uri="{FF2B5EF4-FFF2-40B4-BE49-F238E27FC236}">
                  <a16:creationId xmlns:a16="http://schemas.microsoft.com/office/drawing/2014/main" id="{DCC1AC73-E2D7-51ED-9730-AB73B17C9298}"/>
                </a:ext>
              </a:extLst>
            </p:cNvPr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70;p21">
              <a:extLst>
                <a:ext uri="{FF2B5EF4-FFF2-40B4-BE49-F238E27FC236}">
                  <a16:creationId xmlns:a16="http://schemas.microsoft.com/office/drawing/2014/main" id="{B4F1F9F9-9BC2-318C-1C0C-293C5EE92E12}"/>
                </a:ext>
              </a:extLst>
            </p:cNvPr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71;p21">
              <a:extLst>
                <a:ext uri="{FF2B5EF4-FFF2-40B4-BE49-F238E27FC236}">
                  <a16:creationId xmlns:a16="http://schemas.microsoft.com/office/drawing/2014/main" id="{3AEF8E4A-FA42-DF77-FAB9-0A32438ABD0B}"/>
                </a:ext>
              </a:extLst>
            </p:cNvPr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72;p21">
              <a:extLst>
                <a:ext uri="{FF2B5EF4-FFF2-40B4-BE49-F238E27FC236}">
                  <a16:creationId xmlns:a16="http://schemas.microsoft.com/office/drawing/2014/main" id="{AD78F953-DB3C-9A0B-FBBC-BB2A28AE2749}"/>
                </a:ext>
              </a:extLst>
            </p:cNvPr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073;p21">
              <a:extLst>
                <a:ext uri="{FF2B5EF4-FFF2-40B4-BE49-F238E27FC236}">
                  <a16:creationId xmlns:a16="http://schemas.microsoft.com/office/drawing/2014/main" id="{8BC4B78A-B2C9-3BB6-5229-A92880B00D4B}"/>
                </a:ext>
              </a:extLst>
            </p:cNvPr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74;p21">
              <a:extLst>
                <a:ext uri="{FF2B5EF4-FFF2-40B4-BE49-F238E27FC236}">
                  <a16:creationId xmlns:a16="http://schemas.microsoft.com/office/drawing/2014/main" id="{6FD3E805-48B0-E313-5342-928E5E6179C4}"/>
                </a:ext>
              </a:extLst>
            </p:cNvPr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75;p21">
              <a:extLst>
                <a:ext uri="{FF2B5EF4-FFF2-40B4-BE49-F238E27FC236}">
                  <a16:creationId xmlns:a16="http://schemas.microsoft.com/office/drawing/2014/main" id="{C96E55F2-5F87-2431-50E9-D9F2321BD0E7}"/>
                </a:ext>
              </a:extLst>
            </p:cNvPr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076;p21">
              <a:extLst>
                <a:ext uri="{FF2B5EF4-FFF2-40B4-BE49-F238E27FC236}">
                  <a16:creationId xmlns:a16="http://schemas.microsoft.com/office/drawing/2014/main" id="{09544433-A4F0-C7FD-865B-4A6E2E89BB30}"/>
                </a:ext>
              </a:extLst>
            </p:cNvPr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077;p21">
              <a:extLst>
                <a:ext uri="{FF2B5EF4-FFF2-40B4-BE49-F238E27FC236}">
                  <a16:creationId xmlns:a16="http://schemas.microsoft.com/office/drawing/2014/main" id="{73C6058A-C642-D265-AED7-5086179473B6}"/>
                </a:ext>
              </a:extLst>
            </p:cNvPr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78;p21">
              <a:extLst>
                <a:ext uri="{FF2B5EF4-FFF2-40B4-BE49-F238E27FC236}">
                  <a16:creationId xmlns:a16="http://schemas.microsoft.com/office/drawing/2014/main" id="{2A3DCDFD-778D-6264-3B80-4EE28592553C}"/>
                </a:ext>
              </a:extLst>
            </p:cNvPr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79;p21">
              <a:extLst>
                <a:ext uri="{FF2B5EF4-FFF2-40B4-BE49-F238E27FC236}">
                  <a16:creationId xmlns:a16="http://schemas.microsoft.com/office/drawing/2014/main" id="{E6818AA9-8DC0-2F13-4FD1-3B818DB4F6E8}"/>
                </a:ext>
              </a:extLst>
            </p:cNvPr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080;p21">
              <a:extLst>
                <a:ext uri="{FF2B5EF4-FFF2-40B4-BE49-F238E27FC236}">
                  <a16:creationId xmlns:a16="http://schemas.microsoft.com/office/drawing/2014/main" id="{469C6AE8-5642-BAE7-5587-3ABCE56A9FE1}"/>
                </a:ext>
              </a:extLst>
            </p:cNvPr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81;p21">
              <a:extLst>
                <a:ext uri="{FF2B5EF4-FFF2-40B4-BE49-F238E27FC236}">
                  <a16:creationId xmlns:a16="http://schemas.microsoft.com/office/drawing/2014/main" id="{8E709DD1-4996-4ADE-B108-32D70EB394F8}"/>
                </a:ext>
              </a:extLst>
            </p:cNvPr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82;p21">
              <a:extLst>
                <a:ext uri="{FF2B5EF4-FFF2-40B4-BE49-F238E27FC236}">
                  <a16:creationId xmlns:a16="http://schemas.microsoft.com/office/drawing/2014/main" id="{B53B5BF1-4635-83D8-120B-E8FBC742FFA1}"/>
                </a:ext>
              </a:extLst>
            </p:cNvPr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083;p21">
              <a:extLst>
                <a:ext uri="{FF2B5EF4-FFF2-40B4-BE49-F238E27FC236}">
                  <a16:creationId xmlns:a16="http://schemas.microsoft.com/office/drawing/2014/main" id="{51B7CEA1-8BF6-4091-F9B5-418984FCFEA0}"/>
                </a:ext>
              </a:extLst>
            </p:cNvPr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84;p21">
              <a:extLst>
                <a:ext uri="{FF2B5EF4-FFF2-40B4-BE49-F238E27FC236}">
                  <a16:creationId xmlns:a16="http://schemas.microsoft.com/office/drawing/2014/main" id="{C4809082-3EDA-AFA5-D369-8F68809AC2E2}"/>
                </a:ext>
              </a:extLst>
            </p:cNvPr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85;p21">
              <a:extLst>
                <a:ext uri="{FF2B5EF4-FFF2-40B4-BE49-F238E27FC236}">
                  <a16:creationId xmlns:a16="http://schemas.microsoft.com/office/drawing/2014/main" id="{A75D34F5-B180-3EB8-0A31-172800A1EF10}"/>
                </a:ext>
              </a:extLst>
            </p:cNvPr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086;p21">
              <a:extLst>
                <a:ext uri="{FF2B5EF4-FFF2-40B4-BE49-F238E27FC236}">
                  <a16:creationId xmlns:a16="http://schemas.microsoft.com/office/drawing/2014/main" id="{2694B869-48BB-77B8-89D6-C5B3B7F9A799}"/>
                </a:ext>
              </a:extLst>
            </p:cNvPr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087;p21">
              <a:extLst>
                <a:ext uri="{FF2B5EF4-FFF2-40B4-BE49-F238E27FC236}">
                  <a16:creationId xmlns:a16="http://schemas.microsoft.com/office/drawing/2014/main" id="{52724541-4ACC-9A63-EA4F-90DFA001EABB}"/>
                </a:ext>
              </a:extLst>
            </p:cNvPr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088;p21">
              <a:extLst>
                <a:ext uri="{FF2B5EF4-FFF2-40B4-BE49-F238E27FC236}">
                  <a16:creationId xmlns:a16="http://schemas.microsoft.com/office/drawing/2014/main" id="{C7E4ECED-FB57-D813-41B9-95AE6AC4C524}"/>
                </a:ext>
              </a:extLst>
            </p:cNvPr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089;p21">
              <a:extLst>
                <a:ext uri="{FF2B5EF4-FFF2-40B4-BE49-F238E27FC236}">
                  <a16:creationId xmlns:a16="http://schemas.microsoft.com/office/drawing/2014/main" id="{2FE72C01-227F-582B-A842-ABD6CC7F2CA4}"/>
                </a:ext>
              </a:extLst>
            </p:cNvPr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1090;p21">
              <a:extLst>
                <a:ext uri="{FF2B5EF4-FFF2-40B4-BE49-F238E27FC236}">
                  <a16:creationId xmlns:a16="http://schemas.microsoft.com/office/drawing/2014/main" id="{B4304703-69C1-EA37-3EE9-942E934E7F56}"/>
                </a:ext>
              </a:extLst>
            </p:cNvPr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849" name="Google Shape;1091;p21">
                <a:extLst>
                  <a:ext uri="{FF2B5EF4-FFF2-40B4-BE49-F238E27FC236}">
                    <a16:creationId xmlns:a16="http://schemas.microsoft.com/office/drawing/2014/main" id="{B07381CB-6653-93B4-3071-ACE924AB99E9}"/>
                  </a:ext>
                </a:extLst>
              </p:cNvPr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1092;p21">
                <a:extLst>
                  <a:ext uri="{FF2B5EF4-FFF2-40B4-BE49-F238E27FC236}">
                    <a16:creationId xmlns:a16="http://schemas.microsoft.com/office/drawing/2014/main" id="{F714AF2F-4AD9-F25D-5420-F426592B24AE}"/>
                  </a:ext>
                </a:extLst>
              </p:cNvPr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1093;p21">
                <a:extLst>
                  <a:ext uri="{FF2B5EF4-FFF2-40B4-BE49-F238E27FC236}">
                    <a16:creationId xmlns:a16="http://schemas.microsoft.com/office/drawing/2014/main" id="{49A2E0B6-332F-A575-3F70-4A369F65DEC2}"/>
                  </a:ext>
                </a:extLst>
              </p:cNvPr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1094;p21">
              <a:extLst>
                <a:ext uri="{FF2B5EF4-FFF2-40B4-BE49-F238E27FC236}">
                  <a16:creationId xmlns:a16="http://schemas.microsoft.com/office/drawing/2014/main" id="{51D96541-9BB9-AD18-3016-4C85EED151DF}"/>
                </a:ext>
              </a:extLst>
            </p:cNvPr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847" name="Google Shape;1095;p21">
                <a:extLst>
                  <a:ext uri="{FF2B5EF4-FFF2-40B4-BE49-F238E27FC236}">
                    <a16:creationId xmlns:a16="http://schemas.microsoft.com/office/drawing/2014/main" id="{D16E1647-E2ED-02A5-99D8-3AA69EE7C710}"/>
                  </a:ext>
                </a:extLst>
              </p:cNvPr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1096;p21">
                <a:extLst>
                  <a:ext uri="{FF2B5EF4-FFF2-40B4-BE49-F238E27FC236}">
                    <a16:creationId xmlns:a16="http://schemas.microsoft.com/office/drawing/2014/main" id="{5F6D0A8A-B579-B0A3-2736-45C361A38ADF}"/>
                  </a:ext>
                </a:extLst>
              </p:cNvPr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" name="Google Shape;1097;p21">
              <a:extLst>
                <a:ext uri="{FF2B5EF4-FFF2-40B4-BE49-F238E27FC236}">
                  <a16:creationId xmlns:a16="http://schemas.microsoft.com/office/drawing/2014/main" id="{D017BEF0-0902-D54E-042E-6AEF35DF17D8}"/>
                </a:ext>
              </a:extLst>
            </p:cNvPr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098;p21">
              <a:extLst>
                <a:ext uri="{FF2B5EF4-FFF2-40B4-BE49-F238E27FC236}">
                  <a16:creationId xmlns:a16="http://schemas.microsoft.com/office/drawing/2014/main" id="{946B0CB6-9417-B150-2768-35FABC251DA0}"/>
                </a:ext>
              </a:extLst>
            </p:cNvPr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1099;p21">
              <a:extLst>
                <a:ext uri="{FF2B5EF4-FFF2-40B4-BE49-F238E27FC236}">
                  <a16:creationId xmlns:a16="http://schemas.microsoft.com/office/drawing/2014/main" id="{D44E1C77-DA56-0D79-EB6A-33D5BC49F104}"/>
                </a:ext>
              </a:extLst>
            </p:cNvPr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3" name="Google Shape;1100;p21">
              <a:extLst>
                <a:ext uri="{FF2B5EF4-FFF2-40B4-BE49-F238E27FC236}">
                  <a16:creationId xmlns:a16="http://schemas.microsoft.com/office/drawing/2014/main" id="{E4271DF9-A21E-373F-71B0-DF3FC02760E0}"/>
                </a:ext>
              </a:extLst>
            </p:cNvPr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845" name="Google Shape;1101;p21">
                <a:extLst>
                  <a:ext uri="{FF2B5EF4-FFF2-40B4-BE49-F238E27FC236}">
                    <a16:creationId xmlns:a16="http://schemas.microsoft.com/office/drawing/2014/main" id="{2FA2EF27-0821-EB4A-991C-BDF4E76AC905}"/>
                  </a:ext>
                </a:extLst>
              </p:cNvPr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1102;p21">
                <a:extLst>
                  <a:ext uri="{FF2B5EF4-FFF2-40B4-BE49-F238E27FC236}">
                    <a16:creationId xmlns:a16="http://schemas.microsoft.com/office/drawing/2014/main" id="{51A584B8-4030-67B2-AEF6-0DE2E3E036ED}"/>
                  </a:ext>
                </a:extLst>
              </p:cNvPr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4" name="Google Shape;1103;p21">
              <a:extLst>
                <a:ext uri="{FF2B5EF4-FFF2-40B4-BE49-F238E27FC236}">
                  <a16:creationId xmlns:a16="http://schemas.microsoft.com/office/drawing/2014/main" id="{D16B6212-3A72-51D7-8E08-E4F48A405591}"/>
                </a:ext>
              </a:extLst>
            </p:cNvPr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1104;p21">
              <a:extLst>
                <a:ext uri="{FF2B5EF4-FFF2-40B4-BE49-F238E27FC236}">
                  <a16:creationId xmlns:a16="http://schemas.microsoft.com/office/drawing/2014/main" id="{32AFF1BF-D285-B929-53DA-19CA258C58A3}"/>
                </a:ext>
              </a:extLst>
            </p:cNvPr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1105;p21">
              <a:extLst>
                <a:ext uri="{FF2B5EF4-FFF2-40B4-BE49-F238E27FC236}">
                  <a16:creationId xmlns:a16="http://schemas.microsoft.com/office/drawing/2014/main" id="{FA000712-71EA-F805-28BA-2827ED8FDF09}"/>
                </a:ext>
              </a:extLst>
            </p:cNvPr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7" name="Google Shape;1106;p21">
              <a:extLst>
                <a:ext uri="{FF2B5EF4-FFF2-40B4-BE49-F238E27FC236}">
                  <a16:creationId xmlns:a16="http://schemas.microsoft.com/office/drawing/2014/main" id="{E87BBA3B-70A7-D84B-FBC7-8E4DAA2E674E}"/>
                </a:ext>
              </a:extLst>
            </p:cNvPr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843" name="Google Shape;1107;p21">
                <a:extLst>
                  <a:ext uri="{FF2B5EF4-FFF2-40B4-BE49-F238E27FC236}">
                    <a16:creationId xmlns:a16="http://schemas.microsoft.com/office/drawing/2014/main" id="{9D522C52-CDFC-E1EA-33B8-7D8FB70FAAC0}"/>
                  </a:ext>
                </a:extLst>
              </p:cNvPr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1108;p21">
                <a:extLst>
                  <a:ext uri="{FF2B5EF4-FFF2-40B4-BE49-F238E27FC236}">
                    <a16:creationId xmlns:a16="http://schemas.microsoft.com/office/drawing/2014/main" id="{BA545242-54CF-1D41-DE8C-F8EB586D3B44}"/>
                  </a:ext>
                </a:extLst>
              </p:cNvPr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8" name="Google Shape;1109;p21">
              <a:extLst>
                <a:ext uri="{FF2B5EF4-FFF2-40B4-BE49-F238E27FC236}">
                  <a16:creationId xmlns:a16="http://schemas.microsoft.com/office/drawing/2014/main" id="{BA982C3A-C7CD-89ED-C8E9-611F6986E717}"/>
                </a:ext>
              </a:extLst>
            </p:cNvPr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1110;p21">
              <a:extLst>
                <a:ext uri="{FF2B5EF4-FFF2-40B4-BE49-F238E27FC236}">
                  <a16:creationId xmlns:a16="http://schemas.microsoft.com/office/drawing/2014/main" id="{558BFBB4-E7F4-53CF-0A8A-03673B560AB0}"/>
                </a:ext>
              </a:extLst>
            </p:cNvPr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0" name="Google Shape;1111;p21">
              <a:extLst>
                <a:ext uri="{FF2B5EF4-FFF2-40B4-BE49-F238E27FC236}">
                  <a16:creationId xmlns:a16="http://schemas.microsoft.com/office/drawing/2014/main" id="{C7970D2B-1263-7D33-CDFE-6C7F1470769F}"/>
                </a:ext>
              </a:extLst>
            </p:cNvPr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841" name="Google Shape;1112;p21">
                <a:extLst>
                  <a:ext uri="{FF2B5EF4-FFF2-40B4-BE49-F238E27FC236}">
                    <a16:creationId xmlns:a16="http://schemas.microsoft.com/office/drawing/2014/main" id="{CE15C6A6-F482-BF92-2674-A8AB88A10854}"/>
                  </a:ext>
                </a:extLst>
              </p:cNvPr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1113;p21">
                <a:extLst>
                  <a:ext uri="{FF2B5EF4-FFF2-40B4-BE49-F238E27FC236}">
                    <a16:creationId xmlns:a16="http://schemas.microsoft.com/office/drawing/2014/main" id="{80AFE83A-C17D-1ABF-F769-0EB39F6CCF23}"/>
                  </a:ext>
                </a:extLst>
              </p:cNvPr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2" name="Hộp Văn bản 45">
            <a:extLst>
              <a:ext uri="{FF2B5EF4-FFF2-40B4-BE49-F238E27FC236}">
                <a16:creationId xmlns:a16="http://schemas.microsoft.com/office/drawing/2014/main" id="{3509E96D-B0C7-3816-B8DE-304E3B24CD01}"/>
              </a:ext>
            </a:extLst>
          </p:cNvPr>
          <p:cNvSpPr txBox="1"/>
          <p:nvPr/>
        </p:nvSpPr>
        <p:spPr>
          <a:xfrm>
            <a:off x="1428655" y="428718"/>
            <a:ext cx="489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853" name="Picture 7">
            <a:extLst>
              <a:ext uri="{FF2B5EF4-FFF2-40B4-BE49-F238E27FC236}">
                <a16:creationId xmlns:a16="http://schemas.microsoft.com/office/drawing/2014/main" id="{A183FFA8-2A89-D6F7-4609-641B26CBA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0982" y="321140"/>
            <a:ext cx="690420" cy="69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6" name="Hộp Văn bản 5">
                <a:extLst>
                  <a:ext uri="{FF2B5EF4-FFF2-40B4-BE49-F238E27FC236}">
                    <a16:creationId xmlns:a16="http://schemas.microsoft.com/office/drawing/2014/main" id="{DF75384F-D9D1-D5AF-936E-53FE1139769F}"/>
                  </a:ext>
                </a:extLst>
              </p:cNvPr>
              <p:cNvSpPr txBox="1"/>
              <p:nvPr/>
            </p:nvSpPr>
            <p:spPr>
              <a:xfrm>
                <a:off x="284767" y="1034219"/>
                <a:ext cx="2482026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d>
                        <m:d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vi-VN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vi-VN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56" name="Hộp Văn bản 5">
                <a:extLst>
                  <a:ext uri="{FF2B5EF4-FFF2-40B4-BE49-F238E27FC236}">
                    <a16:creationId xmlns:a16="http://schemas.microsoft.com/office/drawing/2014/main" id="{DF75384F-D9D1-D5AF-936E-53FE11397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67" y="1034219"/>
                <a:ext cx="2482026" cy="701731"/>
              </a:xfrm>
              <a:prstGeom prst="rect">
                <a:avLst/>
              </a:prstGeom>
              <a:blipFill>
                <a:blip r:embed="rId5"/>
                <a:stretch>
                  <a:fillRect l="-1020" r="-1020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7" name="Hộp Văn bản 5">
                <a:extLst>
                  <a:ext uri="{FF2B5EF4-FFF2-40B4-BE49-F238E27FC236}">
                    <a16:creationId xmlns:a16="http://schemas.microsoft.com/office/drawing/2014/main" id="{DFC77A49-EC7F-E454-E5A0-FBEAB0356EE5}"/>
                  </a:ext>
                </a:extLst>
              </p:cNvPr>
              <p:cNvSpPr txBox="1"/>
              <p:nvPr/>
            </p:nvSpPr>
            <p:spPr>
              <a:xfrm>
                <a:off x="205259" y="1749839"/>
                <a:ext cx="3981731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Suy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ra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2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ho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ặ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c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kumimoji="0" lang="vi-VN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57" name="Hộp Văn bản 5">
                <a:extLst>
                  <a:ext uri="{FF2B5EF4-FFF2-40B4-BE49-F238E27FC236}">
                    <a16:creationId xmlns:a16="http://schemas.microsoft.com/office/drawing/2014/main" id="{DFC77A49-EC7F-E454-E5A0-FBEAB035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59" y="1749839"/>
                <a:ext cx="3981731" cy="692562"/>
              </a:xfrm>
              <a:prstGeom prst="rect">
                <a:avLst/>
              </a:prstGeom>
              <a:blipFill>
                <a:blip r:embed="rId6"/>
                <a:stretch>
                  <a:fillRect l="-1274" r="-318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8" name="Hộp Văn bản 5">
                <a:extLst>
                  <a:ext uri="{FF2B5EF4-FFF2-40B4-BE49-F238E27FC236}">
                    <a16:creationId xmlns:a16="http://schemas.microsoft.com/office/drawing/2014/main" id="{17284975-A740-0371-27FD-40F81458EE32}"/>
                  </a:ext>
                </a:extLst>
              </p:cNvPr>
              <p:cNvSpPr txBox="1"/>
              <p:nvPr/>
            </p:nvSpPr>
            <p:spPr>
              <a:xfrm>
                <a:off x="264895" y="2445576"/>
                <a:ext cx="2926890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V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ậ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ho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ặ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c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vi-VN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58" name="Hộp Văn bản 5">
                <a:extLst>
                  <a:ext uri="{FF2B5EF4-FFF2-40B4-BE49-F238E27FC236}">
                    <a16:creationId xmlns:a16="http://schemas.microsoft.com/office/drawing/2014/main" id="{17284975-A740-0371-27FD-40F81458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95" y="2445576"/>
                <a:ext cx="2926890" cy="692562"/>
              </a:xfrm>
              <a:prstGeom prst="rect">
                <a:avLst/>
              </a:prstGeom>
              <a:blipFill>
                <a:blip r:embed="rId7"/>
                <a:stretch>
                  <a:fillRect l="-3017" r="-1724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9" name="Hộp Văn bản 5">
                <a:extLst>
                  <a:ext uri="{FF2B5EF4-FFF2-40B4-BE49-F238E27FC236}">
                    <a16:creationId xmlns:a16="http://schemas.microsoft.com/office/drawing/2014/main" id="{C13F7EC0-55C1-13A1-2BEC-B9D384E3A3C5}"/>
                  </a:ext>
                </a:extLst>
              </p:cNvPr>
              <p:cNvSpPr txBox="1"/>
              <p:nvPr/>
            </p:nvSpPr>
            <p:spPr>
              <a:xfrm>
                <a:off x="4750313" y="1219751"/>
                <a:ext cx="38880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d>
                        <m:d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e>
                      </m:d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−3(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−1)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59" name="Hộp Văn bản 5">
                <a:extLst>
                  <a:ext uri="{FF2B5EF4-FFF2-40B4-BE49-F238E27FC236}">
                    <a16:creationId xmlns:a16="http://schemas.microsoft.com/office/drawing/2014/main" id="{C13F7EC0-55C1-13A1-2BEC-B9D384E3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313" y="1219751"/>
                <a:ext cx="3888052" cy="369332"/>
              </a:xfrm>
              <a:prstGeom prst="rect">
                <a:avLst/>
              </a:prstGeom>
              <a:blipFill>
                <a:blip r:embed="rId8"/>
                <a:stretch>
                  <a:fillRect l="-974" t="-6667" r="-974" b="-3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0" name="Hộp Văn bản 5">
                <a:extLst>
                  <a:ext uri="{FF2B5EF4-FFF2-40B4-BE49-F238E27FC236}">
                    <a16:creationId xmlns:a16="http://schemas.microsoft.com/office/drawing/2014/main" id="{2E66EE66-992F-D6C7-A19E-C308BE6C02E7}"/>
                  </a:ext>
                </a:extLst>
              </p:cNvPr>
              <p:cNvSpPr txBox="1"/>
              <p:nvPr/>
            </p:nvSpPr>
            <p:spPr>
              <a:xfrm>
                <a:off x="5823296" y="1813887"/>
                <a:ext cx="2812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kumimoji="0" lang="vi-VN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vi-VN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d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80" name="Hộp Văn bản 5">
                <a:extLst>
                  <a:ext uri="{FF2B5EF4-FFF2-40B4-BE49-F238E27FC236}">
                    <a16:creationId xmlns:a16="http://schemas.microsoft.com/office/drawing/2014/main" id="{2E66EE66-992F-D6C7-A19E-C308BE6C0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296" y="1813887"/>
                <a:ext cx="2812757" cy="369332"/>
              </a:xfrm>
              <a:prstGeom prst="rect">
                <a:avLst/>
              </a:prstGeom>
              <a:blipFill>
                <a:blip r:embed="rId9"/>
                <a:stretch>
                  <a:fillRect l="-3587" t="-6897" r="-1345" b="-4137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1" name="Hộp Văn bản 5">
                <a:extLst>
                  <a:ext uri="{FF2B5EF4-FFF2-40B4-BE49-F238E27FC236}">
                    <a16:creationId xmlns:a16="http://schemas.microsoft.com/office/drawing/2014/main" id="{C8682944-3774-7256-1A9B-7C0F301DF7B8}"/>
                  </a:ext>
                </a:extLst>
              </p:cNvPr>
              <p:cNvSpPr txBox="1"/>
              <p:nvPr/>
            </p:nvSpPr>
            <p:spPr>
              <a:xfrm>
                <a:off x="4386326" y="2581631"/>
                <a:ext cx="44380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Suy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ra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−1=0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ho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ặ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c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2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81" name="Hộp Văn bản 5">
                <a:extLst>
                  <a:ext uri="{FF2B5EF4-FFF2-40B4-BE49-F238E27FC236}">
                    <a16:creationId xmlns:a16="http://schemas.microsoft.com/office/drawing/2014/main" id="{C8682944-3774-7256-1A9B-7C0F301DF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26" y="2581631"/>
                <a:ext cx="4438074" cy="369332"/>
              </a:xfrm>
              <a:prstGeom prst="rect">
                <a:avLst/>
              </a:prstGeom>
              <a:blipFill>
                <a:blip r:embed="rId10"/>
                <a:stretch>
                  <a:fillRect l="-1709" t="-6667" r="-855" b="-3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2" name="Hộp Văn bản 5">
                <a:extLst>
                  <a:ext uri="{FF2B5EF4-FFF2-40B4-BE49-F238E27FC236}">
                    <a16:creationId xmlns:a16="http://schemas.microsoft.com/office/drawing/2014/main" id="{A8F2431D-EEBD-DA37-090D-9CFA2F578D6F}"/>
                  </a:ext>
                </a:extLst>
              </p:cNvPr>
              <p:cNvSpPr txBox="1"/>
              <p:nvPr/>
            </p:nvSpPr>
            <p:spPr>
              <a:xfrm>
                <a:off x="5148330" y="3141312"/>
                <a:ext cx="303910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V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ậ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=1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ho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ặ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c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vi-VN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82" name="Hộp Văn bản 5">
                <a:extLst>
                  <a:ext uri="{FF2B5EF4-FFF2-40B4-BE49-F238E27FC236}">
                    <a16:creationId xmlns:a16="http://schemas.microsoft.com/office/drawing/2014/main" id="{A8F2431D-EEBD-DA37-090D-9CFA2F578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330" y="3141312"/>
                <a:ext cx="3039102" cy="691471"/>
              </a:xfrm>
              <a:prstGeom prst="rect">
                <a:avLst/>
              </a:prstGeom>
              <a:blipFill>
                <a:blip r:embed="rId12"/>
                <a:stretch>
                  <a:fillRect l="-1250" t="-1818" b="-1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oogle Shape;860;p16">
            <a:extLst>
              <a:ext uri="{FF2B5EF4-FFF2-40B4-BE49-F238E27FC236}">
                <a16:creationId xmlns:a16="http://schemas.microsoft.com/office/drawing/2014/main" id="{8B081251-BBCC-9EFC-FB26-8A90178E6CB8}"/>
              </a:ext>
            </a:extLst>
          </p:cNvPr>
          <p:cNvGrpSpPr/>
          <p:nvPr/>
        </p:nvGrpSpPr>
        <p:grpSpPr>
          <a:xfrm flipH="1">
            <a:off x="8072407" y="3675047"/>
            <a:ext cx="1071592" cy="1338420"/>
            <a:chOff x="8892209" y="7741092"/>
            <a:chExt cx="2229453" cy="3459418"/>
          </a:xfrm>
        </p:grpSpPr>
        <p:sp>
          <p:nvSpPr>
            <p:cNvPr id="854" name="Google Shape;861;p16">
              <a:extLst>
                <a:ext uri="{FF2B5EF4-FFF2-40B4-BE49-F238E27FC236}">
                  <a16:creationId xmlns:a16="http://schemas.microsoft.com/office/drawing/2014/main" id="{2085887A-1B9E-9DBE-457A-377326A745DA}"/>
                </a:ext>
              </a:extLst>
            </p:cNvPr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62;p16">
              <a:extLst>
                <a:ext uri="{FF2B5EF4-FFF2-40B4-BE49-F238E27FC236}">
                  <a16:creationId xmlns:a16="http://schemas.microsoft.com/office/drawing/2014/main" id="{4978C8C5-06A1-0BB3-A57B-B556D39825D9}"/>
                </a:ext>
              </a:extLst>
            </p:cNvPr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3;p16">
              <a:extLst>
                <a:ext uri="{FF2B5EF4-FFF2-40B4-BE49-F238E27FC236}">
                  <a16:creationId xmlns:a16="http://schemas.microsoft.com/office/drawing/2014/main" id="{FF028FD5-7935-BF7B-E23F-3D8F2E3C0293}"/>
                </a:ext>
              </a:extLst>
            </p:cNvPr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4;p16">
              <a:extLst>
                <a:ext uri="{FF2B5EF4-FFF2-40B4-BE49-F238E27FC236}">
                  <a16:creationId xmlns:a16="http://schemas.microsoft.com/office/drawing/2014/main" id="{5E70DAC5-932B-4E43-F649-DAA03EC5103F}"/>
                </a:ext>
              </a:extLst>
            </p:cNvPr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5;p16">
              <a:extLst>
                <a:ext uri="{FF2B5EF4-FFF2-40B4-BE49-F238E27FC236}">
                  <a16:creationId xmlns:a16="http://schemas.microsoft.com/office/drawing/2014/main" id="{38CEB392-AA7C-FBE5-8C3B-D89D42CDCE6D}"/>
                </a:ext>
              </a:extLst>
            </p:cNvPr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6;p16">
              <a:extLst>
                <a:ext uri="{FF2B5EF4-FFF2-40B4-BE49-F238E27FC236}">
                  <a16:creationId xmlns:a16="http://schemas.microsoft.com/office/drawing/2014/main" id="{439E9E6E-DFA5-AE84-CDAE-C94B8A976A71}"/>
                </a:ext>
              </a:extLst>
            </p:cNvPr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7;p16">
              <a:extLst>
                <a:ext uri="{FF2B5EF4-FFF2-40B4-BE49-F238E27FC236}">
                  <a16:creationId xmlns:a16="http://schemas.microsoft.com/office/drawing/2014/main" id="{D1A32867-5A75-4BEE-006E-6247A15C8F66}"/>
                </a:ext>
              </a:extLst>
            </p:cNvPr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8;p16">
              <a:extLst>
                <a:ext uri="{FF2B5EF4-FFF2-40B4-BE49-F238E27FC236}">
                  <a16:creationId xmlns:a16="http://schemas.microsoft.com/office/drawing/2014/main" id="{3705D598-46D2-A7AA-BD62-9EAD5AB777A2}"/>
                </a:ext>
              </a:extLst>
            </p:cNvPr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9;p16">
              <a:extLst>
                <a:ext uri="{FF2B5EF4-FFF2-40B4-BE49-F238E27FC236}">
                  <a16:creationId xmlns:a16="http://schemas.microsoft.com/office/drawing/2014/main" id="{BB62F094-A883-C42C-95F6-C89B4B2FADEC}"/>
                </a:ext>
              </a:extLst>
            </p:cNvPr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70;p16">
              <a:extLst>
                <a:ext uri="{FF2B5EF4-FFF2-40B4-BE49-F238E27FC236}">
                  <a16:creationId xmlns:a16="http://schemas.microsoft.com/office/drawing/2014/main" id="{9BFD528E-FAB9-593E-39E1-770CF552B6D6}"/>
                </a:ext>
              </a:extLst>
            </p:cNvPr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71;p16">
              <a:extLst>
                <a:ext uri="{FF2B5EF4-FFF2-40B4-BE49-F238E27FC236}">
                  <a16:creationId xmlns:a16="http://schemas.microsoft.com/office/drawing/2014/main" id="{CB8CE3EC-213B-810F-0DE5-C7DC7DBD83FE}"/>
                </a:ext>
              </a:extLst>
            </p:cNvPr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72;p16">
              <a:extLst>
                <a:ext uri="{FF2B5EF4-FFF2-40B4-BE49-F238E27FC236}">
                  <a16:creationId xmlns:a16="http://schemas.microsoft.com/office/drawing/2014/main" id="{58C8738D-56D1-844D-0B67-1666165E85C8}"/>
                </a:ext>
              </a:extLst>
            </p:cNvPr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3;p16">
              <a:extLst>
                <a:ext uri="{FF2B5EF4-FFF2-40B4-BE49-F238E27FC236}">
                  <a16:creationId xmlns:a16="http://schemas.microsoft.com/office/drawing/2014/main" id="{EB87303B-EE51-3FAE-737C-D8F6CA2B6D6D}"/>
                </a:ext>
              </a:extLst>
            </p:cNvPr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4;p16">
              <a:extLst>
                <a:ext uri="{FF2B5EF4-FFF2-40B4-BE49-F238E27FC236}">
                  <a16:creationId xmlns:a16="http://schemas.microsoft.com/office/drawing/2014/main" id="{86AD2F37-9389-77D9-C37D-6B0DBDA2679C}"/>
                </a:ext>
              </a:extLst>
            </p:cNvPr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5;p16">
              <a:extLst>
                <a:ext uri="{FF2B5EF4-FFF2-40B4-BE49-F238E27FC236}">
                  <a16:creationId xmlns:a16="http://schemas.microsoft.com/office/drawing/2014/main" id="{DE34588B-F9DE-3FE4-5A29-8DB49BDC4B6D}"/>
                </a:ext>
              </a:extLst>
            </p:cNvPr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6;p16">
              <a:extLst>
                <a:ext uri="{FF2B5EF4-FFF2-40B4-BE49-F238E27FC236}">
                  <a16:creationId xmlns:a16="http://schemas.microsoft.com/office/drawing/2014/main" id="{2F48BC63-6785-EC8A-9CF6-722DDDF72E46}"/>
                </a:ext>
              </a:extLst>
            </p:cNvPr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7;p16">
              <a:extLst>
                <a:ext uri="{FF2B5EF4-FFF2-40B4-BE49-F238E27FC236}">
                  <a16:creationId xmlns:a16="http://schemas.microsoft.com/office/drawing/2014/main" id="{6E874234-E0A1-360C-13DA-205C06F98245}"/>
                </a:ext>
              </a:extLst>
            </p:cNvPr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1419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  <p:bldP spid="856" grpId="0"/>
      <p:bldP spid="857" grpId="0"/>
      <p:bldP spid="858" grpId="0"/>
      <p:bldP spid="859" grpId="0"/>
      <p:bldP spid="880" grpId="0"/>
      <p:bldP spid="881" grpId="0"/>
      <p:bldP spid="8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461"/>
          <a:stretch/>
        </p:blipFill>
        <p:spPr>
          <a:xfrm>
            <a:off x="-69276" y="0"/>
            <a:ext cx="9129698" cy="514253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179876" y="673215"/>
            <a:ext cx="2242730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33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 SỐ 7 </a:t>
            </a:r>
            <a:endParaRPr sz="1050" dirty="0"/>
          </a:p>
        </p:txBody>
      </p:sp>
      <p:sp>
        <p:nvSpPr>
          <p:cNvPr id="92" name="Google Shape;92;p1"/>
          <p:cNvSpPr/>
          <p:nvPr/>
        </p:nvSpPr>
        <p:spPr>
          <a:xfrm>
            <a:off x="83577" y="1817900"/>
            <a:ext cx="8783975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32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CHUYÊN ĐỀ:</a:t>
            </a:r>
            <a:endParaRPr dirty="0"/>
          </a:p>
          <a:p>
            <a:pPr algn="ctr" defTabSz="685800"/>
            <a:r>
              <a:rPr lang="en-US" sz="4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DẠNG BÀI TẬP CƠ BẢN</a:t>
            </a:r>
            <a:endParaRPr sz="1800" dirty="0"/>
          </a:p>
        </p:txBody>
      </p:sp>
      <p:sp>
        <p:nvSpPr>
          <p:cNvPr id="93" name="Google Shape;93;p1"/>
          <p:cNvSpPr/>
          <p:nvPr/>
        </p:nvSpPr>
        <p:spPr>
          <a:xfrm>
            <a:off x="2891119" y="4064749"/>
            <a:ext cx="347111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Trần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Bích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Ngọc</a:t>
            </a:r>
            <a:endParaRPr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27AE2F7-7E6F-C89E-ED96-B88E71016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4436" y="222714"/>
            <a:ext cx="1386887" cy="1100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C09B4-40C9-09D1-9F11-1E2E80522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0" y="290454"/>
            <a:ext cx="1092544" cy="1076936"/>
          </a:xfrm>
          <a:prstGeom prst="rect">
            <a:avLst/>
          </a:prstGeom>
        </p:spPr>
      </p:pic>
      <p:grpSp>
        <p:nvGrpSpPr>
          <p:cNvPr id="4" name="Google Shape;1395;p26">
            <a:extLst>
              <a:ext uri="{FF2B5EF4-FFF2-40B4-BE49-F238E27FC236}">
                <a16:creationId xmlns:a16="http://schemas.microsoft.com/office/drawing/2014/main" id="{539B7C5D-FCAB-8A8E-C795-770CB57E9666}"/>
              </a:ext>
            </a:extLst>
          </p:cNvPr>
          <p:cNvGrpSpPr/>
          <p:nvPr/>
        </p:nvGrpSpPr>
        <p:grpSpPr>
          <a:xfrm rot="20810494">
            <a:off x="245042" y="3542486"/>
            <a:ext cx="1068439" cy="1316646"/>
            <a:chOff x="4197099" y="6932993"/>
            <a:chExt cx="2136718" cy="2633096"/>
          </a:xfrm>
        </p:grpSpPr>
        <p:sp>
          <p:nvSpPr>
            <p:cNvPr id="5" name="Google Shape;1396;p26">
              <a:extLst>
                <a:ext uri="{FF2B5EF4-FFF2-40B4-BE49-F238E27FC236}">
                  <a16:creationId xmlns:a16="http://schemas.microsoft.com/office/drawing/2014/main" id="{8DBD0FDA-49EB-E3EA-CC27-ECC9B6467407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397;p26">
              <a:extLst>
                <a:ext uri="{FF2B5EF4-FFF2-40B4-BE49-F238E27FC236}">
                  <a16:creationId xmlns:a16="http://schemas.microsoft.com/office/drawing/2014/main" id="{ACC58A70-DC7B-7F6D-2F4C-CCF7F3DBA5C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398;p26">
              <a:extLst>
                <a:ext uri="{FF2B5EF4-FFF2-40B4-BE49-F238E27FC236}">
                  <a16:creationId xmlns:a16="http://schemas.microsoft.com/office/drawing/2014/main" id="{79B79539-6F4F-8184-9C7B-D667486288E7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399;p26">
              <a:extLst>
                <a:ext uri="{FF2B5EF4-FFF2-40B4-BE49-F238E27FC236}">
                  <a16:creationId xmlns:a16="http://schemas.microsoft.com/office/drawing/2014/main" id="{97F27E49-F6BF-77A7-60C6-C00BAA090D04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00;p26">
              <a:extLst>
                <a:ext uri="{FF2B5EF4-FFF2-40B4-BE49-F238E27FC236}">
                  <a16:creationId xmlns:a16="http://schemas.microsoft.com/office/drawing/2014/main" id="{BD1EC1BE-1BA0-A094-BE64-0C0D91A394E8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01;p26">
              <a:extLst>
                <a:ext uri="{FF2B5EF4-FFF2-40B4-BE49-F238E27FC236}">
                  <a16:creationId xmlns:a16="http://schemas.microsoft.com/office/drawing/2014/main" id="{5AEEFD85-405C-EE36-CEB7-BFA463804840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02;p26">
              <a:extLst>
                <a:ext uri="{FF2B5EF4-FFF2-40B4-BE49-F238E27FC236}">
                  <a16:creationId xmlns:a16="http://schemas.microsoft.com/office/drawing/2014/main" id="{C60E0A42-21A2-FB07-B6D1-06B83369A544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03;p26">
              <a:extLst>
                <a:ext uri="{FF2B5EF4-FFF2-40B4-BE49-F238E27FC236}">
                  <a16:creationId xmlns:a16="http://schemas.microsoft.com/office/drawing/2014/main" id="{A4018389-0AA6-0367-BD79-F91615182EC2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04;p26">
              <a:extLst>
                <a:ext uri="{FF2B5EF4-FFF2-40B4-BE49-F238E27FC236}">
                  <a16:creationId xmlns:a16="http://schemas.microsoft.com/office/drawing/2014/main" id="{CA7667CA-685E-A74C-1312-C68F47B7F2B9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05;p26">
              <a:extLst>
                <a:ext uri="{FF2B5EF4-FFF2-40B4-BE49-F238E27FC236}">
                  <a16:creationId xmlns:a16="http://schemas.microsoft.com/office/drawing/2014/main" id="{E20DEA77-ECD1-EF4C-D04A-0F5E7318DEE7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06;p26">
              <a:extLst>
                <a:ext uri="{FF2B5EF4-FFF2-40B4-BE49-F238E27FC236}">
                  <a16:creationId xmlns:a16="http://schemas.microsoft.com/office/drawing/2014/main" id="{D4B31C09-3E5E-EB24-B594-8A77AC60EF7C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07;p26">
              <a:extLst>
                <a:ext uri="{FF2B5EF4-FFF2-40B4-BE49-F238E27FC236}">
                  <a16:creationId xmlns:a16="http://schemas.microsoft.com/office/drawing/2014/main" id="{9DBF4C8F-8991-99CC-9F21-049DB05D1DA3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08;p26">
              <a:extLst>
                <a:ext uri="{FF2B5EF4-FFF2-40B4-BE49-F238E27FC236}">
                  <a16:creationId xmlns:a16="http://schemas.microsoft.com/office/drawing/2014/main" id="{FCCB4B95-887F-0DBE-CBE8-5E8B4A2CF6AC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09;p26">
              <a:extLst>
                <a:ext uri="{FF2B5EF4-FFF2-40B4-BE49-F238E27FC236}">
                  <a16:creationId xmlns:a16="http://schemas.microsoft.com/office/drawing/2014/main" id="{8000EAAB-7E0F-9157-A132-ADF8E03C7C4E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-11708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Hộp Văn bản 45">
            <a:extLst>
              <a:ext uri="{FF2B5EF4-FFF2-40B4-BE49-F238E27FC236}">
                <a16:creationId xmlns:a16="http://schemas.microsoft.com/office/drawing/2014/main" id="{23171DCD-82D0-FCF8-D5F0-9729A20C387B}"/>
              </a:ext>
            </a:extLst>
          </p:cNvPr>
          <p:cNvSpPr txBox="1"/>
          <p:nvPr/>
        </p:nvSpPr>
        <p:spPr>
          <a:xfrm>
            <a:off x="1428655" y="255998"/>
            <a:ext cx="489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9C0869D-E30B-ED80-6B4E-40301914C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0982" y="148420"/>
            <a:ext cx="690420" cy="69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14EA13-F32D-93ED-450B-BF474BE69132}"/>
                  </a:ext>
                </a:extLst>
              </p:cNvPr>
              <p:cNvSpPr txBox="1"/>
              <p:nvPr/>
            </p:nvSpPr>
            <p:spPr>
              <a:xfrm>
                <a:off x="376529" y="1017958"/>
                <a:ext cx="3424517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0" i="1" kern="120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3) </m:t>
                    </m:r>
                    <m:f>
                      <m:fPr>
                        <m:ctrlPr>
                          <a:rPr lang="vi-VN" sz="280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0" i="1" kern="1200" noProof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vi-VN" sz="2800" b="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vi-VN" sz="2800" b="0" i="1" kern="1200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− 3</m:t>
                        </m:r>
                      </m:den>
                    </m:f>
                  </m:oMath>
                </a14:m>
                <a:r>
                  <a:rPr lang="vi-VN" sz="2800" kern="1200" noProof="1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vi-VN" sz="2800" b="0" i="1" kern="120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VN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14EA13-F32D-93ED-450B-BF474BE6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29" y="1017958"/>
                <a:ext cx="3424517" cy="712631"/>
              </a:xfrm>
              <a:prstGeom prst="rect">
                <a:avLst/>
              </a:prstGeom>
              <a:blipFill>
                <a:blip r:embed="rId5"/>
                <a:stretch>
                  <a:fillRect l="-1107" b="-1754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B19992-EE5D-4F02-BCD5-FBB1A52AB4D2}"/>
                  </a:ext>
                </a:extLst>
              </p:cNvPr>
              <p:cNvSpPr txBox="1"/>
              <p:nvPr/>
            </p:nvSpPr>
            <p:spPr>
              <a:xfrm>
                <a:off x="5665690" y="1017454"/>
                <a:ext cx="4661646" cy="703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vi-V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  <m:r>
                      <a:rPr lang="vi-VN" sz="2800" b="0" i="1" kern="120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B19992-EE5D-4F02-BCD5-FBB1A52A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690" y="1017454"/>
                <a:ext cx="4661646" cy="703911"/>
              </a:xfrm>
              <a:prstGeom prst="rect">
                <a:avLst/>
              </a:prstGeom>
              <a:blipFill>
                <a:blip r:embed="rId6"/>
                <a:stretch>
                  <a:fillRect l="-2710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1">
            <a:extLst>
              <a:ext uri="{FF2B5EF4-FFF2-40B4-BE49-F238E27FC236}">
                <a16:creationId xmlns:a16="http://schemas.microsoft.com/office/drawing/2014/main" id="{7757CD7A-03B8-BD7C-F86D-5016F3E63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07967" y="3663875"/>
            <a:ext cx="1927758" cy="13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9280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8028440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-11708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Hộp Văn bản 45">
            <a:extLst>
              <a:ext uri="{FF2B5EF4-FFF2-40B4-BE49-F238E27FC236}">
                <a16:creationId xmlns:a16="http://schemas.microsoft.com/office/drawing/2014/main" id="{23171DCD-82D0-FCF8-D5F0-9729A20C387B}"/>
              </a:ext>
            </a:extLst>
          </p:cNvPr>
          <p:cNvSpPr txBox="1"/>
          <p:nvPr/>
        </p:nvSpPr>
        <p:spPr>
          <a:xfrm>
            <a:off x="1428655" y="255998"/>
            <a:ext cx="489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9C0869D-E30B-ED80-6B4E-40301914C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0982" y="148420"/>
            <a:ext cx="690420" cy="690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102F7-F82C-7B5A-03D4-45F59AA01C63}"/>
                  </a:ext>
                </a:extLst>
              </p:cNvPr>
              <p:cNvSpPr txBox="1"/>
              <p:nvPr/>
            </p:nvSpPr>
            <p:spPr>
              <a:xfrm>
                <a:off x="1251070" y="739503"/>
                <a:ext cx="3777351" cy="658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2400" b="1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5) </m:t>
                    </m:r>
                    <m:d>
                      <m:dPr>
                        <m:ctrlPr>
                          <a:rPr kumimoji="0" lang="vi-VN" sz="2400" b="1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vi-VN" sz="2400" b="1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x</m:t>
                        </m:r>
                        <m:r>
                          <a:rPr kumimoji="0" lang="vi-VN" sz="2400" b="1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+</m:t>
                        </m:r>
                        <m:f>
                          <m:fPr>
                            <m:ctrlPr>
                              <a:rPr kumimoji="0" lang="vi-VN" sz="2400" b="1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1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vi-VN" sz="2400" b="1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𝟑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kumimoji="0" lang="vi-VN" sz="2400" b="1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vi-VN" sz="2400" b="1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x</m:t>
                        </m:r>
                        <m:r>
                          <a:rPr kumimoji="0" lang="vi-VN" sz="2400" b="1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kumimoji="0" lang="vi-VN" sz="2400" b="1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𝟐</m:t>
                        </m:r>
                      </m:e>
                    </m:d>
                  </m:oMath>
                </a14:m>
                <a:r>
                  <a:rPr kumimoji="0" lang="vi-VN" sz="24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2400" b="1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&lt;</m:t>
                    </m:r>
                    <m:r>
                      <a:rPr kumimoji="0" lang="vi-VN" sz="2400" b="1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𝟎</m:t>
                    </m:r>
                  </m:oMath>
                </a14:m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102F7-F82C-7B5A-03D4-45F59AA01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070" y="739503"/>
                <a:ext cx="3777351" cy="658514"/>
              </a:xfrm>
              <a:prstGeom prst="rect">
                <a:avLst/>
              </a:prstGeom>
              <a:blipFill>
                <a:blip r:embed="rId5"/>
                <a:stretch>
                  <a:fillRect l="-67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5">
                <a:extLst>
                  <a:ext uri="{FF2B5EF4-FFF2-40B4-BE49-F238E27FC236}">
                    <a16:creationId xmlns:a16="http://schemas.microsoft.com/office/drawing/2014/main" id="{F83EE0BB-CFC9-258D-748A-DDC06F40E686}"/>
                  </a:ext>
                </a:extLst>
              </p:cNvPr>
              <p:cNvSpPr txBox="1"/>
              <p:nvPr/>
            </p:nvSpPr>
            <p:spPr>
              <a:xfrm>
                <a:off x="1683766" y="1392911"/>
                <a:ext cx="4652749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Suy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ra</m:t>
                      </m:r>
                      <m:r>
                        <a:rPr kumimoji="0" lang="vi-V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2400" i="1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vi-VN" sz="2400" i="1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vi-VN" sz="2400" i="1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vi-VN" sz="2400" i="1">
                          <a:latin typeface="Cambria Math" panose="02040503050406030204" pitchFamily="18" charset="0"/>
                        </a:rPr>
                        <m:t>ấ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nhau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Hộp Văn bản 5">
                <a:extLst>
                  <a:ext uri="{FF2B5EF4-FFF2-40B4-BE49-F238E27FC236}">
                    <a16:creationId xmlns:a16="http://schemas.microsoft.com/office/drawing/2014/main" id="{F83EE0BB-CFC9-258D-748A-DDC06F40E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766" y="1392911"/>
                <a:ext cx="4652749" cy="693844"/>
              </a:xfrm>
              <a:prstGeom prst="rect">
                <a:avLst/>
              </a:prstGeom>
              <a:blipFill>
                <a:blip r:embed="rId6"/>
                <a:stretch>
                  <a:fillRect l="-1635" r="-1362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72089C3-4E56-0E7C-5732-548971879611}"/>
                  </a:ext>
                </a:extLst>
              </p:cNvPr>
              <p:cNvSpPr txBox="1"/>
              <p:nvPr/>
            </p:nvSpPr>
            <p:spPr>
              <a:xfrm>
                <a:off x="1704086" y="2093951"/>
                <a:ext cx="2611549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40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vi-VN" sz="2400" i="1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kumimoji="0" lang="vi-V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2400" i="1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2 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72089C3-4E56-0E7C-5732-548971879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086" y="2093951"/>
                <a:ext cx="2611549" cy="693844"/>
              </a:xfrm>
              <a:prstGeom prst="rect">
                <a:avLst/>
              </a:prstGeom>
              <a:blipFill>
                <a:blip r:embed="rId7"/>
                <a:stretch>
                  <a:fillRect l="-2427" r="-3883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id="{4ADCA64C-A028-5B56-FBC2-ADA9260C2020}"/>
                  </a:ext>
                </a:extLst>
              </p:cNvPr>
              <p:cNvSpPr txBox="1"/>
              <p:nvPr/>
            </p:nvSpPr>
            <p:spPr>
              <a:xfrm>
                <a:off x="1734566" y="2845791"/>
                <a:ext cx="406168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Suy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ra</m:t>
                      </m:r>
                      <m:r>
                        <a:rPr kumimoji="0" lang="vi-V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2400" i="1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&gt;0  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vi-VN" sz="2400" i="1">
                          <a:latin typeface="Cambria Math" panose="02040503050406030204" pitchFamily="18" charset="0"/>
                        </a:rPr>
                        <m:t>à 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2&lt;0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id="{4ADCA64C-A028-5B56-FBC2-ADA9260C2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566" y="2845791"/>
                <a:ext cx="4061688" cy="693844"/>
              </a:xfrm>
              <a:prstGeom prst="rect">
                <a:avLst/>
              </a:prstGeom>
              <a:blipFill>
                <a:blip r:embed="rId8"/>
                <a:stretch>
                  <a:fillRect l="-1869" t="-1818" r="-935" b="-1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5">
                <a:extLst>
                  <a:ext uri="{FF2B5EF4-FFF2-40B4-BE49-F238E27FC236}">
                    <a16:creationId xmlns:a16="http://schemas.microsoft.com/office/drawing/2014/main" id="{71D2C5CD-7B16-E537-57EC-70D2C6DD1286}"/>
                  </a:ext>
                </a:extLst>
              </p:cNvPr>
              <p:cNvSpPr txBox="1"/>
              <p:nvPr/>
            </p:nvSpPr>
            <p:spPr>
              <a:xfrm>
                <a:off x="1765046" y="3516351"/>
                <a:ext cx="32702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Suy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ra</m:t>
                      </m:r>
                      <m:r>
                        <a:rPr kumimoji="0" lang="vi-V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b="1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&gt;</m:t>
                      </m:r>
                      <m:f>
                        <m:fPr>
                          <m:ctrlPr>
                            <a:rPr lang="vi-VN" sz="2400" i="1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2400" b="0" i="0" kern="1200" noProof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vi-VN" sz="2400" i="1">
                          <a:latin typeface="Cambria Math" panose="02040503050406030204" pitchFamily="18" charset="0"/>
                        </a:rPr>
                        <m:t>à  </m:t>
                      </m:r>
                      <m:r>
                        <a:rPr kumimoji="0" lang="vi-VN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&lt;2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Hộp Văn bản 5">
                <a:extLst>
                  <a:ext uri="{FF2B5EF4-FFF2-40B4-BE49-F238E27FC236}">
                    <a16:creationId xmlns:a16="http://schemas.microsoft.com/office/drawing/2014/main" id="{71D2C5CD-7B16-E537-57EC-70D2C6DD1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046" y="3516351"/>
                <a:ext cx="3270254" cy="693844"/>
              </a:xfrm>
              <a:prstGeom prst="rect">
                <a:avLst/>
              </a:prstGeom>
              <a:blipFill>
                <a:blip r:embed="rId9"/>
                <a:stretch>
                  <a:fillRect l="-2713" r="-1550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5">
                <a:extLst>
                  <a:ext uri="{FF2B5EF4-FFF2-40B4-BE49-F238E27FC236}">
                    <a16:creationId xmlns:a16="http://schemas.microsoft.com/office/drawing/2014/main" id="{8C26EB82-84FD-9FD3-E5F0-203EA4425E07}"/>
                  </a:ext>
                </a:extLst>
              </p:cNvPr>
              <p:cNvSpPr txBox="1"/>
              <p:nvPr/>
            </p:nvSpPr>
            <p:spPr>
              <a:xfrm>
                <a:off x="1805686" y="4115791"/>
                <a:ext cx="232640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400" i="1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vi-VN" sz="2400" i="1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vi-VN" sz="2400" i="1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kumimoji="0" lang="vi-V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vi-VN" sz="2400" i="1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2400" b="0" i="0" kern="1200" noProof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0" kern="1200" noProof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vi-VN" sz="2400" i="1" kern="1200" noProof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vi-VN" sz="2400" b="0" i="1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&lt;2</m:t>
                      </m:r>
                      <m:r>
                        <a:rPr lang="vi-VN" sz="2400" b="0" i="0" kern="1200" noProof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5">
                <a:extLst>
                  <a:ext uri="{FF2B5EF4-FFF2-40B4-BE49-F238E27FC236}">
                    <a16:creationId xmlns:a16="http://schemas.microsoft.com/office/drawing/2014/main" id="{8C26EB82-84FD-9FD3-E5F0-203EA4425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686" y="4115791"/>
                <a:ext cx="2326406" cy="693844"/>
              </a:xfrm>
              <a:prstGeom prst="rect">
                <a:avLst/>
              </a:prstGeom>
              <a:blipFill>
                <a:blip r:embed="rId10"/>
                <a:stretch>
                  <a:fillRect l="-4348" t="-1818" r="-4348" b="-1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1674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5"/>
          <p:cNvSpPr/>
          <p:nvPr/>
        </p:nvSpPr>
        <p:spPr>
          <a:xfrm>
            <a:off x="3290105" y="1708986"/>
            <a:ext cx="2631501" cy="2144895"/>
          </a:xfrm>
          <a:custGeom>
            <a:avLst/>
            <a:gdLst/>
            <a:ahLst/>
            <a:cxnLst/>
            <a:rect l="l" t="t" r="r" b="b"/>
            <a:pathLst>
              <a:path w="4712851" h="4777840" extrusionOk="0">
                <a:moveTo>
                  <a:pt x="1" y="77940"/>
                </a:moveTo>
                <a:cubicBezTo>
                  <a:pt x="-238" y="34395"/>
                  <a:pt x="35405" y="-798"/>
                  <a:pt x="78916" y="14"/>
                </a:cubicBezTo>
                <a:cubicBezTo>
                  <a:pt x="4788824" y="88050"/>
                  <a:pt x="4708620" y="5422"/>
                  <a:pt x="4709374" y="140664"/>
                </a:cubicBezTo>
                <a:cubicBezTo>
                  <a:pt x="4710463" y="337559"/>
                  <a:pt x="4712851" y="4699304"/>
                  <a:pt x="4712851" y="4698664"/>
                </a:cubicBezTo>
                <a:cubicBezTo>
                  <a:pt x="4713089" y="4741807"/>
                  <a:pt x="4678078" y="4776839"/>
                  <a:pt x="4634958" y="4776600"/>
                </a:cubicBezTo>
                <a:cubicBezTo>
                  <a:pt x="-72477" y="4750627"/>
                  <a:pt x="4232" y="4832720"/>
                  <a:pt x="3478" y="4696064"/>
                </a:cubicBezTo>
                <a:cubicBezTo>
                  <a:pt x="2379" y="4496417"/>
                  <a:pt x="1" y="77310"/>
                  <a:pt x="1" y="77940"/>
                </a:cubicBezTo>
                <a:close/>
              </a:path>
            </a:pathLst>
          </a:custGeom>
          <a:solidFill>
            <a:srgbClr val="FFD16C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25"/>
          <p:cNvSpPr/>
          <p:nvPr/>
        </p:nvSpPr>
        <p:spPr>
          <a:xfrm>
            <a:off x="6344192" y="1715803"/>
            <a:ext cx="2611084" cy="2144896"/>
          </a:xfrm>
          <a:custGeom>
            <a:avLst/>
            <a:gdLst/>
            <a:ahLst/>
            <a:cxnLst/>
            <a:rect l="l" t="t" r="r" b="b"/>
            <a:pathLst>
              <a:path w="4712851" h="4777840" extrusionOk="0">
                <a:moveTo>
                  <a:pt x="1" y="77940"/>
                </a:moveTo>
                <a:cubicBezTo>
                  <a:pt x="-238" y="34395"/>
                  <a:pt x="35405" y="-798"/>
                  <a:pt x="78916" y="14"/>
                </a:cubicBezTo>
                <a:cubicBezTo>
                  <a:pt x="4788824" y="88050"/>
                  <a:pt x="4708620" y="5422"/>
                  <a:pt x="4709374" y="140664"/>
                </a:cubicBezTo>
                <a:cubicBezTo>
                  <a:pt x="4710463" y="337559"/>
                  <a:pt x="4712851" y="4699304"/>
                  <a:pt x="4712851" y="4698664"/>
                </a:cubicBezTo>
                <a:cubicBezTo>
                  <a:pt x="4713089" y="4741807"/>
                  <a:pt x="4678078" y="4776839"/>
                  <a:pt x="4634958" y="4776600"/>
                </a:cubicBezTo>
                <a:cubicBezTo>
                  <a:pt x="-72477" y="4750627"/>
                  <a:pt x="4232" y="4832720"/>
                  <a:pt x="3478" y="4696064"/>
                </a:cubicBezTo>
                <a:cubicBezTo>
                  <a:pt x="2379" y="4496417"/>
                  <a:pt x="1" y="77310"/>
                  <a:pt x="1" y="77940"/>
                </a:cubicBezTo>
                <a:close/>
              </a:path>
            </a:pathLst>
          </a:custGeom>
          <a:solidFill>
            <a:srgbClr val="FFD16C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69" name="Google Shape;2169;p25"/>
          <p:cNvSpPr/>
          <p:nvPr/>
        </p:nvSpPr>
        <p:spPr>
          <a:xfrm>
            <a:off x="253062" y="1710647"/>
            <a:ext cx="2611084" cy="2144895"/>
          </a:xfrm>
          <a:custGeom>
            <a:avLst/>
            <a:gdLst/>
            <a:ahLst/>
            <a:cxnLst/>
            <a:rect l="l" t="t" r="r" b="b"/>
            <a:pathLst>
              <a:path w="4712851" h="4777840" extrusionOk="0">
                <a:moveTo>
                  <a:pt x="1" y="77940"/>
                </a:moveTo>
                <a:cubicBezTo>
                  <a:pt x="-238" y="34395"/>
                  <a:pt x="35405" y="-798"/>
                  <a:pt x="78916" y="14"/>
                </a:cubicBezTo>
                <a:cubicBezTo>
                  <a:pt x="4788824" y="88050"/>
                  <a:pt x="4708620" y="5422"/>
                  <a:pt x="4709374" y="140664"/>
                </a:cubicBezTo>
                <a:cubicBezTo>
                  <a:pt x="4710463" y="337559"/>
                  <a:pt x="4712851" y="4699304"/>
                  <a:pt x="4712851" y="4698664"/>
                </a:cubicBezTo>
                <a:cubicBezTo>
                  <a:pt x="4713089" y="4741807"/>
                  <a:pt x="4678078" y="4776839"/>
                  <a:pt x="4634958" y="4776600"/>
                </a:cubicBezTo>
                <a:cubicBezTo>
                  <a:pt x="-72477" y="4750627"/>
                  <a:pt x="4232" y="4832720"/>
                  <a:pt x="3478" y="4696064"/>
                </a:cubicBezTo>
                <a:cubicBezTo>
                  <a:pt x="2379" y="4496417"/>
                  <a:pt x="1" y="77310"/>
                  <a:pt x="1" y="77940"/>
                </a:cubicBezTo>
                <a:close/>
              </a:path>
            </a:pathLst>
          </a:custGeom>
          <a:solidFill>
            <a:srgbClr val="FFD16C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7" name="Google Shape;2187;p25"/>
          <p:cNvGrpSpPr/>
          <p:nvPr/>
        </p:nvGrpSpPr>
        <p:grpSpPr>
          <a:xfrm>
            <a:off x="7715444" y="213005"/>
            <a:ext cx="1239832" cy="1244500"/>
            <a:chOff x="16019469" y="816821"/>
            <a:chExt cx="2479664" cy="2489000"/>
          </a:xfrm>
        </p:grpSpPr>
        <p:sp>
          <p:nvSpPr>
            <p:cNvPr id="2188" name="Google Shape;2188;p25"/>
            <p:cNvSpPr/>
            <p:nvPr/>
          </p:nvSpPr>
          <p:spPr>
            <a:xfrm>
              <a:off x="16019473" y="816821"/>
              <a:ext cx="2479659" cy="2489000"/>
            </a:xfrm>
            <a:custGeom>
              <a:avLst/>
              <a:gdLst/>
              <a:ahLst/>
              <a:cxnLst/>
              <a:rect l="l" t="t" r="r" b="b"/>
              <a:pathLst>
                <a:path w="2479659" h="2489000" extrusionOk="0">
                  <a:moveTo>
                    <a:pt x="2477098" y="1160578"/>
                  </a:moveTo>
                  <a:cubicBezTo>
                    <a:pt x="2476456" y="1150552"/>
                    <a:pt x="2475640" y="1140531"/>
                    <a:pt x="2474709" y="1130565"/>
                  </a:cubicBezTo>
                  <a:cubicBezTo>
                    <a:pt x="2474241" y="1125612"/>
                    <a:pt x="2473718" y="1120600"/>
                    <a:pt x="2473196" y="1115587"/>
                  </a:cubicBezTo>
                  <a:cubicBezTo>
                    <a:pt x="2464161" y="1030269"/>
                    <a:pt x="2445573" y="946759"/>
                    <a:pt x="2418707" y="866280"/>
                  </a:cubicBezTo>
                  <a:cubicBezTo>
                    <a:pt x="2418533" y="865872"/>
                    <a:pt x="2418413" y="865524"/>
                    <a:pt x="2418299" y="865116"/>
                  </a:cubicBezTo>
                  <a:cubicBezTo>
                    <a:pt x="2413694" y="851247"/>
                    <a:pt x="2408801" y="837493"/>
                    <a:pt x="2403614" y="823798"/>
                  </a:cubicBezTo>
                  <a:cubicBezTo>
                    <a:pt x="2397959" y="808820"/>
                    <a:pt x="2392075" y="794020"/>
                    <a:pt x="2385897" y="779276"/>
                  </a:cubicBezTo>
                  <a:cubicBezTo>
                    <a:pt x="2382403" y="771002"/>
                    <a:pt x="2378843" y="762784"/>
                    <a:pt x="2375175" y="754625"/>
                  </a:cubicBezTo>
                  <a:cubicBezTo>
                    <a:pt x="2375175" y="754565"/>
                    <a:pt x="2375115" y="754510"/>
                    <a:pt x="2375115" y="754450"/>
                  </a:cubicBezTo>
                  <a:cubicBezTo>
                    <a:pt x="2178017" y="312940"/>
                    <a:pt x="1725964" y="-12071"/>
                    <a:pt x="1224320" y="344"/>
                  </a:cubicBezTo>
                  <a:cubicBezTo>
                    <a:pt x="1145822" y="-298"/>
                    <a:pt x="1067847" y="7338"/>
                    <a:pt x="991620" y="22546"/>
                  </a:cubicBezTo>
                  <a:cubicBezTo>
                    <a:pt x="983461" y="24178"/>
                    <a:pt x="975302" y="25866"/>
                    <a:pt x="967203" y="27673"/>
                  </a:cubicBezTo>
                  <a:cubicBezTo>
                    <a:pt x="946629" y="32218"/>
                    <a:pt x="926174" y="37290"/>
                    <a:pt x="905894" y="42940"/>
                  </a:cubicBezTo>
                  <a:cubicBezTo>
                    <a:pt x="902166" y="43991"/>
                    <a:pt x="898492" y="45096"/>
                    <a:pt x="894764" y="46146"/>
                  </a:cubicBezTo>
                  <a:cubicBezTo>
                    <a:pt x="653029" y="115733"/>
                    <a:pt x="434143" y="261134"/>
                    <a:pt x="276272" y="457062"/>
                  </a:cubicBezTo>
                  <a:cubicBezTo>
                    <a:pt x="271667" y="462772"/>
                    <a:pt x="267122" y="468486"/>
                    <a:pt x="262692" y="474256"/>
                  </a:cubicBezTo>
                  <a:cubicBezTo>
                    <a:pt x="258555" y="479503"/>
                    <a:pt x="254533" y="484804"/>
                    <a:pt x="250570" y="490106"/>
                  </a:cubicBezTo>
                  <a:cubicBezTo>
                    <a:pt x="249172" y="491913"/>
                    <a:pt x="247833" y="493720"/>
                    <a:pt x="246548" y="495527"/>
                  </a:cubicBezTo>
                  <a:cubicBezTo>
                    <a:pt x="243636" y="499375"/>
                    <a:pt x="240838" y="503277"/>
                    <a:pt x="238041" y="507125"/>
                  </a:cubicBezTo>
                  <a:cubicBezTo>
                    <a:pt x="236582" y="509107"/>
                    <a:pt x="235129" y="511088"/>
                    <a:pt x="233785" y="513069"/>
                  </a:cubicBezTo>
                  <a:cubicBezTo>
                    <a:pt x="230813" y="517206"/>
                    <a:pt x="227841" y="521402"/>
                    <a:pt x="224929" y="525599"/>
                  </a:cubicBezTo>
                  <a:cubicBezTo>
                    <a:pt x="224580" y="526121"/>
                    <a:pt x="224172" y="526649"/>
                    <a:pt x="223824" y="527231"/>
                  </a:cubicBezTo>
                  <a:cubicBezTo>
                    <a:pt x="179590" y="591163"/>
                    <a:pt x="141593" y="659695"/>
                    <a:pt x="110944" y="731960"/>
                  </a:cubicBezTo>
                  <a:cubicBezTo>
                    <a:pt x="-141335" y="1275160"/>
                    <a:pt x="55170" y="1922674"/>
                    <a:pt x="512879" y="2257243"/>
                  </a:cubicBezTo>
                  <a:cubicBezTo>
                    <a:pt x="513347" y="2257591"/>
                    <a:pt x="513810" y="2257945"/>
                    <a:pt x="514278" y="2258293"/>
                  </a:cubicBezTo>
                  <a:cubicBezTo>
                    <a:pt x="521332" y="2263480"/>
                    <a:pt x="528495" y="2268547"/>
                    <a:pt x="535663" y="2273506"/>
                  </a:cubicBezTo>
                  <a:cubicBezTo>
                    <a:pt x="539277" y="2276010"/>
                    <a:pt x="542891" y="2278459"/>
                    <a:pt x="546500" y="2280963"/>
                  </a:cubicBezTo>
                  <a:cubicBezTo>
                    <a:pt x="550114" y="2283412"/>
                    <a:pt x="553728" y="2285856"/>
                    <a:pt x="557397" y="2288245"/>
                  </a:cubicBezTo>
                  <a:cubicBezTo>
                    <a:pt x="563515" y="2292268"/>
                    <a:pt x="569633" y="2296290"/>
                    <a:pt x="575811" y="2300252"/>
                  </a:cubicBezTo>
                  <a:cubicBezTo>
                    <a:pt x="579484" y="2302527"/>
                    <a:pt x="583153" y="2304857"/>
                    <a:pt x="586827" y="2307127"/>
                  </a:cubicBezTo>
                  <a:cubicBezTo>
                    <a:pt x="591023" y="2309750"/>
                    <a:pt x="595279" y="2312314"/>
                    <a:pt x="599531" y="2314877"/>
                  </a:cubicBezTo>
                  <a:cubicBezTo>
                    <a:pt x="603841" y="2317441"/>
                    <a:pt x="608098" y="2320005"/>
                    <a:pt x="612409" y="2322514"/>
                  </a:cubicBezTo>
                  <a:cubicBezTo>
                    <a:pt x="719111" y="2385047"/>
                    <a:pt x="837472" y="2431551"/>
                    <a:pt x="965510" y="2457835"/>
                  </a:cubicBezTo>
                  <a:cubicBezTo>
                    <a:pt x="1005722" y="2467158"/>
                    <a:pt x="1045934" y="2474327"/>
                    <a:pt x="1085967" y="2479399"/>
                  </a:cubicBezTo>
                  <a:cubicBezTo>
                    <a:pt x="1091214" y="2480101"/>
                    <a:pt x="1096515" y="2480738"/>
                    <a:pt x="1101762" y="2481321"/>
                  </a:cubicBezTo>
                  <a:cubicBezTo>
                    <a:pt x="1107357" y="2482022"/>
                    <a:pt x="1112893" y="2482605"/>
                    <a:pt x="1118428" y="2483128"/>
                  </a:cubicBezTo>
                  <a:cubicBezTo>
                    <a:pt x="1118837" y="2483128"/>
                    <a:pt x="1119245" y="2483187"/>
                    <a:pt x="1119593" y="2483187"/>
                  </a:cubicBezTo>
                  <a:cubicBezTo>
                    <a:pt x="1124198" y="2483710"/>
                    <a:pt x="1128802" y="2484118"/>
                    <a:pt x="1133347" y="2484472"/>
                  </a:cubicBezTo>
                  <a:cubicBezTo>
                    <a:pt x="1138126" y="2484939"/>
                    <a:pt x="1142845" y="2485288"/>
                    <a:pt x="1147569" y="2485636"/>
                  </a:cubicBezTo>
                  <a:cubicBezTo>
                    <a:pt x="1150367" y="2485870"/>
                    <a:pt x="1153224" y="2486104"/>
                    <a:pt x="1156022" y="2486279"/>
                  </a:cubicBezTo>
                  <a:cubicBezTo>
                    <a:pt x="1160567" y="2486572"/>
                    <a:pt x="1165057" y="2486861"/>
                    <a:pt x="1169542" y="2487095"/>
                  </a:cubicBezTo>
                  <a:cubicBezTo>
                    <a:pt x="1172574" y="2487269"/>
                    <a:pt x="1175605" y="2487443"/>
                    <a:pt x="1178577" y="2487563"/>
                  </a:cubicBezTo>
                  <a:cubicBezTo>
                    <a:pt x="1186442" y="2487971"/>
                    <a:pt x="1194372" y="2488265"/>
                    <a:pt x="1202237" y="2488494"/>
                  </a:cubicBezTo>
                  <a:cubicBezTo>
                    <a:pt x="1608718" y="2500326"/>
                    <a:pt x="1991538" y="2303931"/>
                    <a:pt x="2229773" y="1990110"/>
                  </a:cubicBezTo>
                  <a:cubicBezTo>
                    <a:pt x="2232456" y="1986616"/>
                    <a:pt x="2235075" y="1983056"/>
                    <a:pt x="2237758" y="1979502"/>
                  </a:cubicBezTo>
                  <a:cubicBezTo>
                    <a:pt x="2240441" y="1976008"/>
                    <a:pt x="2243005" y="1972448"/>
                    <a:pt x="2245568" y="1968839"/>
                  </a:cubicBezTo>
                  <a:cubicBezTo>
                    <a:pt x="2248192" y="1965285"/>
                    <a:pt x="2250755" y="1961671"/>
                    <a:pt x="2253319" y="1958057"/>
                  </a:cubicBezTo>
                  <a:cubicBezTo>
                    <a:pt x="2255883" y="1954443"/>
                    <a:pt x="2258446" y="1950829"/>
                    <a:pt x="2260955" y="1947220"/>
                  </a:cubicBezTo>
                  <a:cubicBezTo>
                    <a:pt x="2271095" y="1932709"/>
                    <a:pt x="2280827" y="1917964"/>
                    <a:pt x="2290271" y="1902986"/>
                  </a:cubicBezTo>
                  <a:cubicBezTo>
                    <a:pt x="2396570" y="1735029"/>
                    <a:pt x="2463529" y="1539515"/>
                    <a:pt x="2475938" y="1327967"/>
                  </a:cubicBezTo>
                  <a:cubicBezTo>
                    <a:pt x="2476929" y="1315611"/>
                    <a:pt x="2477746" y="1303256"/>
                    <a:pt x="2478328" y="1290901"/>
                  </a:cubicBezTo>
                  <a:cubicBezTo>
                    <a:pt x="2478562" y="1286356"/>
                    <a:pt x="2478736" y="1281811"/>
                    <a:pt x="2478910" y="1277206"/>
                  </a:cubicBezTo>
                  <a:cubicBezTo>
                    <a:pt x="2479085" y="1272661"/>
                    <a:pt x="2479204" y="1268116"/>
                    <a:pt x="2479319" y="1263572"/>
                  </a:cubicBezTo>
                  <a:cubicBezTo>
                    <a:pt x="2479378" y="1260774"/>
                    <a:pt x="2479433" y="1257976"/>
                    <a:pt x="2479493" y="1255179"/>
                  </a:cubicBezTo>
                  <a:cubicBezTo>
                    <a:pt x="2479553" y="1252730"/>
                    <a:pt x="2479607" y="1250285"/>
                    <a:pt x="2479607" y="1247896"/>
                  </a:cubicBezTo>
                  <a:cubicBezTo>
                    <a:pt x="2479891" y="1218621"/>
                    <a:pt x="2479020" y="1189544"/>
                    <a:pt x="2477098" y="11605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25"/>
            <p:cNvSpPr/>
            <p:nvPr/>
          </p:nvSpPr>
          <p:spPr>
            <a:xfrm>
              <a:off x="16019469" y="1273873"/>
              <a:ext cx="731241" cy="1865446"/>
            </a:xfrm>
            <a:custGeom>
              <a:avLst/>
              <a:gdLst/>
              <a:ahLst/>
              <a:cxnLst/>
              <a:rect l="l" t="t" r="r" b="b"/>
              <a:pathLst>
                <a:path w="731241" h="1865446" extrusionOk="0">
                  <a:moveTo>
                    <a:pt x="731241" y="1028771"/>
                  </a:moveTo>
                  <a:cubicBezTo>
                    <a:pt x="730599" y="1065717"/>
                    <a:pt x="727747" y="1104062"/>
                    <a:pt x="726985" y="1142293"/>
                  </a:cubicBezTo>
                  <a:cubicBezTo>
                    <a:pt x="675702" y="1162807"/>
                    <a:pt x="604776" y="1165485"/>
                    <a:pt x="561652" y="1185243"/>
                  </a:cubicBezTo>
                  <a:cubicBezTo>
                    <a:pt x="531700" y="1232389"/>
                    <a:pt x="530938" y="1295445"/>
                    <a:pt x="526219" y="1347251"/>
                  </a:cubicBezTo>
                  <a:cubicBezTo>
                    <a:pt x="558506" y="1386004"/>
                    <a:pt x="613577" y="1397603"/>
                    <a:pt x="643356" y="1438278"/>
                  </a:cubicBezTo>
                  <a:cubicBezTo>
                    <a:pt x="676340" y="1500457"/>
                    <a:pt x="650409" y="1576396"/>
                    <a:pt x="644695" y="1642772"/>
                  </a:cubicBezTo>
                  <a:cubicBezTo>
                    <a:pt x="633390" y="1716899"/>
                    <a:pt x="620566" y="1790852"/>
                    <a:pt x="612408" y="1865447"/>
                  </a:cubicBezTo>
                  <a:cubicBezTo>
                    <a:pt x="608097" y="1862943"/>
                    <a:pt x="603841" y="1860379"/>
                    <a:pt x="599530" y="1857810"/>
                  </a:cubicBezTo>
                  <a:cubicBezTo>
                    <a:pt x="595273" y="1855247"/>
                    <a:pt x="591022" y="1852683"/>
                    <a:pt x="586826" y="1850060"/>
                  </a:cubicBezTo>
                  <a:cubicBezTo>
                    <a:pt x="583152" y="1847785"/>
                    <a:pt x="579483" y="1845455"/>
                    <a:pt x="575810" y="1843185"/>
                  </a:cubicBezTo>
                  <a:cubicBezTo>
                    <a:pt x="569632" y="1839223"/>
                    <a:pt x="563514" y="1835200"/>
                    <a:pt x="557396" y="1831178"/>
                  </a:cubicBezTo>
                  <a:cubicBezTo>
                    <a:pt x="553722" y="1828789"/>
                    <a:pt x="550113" y="1826340"/>
                    <a:pt x="546499" y="1823896"/>
                  </a:cubicBezTo>
                  <a:cubicBezTo>
                    <a:pt x="542885" y="1821392"/>
                    <a:pt x="539271" y="1818942"/>
                    <a:pt x="535662" y="1816438"/>
                  </a:cubicBezTo>
                  <a:cubicBezTo>
                    <a:pt x="528494" y="1811485"/>
                    <a:pt x="521326" y="1806413"/>
                    <a:pt x="514277" y="1801226"/>
                  </a:cubicBezTo>
                  <a:cubicBezTo>
                    <a:pt x="513809" y="1800877"/>
                    <a:pt x="513346" y="1800529"/>
                    <a:pt x="512878" y="1800175"/>
                  </a:cubicBezTo>
                  <a:cubicBezTo>
                    <a:pt x="55174" y="1465612"/>
                    <a:pt x="-141336" y="818098"/>
                    <a:pt x="110943" y="274898"/>
                  </a:cubicBezTo>
                  <a:cubicBezTo>
                    <a:pt x="141597" y="202633"/>
                    <a:pt x="179594" y="134101"/>
                    <a:pt x="223823" y="70169"/>
                  </a:cubicBezTo>
                  <a:cubicBezTo>
                    <a:pt x="224171" y="69587"/>
                    <a:pt x="224580" y="69064"/>
                    <a:pt x="224928" y="68537"/>
                  </a:cubicBezTo>
                  <a:cubicBezTo>
                    <a:pt x="227840" y="64340"/>
                    <a:pt x="230812" y="60144"/>
                    <a:pt x="233784" y="56007"/>
                  </a:cubicBezTo>
                  <a:cubicBezTo>
                    <a:pt x="235123" y="54026"/>
                    <a:pt x="236581" y="52045"/>
                    <a:pt x="238040" y="50063"/>
                  </a:cubicBezTo>
                  <a:cubicBezTo>
                    <a:pt x="240838" y="46215"/>
                    <a:pt x="243635" y="42313"/>
                    <a:pt x="246547" y="38465"/>
                  </a:cubicBezTo>
                  <a:cubicBezTo>
                    <a:pt x="247832" y="36658"/>
                    <a:pt x="249171" y="34851"/>
                    <a:pt x="250569" y="33044"/>
                  </a:cubicBezTo>
                  <a:cubicBezTo>
                    <a:pt x="254532" y="27742"/>
                    <a:pt x="258554" y="22436"/>
                    <a:pt x="262691" y="17194"/>
                  </a:cubicBezTo>
                  <a:cubicBezTo>
                    <a:pt x="267121" y="11424"/>
                    <a:pt x="271666" y="5715"/>
                    <a:pt x="276271" y="0"/>
                  </a:cubicBezTo>
                  <a:cubicBezTo>
                    <a:pt x="286411" y="6820"/>
                    <a:pt x="295560" y="15795"/>
                    <a:pt x="304650" y="23192"/>
                  </a:cubicBezTo>
                  <a:cubicBezTo>
                    <a:pt x="335653" y="50701"/>
                    <a:pt x="368054" y="76397"/>
                    <a:pt x="399699" y="103148"/>
                  </a:cubicBezTo>
                  <a:cubicBezTo>
                    <a:pt x="416425" y="134619"/>
                    <a:pt x="432743" y="166672"/>
                    <a:pt x="442883" y="200881"/>
                  </a:cubicBezTo>
                  <a:cubicBezTo>
                    <a:pt x="463104" y="282524"/>
                    <a:pt x="430996" y="364641"/>
                    <a:pt x="423126" y="445702"/>
                  </a:cubicBezTo>
                  <a:cubicBezTo>
                    <a:pt x="425341" y="463767"/>
                    <a:pt x="432569" y="481369"/>
                    <a:pt x="429363" y="499842"/>
                  </a:cubicBezTo>
                  <a:cubicBezTo>
                    <a:pt x="418232" y="563421"/>
                    <a:pt x="379887" y="634929"/>
                    <a:pt x="426974" y="693146"/>
                  </a:cubicBezTo>
                  <a:cubicBezTo>
                    <a:pt x="456871" y="731551"/>
                    <a:pt x="499293" y="757541"/>
                    <a:pt x="538863" y="784930"/>
                  </a:cubicBezTo>
                  <a:cubicBezTo>
                    <a:pt x="563340" y="803871"/>
                    <a:pt x="603258" y="812319"/>
                    <a:pt x="610546" y="846239"/>
                  </a:cubicBezTo>
                  <a:cubicBezTo>
                    <a:pt x="615210" y="886391"/>
                    <a:pt x="626689" y="927071"/>
                    <a:pt x="659907" y="953349"/>
                  </a:cubicBezTo>
                  <a:cubicBezTo>
                    <a:pt x="683339" y="978244"/>
                    <a:pt x="726114" y="991296"/>
                    <a:pt x="731241" y="10287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25"/>
            <p:cNvSpPr/>
            <p:nvPr/>
          </p:nvSpPr>
          <p:spPr>
            <a:xfrm>
              <a:off x="17034088" y="1932418"/>
              <a:ext cx="1465043" cy="1373388"/>
            </a:xfrm>
            <a:custGeom>
              <a:avLst/>
              <a:gdLst/>
              <a:ahLst/>
              <a:cxnLst/>
              <a:rect l="l" t="t" r="r" b="b"/>
              <a:pathLst>
                <a:path w="1465043" h="1373388" extrusionOk="0">
                  <a:moveTo>
                    <a:pt x="1462484" y="44981"/>
                  </a:moveTo>
                  <a:cubicBezTo>
                    <a:pt x="1464406" y="73943"/>
                    <a:pt x="1465282" y="103024"/>
                    <a:pt x="1464988" y="132279"/>
                  </a:cubicBezTo>
                  <a:cubicBezTo>
                    <a:pt x="1464988" y="134669"/>
                    <a:pt x="1464928" y="137118"/>
                    <a:pt x="1464873" y="139562"/>
                  </a:cubicBezTo>
                  <a:cubicBezTo>
                    <a:pt x="1464814" y="142360"/>
                    <a:pt x="1464759" y="145157"/>
                    <a:pt x="1464699" y="147955"/>
                  </a:cubicBezTo>
                  <a:cubicBezTo>
                    <a:pt x="1464585" y="152500"/>
                    <a:pt x="1464465" y="157045"/>
                    <a:pt x="1464291" y="161590"/>
                  </a:cubicBezTo>
                  <a:cubicBezTo>
                    <a:pt x="1464117" y="166194"/>
                    <a:pt x="1463942" y="170739"/>
                    <a:pt x="1463709" y="175284"/>
                  </a:cubicBezTo>
                  <a:cubicBezTo>
                    <a:pt x="1463126" y="187639"/>
                    <a:pt x="1462310" y="199995"/>
                    <a:pt x="1461319" y="212350"/>
                  </a:cubicBezTo>
                  <a:cubicBezTo>
                    <a:pt x="1448904" y="423893"/>
                    <a:pt x="1381946" y="619413"/>
                    <a:pt x="1275651" y="787369"/>
                  </a:cubicBezTo>
                  <a:cubicBezTo>
                    <a:pt x="1266208" y="802348"/>
                    <a:pt x="1256476" y="817093"/>
                    <a:pt x="1246336" y="831603"/>
                  </a:cubicBezTo>
                  <a:cubicBezTo>
                    <a:pt x="1243832" y="835218"/>
                    <a:pt x="1241268" y="838831"/>
                    <a:pt x="1238700" y="842446"/>
                  </a:cubicBezTo>
                  <a:cubicBezTo>
                    <a:pt x="1236131" y="846059"/>
                    <a:pt x="1233572" y="849673"/>
                    <a:pt x="1230949" y="853228"/>
                  </a:cubicBezTo>
                  <a:cubicBezTo>
                    <a:pt x="1228385" y="856842"/>
                    <a:pt x="1225822" y="860396"/>
                    <a:pt x="1223139" y="863890"/>
                  </a:cubicBezTo>
                  <a:cubicBezTo>
                    <a:pt x="1220455" y="867445"/>
                    <a:pt x="1217837" y="870999"/>
                    <a:pt x="1215154" y="874499"/>
                  </a:cubicBezTo>
                  <a:cubicBezTo>
                    <a:pt x="976919" y="1188319"/>
                    <a:pt x="594098" y="1384715"/>
                    <a:pt x="187618" y="1372882"/>
                  </a:cubicBezTo>
                  <a:cubicBezTo>
                    <a:pt x="179753" y="1372648"/>
                    <a:pt x="171823" y="1372360"/>
                    <a:pt x="163958" y="1371951"/>
                  </a:cubicBezTo>
                  <a:cubicBezTo>
                    <a:pt x="160986" y="1371837"/>
                    <a:pt x="157954" y="1371658"/>
                    <a:pt x="154923" y="1371483"/>
                  </a:cubicBezTo>
                  <a:cubicBezTo>
                    <a:pt x="150438" y="1371249"/>
                    <a:pt x="145947" y="1370961"/>
                    <a:pt x="141403" y="1370667"/>
                  </a:cubicBezTo>
                  <a:cubicBezTo>
                    <a:pt x="138605" y="1370493"/>
                    <a:pt x="135748" y="1370259"/>
                    <a:pt x="132950" y="1370025"/>
                  </a:cubicBezTo>
                  <a:cubicBezTo>
                    <a:pt x="128231" y="1369676"/>
                    <a:pt x="123507" y="1369323"/>
                    <a:pt x="118728" y="1368860"/>
                  </a:cubicBezTo>
                  <a:cubicBezTo>
                    <a:pt x="114183" y="1368512"/>
                    <a:pt x="109578" y="1368103"/>
                    <a:pt x="104974" y="1367576"/>
                  </a:cubicBezTo>
                  <a:cubicBezTo>
                    <a:pt x="104625" y="1367576"/>
                    <a:pt x="104217" y="1367516"/>
                    <a:pt x="103809" y="1367516"/>
                  </a:cubicBezTo>
                  <a:cubicBezTo>
                    <a:pt x="98273" y="1366993"/>
                    <a:pt x="92738" y="1366411"/>
                    <a:pt x="87143" y="1365709"/>
                  </a:cubicBezTo>
                  <a:cubicBezTo>
                    <a:pt x="81896" y="1365127"/>
                    <a:pt x="76594" y="1364484"/>
                    <a:pt x="71348" y="1363787"/>
                  </a:cubicBezTo>
                  <a:cubicBezTo>
                    <a:pt x="58524" y="1326896"/>
                    <a:pt x="45184" y="1290303"/>
                    <a:pt x="30319" y="1254168"/>
                  </a:cubicBezTo>
                  <a:cubicBezTo>
                    <a:pt x="18955" y="1223225"/>
                    <a:pt x="-2839" y="1192919"/>
                    <a:pt x="307" y="1158710"/>
                  </a:cubicBezTo>
                  <a:cubicBezTo>
                    <a:pt x="16331" y="1080795"/>
                    <a:pt x="150139" y="989007"/>
                    <a:pt x="133005" y="909459"/>
                  </a:cubicBezTo>
                  <a:cubicBezTo>
                    <a:pt x="104506" y="836377"/>
                    <a:pt x="49435" y="776298"/>
                    <a:pt x="24724" y="701236"/>
                  </a:cubicBezTo>
                  <a:cubicBezTo>
                    <a:pt x="-395" y="633575"/>
                    <a:pt x="10621" y="554495"/>
                    <a:pt x="66215" y="505308"/>
                  </a:cubicBezTo>
                  <a:cubicBezTo>
                    <a:pt x="117966" y="452392"/>
                    <a:pt x="168084" y="396505"/>
                    <a:pt x="229393" y="354371"/>
                  </a:cubicBezTo>
                  <a:cubicBezTo>
                    <a:pt x="363021" y="260547"/>
                    <a:pt x="345305" y="401692"/>
                    <a:pt x="429691" y="397963"/>
                  </a:cubicBezTo>
                  <a:cubicBezTo>
                    <a:pt x="533248" y="393418"/>
                    <a:pt x="637038" y="383975"/>
                    <a:pt x="739843" y="375468"/>
                  </a:cubicBezTo>
                  <a:cubicBezTo>
                    <a:pt x="799225" y="389979"/>
                    <a:pt x="812571" y="463060"/>
                    <a:pt x="842703" y="508280"/>
                  </a:cubicBezTo>
                  <a:cubicBezTo>
                    <a:pt x="896141" y="511954"/>
                    <a:pt x="947952" y="526519"/>
                    <a:pt x="1000051" y="538003"/>
                  </a:cubicBezTo>
                  <a:cubicBezTo>
                    <a:pt x="1024413" y="542608"/>
                    <a:pt x="1050463" y="545286"/>
                    <a:pt x="1070041" y="562131"/>
                  </a:cubicBezTo>
                  <a:cubicBezTo>
                    <a:pt x="1090556" y="580953"/>
                    <a:pt x="1093876" y="610268"/>
                    <a:pt x="1100288" y="636552"/>
                  </a:cubicBezTo>
                  <a:cubicBezTo>
                    <a:pt x="1165618" y="577170"/>
                    <a:pt x="1241552" y="528739"/>
                    <a:pt x="1298604" y="461198"/>
                  </a:cubicBezTo>
                  <a:cubicBezTo>
                    <a:pt x="1283043" y="388117"/>
                    <a:pt x="1264281" y="308046"/>
                    <a:pt x="1281122" y="234094"/>
                  </a:cubicBezTo>
                  <a:cubicBezTo>
                    <a:pt x="1335317" y="162819"/>
                    <a:pt x="1394644" y="98484"/>
                    <a:pt x="1439287" y="21385"/>
                  </a:cubicBezTo>
                  <a:cubicBezTo>
                    <a:pt x="1443717" y="11305"/>
                    <a:pt x="1450592" y="4251"/>
                    <a:pt x="1458576" y="0"/>
                  </a:cubicBezTo>
                  <a:cubicBezTo>
                    <a:pt x="1459099" y="5013"/>
                    <a:pt x="1459627" y="10026"/>
                    <a:pt x="1460090" y="14979"/>
                  </a:cubicBezTo>
                  <a:cubicBezTo>
                    <a:pt x="1461025" y="24935"/>
                    <a:pt x="1461842" y="34960"/>
                    <a:pt x="1462484" y="44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25"/>
            <p:cNvSpPr/>
            <p:nvPr/>
          </p:nvSpPr>
          <p:spPr>
            <a:xfrm>
              <a:off x="16705277" y="816826"/>
              <a:ext cx="1732899" cy="1208475"/>
            </a:xfrm>
            <a:custGeom>
              <a:avLst/>
              <a:gdLst/>
              <a:ahLst/>
              <a:cxnLst/>
              <a:rect l="l" t="t" r="r" b="b"/>
              <a:pathLst>
                <a:path w="1732899" h="1208475" extrusionOk="0">
                  <a:moveTo>
                    <a:pt x="1732491" y="865111"/>
                  </a:moveTo>
                  <a:cubicBezTo>
                    <a:pt x="1732605" y="865519"/>
                    <a:pt x="1732725" y="865867"/>
                    <a:pt x="1732899" y="866275"/>
                  </a:cubicBezTo>
                  <a:cubicBezTo>
                    <a:pt x="1648687" y="868371"/>
                    <a:pt x="1565296" y="817148"/>
                    <a:pt x="1479162" y="827403"/>
                  </a:cubicBezTo>
                  <a:cubicBezTo>
                    <a:pt x="1496759" y="872568"/>
                    <a:pt x="1487844" y="933642"/>
                    <a:pt x="1437437" y="952056"/>
                  </a:cubicBezTo>
                  <a:cubicBezTo>
                    <a:pt x="1406902" y="969772"/>
                    <a:pt x="1378926" y="991740"/>
                    <a:pt x="1347107" y="1007535"/>
                  </a:cubicBezTo>
                  <a:cubicBezTo>
                    <a:pt x="1331780" y="1111211"/>
                    <a:pt x="1338834" y="1244083"/>
                    <a:pt x="1190923" y="1199674"/>
                  </a:cubicBezTo>
                  <a:cubicBezTo>
                    <a:pt x="1152170" y="1191107"/>
                    <a:pt x="1130551" y="1156257"/>
                    <a:pt x="1109160" y="1126070"/>
                  </a:cubicBezTo>
                  <a:cubicBezTo>
                    <a:pt x="1073902" y="1083588"/>
                    <a:pt x="1057121" y="1020995"/>
                    <a:pt x="1011488" y="989236"/>
                  </a:cubicBezTo>
                  <a:cubicBezTo>
                    <a:pt x="1010323" y="989176"/>
                    <a:pt x="1009213" y="989122"/>
                    <a:pt x="1008048" y="989062"/>
                  </a:cubicBezTo>
                  <a:cubicBezTo>
                    <a:pt x="1007466" y="950015"/>
                    <a:pt x="1032405" y="913825"/>
                    <a:pt x="1028094" y="874549"/>
                  </a:cubicBezTo>
                  <a:cubicBezTo>
                    <a:pt x="1019004" y="827054"/>
                    <a:pt x="1003503" y="780779"/>
                    <a:pt x="998197" y="732587"/>
                  </a:cubicBezTo>
                  <a:cubicBezTo>
                    <a:pt x="1037358" y="670462"/>
                    <a:pt x="1132816" y="595405"/>
                    <a:pt x="1103620" y="513348"/>
                  </a:cubicBezTo>
                  <a:cubicBezTo>
                    <a:pt x="1093888" y="487706"/>
                    <a:pt x="1079492" y="447669"/>
                    <a:pt x="1045283" y="453438"/>
                  </a:cubicBezTo>
                  <a:cubicBezTo>
                    <a:pt x="982227" y="468417"/>
                    <a:pt x="927913" y="506294"/>
                    <a:pt x="866550" y="525295"/>
                  </a:cubicBezTo>
                  <a:cubicBezTo>
                    <a:pt x="833332" y="536485"/>
                    <a:pt x="800054" y="527217"/>
                    <a:pt x="767189" y="521099"/>
                  </a:cubicBezTo>
                  <a:cubicBezTo>
                    <a:pt x="757224" y="520222"/>
                    <a:pt x="747900" y="524070"/>
                    <a:pt x="739626" y="529143"/>
                  </a:cubicBezTo>
                  <a:cubicBezTo>
                    <a:pt x="684321" y="559215"/>
                    <a:pt x="640032" y="604788"/>
                    <a:pt x="604539" y="656305"/>
                  </a:cubicBezTo>
                  <a:cubicBezTo>
                    <a:pt x="591079" y="674310"/>
                    <a:pt x="580645" y="694416"/>
                    <a:pt x="569400" y="713940"/>
                  </a:cubicBezTo>
                  <a:cubicBezTo>
                    <a:pt x="546088" y="724722"/>
                    <a:pt x="522368" y="732587"/>
                    <a:pt x="498125" y="722855"/>
                  </a:cubicBezTo>
                  <a:cubicBezTo>
                    <a:pt x="473066" y="710908"/>
                    <a:pt x="454708" y="689523"/>
                    <a:pt x="431749" y="674484"/>
                  </a:cubicBezTo>
                  <a:cubicBezTo>
                    <a:pt x="391303" y="661258"/>
                    <a:pt x="344277" y="675181"/>
                    <a:pt x="304821" y="655543"/>
                  </a:cubicBezTo>
                  <a:cubicBezTo>
                    <a:pt x="272126" y="653094"/>
                    <a:pt x="246430" y="635029"/>
                    <a:pt x="220963" y="616148"/>
                  </a:cubicBezTo>
                  <a:cubicBezTo>
                    <a:pt x="164607" y="584503"/>
                    <a:pt x="97882" y="581705"/>
                    <a:pt x="35061" y="586892"/>
                  </a:cubicBezTo>
                  <a:cubicBezTo>
                    <a:pt x="-313" y="583044"/>
                    <a:pt x="1668" y="540677"/>
                    <a:pt x="2077" y="513811"/>
                  </a:cubicBezTo>
                  <a:cubicBezTo>
                    <a:pt x="2833" y="495397"/>
                    <a:pt x="-1418" y="480070"/>
                    <a:pt x="504" y="462876"/>
                  </a:cubicBezTo>
                  <a:cubicBezTo>
                    <a:pt x="13790" y="414331"/>
                    <a:pt x="110357" y="415262"/>
                    <a:pt x="151789" y="399880"/>
                  </a:cubicBezTo>
                  <a:cubicBezTo>
                    <a:pt x="222769" y="385952"/>
                    <a:pt x="215193" y="339388"/>
                    <a:pt x="229704" y="283386"/>
                  </a:cubicBezTo>
                  <a:cubicBezTo>
                    <a:pt x="238853" y="258621"/>
                    <a:pt x="261175" y="244050"/>
                    <a:pt x="281977" y="229191"/>
                  </a:cubicBezTo>
                  <a:cubicBezTo>
                    <a:pt x="229176" y="188630"/>
                    <a:pt x="201847" y="126625"/>
                    <a:pt x="208373" y="56635"/>
                  </a:cubicBezTo>
                  <a:cubicBezTo>
                    <a:pt x="208722" y="53195"/>
                    <a:pt x="208896" y="49700"/>
                    <a:pt x="208956" y="46146"/>
                  </a:cubicBezTo>
                  <a:cubicBezTo>
                    <a:pt x="212684" y="45096"/>
                    <a:pt x="216358" y="43991"/>
                    <a:pt x="220086" y="42940"/>
                  </a:cubicBezTo>
                  <a:cubicBezTo>
                    <a:pt x="240367" y="37285"/>
                    <a:pt x="260821" y="32218"/>
                    <a:pt x="281395" y="27673"/>
                  </a:cubicBezTo>
                  <a:cubicBezTo>
                    <a:pt x="289494" y="25866"/>
                    <a:pt x="297653" y="24178"/>
                    <a:pt x="305812" y="22546"/>
                  </a:cubicBezTo>
                  <a:cubicBezTo>
                    <a:pt x="382039" y="7333"/>
                    <a:pt x="460014" y="-298"/>
                    <a:pt x="538512" y="344"/>
                  </a:cubicBezTo>
                  <a:cubicBezTo>
                    <a:pt x="1040161" y="-12071"/>
                    <a:pt x="1492215" y="312940"/>
                    <a:pt x="1689307" y="754446"/>
                  </a:cubicBezTo>
                  <a:cubicBezTo>
                    <a:pt x="1689307" y="754505"/>
                    <a:pt x="1689367" y="754560"/>
                    <a:pt x="1689367" y="754620"/>
                  </a:cubicBezTo>
                  <a:cubicBezTo>
                    <a:pt x="1693041" y="762779"/>
                    <a:pt x="1696595" y="770997"/>
                    <a:pt x="1700089" y="779271"/>
                  </a:cubicBezTo>
                  <a:cubicBezTo>
                    <a:pt x="1706267" y="794015"/>
                    <a:pt x="1712151" y="808815"/>
                    <a:pt x="1717806" y="823794"/>
                  </a:cubicBezTo>
                  <a:cubicBezTo>
                    <a:pt x="1722993" y="837488"/>
                    <a:pt x="1727886" y="851242"/>
                    <a:pt x="1732491" y="865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2" name="Google Shape;2192;p25"/>
          <p:cNvSpPr/>
          <p:nvPr/>
        </p:nvSpPr>
        <p:spPr>
          <a:xfrm rot="17582380">
            <a:off x="8276768" y="3963995"/>
            <a:ext cx="690324" cy="989995"/>
          </a:xfrm>
          <a:custGeom>
            <a:avLst/>
            <a:gdLst/>
            <a:ahLst/>
            <a:cxnLst/>
            <a:rect l="l" t="t" r="r" b="b"/>
            <a:pathLst>
              <a:path w="1380647" h="1979990" extrusionOk="0">
                <a:moveTo>
                  <a:pt x="1378491" y="37853"/>
                </a:moveTo>
                <a:cubicBezTo>
                  <a:pt x="1378456" y="37666"/>
                  <a:pt x="1378420" y="37484"/>
                  <a:pt x="1378380" y="37298"/>
                </a:cubicBezTo>
                <a:cubicBezTo>
                  <a:pt x="1372936" y="10362"/>
                  <a:pt x="1344465" y="-6258"/>
                  <a:pt x="1318320" y="2229"/>
                </a:cubicBezTo>
                <a:cubicBezTo>
                  <a:pt x="1318141" y="2284"/>
                  <a:pt x="1317963" y="2344"/>
                  <a:pt x="1317785" y="2403"/>
                </a:cubicBezTo>
                <a:cubicBezTo>
                  <a:pt x="1291576" y="11079"/>
                  <a:pt x="1271250" y="28899"/>
                  <a:pt x="1251298" y="46081"/>
                </a:cubicBezTo>
                <a:cubicBezTo>
                  <a:pt x="855216" y="391463"/>
                  <a:pt x="459134" y="736840"/>
                  <a:pt x="62807" y="1082071"/>
                </a:cubicBezTo>
                <a:cubicBezTo>
                  <a:pt x="26494" y="1113683"/>
                  <a:pt x="-12579" y="1155667"/>
                  <a:pt x="3871" y="1204378"/>
                </a:cubicBezTo>
                <a:cubicBezTo>
                  <a:pt x="5824" y="1209514"/>
                  <a:pt x="8146" y="1214583"/>
                  <a:pt x="10840" y="1219011"/>
                </a:cubicBezTo>
                <a:cubicBezTo>
                  <a:pt x="35104" y="1260008"/>
                  <a:pt x="94400" y="1278929"/>
                  <a:pt x="144611" y="1286267"/>
                </a:cubicBezTo>
                <a:cubicBezTo>
                  <a:pt x="241332" y="1300491"/>
                  <a:pt x="341695" y="1301140"/>
                  <a:pt x="436665" y="1321190"/>
                </a:cubicBezTo>
                <a:cubicBezTo>
                  <a:pt x="363070" y="1410824"/>
                  <a:pt x="198019" y="1662571"/>
                  <a:pt x="127550" y="1755168"/>
                </a:cubicBezTo>
                <a:cubicBezTo>
                  <a:pt x="116120" y="1770188"/>
                  <a:pt x="99816" y="1792783"/>
                  <a:pt x="109519" y="1814298"/>
                </a:cubicBezTo>
                <a:cubicBezTo>
                  <a:pt x="124436" y="1847376"/>
                  <a:pt x="167531" y="1874276"/>
                  <a:pt x="197350" y="1895462"/>
                </a:cubicBezTo>
                <a:cubicBezTo>
                  <a:pt x="210195" y="1904589"/>
                  <a:pt x="223341" y="1913329"/>
                  <a:pt x="236744" y="1921653"/>
                </a:cubicBezTo>
                <a:cubicBezTo>
                  <a:pt x="250584" y="1929236"/>
                  <a:pt x="264653" y="1936388"/>
                  <a:pt x="278920" y="1943088"/>
                </a:cubicBezTo>
                <a:cubicBezTo>
                  <a:pt x="312031" y="1958643"/>
                  <a:pt x="356644" y="1982949"/>
                  <a:pt x="392798" y="1979694"/>
                </a:cubicBezTo>
                <a:cubicBezTo>
                  <a:pt x="416312" y="1977576"/>
                  <a:pt x="427996" y="1952283"/>
                  <a:pt x="435477" y="1934950"/>
                </a:cubicBezTo>
                <a:cubicBezTo>
                  <a:pt x="481567" y="1828122"/>
                  <a:pt x="619910" y="1560780"/>
                  <a:pt x="661884" y="1452685"/>
                </a:cubicBezTo>
                <a:cubicBezTo>
                  <a:pt x="726002" y="1525517"/>
                  <a:pt x="775860" y="1612577"/>
                  <a:pt x="835762" y="1689800"/>
                </a:cubicBezTo>
                <a:cubicBezTo>
                  <a:pt x="866821" y="1729911"/>
                  <a:pt x="912432" y="1772243"/>
                  <a:pt x="960079" y="1773233"/>
                </a:cubicBezTo>
                <a:cubicBezTo>
                  <a:pt x="965262" y="1773403"/>
                  <a:pt x="970820" y="1772936"/>
                  <a:pt x="976256" y="1772112"/>
                </a:cubicBezTo>
                <a:cubicBezTo>
                  <a:pt x="1026788" y="1762509"/>
                  <a:pt x="1044190" y="1707870"/>
                  <a:pt x="1053909" y="1660730"/>
                </a:cubicBezTo>
                <a:cubicBezTo>
                  <a:pt x="1160135" y="1146119"/>
                  <a:pt x="1266611" y="631655"/>
                  <a:pt x="1373083" y="117187"/>
                </a:cubicBezTo>
                <a:cubicBezTo>
                  <a:pt x="1378254" y="91380"/>
                  <a:pt x="1383804" y="64935"/>
                  <a:pt x="1378491" y="378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3" name="Google Shape;2193;p25"/>
          <p:cNvGrpSpPr/>
          <p:nvPr/>
        </p:nvGrpSpPr>
        <p:grpSpPr>
          <a:xfrm rot="-450893">
            <a:off x="270524" y="81090"/>
            <a:ext cx="1302316" cy="947818"/>
            <a:chOff x="2484846" y="7378706"/>
            <a:chExt cx="2857748" cy="2079852"/>
          </a:xfrm>
        </p:grpSpPr>
        <p:sp>
          <p:nvSpPr>
            <p:cNvPr id="2194" name="Google Shape;2194;p25"/>
            <p:cNvSpPr/>
            <p:nvPr/>
          </p:nvSpPr>
          <p:spPr>
            <a:xfrm>
              <a:off x="2707079" y="7449115"/>
              <a:ext cx="438505" cy="179765"/>
            </a:xfrm>
            <a:custGeom>
              <a:avLst/>
              <a:gdLst/>
              <a:ahLst/>
              <a:cxnLst/>
              <a:rect l="l" t="t" r="r" b="b"/>
              <a:pathLst>
                <a:path w="438505" h="179765" extrusionOk="0">
                  <a:moveTo>
                    <a:pt x="4883" y="140254"/>
                  </a:moveTo>
                  <a:cubicBezTo>
                    <a:pt x="-8108" y="89522"/>
                    <a:pt x="2557" y="18464"/>
                    <a:pt x="64576" y="9648"/>
                  </a:cubicBezTo>
                  <a:cubicBezTo>
                    <a:pt x="147416" y="-3405"/>
                    <a:pt x="232308" y="3858"/>
                    <a:pt x="315909" y="1574"/>
                  </a:cubicBezTo>
                  <a:cubicBezTo>
                    <a:pt x="426550" y="-10274"/>
                    <a:pt x="442902" y="45522"/>
                    <a:pt x="437649" y="143108"/>
                  </a:cubicBezTo>
                  <a:cubicBezTo>
                    <a:pt x="441244" y="174044"/>
                    <a:pt x="403888" y="193623"/>
                    <a:pt x="383506" y="167820"/>
                  </a:cubicBezTo>
                  <a:cubicBezTo>
                    <a:pt x="369469" y="142069"/>
                    <a:pt x="382563" y="108741"/>
                    <a:pt x="376065" y="80489"/>
                  </a:cubicBezTo>
                  <a:cubicBezTo>
                    <a:pt x="374293" y="73706"/>
                    <a:pt x="373441" y="64553"/>
                    <a:pt x="366103" y="61584"/>
                  </a:cubicBezTo>
                  <a:cubicBezTo>
                    <a:pt x="324614" y="60756"/>
                    <a:pt x="282999" y="62315"/>
                    <a:pt x="241413" y="61778"/>
                  </a:cubicBezTo>
                  <a:cubicBezTo>
                    <a:pt x="197170" y="61807"/>
                    <a:pt x="152960" y="62315"/>
                    <a:pt x="112586" y="64034"/>
                  </a:cubicBezTo>
                  <a:cubicBezTo>
                    <a:pt x="96097" y="66803"/>
                    <a:pt x="72669" y="63063"/>
                    <a:pt x="61615" y="77686"/>
                  </a:cubicBezTo>
                  <a:cubicBezTo>
                    <a:pt x="49847" y="101969"/>
                    <a:pt x="63118" y="147608"/>
                    <a:pt x="29523" y="155190"/>
                  </a:cubicBezTo>
                  <a:cubicBezTo>
                    <a:pt x="19326" y="156309"/>
                    <a:pt x="8107" y="150223"/>
                    <a:pt x="4883" y="140254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25"/>
            <p:cNvSpPr/>
            <p:nvPr/>
          </p:nvSpPr>
          <p:spPr>
            <a:xfrm>
              <a:off x="2725683" y="7463518"/>
              <a:ext cx="403187" cy="145323"/>
            </a:xfrm>
            <a:custGeom>
              <a:avLst/>
              <a:gdLst/>
              <a:ahLst/>
              <a:cxnLst/>
              <a:rect l="l" t="t" r="r" b="b"/>
              <a:pathLst>
                <a:path w="403187" h="145323" extrusionOk="0">
                  <a:moveTo>
                    <a:pt x="26230" y="128191"/>
                  </a:moveTo>
                  <a:cubicBezTo>
                    <a:pt x="25573" y="126769"/>
                    <a:pt x="24984" y="125376"/>
                    <a:pt x="24464" y="123983"/>
                  </a:cubicBezTo>
                  <a:cubicBezTo>
                    <a:pt x="-2879" y="121648"/>
                    <a:pt x="-5542" y="89616"/>
                    <a:pt x="7803" y="70802"/>
                  </a:cubicBezTo>
                  <a:cubicBezTo>
                    <a:pt x="15342" y="56607"/>
                    <a:pt x="26905" y="37000"/>
                    <a:pt x="45840" y="42447"/>
                  </a:cubicBezTo>
                  <a:cubicBezTo>
                    <a:pt x="52916" y="21150"/>
                    <a:pt x="85226" y="19077"/>
                    <a:pt x="91730" y="41830"/>
                  </a:cubicBezTo>
                  <a:cubicBezTo>
                    <a:pt x="92753" y="41499"/>
                    <a:pt x="93804" y="41231"/>
                    <a:pt x="94873" y="41014"/>
                  </a:cubicBezTo>
                  <a:cubicBezTo>
                    <a:pt x="101429" y="39644"/>
                    <a:pt x="107956" y="40951"/>
                    <a:pt x="113169" y="44234"/>
                  </a:cubicBezTo>
                  <a:cubicBezTo>
                    <a:pt x="115220" y="42499"/>
                    <a:pt x="117450" y="41003"/>
                    <a:pt x="120056" y="39495"/>
                  </a:cubicBezTo>
                  <a:cubicBezTo>
                    <a:pt x="128240" y="34728"/>
                    <a:pt x="137780" y="36258"/>
                    <a:pt x="144804" y="41488"/>
                  </a:cubicBezTo>
                  <a:cubicBezTo>
                    <a:pt x="150891" y="13972"/>
                    <a:pt x="185138" y="1679"/>
                    <a:pt x="200513" y="28852"/>
                  </a:cubicBezTo>
                  <a:cubicBezTo>
                    <a:pt x="204142" y="24907"/>
                    <a:pt x="208669" y="22269"/>
                    <a:pt x="214270" y="21641"/>
                  </a:cubicBezTo>
                  <a:cubicBezTo>
                    <a:pt x="220288" y="20927"/>
                    <a:pt x="226501" y="22840"/>
                    <a:pt x="231045" y="26762"/>
                  </a:cubicBezTo>
                  <a:cubicBezTo>
                    <a:pt x="238018" y="16348"/>
                    <a:pt x="254307" y="11723"/>
                    <a:pt x="264681" y="19694"/>
                  </a:cubicBezTo>
                  <a:cubicBezTo>
                    <a:pt x="270779" y="-7045"/>
                    <a:pt x="308113" y="-6634"/>
                    <a:pt x="311616" y="21407"/>
                  </a:cubicBezTo>
                  <a:cubicBezTo>
                    <a:pt x="319469" y="14486"/>
                    <a:pt x="331341" y="13333"/>
                    <a:pt x="340388" y="20487"/>
                  </a:cubicBezTo>
                  <a:cubicBezTo>
                    <a:pt x="341829" y="21641"/>
                    <a:pt x="343080" y="22840"/>
                    <a:pt x="344166" y="24096"/>
                  </a:cubicBezTo>
                  <a:cubicBezTo>
                    <a:pt x="356986" y="17946"/>
                    <a:pt x="372292" y="25500"/>
                    <a:pt x="376179" y="38867"/>
                  </a:cubicBezTo>
                  <a:cubicBezTo>
                    <a:pt x="409529" y="32952"/>
                    <a:pt x="403402" y="74393"/>
                    <a:pt x="401481" y="95303"/>
                  </a:cubicBezTo>
                  <a:cubicBezTo>
                    <a:pt x="405093" y="121459"/>
                    <a:pt x="384512" y="144972"/>
                    <a:pt x="358506" y="130424"/>
                  </a:cubicBezTo>
                  <a:cubicBezTo>
                    <a:pt x="354557" y="134586"/>
                    <a:pt x="349264" y="137372"/>
                    <a:pt x="343183" y="138029"/>
                  </a:cubicBezTo>
                  <a:cubicBezTo>
                    <a:pt x="335867" y="138874"/>
                    <a:pt x="328952" y="136430"/>
                    <a:pt x="323762" y="131840"/>
                  </a:cubicBezTo>
                  <a:cubicBezTo>
                    <a:pt x="318246" y="136916"/>
                    <a:pt x="310639" y="139456"/>
                    <a:pt x="302940" y="138337"/>
                  </a:cubicBezTo>
                  <a:cubicBezTo>
                    <a:pt x="294298" y="137098"/>
                    <a:pt x="287577" y="131588"/>
                    <a:pt x="283896" y="124109"/>
                  </a:cubicBezTo>
                  <a:cubicBezTo>
                    <a:pt x="280798" y="126027"/>
                    <a:pt x="277255" y="127255"/>
                    <a:pt x="273808" y="127660"/>
                  </a:cubicBezTo>
                  <a:cubicBezTo>
                    <a:pt x="266361" y="128499"/>
                    <a:pt x="259491" y="125667"/>
                    <a:pt x="254376" y="120534"/>
                  </a:cubicBezTo>
                  <a:cubicBezTo>
                    <a:pt x="246780" y="132685"/>
                    <a:pt x="227804" y="135591"/>
                    <a:pt x="216899" y="126227"/>
                  </a:cubicBezTo>
                  <a:cubicBezTo>
                    <a:pt x="215985" y="125428"/>
                    <a:pt x="215105" y="124628"/>
                    <a:pt x="214276" y="123812"/>
                  </a:cubicBezTo>
                  <a:cubicBezTo>
                    <a:pt x="202279" y="137281"/>
                    <a:pt x="178943" y="131023"/>
                    <a:pt x="173427" y="114271"/>
                  </a:cubicBezTo>
                  <a:cubicBezTo>
                    <a:pt x="170501" y="131834"/>
                    <a:pt x="147913" y="142049"/>
                    <a:pt x="133476" y="131931"/>
                  </a:cubicBezTo>
                  <a:cubicBezTo>
                    <a:pt x="125617" y="146953"/>
                    <a:pt x="103246" y="149820"/>
                    <a:pt x="91495" y="138075"/>
                  </a:cubicBezTo>
                  <a:cubicBezTo>
                    <a:pt x="84563" y="139576"/>
                    <a:pt x="77247" y="138246"/>
                    <a:pt x="71005" y="134209"/>
                  </a:cubicBezTo>
                  <a:cubicBezTo>
                    <a:pt x="59009" y="147376"/>
                    <a:pt x="33929" y="144984"/>
                    <a:pt x="26230" y="128191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25"/>
            <p:cNvSpPr/>
            <p:nvPr/>
          </p:nvSpPr>
          <p:spPr>
            <a:xfrm>
              <a:off x="2803673" y="7378706"/>
              <a:ext cx="246597" cy="123865"/>
            </a:xfrm>
            <a:custGeom>
              <a:avLst/>
              <a:gdLst/>
              <a:ahLst/>
              <a:cxnLst/>
              <a:rect l="l" t="t" r="r" b="b"/>
              <a:pathLst>
                <a:path w="246597" h="123865" extrusionOk="0">
                  <a:moveTo>
                    <a:pt x="0" y="93983"/>
                  </a:moveTo>
                  <a:cubicBezTo>
                    <a:pt x="2503" y="60347"/>
                    <a:pt x="1166" y="5150"/>
                    <a:pt x="46364" y="3300"/>
                  </a:cubicBezTo>
                  <a:cubicBezTo>
                    <a:pt x="81349" y="1416"/>
                    <a:pt x="116442" y="234"/>
                    <a:pt x="151426" y="0"/>
                  </a:cubicBezTo>
                  <a:cubicBezTo>
                    <a:pt x="178535" y="320"/>
                    <a:pt x="212199" y="-2267"/>
                    <a:pt x="230432" y="21817"/>
                  </a:cubicBezTo>
                  <a:cubicBezTo>
                    <a:pt x="237873" y="33676"/>
                    <a:pt x="243937" y="47426"/>
                    <a:pt x="246538" y="61232"/>
                  </a:cubicBezTo>
                  <a:cubicBezTo>
                    <a:pt x="248287" y="91928"/>
                    <a:pt x="211079" y="98757"/>
                    <a:pt x="195870" y="74370"/>
                  </a:cubicBezTo>
                  <a:cubicBezTo>
                    <a:pt x="193710" y="94503"/>
                    <a:pt x="174003" y="108326"/>
                    <a:pt x="154890" y="110102"/>
                  </a:cubicBezTo>
                  <a:cubicBezTo>
                    <a:pt x="124415" y="113054"/>
                    <a:pt x="80771" y="125707"/>
                    <a:pt x="60110" y="95976"/>
                  </a:cubicBezTo>
                  <a:cubicBezTo>
                    <a:pt x="57738" y="134420"/>
                    <a:pt x="103" y="132518"/>
                    <a:pt x="0" y="93983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25"/>
            <p:cNvSpPr/>
            <p:nvPr/>
          </p:nvSpPr>
          <p:spPr>
            <a:xfrm>
              <a:off x="2486732" y="8110460"/>
              <a:ext cx="2808892" cy="1274123"/>
            </a:xfrm>
            <a:custGeom>
              <a:avLst/>
              <a:gdLst/>
              <a:ahLst/>
              <a:cxnLst/>
              <a:rect l="l" t="t" r="r" b="b"/>
              <a:pathLst>
                <a:path w="2808892" h="1274123" extrusionOk="0">
                  <a:moveTo>
                    <a:pt x="0" y="1266655"/>
                  </a:moveTo>
                  <a:cubicBezTo>
                    <a:pt x="0" y="1165963"/>
                    <a:pt x="0" y="1065265"/>
                    <a:pt x="0" y="964573"/>
                  </a:cubicBezTo>
                  <a:cubicBezTo>
                    <a:pt x="0" y="878972"/>
                    <a:pt x="0" y="793290"/>
                    <a:pt x="0" y="707609"/>
                  </a:cubicBezTo>
                  <a:cubicBezTo>
                    <a:pt x="0" y="677033"/>
                    <a:pt x="0" y="646452"/>
                    <a:pt x="0" y="615876"/>
                  </a:cubicBezTo>
                  <a:cubicBezTo>
                    <a:pt x="0" y="517068"/>
                    <a:pt x="0" y="418180"/>
                    <a:pt x="0" y="319292"/>
                  </a:cubicBezTo>
                  <a:cubicBezTo>
                    <a:pt x="0" y="293901"/>
                    <a:pt x="0" y="268515"/>
                    <a:pt x="0" y="243124"/>
                  </a:cubicBezTo>
                  <a:cubicBezTo>
                    <a:pt x="0" y="183696"/>
                    <a:pt x="80" y="124349"/>
                    <a:pt x="0" y="64921"/>
                  </a:cubicBezTo>
                  <a:cubicBezTo>
                    <a:pt x="411676" y="52582"/>
                    <a:pt x="822334" y="15869"/>
                    <a:pt x="1234250" y="7698"/>
                  </a:cubicBezTo>
                  <a:cubicBezTo>
                    <a:pt x="1735317" y="-8655"/>
                    <a:pt x="2236457" y="5420"/>
                    <a:pt x="2737524" y="10056"/>
                  </a:cubicBezTo>
                  <a:cubicBezTo>
                    <a:pt x="2761363" y="10136"/>
                    <a:pt x="2785128" y="10216"/>
                    <a:pt x="2808893" y="10370"/>
                  </a:cubicBezTo>
                  <a:cubicBezTo>
                    <a:pt x="2808893" y="116800"/>
                    <a:pt x="2808893" y="223317"/>
                    <a:pt x="2808893" y="329827"/>
                  </a:cubicBezTo>
                  <a:cubicBezTo>
                    <a:pt x="2808893" y="445690"/>
                    <a:pt x="2808893" y="561559"/>
                    <a:pt x="2808893" y="677342"/>
                  </a:cubicBezTo>
                  <a:cubicBezTo>
                    <a:pt x="2808893" y="791795"/>
                    <a:pt x="2808893" y="906162"/>
                    <a:pt x="2808893" y="1020614"/>
                  </a:cubicBezTo>
                  <a:cubicBezTo>
                    <a:pt x="2808893" y="1101419"/>
                    <a:pt x="2808893" y="1182310"/>
                    <a:pt x="2808893" y="1263195"/>
                  </a:cubicBezTo>
                  <a:cubicBezTo>
                    <a:pt x="2795359" y="1262332"/>
                    <a:pt x="2781745" y="1261859"/>
                    <a:pt x="2768136" y="1261859"/>
                  </a:cubicBezTo>
                  <a:cubicBezTo>
                    <a:pt x="2048326" y="1246688"/>
                    <a:pt x="1329071" y="1272861"/>
                    <a:pt x="609186" y="1274123"/>
                  </a:cubicBezTo>
                  <a:cubicBezTo>
                    <a:pt x="406172" y="1266889"/>
                    <a:pt x="202849" y="1263903"/>
                    <a:pt x="0" y="1266655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25"/>
            <p:cNvSpPr/>
            <p:nvPr/>
          </p:nvSpPr>
          <p:spPr>
            <a:xfrm>
              <a:off x="2484846" y="7569018"/>
              <a:ext cx="2814231" cy="606213"/>
            </a:xfrm>
            <a:custGeom>
              <a:avLst/>
              <a:gdLst/>
              <a:ahLst/>
              <a:cxnLst/>
              <a:rect l="l" t="t" r="r" b="b"/>
              <a:pathLst>
                <a:path w="2814231" h="606213" extrusionOk="0">
                  <a:moveTo>
                    <a:pt x="1812" y="572092"/>
                  </a:moveTo>
                  <a:cubicBezTo>
                    <a:pt x="1812" y="551657"/>
                    <a:pt x="1732" y="531136"/>
                    <a:pt x="1732" y="510701"/>
                  </a:cubicBezTo>
                  <a:cubicBezTo>
                    <a:pt x="1497" y="395466"/>
                    <a:pt x="1572" y="280151"/>
                    <a:pt x="629" y="164836"/>
                  </a:cubicBezTo>
                  <a:cubicBezTo>
                    <a:pt x="160" y="109891"/>
                    <a:pt x="0" y="54945"/>
                    <a:pt x="0" y="0"/>
                  </a:cubicBezTo>
                  <a:cubicBezTo>
                    <a:pt x="7082" y="0"/>
                    <a:pt x="14163" y="0"/>
                    <a:pt x="21245" y="0"/>
                  </a:cubicBezTo>
                  <a:cubicBezTo>
                    <a:pt x="114801" y="0"/>
                    <a:pt x="208358" y="0"/>
                    <a:pt x="301990" y="0"/>
                  </a:cubicBezTo>
                  <a:cubicBezTo>
                    <a:pt x="397747" y="0"/>
                    <a:pt x="493510" y="0"/>
                    <a:pt x="589268" y="0"/>
                  </a:cubicBezTo>
                  <a:cubicBezTo>
                    <a:pt x="686917" y="0"/>
                    <a:pt x="784641" y="0"/>
                    <a:pt x="882290" y="0"/>
                  </a:cubicBezTo>
                  <a:cubicBezTo>
                    <a:pt x="981277" y="0"/>
                    <a:pt x="1080338" y="0"/>
                    <a:pt x="1179324" y="0"/>
                  </a:cubicBezTo>
                  <a:cubicBezTo>
                    <a:pt x="1272881" y="0"/>
                    <a:pt x="1366438" y="0"/>
                    <a:pt x="1459995" y="0"/>
                  </a:cubicBezTo>
                  <a:cubicBezTo>
                    <a:pt x="1558668" y="0"/>
                    <a:pt x="1657334" y="0"/>
                    <a:pt x="1756007" y="0"/>
                  </a:cubicBezTo>
                  <a:cubicBezTo>
                    <a:pt x="1853736" y="0"/>
                    <a:pt x="1951460" y="0"/>
                    <a:pt x="2049183" y="0"/>
                  </a:cubicBezTo>
                  <a:cubicBezTo>
                    <a:pt x="2147227" y="0"/>
                    <a:pt x="2245345" y="0"/>
                    <a:pt x="2343463" y="0"/>
                  </a:cubicBezTo>
                  <a:cubicBezTo>
                    <a:pt x="2440009" y="0"/>
                    <a:pt x="2536555" y="0"/>
                    <a:pt x="2633102" y="0"/>
                  </a:cubicBezTo>
                  <a:cubicBezTo>
                    <a:pt x="2680786" y="0"/>
                    <a:pt x="2728390" y="0"/>
                    <a:pt x="2776069" y="0"/>
                  </a:cubicBezTo>
                  <a:cubicBezTo>
                    <a:pt x="2788814" y="0"/>
                    <a:pt x="2801560" y="0"/>
                    <a:pt x="2814231" y="0"/>
                  </a:cubicBezTo>
                  <a:cubicBezTo>
                    <a:pt x="2812031" y="6052"/>
                    <a:pt x="2810848" y="12579"/>
                    <a:pt x="2810848" y="19339"/>
                  </a:cubicBezTo>
                  <a:cubicBezTo>
                    <a:pt x="2810848" y="73810"/>
                    <a:pt x="2810848" y="128208"/>
                    <a:pt x="2810848" y="182685"/>
                  </a:cubicBezTo>
                  <a:cubicBezTo>
                    <a:pt x="2810848" y="296663"/>
                    <a:pt x="2810848" y="410722"/>
                    <a:pt x="2810848" y="524781"/>
                  </a:cubicBezTo>
                  <a:cubicBezTo>
                    <a:pt x="2810848" y="533740"/>
                    <a:pt x="2810848" y="542704"/>
                    <a:pt x="2810848" y="551743"/>
                  </a:cubicBezTo>
                  <a:cubicBezTo>
                    <a:pt x="2787083" y="551583"/>
                    <a:pt x="2763243" y="551429"/>
                    <a:pt x="2739404" y="551349"/>
                  </a:cubicBezTo>
                  <a:cubicBezTo>
                    <a:pt x="2238338" y="546712"/>
                    <a:pt x="1737197" y="532638"/>
                    <a:pt x="1236131" y="548990"/>
                  </a:cubicBezTo>
                  <a:cubicBezTo>
                    <a:pt x="824215" y="557167"/>
                    <a:pt x="413562" y="593875"/>
                    <a:pt x="1880" y="606214"/>
                  </a:cubicBezTo>
                  <a:cubicBezTo>
                    <a:pt x="1886" y="594812"/>
                    <a:pt x="1812" y="583489"/>
                    <a:pt x="1812" y="5720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25"/>
            <p:cNvSpPr/>
            <p:nvPr/>
          </p:nvSpPr>
          <p:spPr>
            <a:xfrm>
              <a:off x="5335353" y="7448747"/>
              <a:ext cx="7241" cy="3460"/>
            </a:xfrm>
            <a:custGeom>
              <a:avLst/>
              <a:gdLst/>
              <a:ahLst/>
              <a:cxnLst/>
              <a:rect l="l" t="t" r="r" b="b"/>
              <a:pathLst>
                <a:path w="7241" h="3460" extrusionOk="0">
                  <a:moveTo>
                    <a:pt x="0" y="3460"/>
                  </a:moveTo>
                  <a:cubicBezTo>
                    <a:pt x="789" y="2358"/>
                    <a:pt x="1497" y="1182"/>
                    <a:pt x="2126" y="0"/>
                  </a:cubicBezTo>
                  <a:cubicBezTo>
                    <a:pt x="3858" y="1102"/>
                    <a:pt x="5590" y="2278"/>
                    <a:pt x="7242" y="3460"/>
                  </a:cubicBezTo>
                  <a:cubicBezTo>
                    <a:pt x="4881" y="3460"/>
                    <a:pt x="2441" y="3460"/>
                    <a:pt x="0" y="346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25"/>
            <p:cNvSpPr/>
            <p:nvPr/>
          </p:nvSpPr>
          <p:spPr>
            <a:xfrm>
              <a:off x="2486720" y="9367608"/>
              <a:ext cx="2808881" cy="90950"/>
            </a:xfrm>
            <a:custGeom>
              <a:avLst/>
              <a:gdLst/>
              <a:ahLst/>
              <a:cxnLst/>
              <a:rect l="l" t="t" r="r" b="b"/>
              <a:pathLst>
                <a:path w="2808881" h="90950" extrusionOk="0">
                  <a:moveTo>
                    <a:pt x="2783876" y="90391"/>
                  </a:moveTo>
                  <a:cubicBezTo>
                    <a:pt x="2737375" y="89209"/>
                    <a:pt x="2690874" y="86776"/>
                    <a:pt x="2644367" y="85281"/>
                  </a:cubicBezTo>
                  <a:cubicBezTo>
                    <a:pt x="2627294" y="84732"/>
                    <a:pt x="2610217" y="84338"/>
                    <a:pt x="2593224" y="84104"/>
                  </a:cubicBezTo>
                  <a:cubicBezTo>
                    <a:pt x="2590630" y="83710"/>
                    <a:pt x="2588029" y="83556"/>
                    <a:pt x="2585354" y="83556"/>
                  </a:cubicBezTo>
                  <a:cubicBezTo>
                    <a:pt x="2564818" y="83556"/>
                    <a:pt x="2544283" y="83556"/>
                    <a:pt x="2523747" y="83556"/>
                  </a:cubicBezTo>
                  <a:cubicBezTo>
                    <a:pt x="2425703" y="83556"/>
                    <a:pt x="2327665" y="83556"/>
                    <a:pt x="2229622" y="83556"/>
                  </a:cubicBezTo>
                  <a:cubicBezTo>
                    <a:pt x="2130240" y="83556"/>
                    <a:pt x="2030785" y="83556"/>
                    <a:pt x="1931404" y="83556"/>
                  </a:cubicBezTo>
                  <a:cubicBezTo>
                    <a:pt x="1832263" y="83556"/>
                    <a:pt x="1733116" y="83556"/>
                    <a:pt x="1633895" y="83556"/>
                  </a:cubicBezTo>
                  <a:cubicBezTo>
                    <a:pt x="1534045" y="83556"/>
                    <a:pt x="1434196" y="83556"/>
                    <a:pt x="1334340" y="83556"/>
                  </a:cubicBezTo>
                  <a:cubicBezTo>
                    <a:pt x="1234570" y="83556"/>
                    <a:pt x="1134875" y="83556"/>
                    <a:pt x="1035180" y="83556"/>
                  </a:cubicBezTo>
                  <a:cubicBezTo>
                    <a:pt x="937690" y="83556"/>
                    <a:pt x="840121" y="83556"/>
                    <a:pt x="742632" y="83556"/>
                  </a:cubicBezTo>
                  <a:cubicBezTo>
                    <a:pt x="643805" y="83556"/>
                    <a:pt x="544978" y="83556"/>
                    <a:pt x="446226" y="83556"/>
                  </a:cubicBezTo>
                  <a:cubicBezTo>
                    <a:pt x="349131" y="83556"/>
                    <a:pt x="252031" y="83556"/>
                    <a:pt x="154936" y="83556"/>
                  </a:cubicBezTo>
                  <a:cubicBezTo>
                    <a:pt x="107171" y="83556"/>
                    <a:pt x="59413" y="83556"/>
                    <a:pt x="11648" y="83556"/>
                  </a:cubicBezTo>
                  <a:cubicBezTo>
                    <a:pt x="7716" y="83556"/>
                    <a:pt x="3858" y="83556"/>
                    <a:pt x="0" y="83556"/>
                  </a:cubicBezTo>
                  <a:cubicBezTo>
                    <a:pt x="0" y="73261"/>
                    <a:pt x="0" y="62961"/>
                    <a:pt x="0" y="52666"/>
                  </a:cubicBezTo>
                  <a:cubicBezTo>
                    <a:pt x="0" y="52506"/>
                    <a:pt x="0" y="52432"/>
                    <a:pt x="0" y="52272"/>
                  </a:cubicBezTo>
                  <a:cubicBezTo>
                    <a:pt x="0" y="38043"/>
                    <a:pt x="0" y="23740"/>
                    <a:pt x="0" y="9512"/>
                  </a:cubicBezTo>
                  <a:cubicBezTo>
                    <a:pt x="202849" y="6759"/>
                    <a:pt x="406172" y="9746"/>
                    <a:pt x="609175" y="16980"/>
                  </a:cubicBezTo>
                  <a:cubicBezTo>
                    <a:pt x="1329059" y="15724"/>
                    <a:pt x="2048320" y="-10455"/>
                    <a:pt x="2768124" y="4715"/>
                  </a:cubicBezTo>
                  <a:cubicBezTo>
                    <a:pt x="2781739" y="4715"/>
                    <a:pt x="2795347" y="5189"/>
                    <a:pt x="2808882" y="6051"/>
                  </a:cubicBezTo>
                  <a:cubicBezTo>
                    <a:pt x="2808882" y="21616"/>
                    <a:pt x="2808882" y="37181"/>
                    <a:pt x="2808882" y="52746"/>
                  </a:cubicBezTo>
                  <a:cubicBezTo>
                    <a:pt x="2808882" y="65479"/>
                    <a:pt x="2808882" y="78212"/>
                    <a:pt x="2808882" y="90950"/>
                  </a:cubicBezTo>
                  <a:cubicBezTo>
                    <a:pt x="2800560" y="90705"/>
                    <a:pt x="2792221" y="90551"/>
                    <a:pt x="2783876" y="90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25"/>
            <p:cNvSpPr/>
            <p:nvPr/>
          </p:nvSpPr>
          <p:spPr>
            <a:xfrm>
              <a:off x="3168413" y="7718845"/>
              <a:ext cx="1572910" cy="1570252"/>
            </a:xfrm>
            <a:custGeom>
              <a:avLst/>
              <a:gdLst/>
              <a:ahLst/>
              <a:cxnLst/>
              <a:rect l="l" t="t" r="r" b="b"/>
              <a:pathLst>
                <a:path w="1572910" h="1570252" extrusionOk="0">
                  <a:moveTo>
                    <a:pt x="1535338" y="539357"/>
                  </a:moveTo>
                  <a:cubicBezTo>
                    <a:pt x="1710489" y="1091093"/>
                    <a:pt x="1248060" y="1647861"/>
                    <a:pt x="671303" y="1561312"/>
                  </a:cubicBezTo>
                  <a:cubicBezTo>
                    <a:pt x="113351" y="1481055"/>
                    <a:pt x="-180535" y="843403"/>
                    <a:pt x="119883" y="367286"/>
                  </a:cubicBezTo>
                  <a:cubicBezTo>
                    <a:pt x="475142" y="-194979"/>
                    <a:pt x="1325488" y="-91381"/>
                    <a:pt x="1535338" y="539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25"/>
            <p:cNvSpPr/>
            <p:nvPr/>
          </p:nvSpPr>
          <p:spPr>
            <a:xfrm>
              <a:off x="3342428" y="7889930"/>
              <a:ext cx="1221878" cy="1220987"/>
            </a:xfrm>
            <a:custGeom>
              <a:avLst/>
              <a:gdLst/>
              <a:ahLst/>
              <a:cxnLst/>
              <a:rect l="l" t="t" r="r" b="b"/>
              <a:pathLst>
                <a:path w="1221878" h="1220987" extrusionOk="0">
                  <a:moveTo>
                    <a:pt x="536553" y="1120764"/>
                  </a:moveTo>
                  <a:cubicBezTo>
                    <a:pt x="950750" y="1187266"/>
                    <a:pt x="1269189" y="747150"/>
                    <a:pt x="1076171" y="374952"/>
                  </a:cubicBezTo>
                  <a:cubicBezTo>
                    <a:pt x="915337" y="54159"/>
                    <a:pt x="464395" y="-1889"/>
                    <a:pt x="229523" y="269229"/>
                  </a:cubicBezTo>
                  <a:cubicBezTo>
                    <a:pt x="-40363" y="570289"/>
                    <a:pt x="136680" y="1060401"/>
                    <a:pt x="536553" y="1120764"/>
                  </a:cubicBezTo>
                  <a:close/>
                  <a:moveTo>
                    <a:pt x="1205375" y="472030"/>
                  </a:moveTo>
                  <a:cubicBezTo>
                    <a:pt x="1315770" y="939895"/>
                    <a:pt x="852712" y="1349510"/>
                    <a:pt x="401142" y="1183258"/>
                  </a:cubicBezTo>
                  <a:cubicBezTo>
                    <a:pt x="-19033" y="1033433"/>
                    <a:pt x="-138321" y="481148"/>
                    <a:pt x="183816" y="172540"/>
                  </a:cubicBezTo>
                  <a:cubicBezTo>
                    <a:pt x="519870" y="-158942"/>
                    <a:pt x="1101433" y="12340"/>
                    <a:pt x="1205375" y="472030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25"/>
            <p:cNvSpPr/>
            <p:nvPr/>
          </p:nvSpPr>
          <p:spPr>
            <a:xfrm>
              <a:off x="3442722" y="7985930"/>
              <a:ext cx="1033680" cy="1031483"/>
            </a:xfrm>
            <a:custGeom>
              <a:avLst/>
              <a:gdLst/>
              <a:ahLst/>
              <a:cxnLst/>
              <a:rect l="l" t="t" r="r" b="b"/>
              <a:pathLst>
                <a:path w="1033680" h="1031483" extrusionOk="0">
                  <a:moveTo>
                    <a:pt x="975876" y="278952"/>
                  </a:moveTo>
                  <a:cubicBezTo>
                    <a:pt x="1168889" y="651150"/>
                    <a:pt x="850455" y="1091266"/>
                    <a:pt x="436259" y="1024764"/>
                  </a:cubicBezTo>
                  <a:cubicBezTo>
                    <a:pt x="36385" y="964395"/>
                    <a:pt x="-140658" y="474283"/>
                    <a:pt x="129234" y="173224"/>
                  </a:cubicBezTo>
                  <a:cubicBezTo>
                    <a:pt x="364106" y="-97883"/>
                    <a:pt x="815048" y="-41841"/>
                    <a:pt x="975876" y="278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25"/>
            <p:cNvSpPr/>
            <p:nvPr/>
          </p:nvSpPr>
          <p:spPr>
            <a:xfrm>
              <a:off x="4194222" y="8196930"/>
              <a:ext cx="185935" cy="357656"/>
            </a:xfrm>
            <a:custGeom>
              <a:avLst/>
              <a:gdLst/>
              <a:ahLst/>
              <a:cxnLst/>
              <a:rect l="l" t="t" r="r" b="b"/>
              <a:pathLst>
                <a:path w="185935" h="357656" extrusionOk="0">
                  <a:moveTo>
                    <a:pt x="90611" y="350381"/>
                  </a:moveTo>
                  <a:cubicBezTo>
                    <a:pt x="44618" y="307295"/>
                    <a:pt x="77545" y="233582"/>
                    <a:pt x="55958" y="179481"/>
                  </a:cubicBezTo>
                  <a:cubicBezTo>
                    <a:pt x="44635" y="144629"/>
                    <a:pt x="27300" y="112397"/>
                    <a:pt x="9736" y="80365"/>
                  </a:cubicBezTo>
                  <a:cubicBezTo>
                    <a:pt x="-511" y="63516"/>
                    <a:pt x="-4255" y="43172"/>
                    <a:pt x="6353" y="25574"/>
                  </a:cubicBezTo>
                  <a:cubicBezTo>
                    <a:pt x="73413" y="-58948"/>
                    <a:pt x="154024" y="88182"/>
                    <a:pt x="170416" y="146867"/>
                  </a:cubicBezTo>
                  <a:cubicBezTo>
                    <a:pt x="184568" y="204901"/>
                    <a:pt x="199668" y="276359"/>
                    <a:pt x="163409" y="329152"/>
                  </a:cubicBezTo>
                  <a:cubicBezTo>
                    <a:pt x="146766" y="350335"/>
                    <a:pt x="115565" y="368167"/>
                    <a:pt x="90611" y="350381"/>
                  </a:cubicBezTo>
                  <a:close/>
                  <a:moveTo>
                    <a:pt x="121223" y="281070"/>
                  </a:moveTo>
                  <a:cubicBezTo>
                    <a:pt x="121223" y="280630"/>
                    <a:pt x="121206" y="280185"/>
                    <a:pt x="121263" y="280939"/>
                  </a:cubicBezTo>
                  <a:cubicBezTo>
                    <a:pt x="125207" y="267526"/>
                    <a:pt x="125481" y="253475"/>
                    <a:pt x="125732" y="239588"/>
                  </a:cubicBezTo>
                  <a:cubicBezTo>
                    <a:pt x="123469" y="237761"/>
                    <a:pt x="121509" y="235529"/>
                    <a:pt x="119931" y="232988"/>
                  </a:cubicBezTo>
                  <a:cubicBezTo>
                    <a:pt x="120446" y="249706"/>
                    <a:pt x="120594" y="265682"/>
                    <a:pt x="121223" y="2810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25"/>
            <p:cNvSpPr/>
            <p:nvPr/>
          </p:nvSpPr>
          <p:spPr>
            <a:xfrm>
              <a:off x="4242621" y="8253719"/>
              <a:ext cx="105623" cy="273987"/>
            </a:xfrm>
            <a:custGeom>
              <a:avLst/>
              <a:gdLst/>
              <a:ahLst/>
              <a:cxnLst/>
              <a:rect l="l" t="t" r="r" b="b"/>
              <a:pathLst>
                <a:path w="105623" h="273987" extrusionOk="0">
                  <a:moveTo>
                    <a:pt x="68171" y="273825"/>
                  </a:moveTo>
                  <a:cubicBezTo>
                    <a:pt x="52986" y="271712"/>
                    <a:pt x="44515" y="257706"/>
                    <a:pt x="44984" y="243294"/>
                  </a:cubicBezTo>
                  <a:cubicBezTo>
                    <a:pt x="45241" y="196229"/>
                    <a:pt x="49076" y="147792"/>
                    <a:pt x="35953" y="101966"/>
                  </a:cubicBezTo>
                  <a:cubicBezTo>
                    <a:pt x="28237" y="76620"/>
                    <a:pt x="19504" y="56036"/>
                    <a:pt x="4124" y="35566"/>
                  </a:cubicBezTo>
                  <a:cubicBezTo>
                    <a:pt x="-3038" y="25660"/>
                    <a:pt x="-597" y="11277"/>
                    <a:pt x="9319" y="4123"/>
                  </a:cubicBezTo>
                  <a:cubicBezTo>
                    <a:pt x="36285" y="-12596"/>
                    <a:pt x="52288" y="25797"/>
                    <a:pt x="65342" y="43195"/>
                  </a:cubicBezTo>
                  <a:cubicBezTo>
                    <a:pt x="93828" y="74359"/>
                    <a:pt x="138169" y="280596"/>
                    <a:pt x="68171" y="273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25"/>
            <p:cNvSpPr/>
            <p:nvPr/>
          </p:nvSpPr>
          <p:spPr>
            <a:xfrm>
              <a:off x="4276701" y="8382812"/>
              <a:ext cx="55316" cy="127428"/>
            </a:xfrm>
            <a:custGeom>
              <a:avLst/>
              <a:gdLst/>
              <a:ahLst/>
              <a:cxnLst/>
              <a:rect l="l" t="t" r="r" b="b"/>
              <a:pathLst>
                <a:path w="55316" h="127428" extrusionOk="0">
                  <a:moveTo>
                    <a:pt x="25399" y="127425"/>
                  </a:moveTo>
                  <a:cubicBezTo>
                    <a:pt x="-3430" y="125456"/>
                    <a:pt x="-1344" y="97900"/>
                    <a:pt x="1634" y="76648"/>
                  </a:cubicBezTo>
                  <a:cubicBezTo>
                    <a:pt x="3188" y="57349"/>
                    <a:pt x="5652" y="44519"/>
                    <a:pt x="5235" y="26830"/>
                  </a:cubicBezTo>
                  <a:cubicBezTo>
                    <a:pt x="3245" y="15017"/>
                    <a:pt x="11487" y="3078"/>
                    <a:pt x="23198" y="320"/>
                  </a:cubicBezTo>
                  <a:cubicBezTo>
                    <a:pt x="62315" y="-4602"/>
                    <a:pt x="54965" y="48533"/>
                    <a:pt x="54434" y="73662"/>
                  </a:cubicBezTo>
                  <a:cubicBezTo>
                    <a:pt x="53462" y="94743"/>
                    <a:pt x="54451" y="127819"/>
                    <a:pt x="25399" y="127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25"/>
            <p:cNvSpPr/>
            <p:nvPr/>
          </p:nvSpPr>
          <p:spPr>
            <a:xfrm>
              <a:off x="4218586" y="8651123"/>
              <a:ext cx="86828" cy="88921"/>
            </a:xfrm>
            <a:custGeom>
              <a:avLst/>
              <a:gdLst/>
              <a:ahLst/>
              <a:cxnLst/>
              <a:rect l="l" t="t" r="r" b="b"/>
              <a:pathLst>
                <a:path w="86828" h="88921" extrusionOk="0">
                  <a:moveTo>
                    <a:pt x="34497" y="88402"/>
                  </a:moveTo>
                  <a:cubicBezTo>
                    <a:pt x="-25556" y="80842"/>
                    <a:pt x="313" y="-20918"/>
                    <a:pt x="54713" y="3886"/>
                  </a:cubicBezTo>
                  <a:cubicBezTo>
                    <a:pt x="112359" y="10538"/>
                    <a:pt x="84228" y="96356"/>
                    <a:pt x="34497" y="884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25"/>
            <p:cNvSpPr/>
            <p:nvPr/>
          </p:nvSpPr>
          <p:spPr>
            <a:xfrm>
              <a:off x="2627823" y="7705658"/>
              <a:ext cx="658013" cy="246825"/>
            </a:xfrm>
            <a:custGeom>
              <a:avLst/>
              <a:gdLst/>
              <a:ahLst/>
              <a:cxnLst/>
              <a:rect l="l" t="t" r="r" b="b"/>
              <a:pathLst>
                <a:path w="658013" h="246825" extrusionOk="0">
                  <a:moveTo>
                    <a:pt x="592567" y="2222"/>
                  </a:moveTo>
                  <a:cubicBezTo>
                    <a:pt x="653232" y="10713"/>
                    <a:pt x="663068" y="69352"/>
                    <a:pt x="656066" y="120837"/>
                  </a:cubicBezTo>
                  <a:cubicBezTo>
                    <a:pt x="652843" y="143003"/>
                    <a:pt x="654883" y="166744"/>
                    <a:pt x="644104" y="187339"/>
                  </a:cubicBezTo>
                  <a:cubicBezTo>
                    <a:pt x="606490" y="244095"/>
                    <a:pt x="523164" y="222317"/>
                    <a:pt x="464780" y="227976"/>
                  </a:cubicBezTo>
                  <a:cubicBezTo>
                    <a:pt x="324956" y="221375"/>
                    <a:pt x="188516" y="254938"/>
                    <a:pt x="49086" y="244957"/>
                  </a:cubicBezTo>
                  <a:cubicBezTo>
                    <a:pt x="7540" y="242599"/>
                    <a:pt x="11084" y="192450"/>
                    <a:pt x="3842" y="162262"/>
                  </a:cubicBezTo>
                  <a:cubicBezTo>
                    <a:pt x="-719" y="125948"/>
                    <a:pt x="-8275" y="73749"/>
                    <a:pt x="29573" y="52765"/>
                  </a:cubicBezTo>
                  <a:cubicBezTo>
                    <a:pt x="123050" y="19357"/>
                    <a:pt x="227153" y="27534"/>
                    <a:pt x="325036" y="17159"/>
                  </a:cubicBezTo>
                  <a:cubicBezTo>
                    <a:pt x="413403" y="6859"/>
                    <a:pt x="503811" y="-5012"/>
                    <a:pt x="592567" y="2222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25"/>
            <p:cNvSpPr/>
            <p:nvPr/>
          </p:nvSpPr>
          <p:spPr>
            <a:xfrm>
              <a:off x="2682773" y="7750576"/>
              <a:ext cx="548334" cy="146378"/>
            </a:xfrm>
            <a:custGeom>
              <a:avLst/>
              <a:gdLst/>
              <a:ahLst/>
              <a:cxnLst/>
              <a:rect l="l" t="t" r="r" b="b"/>
              <a:pathLst>
                <a:path w="548334" h="146378" extrusionOk="0">
                  <a:moveTo>
                    <a:pt x="105965" y="146379"/>
                  </a:moveTo>
                  <a:cubicBezTo>
                    <a:pt x="35253" y="142970"/>
                    <a:pt x="-1572" y="163457"/>
                    <a:pt x="51" y="70130"/>
                  </a:cubicBezTo>
                  <a:cubicBezTo>
                    <a:pt x="10814" y="29477"/>
                    <a:pt x="122580" y="36300"/>
                    <a:pt x="159948" y="29916"/>
                  </a:cubicBezTo>
                  <a:cubicBezTo>
                    <a:pt x="227060" y="20352"/>
                    <a:pt x="294382" y="12262"/>
                    <a:pt x="362385" y="11177"/>
                  </a:cubicBezTo>
                  <a:cubicBezTo>
                    <a:pt x="408412" y="4314"/>
                    <a:pt x="455182" y="6820"/>
                    <a:pt x="501186" y="1282"/>
                  </a:cubicBezTo>
                  <a:cubicBezTo>
                    <a:pt x="539063" y="-7677"/>
                    <a:pt x="547145" y="32252"/>
                    <a:pt x="547373" y="61177"/>
                  </a:cubicBezTo>
                  <a:cubicBezTo>
                    <a:pt x="558153" y="137631"/>
                    <a:pt x="475809" y="127908"/>
                    <a:pt x="424313" y="128781"/>
                  </a:cubicBezTo>
                  <a:cubicBezTo>
                    <a:pt x="317650" y="131699"/>
                    <a:pt x="212319" y="141006"/>
                    <a:pt x="105965" y="146379"/>
                  </a:cubicBezTo>
                  <a:close/>
                  <a:moveTo>
                    <a:pt x="237445" y="79723"/>
                  </a:moveTo>
                  <a:cubicBezTo>
                    <a:pt x="226328" y="80922"/>
                    <a:pt x="215274" y="82726"/>
                    <a:pt x="204226" y="84570"/>
                  </a:cubicBezTo>
                  <a:cubicBezTo>
                    <a:pt x="300264" y="80265"/>
                    <a:pt x="397844" y="76520"/>
                    <a:pt x="493739" y="75423"/>
                  </a:cubicBezTo>
                  <a:cubicBezTo>
                    <a:pt x="494036" y="72557"/>
                    <a:pt x="494328" y="69691"/>
                    <a:pt x="494602" y="66824"/>
                  </a:cubicBezTo>
                  <a:cubicBezTo>
                    <a:pt x="494694" y="65505"/>
                    <a:pt x="494779" y="64186"/>
                    <a:pt x="494859" y="62868"/>
                  </a:cubicBezTo>
                  <a:cubicBezTo>
                    <a:pt x="407412" y="66921"/>
                    <a:pt x="324006" y="72169"/>
                    <a:pt x="237445" y="79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25"/>
            <p:cNvSpPr/>
            <p:nvPr/>
          </p:nvSpPr>
          <p:spPr>
            <a:xfrm>
              <a:off x="2736824" y="7790859"/>
              <a:ext cx="454276" cy="80698"/>
            </a:xfrm>
            <a:custGeom>
              <a:avLst/>
              <a:gdLst/>
              <a:ahLst/>
              <a:cxnLst/>
              <a:rect l="l" t="t" r="r" b="b"/>
              <a:pathLst>
                <a:path w="454276" h="80698" extrusionOk="0">
                  <a:moveTo>
                    <a:pt x="25195" y="80698"/>
                  </a:moveTo>
                  <a:cubicBezTo>
                    <a:pt x="-6481" y="77501"/>
                    <a:pt x="-9133" y="29008"/>
                    <a:pt x="22046" y="22139"/>
                  </a:cubicBezTo>
                  <a:cubicBezTo>
                    <a:pt x="138287" y="7293"/>
                    <a:pt x="254763" y="-3224"/>
                    <a:pt x="372114" y="904"/>
                  </a:cubicBezTo>
                  <a:cubicBezTo>
                    <a:pt x="396982" y="4393"/>
                    <a:pt x="442866" y="-9494"/>
                    <a:pt x="453629" y="19615"/>
                  </a:cubicBezTo>
                  <a:cubicBezTo>
                    <a:pt x="456303" y="30304"/>
                    <a:pt x="450479" y="41466"/>
                    <a:pt x="440254" y="45634"/>
                  </a:cubicBezTo>
                  <a:cubicBezTo>
                    <a:pt x="374777" y="53411"/>
                    <a:pt x="307203" y="53982"/>
                    <a:pt x="241183" y="57271"/>
                  </a:cubicBezTo>
                  <a:cubicBezTo>
                    <a:pt x="168865" y="61045"/>
                    <a:pt x="97456" y="78089"/>
                    <a:pt x="25195" y="80698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25"/>
            <p:cNvSpPr/>
            <p:nvPr/>
          </p:nvSpPr>
          <p:spPr>
            <a:xfrm>
              <a:off x="3237959" y="8305407"/>
              <a:ext cx="1443919" cy="915753"/>
            </a:xfrm>
            <a:custGeom>
              <a:avLst/>
              <a:gdLst/>
              <a:ahLst/>
              <a:cxnLst/>
              <a:rect l="l" t="t" r="r" b="b"/>
              <a:pathLst>
                <a:path w="1443919" h="915753" extrusionOk="0">
                  <a:moveTo>
                    <a:pt x="622430" y="908127"/>
                  </a:moveTo>
                  <a:cubicBezTo>
                    <a:pt x="301374" y="868279"/>
                    <a:pt x="34871" y="592022"/>
                    <a:pt x="4591" y="270555"/>
                  </a:cubicBezTo>
                  <a:cubicBezTo>
                    <a:pt x="2567" y="242280"/>
                    <a:pt x="-11596" y="76382"/>
                    <a:pt x="22852" y="80642"/>
                  </a:cubicBezTo>
                  <a:cubicBezTo>
                    <a:pt x="29853" y="81116"/>
                    <a:pt x="36226" y="87168"/>
                    <a:pt x="36392" y="94391"/>
                  </a:cubicBezTo>
                  <a:cubicBezTo>
                    <a:pt x="-37630" y="578598"/>
                    <a:pt x="417873" y="987670"/>
                    <a:pt x="890899" y="866383"/>
                  </a:cubicBezTo>
                  <a:cubicBezTo>
                    <a:pt x="1191928" y="795387"/>
                    <a:pt x="1416987" y="507003"/>
                    <a:pt x="1414941" y="199177"/>
                  </a:cubicBezTo>
                  <a:cubicBezTo>
                    <a:pt x="1415381" y="140006"/>
                    <a:pt x="1408620" y="84507"/>
                    <a:pt x="1395663" y="27735"/>
                  </a:cubicBezTo>
                  <a:cubicBezTo>
                    <a:pt x="1394668" y="21357"/>
                    <a:pt x="1391439" y="14779"/>
                    <a:pt x="1393462" y="8322"/>
                  </a:cubicBezTo>
                  <a:cubicBezTo>
                    <a:pt x="1396532" y="-89"/>
                    <a:pt x="1406917" y="-2681"/>
                    <a:pt x="1413604" y="3131"/>
                  </a:cubicBezTo>
                  <a:cubicBezTo>
                    <a:pt x="1565082" y="493328"/>
                    <a:pt x="1125228" y="984107"/>
                    <a:pt x="620618" y="907887"/>
                  </a:cubicBezTo>
                  <a:cubicBezTo>
                    <a:pt x="620618" y="907893"/>
                    <a:pt x="622430" y="908127"/>
                    <a:pt x="622430" y="908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25"/>
            <p:cNvSpPr/>
            <p:nvPr/>
          </p:nvSpPr>
          <p:spPr>
            <a:xfrm>
              <a:off x="3328978" y="7777636"/>
              <a:ext cx="1235489" cy="391611"/>
            </a:xfrm>
            <a:custGeom>
              <a:avLst/>
              <a:gdLst/>
              <a:ahLst/>
              <a:cxnLst/>
              <a:rect l="l" t="t" r="r" b="b"/>
              <a:pathLst>
                <a:path w="1235489" h="391611" extrusionOk="0">
                  <a:moveTo>
                    <a:pt x="681" y="382945"/>
                  </a:moveTo>
                  <a:cubicBezTo>
                    <a:pt x="-891" y="378622"/>
                    <a:pt x="521" y="374220"/>
                    <a:pt x="2253" y="370286"/>
                  </a:cubicBezTo>
                  <a:cubicBezTo>
                    <a:pt x="19331" y="335970"/>
                    <a:pt x="41690" y="299565"/>
                    <a:pt x="64335" y="270376"/>
                  </a:cubicBezTo>
                  <a:cubicBezTo>
                    <a:pt x="133475" y="183308"/>
                    <a:pt x="223534" y="112563"/>
                    <a:pt x="324624" y="66240"/>
                  </a:cubicBezTo>
                  <a:cubicBezTo>
                    <a:pt x="615017" y="-72405"/>
                    <a:pt x="989114" y="12636"/>
                    <a:pt x="1189293" y="264872"/>
                  </a:cubicBezTo>
                  <a:cubicBezTo>
                    <a:pt x="1204719" y="286506"/>
                    <a:pt x="1226553" y="306588"/>
                    <a:pt x="1235480" y="331534"/>
                  </a:cubicBezTo>
                  <a:cubicBezTo>
                    <a:pt x="1235875" y="343090"/>
                    <a:pt x="1224226" y="350479"/>
                    <a:pt x="1213761" y="345762"/>
                  </a:cubicBezTo>
                  <a:cubicBezTo>
                    <a:pt x="1168998" y="287820"/>
                    <a:pt x="1120570" y="225400"/>
                    <a:pt x="1061038" y="181480"/>
                  </a:cubicBezTo>
                  <a:cubicBezTo>
                    <a:pt x="799833" y="-33505"/>
                    <a:pt x="391038" y="-10905"/>
                    <a:pt x="152679" y="226770"/>
                  </a:cubicBezTo>
                  <a:cubicBezTo>
                    <a:pt x="105395" y="273574"/>
                    <a:pt x="66312" y="321913"/>
                    <a:pt x="30425" y="376258"/>
                  </a:cubicBezTo>
                  <a:cubicBezTo>
                    <a:pt x="25589" y="388546"/>
                    <a:pt x="7900" y="400091"/>
                    <a:pt x="681" y="382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Box 26">
            <a:extLst>
              <a:ext uri="{FF2B5EF4-FFF2-40B4-BE49-F238E27FC236}">
                <a16:creationId xmlns:a16="http://schemas.microsoft.com/office/drawing/2014/main" id="{FA9C5F52-8A7E-72E4-69D3-F2E94A98D209}"/>
              </a:ext>
            </a:extLst>
          </p:cNvPr>
          <p:cNvSpPr txBox="1"/>
          <p:nvPr/>
        </p:nvSpPr>
        <p:spPr>
          <a:xfrm>
            <a:off x="882238" y="379644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</a:p>
        </p:txBody>
      </p:sp>
      <p:grpSp>
        <p:nvGrpSpPr>
          <p:cNvPr id="2" name="Google Shape;1395;p26">
            <a:extLst>
              <a:ext uri="{FF2B5EF4-FFF2-40B4-BE49-F238E27FC236}">
                <a16:creationId xmlns:a16="http://schemas.microsoft.com/office/drawing/2014/main" id="{230028B3-100F-6073-85D5-4D2320AE0704}"/>
              </a:ext>
            </a:extLst>
          </p:cNvPr>
          <p:cNvGrpSpPr/>
          <p:nvPr/>
        </p:nvGrpSpPr>
        <p:grpSpPr>
          <a:xfrm rot="20898975">
            <a:off x="-11708" y="3708873"/>
            <a:ext cx="1068439" cy="1316646"/>
            <a:chOff x="4197099" y="6932993"/>
            <a:chExt cx="2136718" cy="2633096"/>
          </a:xfrm>
        </p:grpSpPr>
        <p:sp>
          <p:nvSpPr>
            <p:cNvPr id="3" name="Google Shape;1396;p26">
              <a:extLst>
                <a:ext uri="{FF2B5EF4-FFF2-40B4-BE49-F238E27FC236}">
                  <a16:creationId xmlns:a16="http://schemas.microsoft.com/office/drawing/2014/main" id="{ED0B2DBC-2067-13C2-0480-CAB1BBFFC375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397;p26">
              <a:extLst>
                <a:ext uri="{FF2B5EF4-FFF2-40B4-BE49-F238E27FC236}">
                  <a16:creationId xmlns:a16="http://schemas.microsoft.com/office/drawing/2014/main" id="{944B17AE-FEB7-B304-3FA0-A61A893779BC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398;p26">
              <a:extLst>
                <a:ext uri="{FF2B5EF4-FFF2-40B4-BE49-F238E27FC236}">
                  <a16:creationId xmlns:a16="http://schemas.microsoft.com/office/drawing/2014/main" id="{306C9FE5-FA2E-31F6-B6EF-2D759DF11D7F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399;p26">
              <a:extLst>
                <a:ext uri="{FF2B5EF4-FFF2-40B4-BE49-F238E27FC236}">
                  <a16:creationId xmlns:a16="http://schemas.microsoft.com/office/drawing/2014/main" id="{F2F6209B-D552-604F-5EC9-550F7FE427D3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00;p26">
              <a:extLst>
                <a:ext uri="{FF2B5EF4-FFF2-40B4-BE49-F238E27FC236}">
                  <a16:creationId xmlns:a16="http://schemas.microsoft.com/office/drawing/2014/main" id="{1359736B-E4E0-31AD-C4B8-F3F166B41CA5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01;p26">
              <a:extLst>
                <a:ext uri="{FF2B5EF4-FFF2-40B4-BE49-F238E27FC236}">
                  <a16:creationId xmlns:a16="http://schemas.microsoft.com/office/drawing/2014/main" id="{C414DEFD-4B5F-F3A5-125D-805C92BA7876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02;p26">
              <a:extLst>
                <a:ext uri="{FF2B5EF4-FFF2-40B4-BE49-F238E27FC236}">
                  <a16:creationId xmlns:a16="http://schemas.microsoft.com/office/drawing/2014/main" id="{A32029B9-BE1A-A761-88B0-D7CEE7E34DAE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03;p26">
              <a:extLst>
                <a:ext uri="{FF2B5EF4-FFF2-40B4-BE49-F238E27FC236}">
                  <a16:creationId xmlns:a16="http://schemas.microsoft.com/office/drawing/2014/main" id="{93514391-1653-59C2-5059-E434E5C77F3A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04;p26">
              <a:extLst>
                <a:ext uri="{FF2B5EF4-FFF2-40B4-BE49-F238E27FC236}">
                  <a16:creationId xmlns:a16="http://schemas.microsoft.com/office/drawing/2014/main" id="{B931C9B3-25E5-ED97-6A1A-5D796C6E3FE3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05;p26">
              <a:extLst>
                <a:ext uri="{FF2B5EF4-FFF2-40B4-BE49-F238E27FC236}">
                  <a16:creationId xmlns:a16="http://schemas.microsoft.com/office/drawing/2014/main" id="{8939D1DB-0CCF-CB6D-14AF-300C2687E73C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06;p26">
              <a:extLst>
                <a:ext uri="{FF2B5EF4-FFF2-40B4-BE49-F238E27FC236}">
                  <a16:creationId xmlns:a16="http://schemas.microsoft.com/office/drawing/2014/main" id="{B3EF3750-86FC-F73E-9BDC-208CD44B713E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07;p26">
              <a:extLst>
                <a:ext uri="{FF2B5EF4-FFF2-40B4-BE49-F238E27FC236}">
                  <a16:creationId xmlns:a16="http://schemas.microsoft.com/office/drawing/2014/main" id="{25476852-7044-7DA9-95C2-5D24278A8EEF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08;p26">
              <a:extLst>
                <a:ext uri="{FF2B5EF4-FFF2-40B4-BE49-F238E27FC236}">
                  <a16:creationId xmlns:a16="http://schemas.microsoft.com/office/drawing/2014/main" id="{A860671C-2D7C-350B-DEF6-CE7C3FF662F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09;p26">
              <a:extLst>
                <a:ext uri="{FF2B5EF4-FFF2-40B4-BE49-F238E27FC236}">
                  <a16:creationId xmlns:a16="http://schemas.microsoft.com/office/drawing/2014/main" id="{1C0968E1-D1A0-0FEF-AE40-1A1B258424F6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" grpId="0" animBg="1"/>
      <p:bldP spid="2160" grpId="0" animBg="1"/>
      <p:bldP spid="2169" grpId="0" animBg="1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p12"/>
          <p:cNvGrpSpPr/>
          <p:nvPr/>
        </p:nvGrpSpPr>
        <p:grpSpPr>
          <a:xfrm rot="-220841">
            <a:off x="342672" y="321036"/>
            <a:ext cx="4228374" cy="5686128"/>
            <a:chOff x="684924" y="641317"/>
            <a:chExt cx="8456216" cy="11371396"/>
          </a:xfrm>
        </p:grpSpPr>
        <p:sp>
          <p:nvSpPr>
            <p:cNvPr id="1107" name="Google Shape;1107;p12"/>
            <p:cNvSpPr/>
            <p:nvPr/>
          </p:nvSpPr>
          <p:spPr>
            <a:xfrm>
              <a:off x="693965" y="641317"/>
              <a:ext cx="8447175" cy="11371396"/>
            </a:xfrm>
            <a:custGeom>
              <a:avLst/>
              <a:gdLst/>
              <a:ahLst/>
              <a:cxnLst/>
              <a:rect l="l" t="t" r="r" b="b"/>
              <a:pathLst>
                <a:path w="8447175" h="11371396" extrusionOk="0">
                  <a:moveTo>
                    <a:pt x="8399804" y="10959719"/>
                  </a:moveTo>
                  <a:cubicBezTo>
                    <a:pt x="8383597" y="10684054"/>
                    <a:pt x="8427332" y="10359992"/>
                    <a:pt x="8409306" y="10024196"/>
                  </a:cubicBezTo>
                  <a:cubicBezTo>
                    <a:pt x="8365048" y="9246598"/>
                    <a:pt x="8390303" y="9811505"/>
                    <a:pt x="8390303" y="9045074"/>
                  </a:cubicBezTo>
                  <a:cubicBezTo>
                    <a:pt x="8392008" y="8181714"/>
                    <a:pt x="8276326" y="7635001"/>
                    <a:pt x="8317357" y="6239505"/>
                  </a:cubicBezTo>
                  <a:cubicBezTo>
                    <a:pt x="8332678" y="5912487"/>
                    <a:pt x="8338724" y="6085310"/>
                    <a:pt x="8294489" y="5305460"/>
                  </a:cubicBezTo>
                  <a:cubicBezTo>
                    <a:pt x="8217793" y="4200503"/>
                    <a:pt x="8210359" y="14221"/>
                    <a:pt x="8128298" y="12197"/>
                  </a:cubicBezTo>
                  <a:cubicBezTo>
                    <a:pt x="7434187" y="-6907"/>
                    <a:pt x="6635193" y="26888"/>
                    <a:pt x="6639512" y="26888"/>
                  </a:cubicBezTo>
                  <a:cubicBezTo>
                    <a:pt x="5856520" y="26888"/>
                    <a:pt x="6581978" y="-50005"/>
                    <a:pt x="5627272" y="56272"/>
                  </a:cubicBezTo>
                  <a:cubicBezTo>
                    <a:pt x="5202940" y="103281"/>
                    <a:pt x="4156603" y="45014"/>
                    <a:pt x="4107388" y="42058"/>
                  </a:cubicBezTo>
                  <a:cubicBezTo>
                    <a:pt x="4068108" y="44992"/>
                    <a:pt x="3186234" y="114061"/>
                    <a:pt x="3094717" y="106215"/>
                  </a:cubicBezTo>
                  <a:cubicBezTo>
                    <a:pt x="2192020" y="29254"/>
                    <a:pt x="456505" y="147789"/>
                    <a:pt x="564298" y="139556"/>
                  </a:cubicBezTo>
                  <a:cubicBezTo>
                    <a:pt x="536247" y="139556"/>
                    <a:pt x="77818" y="130732"/>
                    <a:pt x="82137" y="131232"/>
                  </a:cubicBezTo>
                  <a:cubicBezTo>
                    <a:pt x="79228" y="131232"/>
                    <a:pt x="76954" y="1491659"/>
                    <a:pt x="76954" y="2491590"/>
                  </a:cubicBezTo>
                  <a:cubicBezTo>
                    <a:pt x="76864" y="2493272"/>
                    <a:pt x="23285" y="3304348"/>
                    <a:pt x="18671" y="3670529"/>
                  </a:cubicBezTo>
                  <a:cubicBezTo>
                    <a:pt x="18671" y="3716583"/>
                    <a:pt x="75659" y="4256701"/>
                    <a:pt x="68316" y="4328340"/>
                  </a:cubicBezTo>
                  <a:cubicBezTo>
                    <a:pt x="-27884" y="5282513"/>
                    <a:pt x="120849" y="6223631"/>
                    <a:pt x="32491" y="8126245"/>
                  </a:cubicBezTo>
                  <a:cubicBezTo>
                    <a:pt x="-2447" y="8807594"/>
                    <a:pt x="44494" y="8706207"/>
                    <a:pt x="32923" y="9060289"/>
                  </a:cubicBezTo>
                  <a:cubicBezTo>
                    <a:pt x="-25247" y="10667725"/>
                    <a:pt x="7032" y="9835294"/>
                    <a:pt x="28604" y="10872546"/>
                  </a:cubicBezTo>
                  <a:cubicBezTo>
                    <a:pt x="38061" y="11314710"/>
                    <a:pt x="20012" y="11333928"/>
                    <a:pt x="48449" y="11334429"/>
                  </a:cubicBezTo>
                  <a:cubicBezTo>
                    <a:pt x="1870004" y="11362243"/>
                    <a:pt x="3433077" y="11379346"/>
                    <a:pt x="5801191" y="11337362"/>
                  </a:cubicBezTo>
                  <a:cubicBezTo>
                    <a:pt x="6740918" y="11319236"/>
                    <a:pt x="6754306" y="11378504"/>
                    <a:pt x="6854872" y="11370680"/>
                  </a:cubicBezTo>
                  <a:cubicBezTo>
                    <a:pt x="8767579" y="11224694"/>
                    <a:pt x="8443404" y="11607728"/>
                    <a:pt x="8399804" y="10959719"/>
                  </a:cubicBezTo>
                  <a:close/>
                  <a:moveTo>
                    <a:pt x="457687" y="1280287"/>
                  </a:moveTo>
                  <a:cubicBezTo>
                    <a:pt x="377830" y="1247970"/>
                    <a:pt x="335527" y="1140215"/>
                    <a:pt x="370056" y="1052519"/>
                  </a:cubicBezTo>
                  <a:cubicBezTo>
                    <a:pt x="427908" y="904099"/>
                    <a:pt x="626901" y="919792"/>
                    <a:pt x="678684" y="1063299"/>
                  </a:cubicBezTo>
                  <a:cubicBezTo>
                    <a:pt x="729625" y="1185769"/>
                    <a:pt x="604874" y="1340533"/>
                    <a:pt x="457687" y="1280287"/>
                  </a:cubicBezTo>
                  <a:close/>
                  <a:moveTo>
                    <a:pt x="442570" y="2210921"/>
                  </a:moveTo>
                  <a:cubicBezTo>
                    <a:pt x="378694" y="2176625"/>
                    <a:pt x="345438" y="2091408"/>
                    <a:pt x="364010" y="2014515"/>
                  </a:cubicBezTo>
                  <a:cubicBezTo>
                    <a:pt x="405018" y="1846514"/>
                    <a:pt x="624310" y="1846013"/>
                    <a:pt x="680411" y="2001779"/>
                  </a:cubicBezTo>
                  <a:cubicBezTo>
                    <a:pt x="734808" y="2132049"/>
                    <a:pt x="591508" y="2291249"/>
                    <a:pt x="442570" y="2210921"/>
                  </a:cubicBezTo>
                  <a:close/>
                  <a:moveTo>
                    <a:pt x="461142" y="3157702"/>
                  </a:moveTo>
                  <a:cubicBezTo>
                    <a:pt x="381286" y="3125385"/>
                    <a:pt x="338982" y="3018607"/>
                    <a:pt x="373080" y="2930434"/>
                  </a:cubicBezTo>
                  <a:cubicBezTo>
                    <a:pt x="430500" y="2781037"/>
                    <a:pt x="630788" y="2797207"/>
                    <a:pt x="682139" y="2940713"/>
                  </a:cubicBezTo>
                  <a:cubicBezTo>
                    <a:pt x="733513" y="3063661"/>
                    <a:pt x="607897" y="3217447"/>
                    <a:pt x="461142" y="3157702"/>
                  </a:cubicBezTo>
                  <a:close/>
                  <a:moveTo>
                    <a:pt x="463301" y="4096637"/>
                  </a:moveTo>
                  <a:cubicBezTo>
                    <a:pt x="383445" y="4064319"/>
                    <a:pt x="341142" y="3957542"/>
                    <a:pt x="375239" y="3869869"/>
                  </a:cubicBezTo>
                  <a:cubicBezTo>
                    <a:pt x="432659" y="3719994"/>
                    <a:pt x="632948" y="3736164"/>
                    <a:pt x="684299" y="3879671"/>
                  </a:cubicBezTo>
                  <a:cubicBezTo>
                    <a:pt x="736104" y="4003574"/>
                    <a:pt x="608761" y="4155905"/>
                    <a:pt x="463301" y="4096637"/>
                  </a:cubicBezTo>
                  <a:close/>
                  <a:moveTo>
                    <a:pt x="369624" y="4831342"/>
                  </a:moveTo>
                  <a:cubicBezTo>
                    <a:pt x="410632" y="4663341"/>
                    <a:pt x="629924" y="4662363"/>
                    <a:pt x="686026" y="4818606"/>
                  </a:cubicBezTo>
                  <a:cubicBezTo>
                    <a:pt x="799116" y="5089472"/>
                    <a:pt x="294519" y="5140416"/>
                    <a:pt x="369624" y="4831342"/>
                  </a:cubicBezTo>
                  <a:close/>
                  <a:moveTo>
                    <a:pt x="371784" y="5769799"/>
                  </a:moveTo>
                  <a:cubicBezTo>
                    <a:pt x="412792" y="5602298"/>
                    <a:pt x="631652" y="5600320"/>
                    <a:pt x="688186" y="5757063"/>
                  </a:cubicBezTo>
                  <a:cubicBezTo>
                    <a:pt x="801707" y="6029385"/>
                    <a:pt x="297110" y="6078873"/>
                    <a:pt x="371784" y="5769799"/>
                  </a:cubicBezTo>
                  <a:close/>
                  <a:moveTo>
                    <a:pt x="468916" y="6912986"/>
                  </a:moveTo>
                  <a:cubicBezTo>
                    <a:pt x="389060" y="6880669"/>
                    <a:pt x="346756" y="6773892"/>
                    <a:pt x="380854" y="6686219"/>
                  </a:cubicBezTo>
                  <a:cubicBezTo>
                    <a:pt x="438274" y="6536344"/>
                    <a:pt x="638562" y="6552514"/>
                    <a:pt x="689913" y="6696021"/>
                  </a:cubicBezTo>
                  <a:cubicBezTo>
                    <a:pt x="741287" y="6819446"/>
                    <a:pt x="614808" y="6972254"/>
                    <a:pt x="468916" y="6912986"/>
                  </a:cubicBezTo>
                  <a:close/>
                  <a:moveTo>
                    <a:pt x="375239" y="7647692"/>
                  </a:moveTo>
                  <a:cubicBezTo>
                    <a:pt x="416247" y="7479190"/>
                    <a:pt x="635539" y="7479190"/>
                    <a:pt x="691641" y="7634956"/>
                  </a:cubicBezTo>
                  <a:cubicBezTo>
                    <a:pt x="804731" y="7905821"/>
                    <a:pt x="300134" y="7956766"/>
                    <a:pt x="375239" y="7647692"/>
                  </a:cubicBezTo>
                  <a:close/>
                  <a:moveTo>
                    <a:pt x="455959" y="8782555"/>
                  </a:moveTo>
                  <a:cubicBezTo>
                    <a:pt x="392083" y="8748259"/>
                    <a:pt x="358827" y="8663041"/>
                    <a:pt x="377399" y="8586148"/>
                  </a:cubicBezTo>
                  <a:cubicBezTo>
                    <a:pt x="418407" y="8418147"/>
                    <a:pt x="637699" y="8417647"/>
                    <a:pt x="693800" y="8573412"/>
                  </a:cubicBezTo>
                  <a:cubicBezTo>
                    <a:pt x="748197" y="8703705"/>
                    <a:pt x="605306" y="8862882"/>
                    <a:pt x="455959" y="8782555"/>
                  </a:cubicBezTo>
                  <a:close/>
                  <a:moveTo>
                    <a:pt x="474508" y="9729336"/>
                  </a:moveTo>
                  <a:cubicBezTo>
                    <a:pt x="394652" y="9697018"/>
                    <a:pt x="352348" y="9590241"/>
                    <a:pt x="386446" y="9502568"/>
                  </a:cubicBezTo>
                  <a:cubicBezTo>
                    <a:pt x="443866" y="9352693"/>
                    <a:pt x="644154" y="9368863"/>
                    <a:pt x="695505" y="9512370"/>
                  </a:cubicBezTo>
                  <a:cubicBezTo>
                    <a:pt x="746901" y="9635795"/>
                    <a:pt x="620423" y="9788603"/>
                    <a:pt x="474508" y="9729336"/>
                  </a:cubicBezTo>
                  <a:close/>
                  <a:moveTo>
                    <a:pt x="476236" y="10668293"/>
                  </a:moveTo>
                  <a:cubicBezTo>
                    <a:pt x="307453" y="10599724"/>
                    <a:pt x="364010" y="10303386"/>
                    <a:pt x="566026" y="10337682"/>
                  </a:cubicBezTo>
                  <a:cubicBezTo>
                    <a:pt x="810777" y="10380279"/>
                    <a:pt x="707189" y="10762335"/>
                    <a:pt x="476236" y="10668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2"/>
            <p:cNvGrpSpPr/>
            <p:nvPr/>
          </p:nvGrpSpPr>
          <p:grpSpPr>
            <a:xfrm>
              <a:off x="684924" y="1234001"/>
              <a:ext cx="8422489" cy="10367034"/>
              <a:chOff x="684924" y="1234001"/>
              <a:chExt cx="8422489" cy="10367034"/>
            </a:xfrm>
          </p:grpSpPr>
          <p:sp>
            <p:nvSpPr>
              <p:cNvPr id="1109" name="Google Shape;1109;p12"/>
              <p:cNvSpPr/>
              <p:nvPr/>
            </p:nvSpPr>
            <p:spPr>
              <a:xfrm>
                <a:off x="761560" y="1234001"/>
                <a:ext cx="8114222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8114222" h="82214" extrusionOk="0">
                    <a:moveTo>
                      <a:pt x="8110326" y="82214"/>
                    </a:moveTo>
                    <a:cubicBezTo>
                      <a:pt x="8108143" y="82237"/>
                      <a:pt x="14383" y="54809"/>
                      <a:pt x="11518" y="54786"/>
                    </a:cubicBezTo>
                    <a:cubicBezTo>
                      <a:pt x="11518" y="-28611"/>
                      <a:pt x="-572526" y="295"/>
                      <a:pt x="6577076" y="30292"/>
                    </a:cubicBezTo>
                    <a:cubicBezTo>
                      <a:pt x="8278540" y="36842"/>
                      <a:pt x="8108325" y="11643"/>
                      <a:pt x="8110326" y="822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2"/>
              <p:cNvSpPr/>
              <p:nvPr/>
            </p:nvSpPr>
            <p:spPr>
              <a:xfrm>
                <a:off x="762096" y="2165317"/>
                <a:ext cx="8137537" cy="85920"/>
              </a:xfrm>
              <a:custGeom>
                <a:avLst/>
                <a:gdLst/>
                <a:ahLst/>
                <a:cxnLst/>
                <a:rect l="l" t="t" r="r" b="b"/>
                <a:pathLst>
                  <a:path w="8137537" h="85920" extrusionOk="0">
                    <a:moveTo>
                      <a:pt x="8133113" y="85921"/>
                    </a:moveTo>
                    <a:cubicBezTo>
                      <a:pt x="8130521" y="85966"/>
                      <a:pt x="10915" y="58516"/>
                      <a:pt x="9255" y="58493"/>
                    </a:cubicBezTo>
                    <a:cubicBezTo>
                      <a:pt x="11188" y="-28862"/>
                      <a:pt x="-541441" y="-1957"/>
                      <a:pt x="6598545" y="33999"/>
                    </a:cubicBezTo>
                    <a:cubicBezTo>
                      <a:pt x="8299054" y="40526"/>
                      <a:pt x="8133113" y="14486"/>
                      <a:pt x="8133113" y="85921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2"/>
              <p:cNvSpPr/>
              <p:nvPr/>
            </p:nvSpPr>
            <p:spPr>
              <a:xfrm>
                <a:off x="764442" y="3100066"/>
                <a:ext cx="8191612" cy="68022"/>
              </a:xfrm>
              <a:custGeom>
                <a:avLst/>
                <a:gdLst/>
                <a:ahLst/>
                <a:cxnLst/>
                <a:rect l="l" t="t" r="r" b="b"/>
                <a:pathLst>
                  <a:path w="8191612" h="68022" extrusionOk="0">
                    <a:moveTo>
                      <a:pt x="1087367" y="62702"/>
                    </a:moveTo>
                    <a:cubicBezTo>
                      <a:pt x="-151235" y="62702"/>
                      <a:pt x="6500" y="79099"/>
                      <a:pt x="6500" y="0"/>
                    </a:cubicBezTo>
                    <a:cubicBezTo>
                      <a:pt x="9978894" y="56766"/>
                      <a:pt x="11422581" y="79281"/>
                      <a:pt x="1087367" y="62702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2"/>
              <p:cNvSpPr/>
              <p:nvPr/>
            </p:nvSpPr>
            <p:spPr>
              <a:xfrm>
                <a:off x="710526" y="4037954"/>
                <a:ext cx="8224042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8224042" h="83352" extrusionOk="0">
                    <a:moveTo>
                      <a:pt x="8219644" y="83353"/>
                    </a:moveTo>
                    <a:cubicBezTo>
                      <a:pt x="8217871" y="83376"/>
                      <a:pt x="11065" y="55447"/>
                      <a:pt x="8588" y="55425"/>
                    </a:cubicBezTo>
                    <a:cubicBezTo>
                      <a:pt x="12611" y="-29292"/>
                      <a:pt x="-546019" y="569"/>
                      <a:pt x="6694578" y="30931"/>
                    </a:cubicBezTo>
                    <a:cubicBezTo>
                      <a:pt x="8384584" y="37458"/>
                      <a:pt x="8219644" y="12236"/>
                      <a:pt x="8219644" y="8335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2"/>
              <p:cNvSpPr/>
              <p:nvPr/>
            </p:nvSpPr>
            <p:spPr>
              <a:xfrm>
                <a:off x="748383" y="4973107"/>
                <a:ext cx="8207265" cy="82745"/>
              </a:xfrm>
              <a:custGeom>
                <a:avLst/>
                <a:gdLst/>
                <a:ahLst/>
                <a:cxnLst/>
                <a:rect l="l" t="t" r="r" b="b"/>
                <a:pathLst>
                  <a:path w="8207265" h="82745" extrusionOk="0">
                    <a:moveTo>
                      <a:pt x="8203359" y="82745"/>
                    </a:moveTo>
                    <a:cubicBezTo>
                      <a:pt x="8201359" y="82768"/>
                      <a:pt x="8511" y="54840"/>
                      <a:pt x="6124" y="54817"/>
                    </a:cubicBezTo>
                    <a:cubicBezTo>
                      <a:pt x="18695" y="-28967"/>
                      <a:pt x="-548846" y="485"/>
                      <a:pt x="6679157" y="30824"/>
                    </a:cubicBezTo>
                    <a:cubicBezTo>
                      <a:pt x="8371369" y="37351"/>
                      <a:pt x="8201313" y="12720"/>
                      <a:pt x="8203359" y="8274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2"/>
              <p:cNvSpPr/>
              <p:nvPr/>
            </p:nvSpPr>
            <p:spPr>
              <a:xfrm>
                <a:off x="718857" y="5907589"/>
                <a:ext cx="8275423" cy="83286"/>
              </a:xfrm>
              <a:custGeom>
                <a:avLst/>
                <a:gdLst/>
                <a:ahLst/>
                <a:cxnLst/>
                <a:rect l="l" t="t" r="r" b="b"/>
                <a:pathLst>
                  <a:path w="8275423" h="83286" extrusionOk="0">
                    <a:moveTo>
                      <a:pt x="8273030" y="83286"/>
                    </a:moveTo>
                    <a:cubicBezTo>
                      <a:pt x="8271370" y="83309"/>
                      <a:pt x="202978" y="56200"/>
                      <a:pt x="11055" y="54880"/>
                    </a:cubicBezTo>
                    <a:cubicBezTo>
                      <a:pt x="9191" y="-29427"/>
                      <a:pt x="-560260" y="775"/>
                      <a:pt x="6730710" y="31364"/>
                    </a:cubicBezTo>
                    <a:cubicBezTo>
                      <a:pt x="8441585" y="37914"/>
                      <a:pt x="8266619" y="12715"/>
                      <a:pt x="8273030" y="832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2"/>
              <p:cNvSpPr/>
              <p:nvPr/>
            </p:nvSpPr>
            <p:spPr>
              <a:xfrm>
                <a:off x="743981" y="6839680"/>
                <a:ext cx="8292539" cy="75822"/>
              </a:xfrm>
              <a:custGeom>
                <a:avLst/>
                <a:gdLst/>
                <a:ahLst/>
                <a:cxnLst/>
                <a:rect l="l" t="t" r="r" b="b"/>
                <a:pathLst>
                  <a:path w="8292539" h="75822" extrusionOk="0">
                    <a:moveTo>
                      <a:pt x="3029583" y="66136"/>
                    </a:moveTo>
                    <a:cubicBezTo>
                      <a:pt x="-276870" y="53423"/>
                      <a:pt x="7366" y="90994"/>
                      <a:pt x="5366" y="0"/>
                    </a:cubicBezTo>
                    <a:cubicBezTo>
                      <a:pt x="8844974" y="24585"/>
                      <a:pt x="11763307" y="102980"/>
                      <a:pt x="3029583" y="6613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2"/>
              <p:cNvSpPr/>
              <p:nvPr/>
            </p:nvSpPr>
            <p:spPr>
              <a:xfrm>
                <a:off x="742507" y="7775788"/>
                <a:ext cx="8274491" cy="85132"/>
              </a:xfrm>
              <a:custGeom>
                <a:avLst/>
                <a:gdLst/>
                <a:ahLst/>
                <a:cxnLst/>
                <a:rect l="l" t="t" r="r" b="b"/>
                <a:pathLst>
                  <a:path w="8274491" h="85132" extrusionOk="0">
                    <a:moveTo>
                      <a:pt x="8270110" y="85133"/>
                    </a:moveTo>
                    <a:cubicBezTo>
                      <a:pt x="8268451" y="85155"/>
                      <a:pt x="186988" y="57932"/>
                      <a:pt x="9840" y="56727"/>
                    </a:cubicBezTo>
                    <a:cubicBezTo>
                      <a:pt x="9840" y="-31719"/>
                      <a:pt x="-548767" y="2099"/>
                      <a:pt x="6751523" y="32733"/>
                    </a:cubicBezTo>
                    <a:cubicBezTo>
                      <a:pt x="8434369" y="40875"/>
                      <a:pt x="8270110" y="11036"/>
                      <a:pt x="8270110" y="8513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2"/>
              <p:cNvSpPr/>
              <p:nvPr/>
            </p:nvSpPr>
            <p:spPr>
              <a:xfrm>
                <a:off x="717959" y="8709528"/>
                <a:ext cx="8336674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8336674" h="86415" extrusionOk="0">
                    <a:moveTo>
                      <a:pt x="8334803" y="86416"/>
                    </a:moveTo>
                    <a:cubicBezTo>
                      <a:pt x="8333143" y="86439"/>
                      <a:pt x="155957" y="58965"/>
                      <a:pt x="8497" y="58010"/>
                    </a:cubicBezTo>
                    <a:cubicBezTo>
                      <a:pt x="12748" y="-33529"/>
                      <a:pt x="-550792" y="3177"/>
                      <a:pt x="6798507" y="34017"/>
                    </a:cubicBezTo>
                    <a:cubicBezTo>
                      <a:pt x="8502198" y="40567"/>
                      <a:pt x="8326960" y="15300"/>
                      <a:pt x="8334803" y="8641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2"/>
              <p:cNvSpPr/>
              <p:nvPr/>
            </p:nvSpPr>
            <p:spPr>
              <a:xfrm>
                <a:off x="719606" y="9643794"/>
                <a:ext cx="8387807" cy="77294"/>
              </a:xfrm>
              <a:custGeom>
                <a:avLst/>
                <a:gdLst/>
                <a:ahLst/>
                <a:cxnLst/>
                <a:rect l="l" t="t" r="r" b="b"/>
                <a:pathLst>
                  <a:path w="8387807" h="77294" extrusionOk="0">
                    <a:moveTo>
                      <a:pt x="3120858" y="66614"/>
                    </a:moveTo>
                    <a:cubicBezTo>
                      <a:pt x="-328033" y="53378"/>
                      <a:pt x="9009" y="94064"/>
                      <a:pt x="9009" y="0"/>
                    </a:cubicBezTo>
                    <a:cubicBezTo>
                      <a:pt x="8795198" y="33864"/>
                      <a:pt x="11979038" y="104003"/>
                      <a:pt x="3120858" y="666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2"/>
              <p:cNvSpPr/>
              <p:nvPr/>
            </p:nvSpPr>
            <p:spPr>
              <a:xfrm>
                <a:off x="684924" y="10580962"/>
                <a:ext cx="8421509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8421509" h="84550" extrusionOk="0">
                    <a:moveTo>
                      <a:pt x="8418347" y="84550"/>
                    </a:moveTo>
                    <a:cubicBezTo>
                      <a:pt x="8416620" y="84573"/>
                      <a:pt x="357116" y="58101"/>
                      <a:pt x="10458" y="55166"/>
                    </a:cubicBezTo>
                    <a:cubicBezTo>
                      <a:pt x="10458" y="-30483"/>
                      <a:pt x="-567835" y="1403"/>
                      <a:pt x="6876028" y="32628"/>
                    </a:cubicBezTo>
                    <a:cubicBezTo>
                      <a:pt x="8586402" y="39179"/>
                      <a:pt x="8414324" y="13957"/>
                      <a:pt x="8418347" y="8455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2"/>
              <p:cNvSpPr/>
              <p:nvPr/>
            </p:nvSpPr>
            <p:spPr>
              <a:xfrm>
                <a:off x="713104" y="11513641"/>
                <a:ext cx="8383690" cy="87394"/>
              </a:xfrm>
              <a:custGeom>
                <a:avLst/>
                <a:gdLst/>
                <a:ahLst/>
                <a:cxnLst/>
                <a:rect l="l" t="t" r="r" b="b"/>
                <a:pathLst>
                  <a:path w="8383690" h="87394" extrusionOk="0">
                    <a:moveTo>
                      <a:pt x="8380665" y="87395"/>
                    </a:moveTo>
                    <a:cubicBezTo>
                      <a:pt x="8379029" y="87418"/>
                      <a:pt x="230530" y="59353"/>
                      <a:pt x="10761" y="57511"/>
                    </a:cubicBezTo>
                    <a:cubicBezTo>
                      <a:pt x="8715" y="-28366"/>
                      <a:pt x="-560463" y="-2439"/>
                      <a:pt x="6869852" y="34973"/>
                    </a:cubicBezTo>
                    <a:cubicBezTo>
                      <a:pt x="8546038" y="41523"/>
                      <a:pt x="8376369" y="14391"/>
                      <a:pt x="8380665" y="8739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1" name="Google Shape;1121;p12"/>
            <p:cNvSpPr/>
            <p:nvPr/>
          </p:nvSpPr>
          <p:spPr>
            <a:xfrm>
              <a:off x="1794382" y="741184"/>
              <a:ext cx="226186" cy="11261988"/>
            </a:xfrm>
            <a:custGeom>
              <a:avLst/>
              <a:gdLst/>
              <a:ahLst/>
              <a:cxnLst/>
              <a:rect l="l" t="t" r="r" b="b"/>
              <a:pathLst>
                <a:path w="226186" h="11261988" extrusionOk="0">
                  <a:moveTo>
                    <a:pt x="226186" y="11261989"/>
                  </a:moveTo>
                  <a:cubicBezTo>
                    <a:pt x="101344" y="11261989"/>
                    <a:pt x="-95216" y="4756309"/>
                    <a:pt x="53085" y="3"/>
                  </a:cubicBezTo>
                  <a:cubicBezTo>
                    <a:pt x="179473" y="-3841"/>
                    <a:pt x="-125018" y="4388127"/>
                    <a:pt x="226186" y="1126198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1122;p12"/>
          <p:cNvGrpSpPr/>
          <p:nvPr/>
        </p:nvGrpSpPr>
        <p:grpSpPr>
          <a:xfrm>
            <a:off x="799993" y="350618"/>
            <a:ext cx="8162729" cy="4595575"/>
            <a:chOff x="1709398" y="1462277"/>
            <a:chExt cx="7431203" cy="7530450"/>
          </a:xfrm>
        </p:grpSpPr>
        <p:sp>
          <p:nvSpPr>
            <p:cNvPr id="1123" name="Google Shape;112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398" y="1462277"/>
              <a:ext cx="7431203" cy="7530450"/>
            </a:xfrm>
            <a:custGeom>
              <a:avLst/>
              <a:gdLst/>
              <a:ahLst/>
              <a:cxnLst/>
              <a:rect l="l" t="t" r="r" b="b"/>
              <a:pathLst>
                <a:path w="7431203" h="7530450" extrusionOk="0">
                  <a:moveTo>
                    <a:pt x="7290334" y="5618007"/>
                  </a:moveTo>
                  <a:cubicBezTo>
                    <a:pt x="6703843" y="6738734"/>
                    <a:pt x="6338207" y="6998338"/>
                    <a:pt x="5770981" y="7372978"/>
                  </a:cubicBezTo>
                  <a:cubicBezTo>
                    <a:pt x="5322992" y="7618290"/>
                    <a:pt x="5935294" y="7495062"/>
                    <a:pt x="126398" y="7527006"/>
                  </a:cubicBezTo>
                  <a:cubicBezTo>
                    <a:pt x="-84329" y="7528196"/>
                    <a:pt x="41668" y="7777679"/>
                    <a:pt x="1590" y="1584051"/>
                  </a:cubicBezTo>
                  <a:cubicBezTo>
                    <a:pt x="5925" y="799062"/>
                    <a:pt x="4013" y="1142872"/>
                    <a:pt x="9176" y="221642"/>
                  </a:cubicBezTo>
                  <a:cubicBezTo>
                    <a:pt x="10139" y="-1711"/>
                    <a:pt x="-65788" y="137888"/>
                    <a:pt x="7304450" y="21"/>
                  </a:cubicBezTo>
                  <a:cubicBezTo>
                    <a:pt x="7373048" y="-1229"/>
                    <a:pt x="7429169" y="54255"/>
                    <a:pt x="7428867" y="122797"/>
                  </a:cubicBezTo>
                  <a:cubicBezTo>
                    <a:pt x="7396977" y="5878485"/>
                    <a:pt x="7512424" y="5189555"/>
                    <a:pt x="7290334" y="56180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2"/>
            <p:cNvSpPr/>
            <p:nvPr/>
          </p:nvSpPr>
          <p:spPr>
            <a:xfrm>
              <a:off x="7146228" y="6782228"/>
              <a:ext cx="1989554" cy="2205803"/>
            </a:xfrm>
            <a:custGeom>
              <a:avLst/>
              <a:gdLst/>
              <a:ahLst/>
              <a:cxnLst/>
              <a:rect l="l" t="t" r="r" b="b"/>
              <a:pathLst>
                <a:path w="1989554" h="2205803" extrusionOk="0">
                  <a:moveTo>
                    <a:pt x="1989555" y="0"/>
                  </a:moveTo>
                  <a:cubicBezTo>
                    <a:pt x="1869382" y="410485"/>
                    <a:pt x="1033997" y="1881061"/>
                    <a:pt x="0" y="2205804"/>
                  </a:cubicBezTo>
                  <a:cubicBezTo>
                    <a:pt x="562923" y="1821586"/>
                    <a:pt x="770370" y="1134101"/>
                    <a:pt x="878231" y="455833"/>
                  </a:cubicBezTo>
                  <a:cubicBezTo>
                    <a:pt x="893387" y="360422"/>
                    <a:pt x="1140204" y="439116"/>
                    <a:pt x="1398579" y="329306"/>
                  </a:cubicBezTo>
                  <a:cubicBezTo>
                    <a:pt x="1606778" y="240086"/>
                    <a:pt x="1835836" y="183156"/>
                    <a:pt x="19895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2"/>
            <p:cNvSpPr/>
            <p:nvPr/>
          </p:nvSpPr>
          <p:spPr>
            <a:xfrm>
              <a:off x="1714450" y="1462277"/>
              <a:ext cx="7423831" cy="958134"/>
            </a:xfrm>
            <a:custGeom>
              <a:avLst/>
              <a:gdLst/>
              <a:ahLst/>
              <a:cxnLst/>
              <a:rect l="l" t="t" r="r" b="b"/>
              <a:pathLst>
                <a:path w="7423831" h="958134" extrusionOk="0">
                  <a:moveTo>
                    <a:pt x="7423831" y="122812"/>
                  </a:moveTo>
                  <a:lnTo>
                    <a:pt x="7419993" y="815945"/>
                  </a:lnTo>
                  <a:lnTo>
                    <a:pt x="0" y="958135"/>
                  </a:lnTo>
                  <a:lnTo>
                    <a:pt x="4124" y="221642"/>
                  </a:lnTo>
                  <a:cubicBezTo>
                    <a:pt x="5102" y="-4708"/>
                    <a:pt x="-55067" y="137587"/>
                    <a:pt x="7299399" y="21"/>
                  </a:cubicBezTo>
                  <a:cubicBezTo>
                    <a:pt x="7368011" y="-1229"/>
                    <a:pt x="7424117" y="54255"/>
                    <a:pt x="7423831" y="122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B389C3D3-60E5-468A-8D04-F0A195E4A527}"/>
              </a:ext>
            </a:extLst>
          </p:cNvPr>
          <p:cNvSpPr txBox="1"/>
          <p:nvPr/>
        </p:nvSpPr>
        <p:spPr>
          <a:xfrm>
            <a:off x="1163611" y="428718"/>
            <a:ext cx="560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98B768-A024-51DE-CF49-48B86BDBD8F3}"/>
                  </a:ext>
                </a:extLst>
              </p:cNvPr>
              <p:cNvSpPr txBox="1"/>
              <p:nvPr/>
            </p:nvSpPr>
            <p:spPr>
              <a:xfrm>
                <a:off x="1305472" y="1281081"/>
                <a:ext cx="3637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a) x+ y =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x:y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(y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≠</m:t>
                    </m:r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0)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98B768-A024-51DE-CF49-48B86BDBD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72" y="1281081"/>
                <a:ext cx="3637484" cy="461665"/>
              </a:xfrm>
              <a:prstGeom prst="rect">
                <a:avLst/>
              </a:prstGeom>
              <a:blipFill>
                <a:blip r:embed="rId5"/>
                <a:stretch>
                  <a:fillRect l="-2431" t="-10526" b="-289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9">
            <a:extLst>
              <a:ext uri="{FF2B5EF4-FFF2-40B4-BE49-F238E27FC236}">
                <a16:creationId xmlns:a16="http://schemas.microsoft.com/office/drawing/2014/main" id="{3DFCA513-D039-D0FF-8F4A-1283B25FE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44" y="1202567"/>
            <a:ext cx="3777352" cy="3777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3">
                <a:extLst>
                  <a:ext uri="{FF2B5EF4-FFF2-40B4-BE49-F238E27FC236}">
                    <a16:creationId xmlns:a16="http://schemas.microsoft.com/office/drawing/2014/main" id="{2329A7A1-9190-3113-C49A-7D84EC41CDE4}"/>
                  </a:ext>
                </a:extLst>
              </p:cNvPr>
              <p:cNvSpPr txBox="1"/>
              <p:nvPr/>
            </p:nvSpPr>
            <p:spPr>
              <a:xfrm>
                <a:off x="1309011" y="1848153"/>
                <a:ext cx="3562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b) x - y =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x:y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(y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≠</m:t>
                    </m:r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0)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Hộp Văn bản 3">
                <a:extLst>
                  <a:ext uri="{FF2B5EF4-FFF2-40B4-BE49-F238E27FC236}">
                    <a16:creationId xmlns:a16="http://schemas.microsoft.com/office/drawing/2014/main" id="{2329A7A1-9190-3113-C49A-7D84EC41C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011" y="1848153"/>
                <a:ext cx="3562527" cy="461665"/>
              </a:xfrm>
              <a:prstGeom prst="rect">
                <a:avLst/>
              </a:prstGeom>
              <a:blipFill>
                <a:blip r:embed="rId7"/>
                <a:stretch>
                  <a:fillRect l="-2847" t="-10811" b="-297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9999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THẦY CÔ VÀ CÁC EM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5166FE9-1C74-F51D-533E-E0D962AE6B74}"/>
              </a:ext>
            </a:extLst>
          </p:cNvPr>
          <p:cNvSpPr/>
          <p:nvPr/>
        </p:nvSpPr>
        <p:spPr>
          <a:xfrm>
            <a:off x="685800" y="189675"/>
            <a:ext cx="7915275" cy="4652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</p:txBody>
      </p:sp>
      <p:grpSp>
        <p:nvGrpSpPr>
          <p:cNvPr id="5" name="Google Shape;1172;p13">
            <a:extLst>
              <a:ext uri="{FF2B5EF4-FFF2-40B4-BE49-F238E27FC236}">
                <a16:creationId xmlns:a16="http://schemas.microsoft.com/office/drawing/2014/main" id="{2BE48535-A108-89E0-6059-CFF03EF81633}"/>
              </a:ext>
            </a:extLst>
          </p:cNvPr>
          <p:cNvGrpSpPr/>
          <p:nvPr/>
        </p:nvGrpSpPr>
        <p:grpSpPr>
          <a:xfrm rot="-2082231">
            <a:off x="103660" y="442456"/>
            <a:ext cx="1235604" cy="403273"/>
            <a:chOff x="692877" y="3335755"/>
            <a:chExt cx="2470924" cy="806453"/>
          </a:xfrm>
        </p:grpSpPr>
        <p:sp>
          <p:nvSpPr>
            <p:cNvPr id="6" name="Google Shape;1173;p13">
              <a:extLst>
                <a:ext uri="{FF2B5EF4-FFF2-40B4-BE49-F238E27FC236}">
                  <a16:creationId xmlns:a16="http://schemas.microsoft.com/office/drawing/2014/main" id="{C19EF038-DF68-39DB-BCF7-16A949E8A2D5}"/>
                </a:ext>
              </a:extLst>
            </p:cNvPr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74;p13">
              <a:extLst>
                <a:ext uri="{FF2B5EF4-FFF2-40B4-BE49-F238E27FC236}">
                  <a16:creationId xmlns:a16="http://schemas.microsoft.com/office/drawing/2014/main" id="{2F0B1DBF-3A23-0775-FF70-22D5B3C5D237}"/>
                </a:ext>
              </a:extLst>
            </p:cNvPr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1175;p13">
            <a:extLst>
              <a:ext uri="{FF2B5EF4-FFF2-40B4-BE49-F238E27FC236}">
                <a16:creationId xmlns:a16="http://schemas.microsoft.com/office/drawing/2014/main" id="{1BE1E461-4609-C72D-BE93-03E3A5A40C7B}"/>
              </a:ext>
            </a:extLst>
          </p:cNvPr>
          <p:cNvSpPr/>
          <p:nvPr/>
        </p:nvSpPr>
        <p:spPr>
          <a:xfrm rot="-1878446">
            <a:off x="8000589" y="4559052"/>
            <a:ext cx="1500156" cy="504556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063;p32">
            <a:extLst>
              <a:ext uri="{FF2B5EF4-FFF2-40B4-BE49-F238E27FC236}">
                <a16:creationId xmlns:a16="http://schemas.microsoft.com/office/drawing/2014/main" id="{2F2D2B3B-BF1D-5601-B5CE-F1F3D048DBAF}"/>
              </a:ext>
            </a:extLst>
          </p:cNvPr>
          <p:cNvSpPr/>
          <p:nvPr/>
        </p:nvSpPr>
        <p:spPr>
          <a:xfrm rot="587529">
            <a:off x="153238" y="4265202"/>
            <a:ext cx="680818" cy="698905"/>
          </a:xfrm>
          <a:custGeom>
            <a:avLst/>
            <a:gdLst/>
            <a:ahLst/>
            <a:cxnLst/>
            <a:rect l="l" t="t" r="r" b="b"/>
            <a:pathLst>
              <a:path w="1362233" h="1398422" extrusionOk="0">
                <a:moveTo>
                  <a:pt x="681114" y="273411"/>
                </a:moveTo>
                <a:cubicBezTo>
                  <a:pt x="638620" y="273755"/>
                  <a:pt x="596129" y="274115"/>
                  <a:pt x="553638" y="274490"/>
                </a:cubicBezTo>
                <a:cubicBezTo>
                  <a:pt x="552387" y="208521"/>
                  <a:pt x="549521" y="142650"/>
                  <a:pt x="547590" y="76806"/>
                </a:cubicBezTo>
                <a:cubicBezTo>
                  <a:pt x="547143" y="61516"/>
                  <a:pt x="546079" y="45224"/>
                  <a:pt x="539145" y="31302"/>
                </a:cubicBezTo>
                <a:cubicBezTo>
                  <a:pt x="531206" y="15357"/>
                  <a:pt x="520432" y="14750"/>
                  <a:pt x="503725" y="11528"/>
                </a:cubicBezTo>
                <a:cubicBezTo>
                  <a:pt x="464743" y="4010"/>
                  <a:pt x="425056" y="161"/>
                  <a:pt x="385358" y="5"/>
                </a:cubicBezTo>
                <a:cubicBezTo>
                  <a:pt x="360813" y="-90"/>
                  <a:pt x="336265" y="1224"/>
                  <a:pt x="311874" y="3960"/>
                </a:cubicBezTo>
                <a:cubicBezTo>
                  <a:pt x="294947" y="5859"/>
                  <a:pt x="272811" y="5165"/>
                  <a:pt x="260775" y="19446"/>
                </a:cubicBezTo>
                <a:cubicBezTo>
                  <a:pt x="254042" y="27431"/>
                  <a:pt x="252249" y="38355"/>
                  <a:pt x="250939" y="48715"/>
                </a:cubicBezTo>
                <a:cubicBezTo>
                  <a:pt x="241531" y="123080"/>
                  <a:pt x="242969" y="199283"/>
                  <a:pt x="242200" y="274154"/>
                </a:cubicBezTo>
                <a:cubicBezTo>
                  <a:pt x="242275" y="266880"/>
                  <a:pt x="60605" y="274524"/>
                  <a:pt x="41495" y="276171"/>
                </a:cubicBezTo>
                <a:cubicBezTo>
                  <a:pt x="32319" y="276963"/>
                  <a:pt x="22426" y="278053"/>
                  <a:pt x="15620" y="284254"/>
                </a:cubicBezTo>
                <a:cubicBezTo>
                  <a:pt x="8658" y="290594"/>
                  <a:pt x="6724" y="300638"/>
                  <a:pt x="5501" y="309971"/>
                </a:cubicBezTo>
                <a:cubicBezTo>
                  <a:pt x="-3179" y="372148"/>
                  <a:pt x="-521" y="436623"/>
                  <a:pt x="6114" y="498861"/>
                </a:cubicBezTo>
                <a:cubicBezTo>
                  <a:pt x="9850" y="533912"/>
                  <a:pt x="7217" y="579358"/>
                  <a:pt x="48919" y="589183"/>
                </a:cubicBezTo>
                <a:cubicBezTo>
                  <a:pt x="75383" y="595420"/>
                  <a:pt x="102783" y="595697"/>
                  <a:pt x="129787" y="597313"/>
                </a:cubicBezTo>
                <a:cubicBezTo>
                  <a:pt x="166119" y="599489"/>
                  <a:pt x="200875" y="599920"/>
                  <a:pt x="237411" y="598001"/>
                </a:cubicBezTo>
                <a:cubicBezTo>
                  <a:pt x="236829" y="633910"/>
                  <a:pt x="236259" y="669819"/>
                  <a:pt x="235679" y="705722"/>
                </a:cubicBezTo>
                <a:cubicBezTo>
                  <a:pt x="236259" y="741625"/>
                  <a:pt x="236829" y="777534"/>
                  <a:pt x="237411" y="813440"/>
                </a:cubicBezTo>
                <a:cubicBezTo>
                  <a:pt x="237397" y="812489"/>
                  <a:pt x="87512" y="809065"/>
                  <a:pt x="74370" y="807824"/>
                </a:cubicBezTo>
                <a:cubicBezTo>
                  <a:pt x="61738" y="806629"/>
                  <a:pt x="48437" y="806162"/>
                  <a:pt x="36967" y="811588"/>
                </a:cubicBezTo>
                <a:cubicBezTo>
                  <a:pt x="9749" y="824459"/>
                  <a:pt x="10886" y="878894"/>
                  <a:pt x="8179" y="904208"/>
                </a:cubicBezTo>
                <a:cubicBezTo>
                  <a:pt x="4315" y="940369"/>
                  <a:pt x="3467" y="976851"/>
                  <a:pt x="5639" y="1013151"/>
                </a:cubicBezTo>
                <a:cubicBezTo>
                  <a:pt x="8515" y="1061254"/>
                  <a:pt x="4737" y="1132381"/>
                  <a:pt x="67749" y="1134545"/>
                </a:cubicBezTo>
                <a:cubicBezTo>
                  <a:pt x="84025" y="1135105"/>
                  <a:pt x="100463" y="1138794"/>
                  <a:pt x="116957" y="1139706"/>
                </a:cubicBezTo>
                <a:cubicBezTo>
                  <a:pt x="127501" y="1140290"/>
                  <a:pt x="242230" y="1140150"/>
                  <a:pt x="242202" y="1137286"/>
                </a:cubicBezTo>
                <a:cubicBezTo>
                  <a:pt x="242955" y="1210547"/>
                  <a:pt x="236457" y="1281262"/>
                  <a:pt x="245745" y="1354330"/>
                </a:cubicBezTo>
                <a:cubicBezTo>
                  <a:pt x="247225" y="1365968"/>
                  <a:pt x="248527" y="1378271"/>
                  <a:pt x="259060" y="1384578"/>
                </a:cubicBezTo>
                <a:cubicBezTo>
                  <a:pt x="271770" y="1392191"/>
                  <a:pt x="295118" y="1392557"/>
                  <a:pt x="309619" y="1394854"/>
                </a:cubicBezTo>
                <a:cubicBezTo>
                  <a:pt x="343782" y="1400263"/>
                  <a:pt x="383615" y="1397843"/>
                  <a:pt x="418200" y="1398103"/>
                </a:cubicBezTo>
                <a:cubicBezTo>
                  <a:pt x="444751" y="1398305"/>
                  <a:pt x="471317" y="1396982"/>
                  <a:pt x="497717" y="1394126"/>
                </a:cubicBezTo>
                <a:cubicBezTo>
                  <a:pt x="521294" y="1391578"/>
                  <a:pt x="534592" y="1387741"/>
                  <a:pt x="541078" y="1362866"/>
                </a:cubicBezTo>
                <a:cubicBezTo>
                  <a:pt x="547820" y="1337012"/>
                  <a:pt x="546575" y="1315801"/>
                  <a:pt x="549034" y="1289233"/>
                </a:cubicBezTo>
                <a:cubicBezTo>
                  <a:pt x="550252" y="1276088"/>
                  <a:pt x="555462" y="1136968"/>
                  <a:pt x="553641" y="1136951"/>
                </a:cubicBezTo>
                <a:cubicBezTo>
                  <a:pt x="596132" y="1137323"/>
                  <a:pt x="638623" y="1137686"/>
                  <a:pt x="681117" y="1138030"/>
                </a:cubicBezTo>
                <a:cubicBezTo>
                  <a:pt x="723610" y="1137686"/>
                  <a:pt x="766102" y="1137326"/>
                  <a:pt x="808593" y="1136951"/>
                </a:cubicBezTo>
                <a:cubicBezTo>
                  <a:pt x="806768" y="1136968"/>
                  <a:pt x="811982" y="1276088"/>
                  <a:pt x="813199" y="1289233"/>
                </a:cubicBezTo>
                <a:cubicBezTo>
                  <a:pt x="815661" y="1315801"/>
                  <a:pt x="814413" y="1337015"/>
                  <a:pt x="821155" y="1362866"/>
                </a:cubicBezTo>
                <a:cubicBezTo>
                  <a:pt x="827642" y="1387741"/>
                  <a:pt x="840940" y="1391578"/>
                  <a:pt x="864516" y="1394126"/>
                </a:cubicBezTo>
                <a:cubicBezTo>
                  <a:pt x="890916" y="1396982"/>
                  <a:pt x="917479" y="1398302"/>
                  <a:pt x="944033" y="1398103"/>
                </a:cubicBezTo>
                <a:cubicBezTo>
                  <a:pt x="978619" y="1397843"/>
                  <a:pt x="1018454" y="1400263"/>
                  <a:pt x="1052614" y="1394854"/>
                </a:cubicBezTo>
                <a:cubicBezTo>
                  <a:pt x="1067118" y="1392557"/>
                  <a:pt x="1090463" y="1392191"/>
                  <a:pt x="1103173" y="1384578"/>
                </a:cubicBezTo>
                <a:cubicBezTo>
                  <a:pt x="1113706" y="1378271"/>
                  <a:pt x="1115011" y="1365968"/>
                  <a:pt x="1116488" y="1354330"/>
                </a:cubicBezTo>
                <a:cubicBezTo>
                  <a:pt x="1125776" y="1281265"/>
                  <a:pt x="1119278" y="1210547"/>
                  <a:pt x="1120031" y="1137286"/>
                </a:cubicBezTo>
                <a:cubicBezTo>
                  <a:pt x="1120003" y="1140150"/>
                  <a:pt x="1234729" y="1140290"/>
                  <a:pt x="1245277" y="1139706"/>
                </a:cubicBezTo>
                <a:cubicBezTo>
                  <a:pt x="1261771" y="1138794"/>
                  <a:pt x="1278208" y="1135105"/>
                  <a:pt x="1294484" y="1134545"/>
                </a:cubicBezTo>
                <a:cubicBezTo>
                  <a:pt x="1357496" y="1132378"/>
                  <a:pt x="1353718" y="1061254"/>
                  <a:pt x="1356595" y="1013151"/>
                </a:cubicBezTo>
                <a:cubicBezTo>
                  <a:pt x="1358766" y="976851"/>
                  <a:pt x="1357918" y="940369"/>
                  <a:pt x="1354054" y="904208"/>
                </a:cubicBezTo>
                <a:cubicBezTo>
                  <a:pt x="1351348" y="878894"/>
                  <a:pt x="1352484" y="824456"/>
                  <a:pt x="1325267" y="811588"/>
                </a:cubicBezTo>
                <a:cubicBezTo>
                  <a:pt x="1313796" y="806165"/>
                  <a:pt x="1300495" y="806629"/>
                  <a:pt x="1287863" y="807824"/>
                </a:cubicBezTo>
                <a:cubicBezTo>
                  <a:pt x="1274722" y="809065"/>
                  <a:pt x="1124836" y="812486"/>
                  <a:pt x="1124822" y="813440"/>
                </a:cubicBezTo>
                <a:cubicBezTo>
                  <a:pt x="1125401" y="777531"/>
                  <a:pt x="1125975" y="741622"/>
                  <a:pt x="1126554" y="705722"/>
                </a:cubicBezTo>
                <a:cubicBezTo>
                  <a:pt x="1125975" y="669819"/>
                  <a:pt x="1125404" y="633910"/>
                  <a:pt x="1124822" y="598001"/>
                </a:cubicBezTo>
                <a:cubicBezTo>
                  <a:pt x="1161358" y="599917"/>
                  <a:pt x="1196114" y="599489"/>
                  <a:pt x="1232446" y="597313"/>
                </a:cubicBezTo>
                <a:cubicBezTo>
                  <a:pt x="1259453" y="595697"/>
                  <a:pt x="1286850" y="595420"/>
                  <a:pt x="1313314" y="589183"/>
                </a:cubicBezTo>
                <a:cubicBezTo>
                  <a:pt x="1355014" y="579358"/>
                  <a:pt x="1352380" y="533912"/>
                  <a:pt x="1356119" y="498861"/>
                </a:cubicBezTo>
                <a:cubicBezTo>
                  <a:pt x="1362754" y="436623"/>
                  <a:pt x="1365412" y="372148"/>
                  <a:pt x="1356732" y="309971"/>
                </a:cubicBezTo>
                <a:cubicBezTo>
                  <a:pt x="1355509" y="300638"/>
                  <a:pt x="1353575" y="290592"/>
                  <a:pt x="1346613" y="284254"/>
                </a:cubicBezTo>
                <a:cubicBezTo>
                  <a:pt x="1339804" y="278056"/>
                  <a:pt x="1329912" y="276963"/>
                  <a:pt x="1320739" y="276171"/>
                </a:cubicBezTo>
                <a:cubicBezTo>
                  <a:pt x="1301628" y="274521"/>
                  <a:pt x="1119958" y="266880"/>
                  <a:pt x="1120034" y="274154"/>
                </a:cubicBezTo>
                <a:cubicBezTo>
                  <a:pt x="1119264" y="199283"/>
                  <a:pt x="1120700" y="123080"/>
                  <a:pt x="1111294" y="48715"/>
                </a:cubicBezTo>
                <a:cubicBezTo>
                  <a:pt x="1109985" y="38355"/>
                  <a:pt x="1108191" y="27433"/>
                  <a:pt x="1101458" y="19446"/>
                </a:cubicBezTo>
                <a:cubicBezTo>
                  <a:pt x="1089422" y="5165"/>
                  <a:pt x="1067286" y="5859"/>
                  <a:pt x="1050359" y="3960"/>
                </a:cubicBezTo>
                <a:cubicBezTo>
                  <a:pt x="1025968" y="1224"/>
                  <a:pt x="1001417" y="-90"/>
                  <a:pt x="976875" y="5"/>
                </a:cubicBezTo>
                <a:cubicBezTo>
                  <a:pt x="937174" y="161"/>
                  <a:pt x="897490" y="4010"/>
                  <a:pt x="858508" y="11528"/>
                </a:cubicBezTo>
                <a:cubicBezTo>
                  <a:pt x="841801" y="14750"/>
                  <a:pt x="831030" y="15357"/>
                  <a:pt x="823088" y="31302"/>
                </a:cubicBezTo>
                <a:cubicBezTo>
                  <a:pt x="816154" y="45224"/>
                  <a:pt x="815091" y="61516"/>
                  <a:pt x="814643" y="76806"/>
                </a:cubicBezTo>
                <a:cubicBezTo>
                  <a:pt x="812712" y="142652"/>
                  <a:pt x="809846" y="208524"/>
                  <a:pt x="808596" y="274490"/>
                </a:cubicBezTo>
                <a:cubicBezTo>
                  <a:pt x="766096" y="274118"/>
                  <a:pt x="723605" y="273755"/>
                  <a:pt x="681114" y="273411"/>
                </a:cubicBezTo>
                <a:close/>
                <a:moveTo>
                  <a:pt x="681114" y="821478"/>
                </a:moveTo>
                <a:cubicBezTo>
                  <a:pt x="638217" y="822026"/>
                  <a:pt x="595312" y="822563"/>
                  <a:pt x="552409" y="823111"/>
                </a:cubicBezTo>
                <a:cubicBezTo>
                  <a:pt x="553212" y="783980"/>
                  <a:pt x="554001" y="744852"/>
                  <a:pt x="554774" y="705722"/>
                </a:cubicBezTo>
                <a:cubicBezTo>
                  <a:pt x="554001" y="666594"/>
                  <a:pt x="553212" y="627463"/>
                  <a:pt x="552409" y="588333"/>
                </a:cubicBezTo>
                <a:cubicBezTo>
                  <a:pt x="595312" y="588881"/>
                  <a:pt x="638217" y="589418"/>
                  <a:pt x="681114" y="589966"/>
                </a:cubicBezTo>
                <a:cubicBezTo>
                  <a:pt x="724011" y="589418"/>
                  <a:pt x="766916" y="588881"/>
                  <a:pt x="809818" y="588333"/>
                </a:cubicBezTo>
                <a:cubicBezTo>
                  <a:pt x="809015" y="627463"/>
                  <a:pt x="808226" y="666591"/>
                  <a:pt x="807454" y="705722"/>
                </a:cubicBezTo>
                <a:cubicBezTo>
                  <a:pt x="808226" y="744850"/>
                  <a:pt x="809015" y="783980"/>
                  <a:pt x="809818" y="823111"/>
                </a:cubicBezTo>
                <a:cubicBezTo>
                  <a:pt x="766916" y="822560"/>
                  <a:pt x="724011" y="822023"/>
                  <a:pt x="681114" y="821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18C9953-9242-DDC9-0D12-B7BFCCBE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58349" y="-181321"/>
            <a:ext cx="1386887" cy="1100842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A77C7C5-9E70-4EA9-4886-B36014495EE8}"/>
              </a:ext>
            </a:extLst>
          </p:cNvPr>
          <p:cNvSpPr/>
          <p:nvPr/>
        </p:nvSpPr>
        <p:spPr>
          <a:xfrm>
            <a:off x="1475802" y="524338"/>
            <a:ext cx="2236996" cy="40079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 DUNG </a:t>
            </a:r>
            <a:r>
              <a:rPr lang="en-US" sz="3200" b="1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Hình chữ nhật: Góc Tròn 50">
            <a:extLst>
              <a:ext uri="{FF2B5EF4-FFF2-40B4-BE49-F238E27FC236}">
                <a16:creationId xmlns:a16="http://schemas.microsoft.com/office/drawing/2014/main" id="{6725DEFF-E3CD-8814-60DC-62453E22F503}"/>
              </a:ext>
            </a:extLst>
          </p:cNvPr>
          <p:cNvSpPr/>
          <p:nvPr/>
        </p:nvSpPr>
        <p:spPr>
          <a:xfrm>
            <a:off x="4655221" y="391027"/>
            <a:ext cx="2958982" cy="120039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LT: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Hình chữ nhật: Góc Tròn 51">
            <a:extLst>
              <a:ext uri="{FF2B5EF4-FFF2-40B4-BE49-F238E27FC236}">
                <a16:creationId xmlns:a16="http://schemas.microsoft.com/office/drawing/2014/main" id="{05D1A8A7-5486-45DB-EBAB-B8CD0355677B}"/>
              </a:ext>
            </a:extLst>
          </p:cNvPr>
          <p:cNvSpPr/>
          <p:nvPr/>
        </p:nvSpPr>
        <p:spPr>
          <a:xfrm>
            <a:off x="4506599" y="1812320"/>
            <a:ext cx="3339654" cy="1410179"/>
          </a:xfrm>
          <a:prstGeom prst="roundRect">
            <a:avLst/>
          </a:prstGeom>
          <a:solidFill>
            <a:srgbClr val="FDCFB2">
              <a:lumMod val="75000"/>
            </a:srgbClr>
          </a:solidFill>
          <a:ln w="25400" cap="flat" cmpd="sng" algn="ctr">
            <a:solidFill>
              <a:srgbClr val="6D92B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LT: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Hình chữ nhật: Góc Tròn 52">
            <a:extLst>
              <a:ext uri="{FF2B5EF4-FFF2-40B4-BE49-F238E27FC236}">
                <a16:creationId xmlns:a16="http://schemas.microsoft.com/office/drawing/2014/main" id="{F07189E9-13B9-DB36-B38D-CA8D31C782BC}"/>
              </a:ext>
            </a:extLst>
          </p:cNvPr>
          <p:cNvSpPr/>
          <p:nvPr/>
        </p:nvSpPr>
        <p:spPr>
          <a:xfrm>
            <a:off x="4671701" y="3427590"/>
            <a:ext cx="2949326" cy="1200395"/>
          </a:xfrm>
          <a:prstGeom prst="roundRect">
            <a:avLst/>
          </a:prstGeom>
          <a:solidFill>
            <a:srgbClr val="E37364"/>
          </a:solidFill>
          <a:ln w="25400" cap="flat" cmpd="sng" algn="ctr">
            <a:solidFill>
              <a:srgbClr val="6D92B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LT: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853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5166FE9-1C74-F51D-533E-E0D962AE6B74}"/>
              </a:ext>
            </a:extLst>
          </p:cNvPr>
          <p:cNvSpPr/>
          <p:nvPr/>
        </p:nvSpPr>
        <p:spPr>
          <a:xfrm>
            <a:off x="685800" y="1057274"/>
            <a:ext cx="7915275" cy="33289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D355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CÁC PHÉP TÍNH </a:t>
            </a:r>
            <a:r>
              <a:rPr lang="en-US" sz="2400" b="1" noProof="0" dirty="0">
                <a:solidFill>
                  <a:srgbClr val="1D3557">
                    <a:lumMod val="50000"/>
                  </a:srgbClr>
                </a:solidFill>
                <a:latin typeface="Arial"/>
              </a:rPr>
              <a:t>TRONG TẬP 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D355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SỐ HỮU TỈ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trừ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hai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hữu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tỉ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phép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hữu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tỉ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Quy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tắc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chuyển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vế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Quy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tắc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nhân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, chia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hai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hữu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tỉ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phép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nhân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hữu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tỉ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Noto Sans Symbols"/>
                <a:cs typeface="Noto Sans Symbols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</p:txBody>
      </p:sp>
      <p:grpSp>
        <p:nvGrpSpPr>
          <p:cNvPr id="5" name="Google Shape;1172;p13">
            <a:extLst>
              <a:ext uri="{FF2B5EF4-FFF2-40B4-BE49-F238E27FC236}">
                <a16:creationId xmlns:a16="http://schemas.microsoft.com/office/drawing/2014/main" id="{2BE48535-A108-89E0-6059-CFF03EF81633}"/>
              </a:ext>
            </a:extLst>
          </p:cNvPr>
          <p:cNvGrpSpPr/>
          <p:nvPr/>
        </p:nvGrpSpPr>
        <p:grpSpPr>
          <a:xfrm rot="-2082231">
            <a:off x="103660" y="442456"/>
            <a:ext cx="1235604" cy="403273"/>
            <a:chOff x="692877" y="3335755"/>
            <a:chExt cx="2470924" cy="806453"/>
          </a:xfrm>
        </p:grpSpPr>
        <p:sp>
          <p:nvSpPr>
            <p:cNvPr id="6" name="Google Shape;1173;p13">
              <a:extLst>
                <a:ext uri="{FF2B5EF4-FFF2-40B4-BE49-F238E27FC236}">
                  <a16:creationId xmlns:a16="http://schemas.microsoft.com/office/drawing/2014/main" id="{C19EF038-DF68-39DB-BCF7-16A949E8A2D5}"/>
                </a:ext>
              </a:extLst>
            </p:cNvPr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74;p13">
              <a:extLst>
                <a:ext uri="{FF2B5EF4-FFF2-40B4-BE49-F238E27FC236}">
                  <a16:creationId xmlns:a16="http://schemas.microsoft.com/office/drawing/2014/main" id="{2F0B1DBF-3A23-0775-FF70-22D5B3C5D237}"/>
                </a:ext>
              </a:extLst>
            </p:cNvPr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1175;p13">
            <a:extLst>
              <a:ext uri="{FF2B5EF4-FFF2-40B4-BE49-F238E27FC236}">
                <a16:creationId xmlns:a16="http://schemas.microsoft.com/office/drawing/2014/main" id="{1BE1E461-4609-C72D-BE93-03E3A5A40C7B}"/>
              </a:ext>
            </a:extLst>
          </p:cNvPr>
          <p:cNvSpPr/>
          <p:nvPr/>
        </p:nvSpPr>
        <p:spPr>
          <a:xfrm rot="-1878446">
            <a:off x="8000589" y="4559052"/>
            <a:ext cx="1500156" cy="504556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063;p32">
            <a:extLst>
              <a:ext uri="{FF2B5EF4-FFF2-40B4-BE49-F238E27FC236}">
                <a16:creationId xmlns:a16="http://schemas.microsoft.com/office/drawing/2014/main" id="{2F2D2B3B-BF1D-5601-B5CE-F1F3D048DBAF}"/>
              </a:ext>
            </a:extLst>
          </p:cNvPr>
          <p:cNvSpPr/>
          <p:nvPr/>
        </p:nvSpPr>
        <p:spPr>
          <a:xfrm rot="587529">
            <a:off x="7016396" y="242479"/>
            <a:ext cx="680818" cy="698905"/>
          </a:xfrm>
          <a:custGeom>
            <a:avLst/>
            <a:gdLst/>
            <a:ahLst/>
            <a:cxnLst/>
            <a:rect l="l" t="t" r="r" b="b"/>
            <a:pathLst>
              <a:path w="1362233" h="1398422" extrusionOk="0">
                <a:moveTo>
                  <a:pt x="681114" y="273411"/>
                </a:moveTo>
                <a:cubicBezTo>
                  <a:pt x="638620" y="273755"/>
                  <a:pt x="596129" y="274115"/>
                  <a:pt x="553638" y="274490"/>
                </a:cubicBezTo>
                <a:cubicBezTo>
                  <a:pt x="552387" y="208521"/>
                  <a:pt x="549521" y="142650"/>
                  <a:pt x="547590" y="76806"/>
                </a:cubicBezTo>
                <a:cubicBezTo>
                  <a:pt x="547143" y="61516"/>
                  <a:pt x="546079" y="45224"/>
                  <a:pt x="539145" y="31302"/>
                </a:cubicBezTo>
                <a:cubicBezTo>
                  <a:pt x="531206" y="15357"/>
                  <a:pt x="520432" y="14750"/>
                  <a:pt x="503725" y="11528"/>
                </a:cubicBezTo>
                <a:cubicBezTo>
                  <a:pt x="464743" y="4010"/>
                  <a:pt x="425056" y="161"/>
                  <a:pt x="385358" y="5"/>
                </a:cubicBezTo>
                <a:cubicBezTo>
                  <a:pt x="360813" y="-90"/>
                  <a:pt x="336265" y="1224"/>
                  <a:pt x="311874" y="3960"/>
                </a:cubicBezTo>
                <a:cubicBezTo>
                  <a:pt x="294947" y="5859"/>
                  <a:pt x="272811" y="5165"/>
                  <a:pt x="260775" y="19446"/>
                </a:cubicBezTo>
                <a:cubicBezTo>
                  <a:pt x="254042" y="27431"/>
                  <a:pt x="252249" y="38355"/>
                  <a:pt x="250939" y="48715"/>
                </a:cubicBezTo>
                <a:cubicBezTo>
                  <a:pt x="241531" y="123080"/>
                  <a:pt x="242969" y="199283"/>
                  <a:pt x="242200" y="274154"/>
                </a:cubicBezTo>
                <a:cubicBezTo>
                  <a:pt x="242275" y="266880"/>
                  <a:pt x="60605" y="274524"/>
                  <a:pt x="41495" y="276171"/>
                </a:cubicBezTo>
                <a:cubicBezTo>
                  <a:pt x="32319" y="276963"/>
                  <a:pt x="22426" y="278053"/>
                  <a:pt x="15620" y="284254"/>
                </a:cubicBezTo>
                <a:cubicBezTo>
                  <a:pt x="8658" y="290594"/>
                  <a:pt x="6724" y="300638"/>
                  <a:pt x="5501" y="309971"/>
                </a:cubicBezTo>
                <a:cubicBezTo>
                  <a:pt x="-3179" y="372148"/>
                  <a:pt x="-521" y="436623"/>
                  <a:pt x="6114" y="498861"/>
                </a:cubicBezTo>
                <a:cubicBezTo>
                  <a:pt x="9850" y="533912"/>
                  <a:pt x="7217" y="579358"/>
                  <a:pt x="48919" y="589183"/>
                </a:cubicBezTo>
                <a:cubicBezTo>
                  <a:pt x="75383" y="595420"/>
                  <a:pt x="102783" y="595697"/>
                  <a:pt x="129787" y="597313"/>
                </a:cubicBezTo>
                <a:cubicBezTo>
                  <a:pt x="166119" y="599489"/>
                  <a:pt x="200875" y="599920"/>
                  <a:pt x="237411" y="598001"/>
                </a:cubicBezTo>
                <a:cubicBezTo>
                  <a:pt x="236829" y="633910"/>
                  <a:pt x="236259" y="669819"/>
                  <a:pt x="235679" y="705722"/>
                </a:cubicBezTo>
                <a:cubicBezTo>
                  <a:pt x="236259" y="741625"/>
                  <a:pt x="236829" y="777534"/>
                  <a:pt x="237411" y="813440"/>
                </a:cubicBezTo>
                <a:cubicBezTo>
                  <a:pt x="237397" y="812489"/>
                  <a:pt x="87512" y="809065"/>
                  <a:pt x="74370" y="807824"/>
                </a:cubicBezTo>
                <a:cubicBezTo>
                  <a:pt x="61738" y="806629"/>
                  <a:pt x="48437" y="806162"/>
                  <a:pt x="36967" y="811588"/>
                </a:cubicBezTo>
                <a:cubicBezTo>
                  <a:pt x="9749" y="824459"/>
                  <a:pt x="10886" y="878894"/>
                  <a:pt x="8179" y="904208"/>
                </a:cubicBezTo>
                <a:cubicBezTo>
                  <a:pt x="4315" y="940369"/>
                  <a:pt x="3467" y="976851"/>
                  <a:pt x="5639" y="1013151"/>
                </a:cubicBezTo>
                <a:cubicBezTo>
                  <a:pt x="8515" y="1061254"/>
                  <a:pt x="4737" y="1132381"/>
                  <a:pt x="67749" y="1134545"/>
                </a:cubicBezTo>
                <a:cubicBezTo>
                  <a:pt x="84025" y="1135105"/>
                  <a:pt x="100463" y="1138794"/>
                  <a:pt x="116957" y="1139706"/>
                </a:cubicBezTo>
                <a:cubicBezTo>
                  <a:pt x="127501" y="1140290"/>
                  <a:pt x="242230" y="1140150"/>
                  <a:pt x="242202" y="1137286"/>
                </a:cubicBezTo>
                <a:cubicBezTo>
                  <a:pt x="242955" y="1210547"/>
                  <a:pt x="236457" y="1281262"/>
                  <a:pt x="245745" y="1354330"/>
                </a:cubicBezTo>
                <a:cubicBezTo>
                  <a:pt x="247225" y="1365968"/>
                  <a:pt x="248527" y="1378271"/>
                  <a:pt x="259060" y="1384578"/>
                </a:cubicBezTo>
                <a:cubicBezTo>
                  <a:pt x="271770" y="1392191"/>
                  <a:pt x="295118" y="1392557"/>
                  <a:pt x="309619" y="1394854"/>
                </a:cubicBezTo>
                <a:cubicBezTo>
                  <a:pt x="343782" y="1400263"/>
                  <a:pt x="383615" y="1397843"/>
                  <a:pt x="418200" y="1398103"/>
                </a:cubicBezTo>
                <a:cubicBezTo>
                  <a:pt x="444751" y="1398305"/>
                  <a:pt x="471317" y="1396982"/>
                  <a:pt x="497717" y="1394126"/>
                </a:cubicBezTo>
                <a:cubicBezTo>
                  <a:pt x="521294" y="1391578"/>
                  <a:pt x="534592" y="1387741"/>
                  <a:pt x="541078" y="1362866"/>
                </a:cubicBezTo>
                <a:cubicBezTo>
                  <a:pt x="547820" y="1337012"/>
                  <a:pt x="546575" y="1315801"/>
                  <a:pt x="549034" y="1289233"/>
                </a:cubicBezTo>
                <a:cubicBezTo>
                  <a:pt x="550252" y="1276088"/>
                  <a:pt x="555462" y="1136968"/>
                  <a:pt x="553641" y="1136951"/>
                </a:cubicBezTo>
                <a:cubicBezTo>
                  <a:pt x="596132" y="1137323"/>
                  <a:pt x="638623" y="1137686"/>
                  <a:pt x="681117" y="1138030"/>
                </a:cubicBezTo>
                <a:cubicBezTo>
                  <a:pt x="723610" y="1137686"/>
                  <a:pt x="766102" y="1137326"/>
                  <a:pt x="808593" y="1136951"/>
                </a:cubicBezTo>
                <a:cubicBezTo>
                  <a:pt x="806768" y="1136968"/>
                  <a:pt x="811982" y="1276088"/>
                  <a:pt x="813199" y="1289233"/>
                </a:cubicBezTo>
                <a:cubicBezTo>
                  <a:pt x="815661" y="1315801"/>
                  <a:pt x="814413" y="1337015"/>
                  <a:pt x="821155" y="1362866"/>
                </a:cubicBezTo>
                <a:cubicBezTo>
                  <a:pt x="827642" y="1387741"/>
                  <a:pt x="840940" y="1391578"/>
                  <a:pt x="864516" y="1394126"/>
                </a:cubicBezTo>
                <a:cubicBezTo>
                  <a:pt x="890916" y="1396982"/>
                  <a:pt x="917479" y="1398302"/>
                  <a:pt x="944033" y="1398103"/>
                </a:cubicBezTo>
                <a:cubicBezTo>
                  <a:pt x="978619" y="1397843"/>
                  <a:pt x="1018454" y="1400263"/>
                  <a:pt x="1052614" y="1394854"/>
                </a:cubicBezTo>
                <a:cubicBezTo>
                  <a:pt x="1067118" y="1392557"/>
                  <a:pt x="1090463" y="1392191"/>
                  <a:pt x="1103173" y="1384578"/>
                </a:cubicBezTo>
                <a:cubicBezTo>
                  <a:pt x="1113706" y="1378271"/>
                  <a:pt x="1115011" y="1365968"/>
                  <a:pt x="1116488" y="1354330"/>
                </a:cubicBezTo>
                <a:cubicBezTo>
                  <a:pt x="1125776" y="1281265"/>
                  <a:pt x="1119278" y="1210547"/>
                  <a:pt x="1120031" y="1137286"/>
                </a:cubicBezTo>
                <a:cubicBezTo>
                  <a:pt x="1120003" y="1140150"/>
                  <a:pt x="1234729" y="1140290"/>
                  <a:pt x="1245277" y="1139706"/>
                </a:cubicBezTo>
                <a:cubicBezTo>
                  <a:pt x="1261771" y="1138794"/>
                  <a:pt x="1278208" y="1135105"/>
                  <a:pt x="1294484" y="1134545"/>
                </a:cubicBezTo>
                <a:cubicBezTo>
                  <a:pt x="1357496" y="1132378"/>
                  <a:pt x="1353718" y="1061254"/>
                  <a:pt x="1356595" y="1013151"/>
                </a:cubicBezTo>
                <a:cubicBezTo>
                  <a:pt x="1358766" y="976851"/>
                  <a:pt x="1357918" y="940369"/>
                  <a:pt x="1354054" y="904208"/>
                </a:cubicBezTo>
                <a:cubicBezTo>
                  <a:pt x="1351348" y="878894"/>
                  <a:pt x="1352484" y="824456"/>
                  <a:pt x="1325267" y="811588"/>
                </a:cubicBezTo>
                <a:cubicBezTo>
                  <a:pt x="1313796" y="806165"/>
                  <a:pt x="1300495" y="806629"/>
                  <a:pt x="1287863" y="807824"/>
                </a:cubicBezTo>
                <a:cubicBezTo>
                  <a:pt x="1274722" y="809065"/>
                  <a:pt x="1124836" y="812486"/>
                  <a:pt x="1124822" y="813440"/>
                </a:cubicBezTo>
                <a:cubicBezTo>
                  <a:pt x="1125401" y="777531"/>
                  <a:pt x="1125975" y="741622"/>
                  <a:pt x="1126554" y="705722"/>
                </a:cubicBezTo>
                <a:cubicBezTo>
                  <a:pt x="1125975" y="669819"/>
                  <a:pt x="1125404" y="633910"/>
                  <a:pt x="1124822" y="598001"/>
                </a:cubicBezTo>
                <a:cubicBezTo>
                  <a:pt x="1161358" y="599917"/>
                  <a:pt x="1196114" y="599489"/>
                  <a:pt x="1232446" y="597313"/>
                </a:cubicBezTo>
                <a:cubicBezTo>
                  <a:pt x="1259453" y="595697"/>
                  <a:pt x="1286850" y="595420"/>
                  <a:pt x="1313314" y="589183"/>
                </a:cubicBezTo>
                <a:cubicBezTo>
                  <a:pt x="1355014" y="579358"/>
                  <a:pt x="1352380" y="533912"/>
                  <a:pt x="1356119" y="498861"/>
                </a:cubicBezTo>
                <a:cubicBezTo>
                  <a:pt x="1362754" y="436623"/>
                  <a:pt x="1365412" y="372148"/>
                  <a:pt x="1356732" y="309971"/>
                </a:cubicBezTo>
                <a:cubicBezTo>
                  <a:pt x="1355509" y="300638"/>
                  <a:pt x="1353575" y="290592"/>
                  <a:pt x="1346613" y="284254"/>
                </a:cubicBezTo>
                <a:cubicBezTo>
                  <a:pt x="1339804" y="278056"/>
                  <a:pt x="1329912" y="276963"/>
                  <a:pt x="1320739" y="276171"/>
                </a:cubicBezTo>
                <a:cubicBezTo>
                  <a:pt x="1301628" y="274521"/>
                  <a:pt x="1119958" y="266880"/>
                  <a:pt x="1120034" y="274154"/>
                </a:cubicBezTo>
                <a:cubicBezTo>
                  <a:pt x="1119264" y="199283"/>
                  <a:pt x="1120700" y="123080"/>
                  <a:pt x="1111294" y="48715"/>
                </a:cubicBezTo>
                <a:cubicBezTo>
                  <a:pt x="1109985" y="38355"/>
                  <a:pt x="1108191" y="27433"/>
                  <a:pt x="1101458" y="19446"/>
                </a:cubicBezTo>
                <a:cubicBezTo>
                  <a:pt x="1089422" y="5165"/>
                  <a:pt x="1067286" y="5859"/>
                  <a:pt x="1050359" y="3960"/>
                </a:cubicBezTo>
                <a:cubicBezTo>
                  <a:pt x="1025968" y="1224"/>
                  <a:pt x="1001417" y="-90"/>
                  <a:pt x="976875" y="5"/>
                </a:cubicBezTo>
                <a:cubicBezTo>
                  <a:pt x="937174" y="161"/>
                  <a:pt x="897490" y="4010"/>
                  <a:pt x="858508" y="11528"/>
                </a:cubicBezTo>
                <a:cubicBezTo>
                  <a:pt x="841801" y="14750"/>
                  <a:pt x="831030" y="15357"/>
                  <a:pt x="823088" y="31302"/>
                </a:cubicBezTo>
                <a:cubicBezTo>
                  <a:pt x="816154" y="45224"/>
                  <a:pt x="815091" y="61516"/>
                  <a:pt x="814643" y="76806"/>
                </a:cubicBezTo>
                <a:cubicBezTo>
                  <a:pt x="812712" y="142652"/>
                  <a:pt x="809846" y="208524"/>
                  <a:pt x="808596" y="274490"/>
                </a:cubicBezTo>
                <a:cubicBezTo>
                  <a:pt x="766096" y="274118"/>
                  <a:pt x="723605" y="273755"/>
                  <a:pt x="681114" y="273411"/>
                </a:cubicBezTo>
                <a:close/>
                <a:moveTo>
                  <a:pt x="681114" y="821478"/>
                </a:moveTo>
                <a:cubicBezTo>
                  <a:pt x="638217" y="822026"/>
                  <a:pt x="595312" y="822563"/>
                  <a:pt x="552409" y="823111"/>
                </a:cubicBezTo>
                <a:cubicBezTo>
                  <a:pt x="553212" y="783980"/>
                  <a:pt x="554001" y="744852"/>
                  <a:pt x="554774" y="705722"/>
                </a:cubicBezTo>
                <a:cubicBezTo>
                  <a:pt x="554001" y="666594"/>
                  <a:pt x="553212" y="627463"/>
                  <a:pt x="552409" y="588333"/>
                </a:cubicBezTo>
                <a:cubicBezTo>
                  <a:pt x="595312" y="588881"/>
                  <a:pt x="638217" y="589418"/>
                  <a:pt x="681114" y="589966"/>
                </a:cubicBezTo>
                <a:cubicBezTo>
                  <a:pt x="724011" y="589418"/>
                  <a:pt x="766916" y="588881"/>
                  <a:pt x="809818" y="588333"/>
                </a:cubicBezTo>
                <a:cubicBezTo>
                  <a:pt x="809015" y="627463"/>
                  <a:pt x="808226" y="666591"/>
                  <a:pt x="807454" y="705722"/>
                </a:cubicBezTo>
                <a:cubicBezTo>
                  <a:pt x="808226" y="744850"/>
                  <a:pt x="809015" y="783980"/>
                  <a:pt x="809818" y="823111"/>
                </a:cubicBezTo>
                <a:cubicBezTo>
                  <a:pt x="766916" y="822560"/>
                  <a:pt x="724011" y="822023"/>
                  <a:pt x="681114" y="821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18C9953-9242-DDC9-0D12-B7BFCCBE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43610" y="2777984"/>
            <a:ext cx="1386887" cy="11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90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p12"/>
          <p:cNvGrpSpPr/>
          <p:nvPr/>
        </p:nvGrpSpPr>
        <p:grpSpPr>
          <a:xfrm rot="-220841">
            <a:off x="342672" y="321036"/>
            <a:ext cx="4228374" cy="5686128"/>
            <a:chOff x="684924" y="641317"/>
            <a:chExt cx="8456216" cy="11371396"/>
          </a:xfrm>
        </p:grpSpPr>
        <p:sp>
          <p:nvSpPr>
            <p:cNvPr id="1107" name="Google Shape;1107;p12"/>
            <p:cNvSpPr/>
            <p:nvPr/>
          </p:nvSpPr>
          <p:spPr>
            <a:xfrm>
              <a:off x="693965" y="641317"/>
              <a:ext cx="8447175" cy="11371396"/>
            </a:xfrm>
            <a:custGeom>
              <a:avLst/>
              <a:gdLst/>
              <a:ahLst/>
              <a:cxnLst/>
              <a:rect l="l" t="t" r="r" b="b"/>
              <a:pathLst>
                <a:path w="8447175" h="11371396" extrusionOk="0">
                  <a:moveTo>
                    <a:pt x="8399804" y="10959719"/>
                  </a:moveTo>
                  <a:cubicBezTo>
                    <a:pt x="8383597" y="10684054"/>
                    <a:pt x="8427332" y="10359992"/>
                    <a:pt x="8409306" y="10024196"/>
                  </a:cubicBezTo>
                  <a:cubicBezTo>
                    <a:pt x="8365048" y="9246598"/>
                    <a:pt x="8390303" y="9811505"/>
                    <a:pt x="8390303" y="9045074"/>
                  </a:cubicBezTo>
                  <a:cubicBezTo>
                    <a:pt x="8392008" y="8181714"/>
                    <a:pt x="8276326" y="7635001"/>
                    <a:pt x="8317357" y="6239505"/>
                  </a:cubicBezTo>
                  <a:cubicBezTo>
                    <a:pt x="8332678" y="5912487"/>
                    <a:pt x="8338724" y="6085310"/>
                    <a:pt x="8294489" y="5305460"/>
                  </a:cubicBezTo>
                  <a:cubicBezTo>
                    <a:pt x="8217793" y="4200503"/>
                    <a:pt x="8210359" y="14221"/>
                    <a:pt x="8128298" y="12197"/>
                  </a:cubicBezTo>
                  <a:cubicBezTo>
                    <a:pt x="7434187" y="-6907"/>
                    <a:pt x="6635193" y="26888"/>
                    <a:pt x="6639512" y="26888"/>
                  </a:cubicBezTo>
                  <a:cubicBezTo>
                    <a:pt x="5856520" y="26888"/>
                    <a:pt x="6581978" y="-50005"/>
                    <a:pt x="5627272" y="56272"/>
                  </a:cubicBezTo>
                  <a:cubicBezTo>
                    <a:pt x="5202940" y="103281"/>
                    <a:pt x="4156603" y="45014"/>
                    <a:pt x="4107388" y="42058"/>
                  </a:cubicBezTo>
                  <a:cubicBezTo>
                    <a:pt x="4068108" y="44992"/>
                    <a:pt x="3186234" y="114061"/>
                    <a:pt x="3094717" y="106215"/>
                  </a:cubicBezTo>
                  <a:cubicBezTo>
                    <a:pt x="2192020" y="29254"/>
                    <a:pt x="456505" y="147789"/>
                    <a:pt x="564298" y="139556"/>
                  </a:cubicBezTo>
                  <a:cubicBezTo>
                    <a:pt x="536247" y="139556"/>
                    <a:pt x="77818" y="130732"/>
                    <a:pt x="82137" y="131232"/>
                  </a:cubicBezTo>
                  <a:cubicBezTo>
                    <a:pt x="79228" y="131232"/>
                    <a:pt x="76954" y="1491659"/>
                    <a:pt x="76954" y="2491590"/>
                  </a:cubicBezTo>
                  <a:cubicBezTo>
                    <a:pt x="76864" y="2493272"/>
                    <a:pt x="23285" y="3304348"/>
                    <a:pt x="18671" y="3670529"/>
                  </a:cubicBezTo>
                  <a:cubicBezTo>
                    <a:pt x="18671" y="3716583"/>
                    <a:pt x="75659" y="4256701"/>
                    <a:pt x="68316" y="4328340"/>
                  </a:cubicBezTo>
                  <a:cubicBezTo>
                    <a:pt x="-27884" y="5282513"/>
                    <a:pt x="120849" y="6223631"/>
                    <a:pt x="32491" y="8126245"/>
                  </a:cubicBezTo>
                  <a:cubicBezTo>
                    <a:pt x="-2447" y="8807594"/>
                    <a:pt x="44494" y="8706207"/>
                    <a:pt x="32923" y="9060289"/>
                  </a:cubicBezTo>
                  <a:cubicBezTo>
                    <a:pt x="-25247" y="10667725"/>
                    <a:pt x="7032" y="9835294"/>
                    <a:pt x="28604" y="10872546"/>
                  </a:cubicBezTo>
                  <a:cubicBezTo>
                    <a:pt x="38061" y="11314710"/>
                    <a:pt x="20012" y="11333928"/>
                    <a:pt x="48449" y="11334429"/>
                  </a:cubicBezTo>
                  <a:cubicBezTo>
                    <a:pt x="1870004" y="11362243"/>
                    <a:pt x="3433077" y="11379346"/>
                    <a:pt x="5801191" y="11337362"/>
                  </a:cubicBezTo>
                  <a:cubicBezTo>
                    <a:pt x="6740918" y="11319236"/>
                    <a:pt x="6754306" y="11378504"/>
                    <a:pt x="6854872" y="11370680"/>
                  </a:cubicBezTo>
                  <a:cubicBezTo>
                    <a:pt x="8767579" y="11224694"/>
                    <a:pt x="8443404" y="11607728"/>
                    <a:pt x="8399804" y="10959719"/>
                  </a:cubicBezTo>
                  <a:close/>
                  <a:moveTo>
                    <a:pt x="457687" y="1280287"/>
                  </a:moveTo>
                  <a:cubicBezTo>
                    <a:pt x="377830" y="1247970"/>
                    <a:pt x="335527" y="1140215"/>
                    <a:pt x="370056" y="1052519"/>
                  </a:cubicBezTo>
                  <a:cubicBezTo>
                    <a:pt x="427908" y="904099"/>
                    <a:pt x="626901" y="919792"/>
                    <a:pt x="678684" y="1063299"/>
                  </a:cubicBezTo>
                  <a:cubicBezTo>
                    <a:pt x="729625" y="1185769"/>
                    <a:pt x="604874" y="1340533"/>
                    <a:pt x="457687" y="1280287"/>
                  </a:cubicBezTo>
                  <a:close/>
                  <a:moveTo>
                    <a:pt x="442570" y="2210921"/>
                  </a:moveTo>
                  <a:cubicBezTo>
                    <a:pt x="378694" y="2176625"/>
                    <a:pt x="345438" y="2091408"/>
                    <a:pt x="364010" y="2014515"/>
                  </a:cubicBezTo>
                  <a:cubicBezTo>
                    <a:pt x="405018" y="1846514"/>
                    <a:pt x="624310" y="1846013"/>
                    <a:pt x="680411" y="2001779"/>
                  </a:cubicBezTo>
                  <a:cubicBezTo>
                    <a:pt x="734808" y="2132049"/>
                    <a:pt x="591508" y="2291249"/>
                    <a:pt x="442570" y="2210921"/>
                  </a:cubicBezTo>
                  <a:close/>
                  <a:moveTo>
                    <a:pt x="461142" y="3157702"/>
                  </a:moveTo>
                  <a:cubicBezTo>
                    <a:pt x="381286" y="3125385"/>
                    <a:pt x="338982" y="3018607"/>
                    <a:pt x="373080" y="2930434"/>
                  </a:cubicBezTo>
                  <a:cubicBezTo>
                    <a:pt x="430500" y="2781037"/>
                    <a:pt x="630788" y="2797207"/>
                    <a:pt x="682139" y="2940713"/>
                  </a:cubicBezTo>
                  <a:cubicBezTo>
                    <a:pt x="733513" y="3063661"/>
                    <a:pt x="607897" y="3217447"/>
                    <a:pt x="461142" y="3157702"/>
                  </a:cubicBezTo>
                  <a:close/>
                  <a:moveTo>
                    <a:pt x="463301" y="4096637"/>
                  </a:moveTo>
                  <a:cubicBezTo>
                    <a:pt x="383445" y="4064319"/>
                    <a:pt x="341142" y="3957542"/>
                    <a:pt x="375239" y="3869869"/>
                  </a:cubicBezTo>
                  <a:cubicBezTo>
                    <a:pt x="432659" y="3719994"/>
                    <a:pt x="632948" y="3736164"/>
                    <a:pt x="684299" y="3879671"/>
                  </a:cubicBezTo>
                  <a:cubicBezTo>
                    <a:pt x="736104" y="4003574"/>
                    <a:pt x="608761" y="4155905"/>
                    <a:pt x="463301" y="4096637"/>
                  </a:cubicBezTo>
                  <a:close/>
                  <a:moveTo>
                    <a:pt x="369624" y="4831342"/>
                  </a:moveTo>
                  <a:cubicBezTo>
                    <a:pt x="410632" y="4663341"/>
                    <a:pt x="629924" y="4662363"/>
                    <a:pt x="686026" y="4818606"/>
                  </a:cubicBezTo>
                  <a:cubicBezTo>
                    <a:pt x="799116" y="5089472"/>
                    <a:pt x="294519" y="5140416"/>
                    <a:pt x="369624" y="4831342"/>
                  </a:cubicBezTo>
                  <a:close/>
                  <a:moveTo>
                    <a:pt x="371784" y="5769799"/>
                  </a:moveTo>
                  <a:cubicBezTo>
                    <a:pt x="412792" y="5602298"/>
                    <a:pt x="631652" y="5600320"/>
                    <a:pt x="688186" y="5757063"/>
                  </a:cubicBezTo>
                  <a:cubicBezTo>
                    <a:pt x="801707" y="6029385"/>
                    <a:pt x="297110" y="6078873"/>
                    <a:pt x="371784" y="5769799"/>
                  </a:cubicBezTo>
                  <a:close/>
                  <a:moveTo>
                    <a:pt x="468916" y="6912986"/>
                  </a:moveTo>
                  <a:cubicBezTo>
                    <a:pt x="389060" y="6880669"/>
                    <a:pt x="346756" y="6773892"/>
                    <a:pt x="380854" y="6686219"/>
                  </a:cubicBezTo>
                  <a:cubicBezTo>
                    <a:pt x="438274" y="6536344"/>
                    <a:pt x="638562" y="6552514"/>
                    <a:pt x="689913" y="6696021"/>
                  </a:cubicBezTo>
                  <a:cubicBezTo>
                    <a:pt x="741287" y="6819446"/>
                    <a:pt x="614808" y="6972254"/>
                    <a:pt x="468916" y="6912986"/>
                  </a:cubicBezTo>
                  <a:close/>
                  <a:moveTo>
                    <a:pt x="375239" y="7647692"/>
                  </a:moveTo>
                  <a:cubicBezTo>
                    <a:pt x="416247" y="7479190"/>
                    <a:pt x="635539" y="7479190"/>
                    <a:pt x="691641" y="7634956"/>
                  </a:cubicBezTo>
                  <a:cubicBezTo>
                    <a:pt x="804731" y="7905821"/>
                    <a:pt x="300134" y="7956766"/>
                    <a:pt x="375239" y="7647692"/>
                  </a:cubicBezTo>
                  <a:close/>
                  <a:moveTo>
                    <a:pt x="455959" y="8782555"/>
                  </a:moveTo>
                  <a:cubicBezTo>
                    <a:pt x="392083" y="8748259"/>
                    <a:pt x="358827" y="8663041"/>
                    <a:pt x="377399" y="8586148"/>
                  </a:cubicBezTo>
                  <a:cubicBezTo>
                    <a:pt x="418407" y="8418147"/>
                    <a:pt x="637699" y="8417647"/>
                    <a:pt x="693800" y="8573412"/>
                  </a:cubicBezTo>
                  <a:cubicBezTo>
                    <a:pt x="748197" y="8703705"/>
                    <a:pt x="605306" y="8862882"/>
                    <a:pt x="455959" y="8782555"/>
                  </a:cubicBezTo>
                  <a:close/>
                  <a:moveTo>
                    <a:pt x="474508" y="9729336"/>
                  </a:moveTo>
                  <a:cubicBezTo>
                    <a:pt x="394652" y="9697018"/>
                    <a:pt x="352348" y="9590241"/>
                    <a:pt x="386446" y="9502568"/>
                  </a:cubicBezTo>
                  <a:cubicBezTo>
                    <a:pt x="443866" y="9352693"/>
                    <a:pt x="644154" y="9368863"/>
                    <a:pt x="695505" y="9512370"/>
                  </a:cubicBezTo>
                  <a:cubicBezTo>
                    <a:pt x="746901" y="9635795"/>
                    <a:pt x="620423" y="9788603"/>
                    <a:pt x="474508" y="9729336"/>
                  </a:cubicBezTo>
                  <a:close/>
                  <a:moveTo>
                    <a:pt x="476236" y="10668293"/>
                  </a:moveTo>
                  <a:cubicBezTo>
                    <a:pt x="307453" y="10599724"/>
                    <a:pt x="364010" y="10303386"/>
                    <a:pt x="566026" y="10337682"/>
                  </a:cubicBezTo>
                  <a:cubicBezTo>
                    <a:pt x="810777" y="10380279"/>
                    <a:pt x="707189" y="10762335"/>
                    <a:pt x="476236" y="10668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2"/>
            <p:cNvGrpSpPr/>
            <p:nvPr/>
          </p:nvGrpSpPr>
          <p:grpSpPr>
            <a:xfrm>
              <a:off x="684924" y="1234001"/>
              <a:ext cx="8422489" cy="10367034"/>
              <a:chOff x="684924" y="1234001"/>
              <a:chExt cx="8422489" cy="10367034"/>
            </a:xfrm>
          </p:grpSpPr>
          <p:sp>
            <p:nvSpPr>
              <p:cNvPr id="1109" name="Google Shape;1109;p12"/>
              <p:cNvSpPr/>
              <p:nvPr/>
            </p:nvSpPr>
            <p:spPr>
              <a:xfrm>
                <a:off x="761560" y="1234001"/>
                <a:ext cx="8114222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8114222" h="82214" extrusionOk="0">
                    <a:moveTo>
                      <a:pt x="8110326" y="82214"/>
                    </a:moveTo>
                    <a:cubicBezTo>
                      <a:pt x="8108143" y="82237"/>
                      <a:pt x="14383" y="54809"/>
                      <a:pt x="11518" y="54786"/>
                    </a:cubicBezTo>
                    <a:cubicBezTo>
                      <a:pt x="11518" y="-28611"/>
                      <a:pt x="-572526" y="295"/>
                      <a:pt x="6577076" y="30292"/>
                    </a:cubicBezTo>
                    <a:cubicBezTo>
                      <a:pt x="8278540" y="36842"/>
                      <a:pt x="8108325" y="11643"/>
                      <a:pt x="8110326" y="822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2"/>
              <p:cNvSpPr/>
              <p:nvPr/>
            </p:nvSpPr>
            <p:spPr>
              <a:xfrm>
                <a:off x="762096" y="2165317"/>
                <a:ext cx="8137537" cy="85920"/>
              </a:xfrm>
              <a:custGeom>
                <a:avLst/>
                <a:gdLst/>
                <a:ahLst/>
                <a:cxnLst/>
                <a:rect l="l" t="t" r="r" b="b"/>
                <a:pathLst>
                  <a:path w="8137537" h="85920" extrusionOk="0">
                    <a:moveTo>
                      <a:pt x="8133113" y="85921"/>
                    </a:moveTo>
                    <a:cubicBezTo>
                      <a:pt x="8130521" y="85966"/>
                      <a:pt x="10915" y="58516"/>
                      <a:pt x="9255" y="58493"/>
                    </a:cubicBezTo>
                    <a:cubicBezTo>
                      <a:pt x="11188" y="-28862"/>
                      <a:pt x="-541441" y="-1957"/>
                      <a:pt x="6598545" y="33999"/>
                    </a:cubicBezTo>
                    <a:cubicBezTo>
                      <a:pt x="8299054" y="40526"/>
                      <a:pt x="8133113" y="14486"/>
                      <a:pt x="8133113" y="85921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2"/>
              <p:cNvSpPr/>
              <p:nvPr/>
            </p:nvSpPr>
            <p:spPr>
              <a:xfrm>
                <a:off x="764442" y="3100066"/>
                <a:ext cx="8191612" cy="68022"/>
              </a:xfrm>
              <a:custGeom>
                <a:avLst/>
                <a:gdLst/>
                <a:ahLst/>
                <a:cxnLst/>
                <a:rect l="l" t="t" r="r" b="b"/>
                <a:pathLst>
                  <a:path w="8191612" h="68022" extrusionOk="0">
                    <a:moveTo>
                      <a:pt x="1087367" y="62702"/>
                    </a:moveTo>
                    <a:cubicBezTo>
                      <a:pt x="-151235" y="62702"/>
                      <a:pt x="6500" y="79099"/>
                      <a:pt x="6500" y="0"/>
                    </a:cubicBezTo>
                    <a:cubicBezTo>
                      <a:pt x="9978894" y="56766"/>
                      <a:pt x="11422581" y="79281"/>
                      <a:pt x="1087367" y="62702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2"/>
              <p:cNvSpPr/>
              <p:nvPr/>
            </p:nvSpPr>
            <p:spPr>
              <a:xfrm>
                <a:off x="710526" y="4037954"/>
                <a:ext cx="8224042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8224042" h="83352" extrusionOk="0">
                    <a:moveTo>
                      <a:pt x="8219644" y="83353"/>
                    </a:moveTo>
                    <a:cubicBezTo>
                      <a:pt x="8217871" y="83376"/>
                      <a:pt x="11065" y="55447"/>
                      <a:pt x="8588" y="55425"/>
                    </a:cubicBezTo>
                    <a:cubicBezTo>
                      <a:pt x="12611" y="-29292"/>
                      <a:pt x="-546019" y="569"/>
                      <a:pt x="6694578" y="30931"/>
                    </a:cubicBezTo>
                    <a:cubicBezTo>
                      <a:pt x="8384584" y="37458"/>
                      <a:pt x="8219644" y="12236"/>
                      <a:pt x="8219644" y="8335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2"/>
              <p:cNvSpPr/>
              <p:nvPr/>
            </p:nvSpPr>
            <p:spPr>
              <a:xfrm>
                <a:off x="748383" y="4973107"/>
                <a:ext cx="8207265" cy="82745"/>
              </a:xfrm>
              <a:custGeom>
                <a:avLst/>
                <a:gdLst/>
                <a:ahLst/>
                <a:cxnLst/>
                <a:rect l="l" t="t" r="r" b="b"/>
                <a:pathLst>
                  <a:path w="8207265" h="82745" extrusionOk="0">
                    <a:moveTo>
                      <a:pt x="8203359" y="82745"/>
                    </a:moveTo>
                    <a:cubicBezTo>
                      <a:pt x="8201359" y="82768"/>
                      <a:pt x="8511" y="54840"/>
                      <a:pt x="6124" y="54817"/>
                    </a:cubicBezTo>
                    <a:cubicBezTo>
                      <a:pt x="18695" y="-28967"/>
                      <a:pt x="-548846" y="485"/>
                      <a:pt x="6679157" y="30824"/>
                    </a:cubicBezTo>
                    <a:cubicBezTo>
                      <a:pt x="8371369" y="37351"/>
                      <a:pt x="8201313" y="12720"/>
                      <a:pt x="8203359" y="8274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2"/>
              <p:cNvSpPr/>
              <p:nvPr/>
            </p:nvSpPr>
            <p:spPr>
              <a:xfrm>
                <a:off x="718857" y="5907589"/>
                <a:ext cx="8275423" cy="83286"/>
              </a:xfrm>
              <a:custGeom>
                <a:avLst/>
                <a:gdLst/>
                <a:ahLst/>
                <a:cxnLst/>
                <a:rect l="l" t="t" r="r" b="b"/>
                <a:pathLst>
                  <a:path w="8275423" h="83286" extrusionOk="0">
                    <a:moveTo>
                      <a:pt x="8273030" y="83286"/>
                    </a:moveTo>
                    <a:cubicBezTo>
                      <a:pt x="8271370" y="83309"/>
                      <a:pt x="202978" y="56200"/>
                      <a:pt x="11055" y="54880"/>
                    </a:cubicBezTo>
                    <a:cubicBezTo>
                      <a:pt x="9191" y="-29427"/>
                      <a:pt x="-560260" y="775"/>
                      <a:pt x="6730710" y="31364"/>
                    </a:cubicBezTo>
                    <a:cubicBezTo>
                      <a:pt x="8441585" y="37914"/>
                      <a:pt x="8266619" y="12715"/>
                      <a:pt x="8273030" y="832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2"/>
              <p:cNvSpPr/>
              <p:nvPr/>
            </p:nvSpPr>
            <p:spPr>
              <a:xfrm>
                <a:off x="743981" y="6839680"/>
                <a:ext cx="8292539" cy="75822"/>
              </a:xfrm>
              <a:custGeom>
                <a:avLst/>
                <a:gdLst/>
                <a:ahLst/>
                <a:cxnLst/>
                <a:rect l="l" t="t" r="r" b="b"/>
                <a:pathLst>
                  <a:path w="8292539" h="75822" extrusionOk="0">
                    <a:moveTo>
                      <a:pt x="3029583" y="66136"/>
                    </a:moveTo>
                    <a:cubicBezTo>
                      <a:pt x="-276870" y="53423"/>
                      <a:pt x="7366" y="90994"/>
                      <a:pt x="5366" y="0"/>
                    </a:cubicBezTo>
                    <a:cubicBezTo>
                      <a:pt x="8844974" y="24585"/>
                      <a:pt x="11763307" y="102980"/>
                      <a:pt x="3029583" y="6613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2"/>
              <p:cNvSpPr/>
              <p:nvPr/>
            </p:nvSpPr>
            <p:spPr>
              <a:xfrm>
                <a:off x="742507" y="7775788"/>
                <a:ext cx="8274491" cy="85132"/>
              </a:xfrm>
              <a:custGeom>
                <a:avLst/>
                <a:gdLst/>
                <a:ahLst/>
                <a:cxnLst/>
                <a:rect l="l" t="t" r="r" b="b"/>
                <a:pathLst>
                  <a:path w="8274491" h="85132" extrusionOk="0">
                    <a:moveTo>
                      <a:pt x="8270110" y="85133"/>
                    </a:moveTo>
                    <a:cubicBezTo>
                      <a:pt x="8268451" y="85155"/>
                      <a:pt x="186988" y="57932"/>
                      <a:pt x="9840" y="56727"/>
                    </a:cubicBezTo>
                    <a:cubicBezTo>
                      <a:pt x="9840" y="-31719"/>
                      <a:pt x="-548767" y="2099"/>
                      <a:pt x="6751523" y="32733"/>
                    </a:cubicBezTo>
                    <a:cubicBezTo>
                      <a:pt x="8434369" y="40875"/>
                      <a:pt x="8270110" y="11036"/>
                      <a:pt x="8270110" y="8513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2"/>
              <p:cNvSpPr/>
              <p:nvPr/>
            </p:nvSpPr>
            <p:spPr>
              <a:xfrm>
                <a:off x="717959" y="8709528"/>
                <a:ext cx="8336674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8336674" h="86415" extrusionOk="0">
                    <a:moveTo>
                      <a:pt x="8334803" y="86416"/>
                    </a:moveTo>
                    <a:cubicBezTo>
                      <a:pt x="8333143" y="86439"/>
                      <a:pt x="155957" y="58965"/>
                      <a:pt x="8497" y="58010"/>
                    </a:cubicBezTo>
                    <a:cubicBezTo>
                      <a:pt x="12748" y="-33529"/>
                      <a:pt x="-550792" y="3177"/>
                      <a:pt x="6798507" y="34017"/>
                    </a:cubicBezTo>
                    <a:cubicBezTo>
                      <a:pt x="8502198" y="40567"/>
                      <a:pt x="8326960" y="15300"/>
                      <a:pt x="8334803" y="8641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2"/>
              <p:cNvSpPr/>
              <p:nvPr/>
            </p:nvSpPr>
            <p:spPr>
              <a:xfrm>
                <a:off x="719606" y="9643794"/>
                <a:ext cx="8387807" cy="77294"/>
              </a:xfrm>
              <a:custGeom>
                <a:avLst/>
                <a:gdLst/>
                <a:ahLst/>
                <a:cxnLst/>
                <a:rect l="l" t="t" r="r" b="b"/>
                <a:pathLst>
                  <a:path w="8387807" h="77294" extrusionOk="0">
                    <a:moveTo>
                      <a:pt x="3120858" y="66614"/>
                    </a:moveTo>
                    <a:cubicBezTo>
                      <a:pt x="-328033" y="53378"/>
                      <a:pt x="9009" y="94064"/>
                      <a:pt x="9009" y="0"/>
                    </a:cubicBezTo>
                    <a:cubicBezTo>
                      <a:pt x="8795198" y="33864"/>
                      <a:pt x="11979038" y="104003"/>
                      <a:pt x="3120858" y="666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2"/>
              <p:cNvSpPr/>
              <p:nvPr/>
            </p:nvSpPr>
            <p:spPr>
              <a:xfrm>
                <a:off x="684924" y="10580962"/>
                <a:ext cx="8421509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8421509" h="84550" extrusionOk="0">
                    <a:moveTo>
                      <a:pt x="8418347" y="84550"/>
                    </a:moveTo>
                    <a:cubicBezTo>
                      <a:pt x="8416620" y="84573"/>
                      <a:pt x="357116" y="58101"/>
                      <a:pt x="10458" y="55166"/>
                    </a:cubicBezTo>
                    <a:cubicBezTo>
                      <a:pt x="10458" y="-30483"/>
                      <a:pt x="-567835" y="1403"/>
                      <a:pt x="6876028" y="32628"/>
                    </a:cubicBezTo>
                    <a:cubicBezTo>
                      <a:pt x="8586402" y="39179"/>
                      <a:pt x="8414324" y="13957"/>
                      <a:pt x="8418347" y="8455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2"/>
              <p:cNvSpPr/>
              <p:nvPr/>
            </p:nvSpPr>
            <p:spPr>
              <a:xfrm>
                <a:off x="713104" y="11513641"/>
                <a:ext cx="8383690" cy="87394"/>
              </a:xfrm>
              <a:custGeom>
                <a:avLst/>
                <a:gdLst/>
                <a:ahLst/>
                <a:cxnLst/>
                <a:rect l="l" t="t" r="r" b="b"/>
                <a:pathLst>
                  <a:path w="8383690" h="87394" extrusionOk="0">
                    <a:moveTo>
                      <a:pt x="8380665" y="87395"/>
                    </a:moveTo>
                    <a:cubicBezTo>
                      <a:pt x="8379029" y="87418"/>
                      <a:pt x="230530" y="59353"/>
                      <a:pt x="10761" y="57511"/>
                    </a:cubicBezTo>
                    <a:cubicBezTo>
                      <a:pt x="8715" y="-28366"/>
                      <a:pt x="-560463" y="-2439"/>
                      <a:pt x="6869852" y="34973"/>
                    </a:cubicBezTo>
                    <a:cubicBezTo>
                      <a:pt x="8546038" y="41523"/>
                      <a:pt x="8376369" y="14391"/>
                      <a:pt x="8380665" y="8739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1" name="Google Shape;1121;p12"/>
            <p:cNvSpPr/>
            <p:nvPr/>
          </p:nvSpPr>
          <p:spPr>
            <a:xfrm>
              <a:off x="1794382" y="741184"/>
              <a:ext cx="226186" cy="11261988"/>
            </a:xfrm>
            <a:custGeom>
              <a:avLst/>
              <a:gdLst/>
              <a:ahLst/>
              <a:cxnLst/>
              <a:rect l="l" t="t" r="r" b="b"/>
              <a:pathLst>
                <a:path w="226186" h="11261988" extrusionOk="0">
                  <a:moveTo>
                    <a:pt x="226186" y="11261989"/>
                  </a:moveTo>
                  <a:cubicBezTo>
                    <a:pt x="101344" y="11261989"/>
                    <a:pt x="-95216" y="4756309"/>
                    <a:pt x="53085" y="3"/>
                  </a:cubicBezTo>
                  <a:cubicBezTo>
                    <a:pt x="179473" y="-3841"/>
                    <a:pt x="-125018" y="4388127"/>
                    <a:pt x="226186" y="1126198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1122;p12"/>
          <p:cNvGrpSpPr/>
          <p:nvPr/>
        </p:nvGrpSpPr>
        <p:grpSpPr>
          <a:xfrm>
            <a:off x="799993" y="350618"/>
            <a:ext cx="8162729" cy="4595575"/>
            <a:chOff x="1709398" y="1462277"/>
            <a:chExt cx="7431203" cy="7530450"/>
          </a:xfrm>
        </p:grpSpPr>
        <p:sp>
          <p:nvSpPr>
            <p:cNvPr id="1123" name="Google Shape;112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398" y="1462277"/>
              <a:ext cx="7431203" cy="7530450"/>
            </a:xfrm>
            <a:custGeom>
              <a:avLst/>
              <a:gdLst/>
              <a:ahLst/>
              <a:cxnLst/>
              <a:rect l="l" t="t" r="r" b="b"/>
              <a:pathLst>
                <a:path w="7431203" h="7530450" extrusionOk="0">
                  <a:moveTo>
                    <a:pt x="7290334" y="5618007"/>
                  </a:moveTo>
                  <a:cubicBezTo>
                    <a:pt x="6703843" y="6738734"/>
                    <a:pt x="6338207" y="6998338"/>
                    <a:pt x="5770981" y="7372978"/>
                  </a:cubicBezTo>
                  <a:cubicBezTo>
                    <a:pt x="5322992" y="7618290"/>
                    <a:pt x="5935294" y="7495062"/>
                    <a:pt x="126398" y="7527006"/>
                  </a:cubicBezTo>
                  <a:cubicBezTo>
                    <a:pt x="-84329" y="7528196"/>
                    <a:pt x="41668" y="7777679"/>
                    <a:pt x="1590" y="1584051"/>
                  </a:cubicBezTo>
                  <a:cubicBezTo>
                    <a:pt x="5925" y="799062"/>
                    <a:pt x="4013" y="1142872"/>
                    <a:pt x="9176" y="221642"/>
                  </a:cubicBezTo>
                  <a:cubicBezTo>
                    <a:pt x="10139" y="-1711"/>
                    <a:pt x="-65788" y="137888"/>
                    <a:pt x="7304450" y="21"/>
                  </a:cubicBezTo>
                  <a:cubicBezTo>
                    <a:pt x="7373048" y="-1229"/>
                    <a:pt x="7429169" y="54255"/>
                    <a:pt x="7428867" y="122797"/>
                  </a:cubicBezTo>
                  <a:cubicBezTo>
                    <a:pt x="7396977" y="5878485"/>
                    <a:pt x="7512424" y="5189555"/>
                    <a:pt x="7290334" y="56180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2"/>
            <p:cNvSpPr/>
            <p:nvPr/>
          </p:nvSpPr>
          <p:spPr>
            <a:xfrm>
              <a:off x="7146228" y="6782228"/>
              <a:ext cx="1989554" cy="2205803"/>
            </a:xfrm>
            <a:custGeom>
              <a:avLst/>
              <a:gdLst/>
              <a:ahLst/>
              <a:cxnLst/>
              <a:rect l="l" t="t" r="r" b="b"/>
              <a:pathLst>
                <a:path w="1989554" h="2205803" extrusionOk="0">
                  <a:moveTo>
                    <a:pt x="1989555" y="0"/>
                  </a:moveTo>
                  <a:cubicBezTo>
                    <a:pt x="1869382" y="410485"/>
                    <a:pt x="1033997" y="1881061"/>
                    <a:pt x="0" y="2205804"/>
                  </a:cubicBezTo>
                  <a:cubicBezTo>
                    <a:pt x="562923" y="1821586"/>
                    <a:pt x="770370" y="1134101"/>
                    <a:pt x="878231" y="455833"/>
                  </a:cubicBezTo>
                  <a:cubicBezTo>
                    <a:pt x="893387" y="360422"/>
                    <a:pt x="1140204" y="439116"/>
                    <a:pt x="1398579" y="329306"/>
                  </a:cubicBezTo>
                  <a:cubicBezTo>
                    <a:pt x="1606778" y="240086"/>
                    <a:pt x="1835836" y="183156"/>
                    <a:pt x="19895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2"/>
            <p:cNvSpPr/>
            <p:nvPr/>
          </p:nvSpPr>
          <p:spPr>
            <a:xfrm>
              <a:off x="1714450" y="1462277"/>
              <a:ext cx="7423831" cy="958134"/>
            </a:xfrm>
            <a:custGeom>
              <a:avLst/>
              <a:gdLst/>
              <a:ahLst/>
              <a:cxnLst/>
              <a:rect l="l" t="t" r="r" b="b"/>
              <a:pathLst>
                <a:path w="7423831" h="958134" extrusionOk="0">
                  <a:moveTo>
                    <a:pt x="7423831" y="122812"/>
                  </a:moveTo>
                  <a:lnTo>
                    <a:pt x="7419993" y="815945"/>
                  </a:lnTo>
                  <a:lnTo>
                    <a:pt x="0" y="958135"/>
                  </a:lnTo>
                  <a:lnTo>
                    <a:pt x="4124" y="221642"/>
                  </a:lnTo>
                  <a:cubicBezTo>
                    <a:pt x="5102" y="-4708"/>
                    <a:pt x="-55067" y="137587"/>
                    <a:pt x="7299399" y="21"/>
                  </a:cubicBezTo>
                  <a:cubicBezTo>
                    <a:pt x="7368011" y="-1229"/>
                    <a:pt x="7424117" y="54255"/>
                    <a:pt x="7423831" y="122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6" name="Google Shape;1136;p12"/>
          <p:cNvGrpSpPr/>
          <p:nvPr/>
        </p:nvGrpSpPr>
        <p:grpSpPr>
          <a:xfrm rot="512016">
            <a:off x="30614" y="5013649"/>
            <a:ext cx="2167762" cy="574346"/>
            <a:chOff x="389217" y="8084159"/>
            <a:chExt cx="4335213" cy="1148609"/>
          </a:xfrm>
        </p:grpSpPr>
        <p:sp>
          <p:nvSpPr>
            <p:cNvPr id="1137" name="Google Shape;1137;p12"/>
            <p:cNvSpPr/>
            <p:nvPr/>
          </p:nvSpPr>
          <p:spPr>
            <a:xfrm>
              <a:off x="389217" y="8084159"/>
              <a:ext cx="4335213" cy="1148609"/>
            </a:xfrm>
            <a:custGeom>
              <a:avLst/>
              <a:gdLst/>
              <a:ahLst/>
              <a:cxnLst/>
              <a:rect l="l" t="t" r="r" b="b"/>
              <a:pathLst>
                <a:path w="4335213" h="1148609" extrusionOk="0">
                  <a:moveTo>
                    <a:pt x="288071" y="1111688"/>
                  </a:moveTo>
                  <a:cubicBezTo>
                    <a:pt x="345149" y="1135907"/>
                    <a:pt x="405963" y="1147735"/>
                    <a:pt x="469248" y="1147735"/>
                  </a:cubicBezTo>
                  <a:cubicBezTo>
                    <a:pt x="545644" y="1147735"/>
                    <a:pt x="627345" y="1130222"/>
                    <a:pt x="700151" y="1087054"/>
                  </a:cubicBezTo>
                  <a:cubicBezTo>
                    <a:pt x="766401" y="1131927"/>
                    <a:pt x="840386" y="1147735"/>
                    <a:pt x="906975" y="1147735"/>
                  </a:cubicBezTo>
                  <a:cubicBezTo>
                    <a:pt x="946920" y="1147735"/>
                    <a:pt x="986370" y="1142302"/>
                    <a:pt x="1024347" y="1130993"/>
                  </a:cubicBezTo>
                  <a:cubicBezTo>
                    <a:pt x="1056982" y="1141878"/>
                    <a:pt x="1091733" y="1147735"/>
                    <a:pt x="1127092" y="1147735"/>
                  </a:cubicBezTo>
                  <a:cubicBezTo>
                    <a:pt x="1155400" y="1147735"/>
                    <a:pt x="1180207" y="1143080"/>
                    <a:pt x="1185652" y="1142155"/>
                  </a:cubicBezTo>
                  <a:cubicBezTo>
                    <a:pt x="1197842" y="1139939"/>
                    <a:pt x="1209894" y="1137041"/>
                    <a:pt x="1221747" y="1133441"/>
                  </a:cubicBezTo>
                  <a:cubicBezTo>
                    <a:pt x="1250047" y="1143323"/>
                    <a:pt x="1280255" y="1148601"/>
                    <a:pt x="1311286" y="1148601"/>
                  </a:cubicBezTo>
                  <a:cubicBezTo>
                    <a:pt x="1336786" y="1148601"/>
                    <a:pt x="1362156" y="1145045"/>
                    <a:pt x="1386615" y="1138045"/>
                  </a:cubicBezTo>
                  <a:cubicBezTo>
                    <a:pt x="1415730" y="1144482"/>
                    <a:pt x="1445834" y="1147735"/>
                    <a:pt x="1476597" y="1147735"/>
                  </a:cubicBezTo>
                  <a:cubicBezTo>
                    <a:pt x="1553148" y="1147735"/>
                    <a:pt x="1622945" y="1127653"/>
                    <a:pt x="1682693" y="1093181"/>
                  </a:cubicBezTo>
                  <a:cubicBezTo>
                    <a:pt x="1692525" y="1095456"/>
                    <a:pt x="1702661" y="1097195"/>
                    <a:pt x="1713083" y="1098346"/>
                  </a:cubicBezTo>
                  <a:cubicBezTo>
                    <a:pt x="1722837" y="1103685"/>
                    <a:pt x="1732947" y="1108703"/>
                    <a:pt x="1743412" y="1113350"/>
                  </a:cubicBezTo>
                  <a:cubicBezTo>
                    <a:pt x="1794914" y="1136219"/>
                    <a:pt x="1851957" y="1148670"/>
                    <a:pt x="1911089" y="1147718"/>
                  </a:cubicBezTo>
                  <a:cubicBezTo>
                    <a:pt x="1979057" y="1146948"/>
                    <a:pt x="2047822" y="1129011"/>
                    <a:pt x="2108194" y="1092410"/>
                  </a:cubicBezTo>
                  <a:cubicBezTo>
                    <a:pt x="2171783" y="1128855"/>
                    <a:pt x="2244780" y="1147735"/>
                    <a:pt x="2322051" y="1147735"/>
                  </a:cubicBezTo>
                  <a:cubicBezTo>
                    <a:pt x="2372166" y="1147735"/>
                    <a:pt x="2423876" y="1139637"/>
                    <a:pt x="2473228" y="1121111"/>
                  </a:cubicBezTo>
                  <a:cubicBezTo>
                    <a:pt x="2503063" y="1132628"/>
                    <a:pt x="2535811" y="1139195"/>
                    <a:pt x="2570476" y="1139195"/>
                  </a:cubicBezTo>
                  <a:cubicBezTo>
                    <a:pt x="2582120" y="1139195"/>
                    <a:pt x="2682593" y="1139239"/>
                    <a:pt x="2701087" y="1139836"/>
                  </a:cubicBezTo>
                  <a:cubicBezTo>
                    <a:pt x="2704373" y="1139974"/>
                    <a:pt x="2707659" y="1140043"/>
                    <a:pt x="2710954" y="1140043"/>
                  </a:cubicBezTo>
                  <a:cubicBezTo>
                    <a:pt x="2747405" y="1140043"/>
                    <a:pt x="2783499" y="1132758"/>
                    <a:pt x="2817132" y="1118472"/>
                  </a:cubicBezTo>
                  <a:cubicBezTo>
                    <a:pt x="2826227" y="1114604"/>
                    <a:pt x="2835045" y="1110278"/>
                    <a:pt x="2843551" y="1105511"/>
                  </a:cubicBezTo>
                  <a:cubicBezTo>
                    <a:pt x="2881900" y="1127047"/>
                    <a:pt x="2926856" y="1140052"/>
                    <a:pt x="2975628" y="1140052"/>
                  </a:cubicBezTo>
                  <a:lnTo>
                    <a:pt x="3154638" y="1140052"/>
                  </a:lnTo>
                  <a:cubicBezTo>
                    <a:pt x="3178195" y="1140052"/>
                    <a:pt x="3200877" y="1137024"/>
                    <a:pt x="3222362" y="1131460"/>
                  </a:cubicBezTo>
                  <a:cubicBezTo>
                    <a:pt x="3252232" y="1142622"/>
                    <a:pt x="3284347" y="1148609"/>
                    <a:pt x="3317407" y="1148609"/>
                  </a:cubicBezTo>
                  <a:cubicBezTo>
                    <a:pt x="3342907" y="1148609"/>
                    <a:pt x="3368277" y="1145053"/>
                    <a:pt x="3392736" y="1138053"/>
                  </a:cubicBezTo>
                  <a:cubicBezTo>
                    <a:pt x="3421852" y="1144491"/>
                    <a:pt x="3451955" y="1147744"/>
                    <a:pt x="3482727" y="1147744"/>
                  </a:cubicBezTo>
                  <a:cubicBezTo>
                    <a:pt x="3548544" y="1147744"/>
                    <a:pt x="3611760" y="1132792"/>
                    <a:pt x="3668863" y="1103979"/>
                  </a:cubicBezTo>
                  <a:cubicBezTo>
                    <a:pt x="3681696" y="1097498"/>
                    <a:pt x="3693973" y="1090455"/>
                    <a:pt x="3705695" y="1082918"/>
                  </a:cubicBezTo>
                  <a:cubicBezTo>
                    <a:pt x="3718840" y="1090931"/>
                    <a:pt x="3732227" y="1098164"/>
                    <a:pt x="3745727" y="1104619"/>
                  </a:cubicBezTo>
                  <a:cubicBezTo>
                    <a:pt x="3800853" y="1130975"/>
                    <a:pt x="3864910" y="1147744"/>
                    <a:pt x="3932418" y="1147744"/>
                  </a:cubicBezTo>
                  <a:cubicBezTo>
                    <a:pt x="3993077" y="1147744"/>
                    <a:pt x="4082408" y="1139905"/>
                    <a:pt x="4166936" y="1087764"/>
                  </a:cubicBezTo>
                  <a:cubicBezTo>
                    <a:pt x="4226337" y="1051129"/>
                    <a:pt x="4272065" y="999515"/>
                    <a:pt x="4302698" y="938367"/>
                  </a:cubicBezTo>
                  <a:cubicBezTo>
                    <a:pt x="4311724" y="920448"/>
                    <a:pt x="4331770" y="876855"/>
                    <a:pt x="4331770" y="817585"/>
                  </a:cubicBezTo>
                  <a:cubicBezTo>
                    <a:pt x="4331770" y="795555"/>
                    <a:pt x="4329047" y="774521"/>
                    <a:pt x="4324175" y="754680"/>
                  </a:cubicBezTo>
                  <a:cubicBezTo>
                    <a:pt x="4329082" y="737954"/>
                    <a:pt x="4332360" y="720312"/>
                    <a:pt x="4333487" y="701925"/>
                  </a:cubicBezTo>
                  <a:cubicBezTo>
                    <a:pt x="4335325" y="680215"/>
                    <a:pt x="4335212" y="661257"/>
                    <a:pt x="4335212" y="653470"/>
                  </a:cubicBezTo>
                  <a:cubicBezTo>
                    <a:pt x="4335212" y="547665"/>
                    <a:pt x="4309860" y="435241"/>
                    <a:pt x="4236534" y="344250"/>
                  </a:cubicBezTo>
                  <a:cubicBezTo>
                    <a:pt x="4200829" y="299948"/>
                    <a:pt x="4156012" y="263936"/>
                    <a:pt x="4103954" y="239042"/>
                  </a:cubicBezTo>
                  <a:cubicBezTo>
                    <a:pt x="4048333" y="212453"/>
                    <a:pt x="3989817" y="201083"/>
                    <a:pt x="3933286" y="201083"/>
                  </a:cubicBezTo>
                  <a:cubicBezTo>
                    <a:pt x="3850656" y="201083"/>
                    <a:pt x="3776333" y="225034"/>
                    <a:pt x="3714192" y="264248"/>
                  </a:cubicBezTo>
                  <a:cubicBezTo>
                    <a:pt x="3666739" y="233920"/>
                    <a:pt x="3612566" y="213733"/>
                    <a:pt x="3553590" y="205401"/>
                  </a:cubicBezTo>
                  <a:cubicBezTo>
                    <a:pt x="3539735" y="178846"/>
                    <a:pt x="3521830" y="155371"/>
                    <a:pt x="3501168" y="135565"/>
                  </a:cubicBezTo>
                  <a:cubicBezTo>
                    <a:pt x="3452128" y="88538"/>
                    <a:pt x="3385297" y="60045"/>
                    <a:pt x="3302546" y="60278"/>
                  </a:cubicBezTo>
                  <a:cubicBezTo>
                    <a:pt x="3302546" y="60278"/>
                    <a:pt x="3296919" y="60529"/>
                    <a:pt x="3293295" y="60720"/>
                  </a:cubicBezTo>
                  <a:cubicBezTo>
                    <a:pt x="3283809" y="60088"/>
                    <a:pt x="3269365" y="59197"/>
                    <a:pt x="3248035" y="59197"/>
                  </a:cubicBezTo>
                  <a:cubicBezTo>
                    <a:pt x="3239972" y="59197"/>
                    <a:pt x="3231978" y="59560"/>
                    <a:pt x="3224070" y="60261"/>
                  </a:cubicBezTo>
                  <a:cubicBezTo>
                    <a:pt x="3180016" y="28419"/>
                    <a:pt x="3127196" y="7428"/>
                    <a:pt x="3069173" y="1614"/>
                  </a:cubicBezTo>
                  <a:cubicBezTo>
                    <a:pt x="2921958" y="-13131"/>
                    <a:pt x="2788112" y="74590"/>
                    <a:pt x="2738743" y="206742"/>
                  </a:cubicBezTo>
                  <a:cubicBezTo>
                    <a:pt x="2724515" y="209286"/>
                    <a:pt x="2710599" y="212660"/>
                    <a:pt x="2697038" y="216779"/>
                  </a:cubicBezTo>
                  <a:cubicBezTo>
                    <a:pt x="2681327" y="213145"/>
                    <a:pt x="2665070" y="210809"/>
                    <a:pt x="2648380" y="209900"/>
                  </a:cubicBezTo>
                  <a:cubicBezTo>
                    <a:pt x="2627102" y="208922"/>
                    <a:pt x="2607056" y="209312"/>
                    <a:pt x="2595889" y="209485"/>
                  </a:cubicBezTo>
                  <a:cubicBezTo>
                    <a:pt x="2589455" y="209589"/>
                    <a:pt x="2585337" y="209641"/>
                    <a:pt x="2581617" y="209641"/>
                  </a:cubicBezTo>
                  <a:lnTo>
                    <a:pt x="2556776" y="209641"/>
                  </a:lnTo>
                  <a:cubicBezTo>
                    <a:pt x="2524748" y="209641"/>
                    <a:pt x="2494323" y="215248"/>
                    <a:pt x="2466318" y="225207"/>
                  </a:cubicBezTo>
                  <a:cubicBezTo>
                    <a:pt x="2415336" y="208023"/>
                    <a:pt x="2363738" y="201083"/>
                    <a:pt x="2316900" y="201083"/>
                  </a:cubicBezTo>
                  <a:cubicBezTo>
                    <a:pt x="2267227" y="201083"/>
                    <a:pt x="2217901" y="208948"/>
                    <a:pt x="2170812" y="225752"/>
                  </a:cubicBezTo>
                  <a:cubicBezTo>
                    <a:pt x="2133789" y="209805"/>
                    <a:pt x="2090194" y="200772"/>
                    <a:pt x="2041744" y="205167"/>
                  </a:cubicBezTo>
                  <a:cubicBezTo>
                    <a:pt x="2030056" y="206223"/>
                    <a:pt x="2018880" y="207988"/>
                    <a:pt x="2008207" y="210316"/>
                  </a:cubicBezTo>
                  <a:cubicBezTo>
                    <a:pt x="1978537" y="203956"/>
                    <a:pt x="1946976" y="200417"/>
                    <a:pt x="1914306" y="201092"/>
                  </a:cubicBezTo>
                  <a:cubicBezTo>
                    <a:pt x="1841006" y="201871"/>
                    <a:pt x="1768504" y="222429"/>
                    <a:pt x="1706372" y="263183"/>
                  </a:cubicBezTo>
                  <a:cubicBezTo>
                    <a:pt x="1699852" y="259065"/>
                    <a:pt x="1693132" y="255093"/>
                    <a:pt x="1686204" y="251277"/>
                  </a:cubicBezTo>
                  <a:cubicBezTo>
                    <a:pt x="1642809" y="227361"/>
                    <a:pt x="1596006" y="212254"/>
                    <a:pt x="1547425" y="205392"/>
                  </a:cubicBezTo>
                  <a:cubicBezTo>
                    <a:pt x="1533570" y="178854"/>
                    <a:pt x="1515683" y="155388"/>
                    <a:pt x="1495030" y="135574"/>
                  </a:cubicBezTo>
                  <a:cubicBezTo>
                    <a:pt x="1445973" y="88512"/>
                    <a:pt x="1379115" y="60036"/>
                    <a:pt x="1296382" y="60270"/>
                  </a:cubicBezTo>
                  <a:cubicBezTo>
                    <a:pt x="1296382" y="60270"/>
                    <a:pt x="1290763" y="60521"/>
                    <a:pt x="1287139" y="60711"/>
                  </a:cubicBezTo>
                  <a:cubicBezTo>
                    <a:pt x="1277654" y="60079"/>
                    <a:pt x="1263217" y="59188"/>
                    <a:pt x="1241888" y="59188"/>
                  </a:cubicBezTo>
                  <a:cubicBezTo>
                    <a:pt x="1165788" y="59188"/>
                    <a:pt x="1098236" y="90892"/>
                    <a:pt x="1050662" y="138369"/>
                  </a:cubicBezTo>
                  <a:cubicBezTo>
                    <a:pt x="1029116" y="159871"/>
                    <a:pt x="1011107" y="185119"/>
                    <a:pt x="997694" y="213041"/>
                  </a:cubicBezTo>
                  <a:cubicBezTo>
                    <a:pt x="997347" y="213050"/>
                    <a:pt x="997052" y="213067"/>
                    <a:pt x="996784" y="213076"/>
                  </a:cubicBezTo>
                  <a:cubicBezTo>
                    <a:pt x="965925" y="213474"/>
                    <a:pt x="935553" y="219089"/>
                    <a:pt x="906880" y="229576"/>
                  </a:cubicBezTo>
                  <a:cubicBezTo>
                    <a:pt x="888516" y="185906"/>
                    <a:pt x="860016" y="151599"/>
                    <a:pt x="830866" y="126887"/>
                  </a:cubicBezTo>
                  <a:cubicBezTo>
                    <a:pt x="802548" y="103075"/>
                    <a:pt x="763818" y="80067"/>
                    <a:pt x="714830" y="69199"/>
                  </a:cubicBezTo>
                  <a:cubicBezTo>
                    <a:pt x="680859" y="61646"/>
                    <a:pt x="647252" y="61170"/>
                    <a:pt x="615657" y="66197"/>
                  </a:cubicBezTo>
                  <a:cubicBezTo>
                    <a:pt x="574863" y="55805"/>
                    <a:pt x="534667" y="51496"/>
                    <a:pt x="497523" y="51496"/>
                  </a:cubicBezTo>
                  <a:cubicBezTo>
                    <a:pt x="385639" y="51496"/>
                    <a:pt x="279054" y="90874"/>
                    <a:pt x="198289" y="164353"/>
                  </a:cubicBezTo>
                  <a:cubicBezTo>
                    <a:pt x="156991" y="201922"/>
                    <a:pt x="122986" y="248032"/>
                    <a:pt x="99671" y="300727"/>
                  </a:cubicBezTo>
                  <a:cubicBezTo>
                    <a:pt x="77562" y="350688"/>
                    <a:pt x="65605" y="405398"/>
                    <a:pt x="65605" y="461995"/>
                  </a:cubicBezTo>
                  <a:cubicBezTo>
                    <a:pt x="65605" y="511099"/>
                    <a:pt x="74700" y="561743"/>
                    <a:pt x="94087" y="610509"/>
                  </a:cubicBezTo>
                  <a:cubicBezTo>
                    <a:pt x="85218" y="620261"/>
                    <a:pt x="77406" y="628853"/>
                    <a:pt x="77276" y="628992"/>
                  </a:cubicBezTo>
                  <a:cubicBezTo>
                    <a:pt x="55773" y="652726"/>
                    <a:pt x="14476" y="704477"/>
                    <a:pt x="2961" y="781071"/>
                  </a:cubicBezTo>
                  <a:cubicBezTo>
                    <a:pt x="-3056" y="821089"/>
                    <a:pt x="-420" y="865650"/>
                    <a:pt x="15663" y="910185"/>
                  </a:cubicBezTo>
                  <a:cubicBezTo>
                    <a:pt x="33004" y="958190"/>
                    <a:pt x="61634" y="994307"/>
                    <a:pt x="90827" y="1020377"/>
                  </a:cubicBezTo>
                  <a:cubicBezTo>
                    <a:pt x="129515" y="1054676"/>
                    <a:pt x="180289" y="1080089"/>
                    <a:pt x="238303" y="1086838"/>
                  </a:cubicBezTo>
                  <a:cubicBezTo>
                    <a:pt x="253910" y="1095863"/>
                    <a:pt x="270479" y="1104221"/>
                    <a:pt x="288071" y="1111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8" name="Google Shape;1138;p12"/>
            <p:cNvGrpSpPr/>
            <p:nvPr/>
          </p:nvGrpSpPr>
          <p:grpSpPr>
            <a:xfrm>
              <a:off x="630109" y="8326342"/>
              <a:ext cx="3853420" cy="666003"/>
              <a:chOff x="630109" y="8326342"/>
              <a:chExt cx="3853420" cy="666003"/>
            </a:xfrm>
          </p:grpSpPr>
          <p:sp>
            <p:nvSpPr>
              <p:cNvPr id="1139" name="Google Shape;1139;p12"/>
              <p:cNvSpPr/>
              <p:nvPr/>
            </p:nvSpPr>
            <p:spPr>
              <a:xfrm>
                <a:off x="630109" y="8376069"/>
                <a:ext cx="445471" cy="615402"/>
              </a:xfrm>
              <a:custGeom>
                <a:avLst/>
                <a:gdLst/>
                <a:ahLst/>
                <a:cxnLst/>
                <a:rect l="l" t="t" r="r" b="b"/>
                <a:pathLst>
                  <a:path w="445471" h="615402" extrusionOk="0">
                    <a:moveTo>
                      <a:pt x="385101" y="30760"/>
                    </a:moveTo>
                    <a:lnTo>
                      <a:pt x="379959" y="36756"/>
                    </a:lnTo>
                    <a:cubicBezTo>
                      <a:pt x="343985" y="11101"/>
                      <a:pt x="299445" y="0"/>
                      <a:pt x="256622" y="0"/>
                    </a:cubicBezTo>
                    <a:cubicBezTo>
                      <a:pt x="146126" y="0"/>
                      <a:pt x="65613" y="76931"/>
                      <a:pt x="65613" y="170085"/>
                    </a:cubicBezTo>
                    <a:cubicBezTo>
                      <a:pt x="65613" y="221378"/>
                      <a:pt x="90453" y="277794"/>
                      <a:pt x="149560" y="313685"/>
                    </a:cubicBezTo>
                    <a:cubicBezTo>
                      <a:pt x="168401" y="325651"/>
                      <a:pt x="194091" y="335057"/>
                      <a:pt x="265189" y="360695"/>
                    </a:cubicBezTo>
                    <a:cubicBezTo>
                      <a:pt x="333711" y="385484"/>
                      <a:pt x="348260" y="426507"/>
                      <a:pt x="348260" y="460693"/>
                    </a:cubicBezTo>
                    <a:cubicBezTo>
                      <a:pt x="348260" y="523088"/>
                      <a:pt x="301154" y="555570"/>
                      <a:pt x="230056" y="555570"/>
                    </a:cubicBezTo>
                    <a:cubicBezTo>
                      <a:pt x="179525" y="555570"/>
                      <a:pt x="139268" y="539337"/>
                      <a:pt x="99011" y="494889"/>
                    </a:cubicBezTo>
                    <a:lnTo>
                      <a:pt x="100728" y="493175"/>
                    </a:lnTo>
                    <a:cubicBezTo>
                      <a:pt x="117002" y="475230"/>
                      <a:pt x="122993" y="457284"/>
                      <a:pt x="106719" y="442748"/>
                    </a:cubicBezTo>
                    <a:cubicBezTo>
                      <a:pt x="91303" y="429059"/>
                      <a:pt x="73321" y="434207"/>
                      <a:pt x="57038" y="452153"/>
                    </a:cubicBezTo>
                    <a:lnTo>
                      <a:pt x="15073" y="498298"/>
                    </a:lnTo>
                    <a:cubicBezTo>
                      <a:pt x="-1202" y="516261"/>
                      <a:pt x="-6335" y="534206"/>
                      <a:pt x="9931" y="548743"/>
                    </a:cubicBezTo>
                    <a:cubicBezTo>
                      <a:pt x="25347" y="562414"/>
                      <a:pt x="43338" y="556435"/>
                      <a:pt x="58754" y="539337"/>
                    </a:cubicBezTo>
                    <a:cubicBezTo>
                      <a:pt x="104144" y="586347"/>
                      <a:pt x="156392" y="615403"/>
                      <a:pt x="228339" y="615403"/>
                    </a:cubicBezTo>
                    <a:cubicBezTo>
                      <a:pt x="330269" y="615403"/>
                      <a:pt x="408207" y="557283"/>
                      <a:pt x="408207" y="459845"/>
                    </a:cubicBezTo>
                    <a:cubicBezTo>
                      <a:pt x="408207" y="405991"/>
                      <a:pt x="384225" y="341027"/>
                      <a:pt x="284870" y="304271"/>
                    </a:cubicBezTo>
                    <a:cubicBezTo>
                      <a:pt x="209498" y="276920"/>
                      <a:pt x="195799" y="271789"/>
                      <a:pt x="181233" y="262383"/>
                    </a:cubicBezTo>
                    <a:cubicBezTo>
                      <a:pt x="146118" y="240172"/>
                      <a:pt x="125569" y="210242"/>
                      <a:pt x="125569" y="171790"/>
                    </a:cubicBezTo>
                    <a:cubicBezTo>
                      <a:pt x="125569" y="112805"/>
                      <a:pt x="173525" y="59816"/>
                      <a:pt x="261755" y="59816"/>
                    </a:cubicBezTo>
                    <a:cubicBezTo>
                      <a:pt x="298578" y="59816"/>
                      <a:pt x="319145" y="69221"/>
                      <a:pt x="341410" y="83758"/>
                    </a:cubicBezTo>
                    <a:cubicBezTo>
                      <a:pt x="326844" y="103417"/>
                      <a:pt x="328561" y="117936"/>
                      <a:pt x="341410" y="129054"/>
                    </a:cubicBezTo>
                    <a:cubicBezTo>
                      <a:pt x="356826" y="141869"/>
                      <a:pt x="374818" y="136747"/>
                      <a:pt x="391092" y="117088"/>
                    </a:cubicBezTo>
                    <a:lnTo>
                      <a:pt x="431349" y="69230"/>
                    </a:lnTo>
                    <a:cubicBezTo>
                      <a:pt x="446765" y="50419"/>
                      <a:pt x="451898" y="33321"/>
                      <a:pt x="434774" y="18802"/>
                    </a:cubicBezTo>
                    <a:cubicBezTo>
                      <a:pt x="418508" y="5122"/>
                      <a:pt x="401375" y="11101"/>
                      <a:pt x="385101" y="3076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12"/>
              <p:cNvSpPr/>
              <p:nvPr/>
            </p:nvSpPr>
            <p:spPr>
              <a:xfrm>
                <a:off x="1080368" y="8533812"/>
                <a:ext cx="512188" cy="457660"/>
              </a:xfrm>
              <a:custGeom>
                <a:avLst/>
                <a:gdLst/>
                <a:ahLst/>
                <a:cxnLst/>
                <a:rect l="l" t="t" r="r" b="b"/>
                <a:pathLst>
                  <a:path w="512188" h="457660" extrusionOk="0">
                    <a:moveTo>
                      <a:pt x="482206" y="320066"/>
                    </a:moveTo>
                    <a:cubicBezTo>
                      <a:pt x="465073" y="320066"/>
                      <a:pt x="452224" y="333754"/>
                      <a:pt x="452224" y="349130"/>
                    </a:cubicBezTo>
                    <a:cubicBezTo>
                      <a:pt x="452224" y="357670"/>
                      <a:pt x="453082" y="364514"/>
                      <a:pt x="453082" y="370485"/>
                    </a:cubicBezTo>
                    <a:cubicBezTo>
                      <a:pt x="453082" y="388447"/>
                      <a:pt x="449657" y="396988"/>
                      <a:pt x="434241" y="397836"/>
                    </a:cubicBezTo>
                    <a:cubicBezTo>
                      <a:pt x="415400" y="398701"/>
                      <a:pt x="414542" y="382451"/>
                      <a:pt x="411117" y="353404"/>
                    </a:cubicBezTo>
                    <a:cubicBezTo>
                      <a:pt x="410259" y="343134"/>
                      <a:pt x="409400" y="312365"/>
                      <a:pt x="409400" y="273047"/>
                    </a:cubicBezTo>
                    <a:cubicBezTo>
                      <a:pt x="409400" y="225189"/>
                      <a:pt x="410259" y="167917"/>
                      <a:pt x="411117" y="124317"/>
                    </a:cubicBezTo>
                    <a:cubicBezTo>
                      <a:pt x="411967" y="105523"/>
                      <a:pt x="411967" y="87577"/>
                      <a:pt x="411967" y="70480"/>
                    </a:cubicBezTo>
                    <a:cubicBezTo>
                      <a:pt x="411967" y="55095"/>
                      <a:pt x="412825" y="36284"/>
                      <a:pt x="406825" y="20900"/>
                    </a:cubicBezTo>
                    <a:cubicBezTo>
                      <a:pt x="402551" y="9781"/>
                      <a:pt x="392259" y="2954"/>
                      <a:pt x="380277" y="2089"/>
                    </a:cubicBezTo>
                    <a:cubicBezTo>
                      <a:pt x="365710" y="1241"/>
                      <a:pt x="316037" y="3802"/>
                      <a:pt x="309188" y="3802"/>
                    </a:cubicBezTo>
                    <a:cubicBezTo>
                      <a:pt x="292055" y="3802"/>
                      <a:pt x="279214" y="17474"/>
                      <a:pt x="279214" y="33715"/>
                    </a:cubicBezTo>
                    <a:cubicBezTo>
                      <a:pt x="279214" y="50812"/>
                      <a:pt x="292055" y="63627"/>
                      <a:pt x="309188" y="63627"/>
                    </a:cubicBezTo>
                    <a:cubicBezTo>
                      <a:pt x="316896" y="63627"/>
                      <a:pt x="327170" y="63627"/>
                      <a:pt x="352011" y="61914"/>
                    </a:cubicBezTo>
                    <a:cubicBezTo>
                      <a:pt x="351153" y="81572"/>
                      <a:pt x="350303" y="131152"/>
                      <a:pt x="350303" y="185854"/>
                    </a:cubicBezTo>
                    <a:cubicBezTo>
                      <a:pt x="343444" y="296115"/>
                      <a:pt x="317754" y="397827"/>
                      <a:pt x="215833" y="397827"/>
                    </a:cubicBezTo>
                    <a:cubicBezTo>
                      <a:pt x="143886" y="397827"/>
                      <a:pt x="134461" y="307234"/>
                      <a:pt x="134461" y="202952"/>
                    </a:cubicBezTo>
                    <a:lnTo>
                      <a:pt x="135319" y="134579"/>
                    </a:lnTo>
                    <a:cubicBezTo>
                      <a:pt x="135319" y="99518"/>
                      <a:pt x="134461" y="63627"/>
                      <a:pt x="131895" y="27736"/>
                    </a:cubicBezTo>
                    <a:cubicBezTo>
                      <a:pt x="130187" y="15769"/>
                      <a:pt x="120762" y="1233"/>
                      <a:pt x="102779" y="385"/>
                    </a:cubicBezTo>
                    <a:cubicBezTo>
                      <a:pt x="52239" y="-481"/>
                      <a:pt x="42823" y="385"/>
                      <a:pt x="33399" y="385"/>
                    </a:cubicBezTo>
                    <a:cubicBezTo>
                      <a:pt x="16274" y="385"/>
                      <a:pt x="0" y="12334"/>
                      <a:pt x="0" y="30297"/>
                    </a:cubicBezTo>
                    <a:cubicBezTo>
                      <a:pt x="0" y="45681"/>
                      <a:pt x="11124" y="58496"/>
                      <a:pt x="26549" y="60209"/>
                    </a:cubicBezTo>
                    <a:cubicBezTo>
                      <a:pt x="31690" y="61057"/>
                      <a:pt x="37682" y="61057"/>
                      <a:pt x="44531" y="61057"/>
                    </a:cubicBezTo>
                    <a:lnTo>
                      <a:pt x="73655" y="60209"/>
                    </a:lnTo>
                    <a:cubicBezTo>
                      <a:pt x="74505" y="84999"/>
                      <a:pt x="75363" y="109789"/>
                      <a:pt x="75363" y="134579"/>
                    </a:cubicBezTo>
                    <a:lnTo>
                      <a:pt x="74505" y="202104"/>
                    </a:lnTo>
                    <a:cubicBezTo>
                      <a:pt x="74505" y="383316"/>
                      <a:pt x="117337" y="457660"/>
                      <a:pt x="215833" y="457660"/>
                    </a:cubicBezTo>
                    <a:cubicBezTo>
                      <a:pt x="280922" y="457660"/>
                      <a:pt x="324604" y="426043"/>
                      <a:pt x="353728" y="378168"/>
                    </a:cubicBezTo>
                    <a:cubicBezTo>
                      <a:pt x="356303" y="396979"/>
                      <a:pt x="362294" y="414925"/>
                      <a:pt x="375144" y="430309"/>
                    </a:cubicBezTo>
                    <a:cubicBezTo>
                      <a:pt x="388852" y="447407"/>
                      <a:pt x="412825" y="457660"/>
                      <a:pt x="435949" y="457660"/>
                    </a:cubicBezTo>
                    <a:cubicBezTo>
                      <a:pt x="441100" y="457660"/>
                      <a:pt x="446232" y="456812"/>
                      <a:pt x="451374" y="455964"/>
                    </a:cubicBezTo>
                    <a:cubicBezTo>
                      <a:pt x="498481" y="447407"/>
                      <a:pt x="512188" y="406384"/>
                      <a:pt x="512188" y="356813"/>
                    </a:cubicBezTo>
                    <a:lnTo>
                      <a:pt x="512188" y="346560"/>
                    </a:lnTo>
                    <a:cubicBezTo>
                      <a:pt x="510463" y="331184"/>
                      <a:pt x="497613" y="320066"/>
                      <a:pt x="482206" y="32006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12"/>
              <p:cNvSpPr/>
              <p:nvPr/>
            </p:nvSpPr>
            <p:spPr>
              <a:xfrm>
                <a:off x="1601166" y="8383761"/>
                <a:ext cx="455648" cy="608584"/>
              </a:xfrm>
              <a:custGeom>
                <a:avLst/>
                <a:gdLst/>
                <a:ahLst/>
                <a:cxnLst/>
                <a:rect l="l" t="t" r="r" b="b"/>
                <a:pathLst>
                  <a:path w="455648" h="608584" extrusionOk="0">
                    <a:moveTo>
                      <a:pt x="273214" y="141886"/>
                    </a:moveTo>
                    <a:cubicBezTo>
                      <a:pt x="204691" y="141886"/>
                      <a:pt x="156735" y="172655"/>
                      <a:pt x="125895" y="216256"/>
                    </a:cubicBezTo>
                    <a:lnTo>
                      <a:pt x="125895" y="109404"/>
                    </a:lnTo>
                    <a:cubicBezTo>
                      <a:pt x="125895" y="78635"/>
                      <a:pt x="125895" y="54702"/>
                      <a:pt x="125036" y="29912"/>
                    </a:cubicBezTo>
                    <a:cubicBezTo>
                      <a:pt x="125036" y="13680"/>
                      <a:pt x="111328" y="848"/>
                      <a:pt x="95063" y="848"/>
                    </a:cubicBezTo>
                    <a:lnTo>
                      <a:pt x="75363" y="1713"/>
                    </a:lnTo>
                    <a:cubicBezTo>
                      <a:pt x="62522" y="1713"/>
                      <a:pt x="54814" y="0"/>
                      <a:pt x="29974" y="0"/>
                    </a:cubicBezTo>
                    <a:cubicBezTo>
                      <a:pt x="13699" y="0"/>
                      <a:pt x="0" y="13689"/>
                      <a:pt x="0" y="30769"/>
                    </a:cubicBezTo>
                    <a:cubicBezTo>
                      <a:pt x="0" y="46171"/>
                      <a:pt x="12841" y="59833"/>
                      <a:pt x="28257" y="59833"/>
                    </a:cubicBezTo>
                    <a:cubicBezTo>
                      <a:pt x="47106" y="60681"/>
                      <a:pt x="57381" y="61546"/>
                      <a:pt x="65947" y="61546"/>
                    </a:cubicBezTo>
                    <a:lnTo>
                      <a:pt x="65947" y="403439"/>
                    </a:lnTo>
                    <a:cubicBezTo>
                      <a:pt x="65947" y="425667"/>
                      <a:pt x="66797" y="464137"/>
                      <a:pt x="67655" y="500876"/>
                    </a:cubicBezTo>
                    <a:cubicBezTo>
                      <a:pt x="68514" y="533376"/>
                      <a:pt x="69363" y="564136"/>
                      <a:pt x="69363" y="578672"/>
                    </a:cubicBezTo>
                    <a:cubicBezTo>
                      <a:pt x="69363" y="595770"/>
                      <a:pt x="83071" y="608584"/>
                      <a:pt x="99337" y="608584"/>
                    </a:cubicBezTo>
                    <a:cubicBezTo>
                      <a:pt x="116470" y="608584"/>
                      <a:pt x="129319" y="595770"/>
                      <a:pt x="129319" y="578672"/>
                    </a:cubicBezTo>
                    <a:cubicBezTo>
                      <a:pt x="129319" y="569267"/>
                      <a:pt x="129319" y="553017"/>
                      <a:pt x="128461" y="535071"/>
                    </a:cubicBezTo>
                    <a:cubicBezTo>
                      <a:pt x="157576" y="576959"/>
                      <a:pt x="201258" y="607719"/>
                      <a:pt x="264648" y="607719"/>
                    </a:cubicBezTo>
                    <a:cubicBezTo>
                      <a:pt x="386268" y="607719"/>
                      <a:pt x="455648" y="493184"/>
                      <a:pt x="455648" y="369261"/>
                    </a:cubicBezTo>
                    <a:cubicBezTo>
                      <a:pt x="455648" y="271806"/>
                      <a:pt x="412825" y="141886"/>
                      <a:pt x="273214" y="141886"/>
                    </a:cubicBezTo>
                    <a:close/>
                    <a:moveTo>
                      <a:pt x="262939" y="547886"/>
                    </a:moveTo>
                    <a:cubicBezTo>
                      <a:pt x="178143" y="547886"/>
                      <a:pt x="127611" y="462415"/>
                      <a:pt x="125895" y="370957"/>
                    </a:cubicBezTo>
                    <a:lnTo>
                      <a:pt x="125895" y="361551"/>
                    </a:lnTo>
                    <a:cubicBezTo>
                      <a:pt x="127603" y="269236"/>
                      <a:pt x="181559" y="201719"/>
                      <a:pt x="266364" y="201719"/>
                    </a:cubicBezTo>
                    <a:cubicBezTo>
                      <a:pt x="363144" y="201719"/>
                      <a:pt x="395692" y="288056"/>
                      <a:pt x="395692" y="365834"/>
                    </a:cubicBezTo>
                    <a:cubicBezTo>
                      <a:pt x="395692" y="455580"/>
                      <a:pt x="352019" y="547886"/>
                      <a:pt x="262939" y="5478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2"/>
              <p:cNvSpPr/>
              <p:nvPr/>
            </p:nvSpPr>
            <p:spPr>
              <a:xfrm>
                <a:off x="2103582" y="8525605"/>
                <a:ext cx="380124" cy="465888"/>
              </a:xfrm>
              <a:custGeom>
                <a:avLst/>
                <a:gdLst/>
                <a:ahLst/>
                <a:cxnLst/>
                <a:rect l="l" t="t" r="r" b="b"/>
                <a:pathLst>
                  <a:path w="380124" h="465888" extrusionOk="0">
                    <a:moveTo>
                      <a:pt x="369552" y="10296"/>
                    </a:moveTo>
                    <a:cubicBezTo>
                      <a:pt x="354136" y="-2519"/>
                      <a:pt x="337003" y="1755"/>
                      <a:pt x="319870" y="22262"/>
                    </a:cubicBezTo>
                    <a:lnTo>
                      <a:pt x="312162" y="31668"/>
                    </a:lnTo>
                    <a:cubicBezTo>
                      <a:pt x="284755" y="14570"/>
                      <a:pt x="243649" y="-814"/>
                      <a:pt x="202525" y="33"/>
                    </a:cubicBezTo>
                    <a:cubicBezTo>
                      <a:pt x="122869" y="881"/>
                      <a:pt x="66330" y="57305"/>
                      <a:pt x="68055" y="133380"/>
                    </a:cubicBezTo>
                    <a:cubicBezTo>
                      <a:pt x="68905" y="202618"/>
                      <a:pt x="117737" y="235948"/>
                      <a:pt x="180259" y="262451"/>
                    </a:cubicBezTo>
                    <a:cubicBezTo>
                      <a:pt x="198242" y="269278"/>
                      <a:pt x="215374" y="276122"/>
                      <a:pt x="229941" y="287241"/>
                    </a:cubicBezTo>
                    <a:cubicBezTo>
                      <a:pt x="252215" y="301760"/>
                      <a:pt x="265056" y="323132"/>
                      <a:pt x="265056" y="344513"/>
                    </a:cubicBezTo>
                    <a:cubicBezTo>
                      <a:pt x="265923" y="385535"/>
                      <a:pt x="232507" y="406907"/>
                      <a:pt x="193976" y="407755"/>
                    </a:cubicBezTo>
                    <a:cubicBezTo>
                      <a:pt x="153719" y="408603"/>
                      <a:pt x="121161" y="384679"/>
                      <a:pt x="101471" y="359023"/>
                    </a:cubicBezTo>
                    <a:lnTo>
                      <a:pt x="103170" y="357328"/>
                    </a:lnTo>
                    <a:cubicBezTo>
                      <a:pt x="122869" y="338517"/>
                      <a:pt x="125444" y="321419"/>
                      <a:pt x="110878" y="307748"/>
                    </a:cubicBezTo>
                    <a:cubicBezTo>
                      <a:pt x="97179" y="293211"/>
                      <a:pt x="80046" y="295781"/>
                      <a:pt x="60347" y="315440"/>
                    </a:cubicBezTo>
                    <a:lnTo>
                      <a:pt x="17524" y="359023"/>
                    </a:lnTo>
                    <a:cubicBezTo>
                      <a:pt x="-2176" y="378682"/>
                      <a:pt x="-5600" y="395780"/>
                      <a:pt x="8949" y="409468"/>
                    </a:cubicBezTo>
                    <a:cubicBezTo>
                      <a:pt x="22665" y="423140"/>
                      <a:pt x="40648" y="420570"/>
                      <a:pt x="59497" y="401776"/>
                    </a:cubicBezTo>
                    <a:lnTo>
                      <a:pt x="59497" y="400911"/>
                    </a:lnTo>
                    <a:cubicBezTo>
                      <a:pt x="94612" y="441085"/>
                      <a:pt x="140002" y="466740"/>
                      <a:pt x="193967" y="465866"/>
                    </a:cubicBezTo>
                    <a:cubicBezTo>
                      <a:pt x="268489" y="465019"/>
                      <a:pt x="326720" y="414591"/>
                      <a:pt x="325003" y="343639"/>
                    </a:cubicBezTo>
                    <a:cubicBezTo>
                      <a:pt x="324153" y="304313"/>
                      <a:pt x="303605" y="265860"/>
                      <a:pt x="265047" y="240223"/>
                    </a:cubicBezTo>
                    <a:cubicBezTo>
                      <a:pt x="245348" y="225686"/>
                      <a:pt x="223941" y="217129"/>
                      <a:pt x="203374" y="209436"/>
                    </a:cubicBezTo>
                    <a:cubicBezTo>
                      <a:pt x="165693" y="193204"/>
                      <a:pt x="128878" y="172697"/>
                      <a:pt x="128002" y="130810"/>
                    </a:cubicBezTo>
                    <a:cubicBezTo>
                      <a:pt x="127153" y="89770"/>
                      <a:pt x="157976" y="59858"/>
                      <a:pt x="202525" y="59010"/>
                    </a:cubicBezTo>
                    <a:cubicBezTo>
                      <a:pt x="223074" y="59010"/>
                      <a:pt x="248781" y="64141"/>
                      <a:pt x="273622" y="77804"/>
                    </a:cubicBezTo>
                    <a:cubicBezTo>
                      <a:pt x="262481" y="95766"/>
                      <a:pt x="263348" y="110286"/>
                      <a:pt x="276189" y="120556"/>
                    </a:cubicBezTo>
                    <a:cubicBezTo>
                      <a:pt x="291605" y="133371"/>
                      <a:pt x="308737" y="129097"/>
                      <a:pt x="325870" y="108590"/>
                    </a:cubicBezTo>
                    <a:lnTo>
                      <a:pt x="366127" y="60706"/>
                    </a:lnTo>
                    <a:cubicBezTo>
                      <a:pt x="383269" y="40216"/>
                      <a:pt x="384968" y="22262"/>
                      <a:pt x="369552" y="1029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12"/>
              <p:cNvSpPr/>
              <p:nvPr/>
            </p:nvSpPr>
            <p:spPr>
              <a:xfrm>
                <a:off x="2517683" y="8525656"/>
                <a:ext cx="351169" cy="465832"/>
              </a:xfrm>
              <a:custGeom>
                <a:avLst/>
                <a:gdLst/>
                <a:ahLst/>
                <a:cxnLst/>
                <a:rect l="l" t="t" r="r" b="b"/>
                <a:pathLst>
                  <a:path w="351169" h="465832" extrusionOk="0">
                    <a:moveTo>
                      <a:pt x="291222" y="304279"/>
                    </a:moveTo>
                    <a:cubicBezTo>
                      <a:pt x="291222" y="382923"/>
                      <a:pt x="245833" y="406000"/>
                      <a:pt x="195284" y="406000"/>
                    </a:cubicBezTo>
                    <a:cubicBezTo>
                      <a:pt x="113080" y="406000"/>
                      <a:pt x="59965" y="346167"/>
                      <a:pt x="59965" y="231632"/>
                    </a:cubicBezTo>
                    <a:cubicBezTo>
                      <a:pt x="59965" y="137603"/>
                      <a:pt x="95947" y="59824"/>
                      <a:pt x="190151" y="59824"/>
                    </a:cubicBezTo>
                    <a:cubicBezTo>
                      <a:pt x="233841" y="59824"/>
                      <a:pt x="268107" y="76922"/>
                      <a:pt x="279231" y="90611"/>
                    </a:cubicBezTo>
                    <a:cubicBezTo>
                      <a:pt x="303222" y="121379"/>
                      <a:pt x="349462" y="85462"/>
                      <a:pt x="325488" y="52141"/>
                    </a:cubicBezTo>
                    <a:cubicBezTo>
                      <a:pt x="293789" y="16250"/>
                      <a:pt x="238974" y="0"/>
                      <a:pt x="188443" y="0"/>
                    </a:cubicBezTo>
                    <a:cubicBezTo>
                      <a:pt x="61681" y="0"/>
                      <a:pt x="0" y="104282"/>
                      <a:pt x="0" y="230784"/>
                    </a:cubicBezTo>
                    <a:cubicBezTo>
                      <a:pt x="0" y="359855"/>
                      <a:pt x="64239" y="465833"/>
                      <a:pt x="193576" y="465833"/>
                    </a:cubicBezTo>
                    <a:cubicBezTo>
                      <a:pt x="292064" y="465833"/>
                      <a:pt x="351170" y="404304"/>
                      <a:pt x="351170" y="305153"/>
                    </a:cubicBezTo>
                    <a:cubicBezTo>
                      <a:pt x="351179" y="265818"/>
                      <a:pt x="291222" y="265818"/>
                      <a:pt x="291222" y="304279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12"/>
              <p:cNvSpPr/>
              <p:nvPr/>
            </p:nvSpPr>
            <p:spPr>
              <a:xfrm>
                <a:off x="2916037" y="8525648"/>
                <a:ext cx="398259" cy="458140"/>
              </a:xfrm>
              <a:custGeom>
                <a:avLst/>
                <a:gdLst/>
                <a:ahLst/>
                <a:cxnLst/>
                <a:rect l="l" t="t" r="r" b="b"/>
                <a:pathLst>
                  <a:path w="398259" h="458140" extrusionOk="0">
                    <a:moveTo>
                      <a:pt x="275772" y="0"/>
                    </a:moveTo>
                    <a:cubicBezTo>
                      <a:pt x="220108" y="0"/>
                      <a:pt x="168709" y="38470"/>
                      <a:pt x="142169" y="100873"/>
                    </a:cubicBezTo>
                    <a:lnTo>
                      <a:pt x="139603" y="36765"/>
                    </a:lnTo>
                    <a:cubicBezTo>
                      <a:pt x="138736" y="21381"/>
                      <a:pt x="125886" y="9414"/>
                      <a:pt x="110479" y="8566"/>
                    </a:cubicBezTo>
                    <a:cubicBezTo>
                      <a:pt x="91647" y="7701"/>
                      <a:pt x="72797" y="8566"/>
                      <a:pt x="54815" y="8566"/>
                    </a:cubicBezTo>
                    <a:lnTo>
                      <a:pt x="29974" y="8566"/>
                    </a:lnTo>
                    <a:cubicBezTo>
                      <a:pt x="13691" y="8566"/>
                      <a:pt x="0" y="22237"/>
                      <a:pt x="0" y="38478"/>
                    </a:cubicBezTo>
                    <a:cubicBezTo>
                      <a:pt x="0" y="55559"/>
                      <a:pt x="13699" y="68391"/>
                      <a:pt x="29974" y="68391"/>
                    </a:cubicBezTo>
                    <a:lnTo>
                      <a:pt x="81355" y="68391"/>
                    </a:lnTo>
                    <a:cubicBezTo>
                      <a:pt x="83072" y="109413"/>
                      <a:pt x="83072" y="158136"/>
                      <a:pt x="83072" y="200023"/>
                    </a:cubicBezTo>
                    <a:lnTo>
                      <a:pt x="83072" y="397468"/>
                    </a:lnTo>
                    <a:lnTo>
                      <a:pt x="43664" y="397468"/>
                    </a:lnTo>
                    <a:cubicBezTo>
                      <a:pt x="27399" y="397468"/>
                      <a:pt x="13691" y="410283"/>
                      <a:pt x="13691" y="427381"/>
                    </a:cubicBezTo>
                    <a:cubicBezTo>
                      <a:pt x="13691" y="443613"/>
                      <a:pt x="27407" y="457293"/>
                      <a:pt x="43664" y="457293"/>
                    </a:cubicBezTo>
                    <a:cubicBezTo>
                      <a:pt x="52240" y="457293"/>
                      <a:pt x="165293" y="457293"/>
                      <a:pt x="184143" y="458141"/>
                    </a:cubicBezTo>
                    <a:cubicBezTo>
                      <a:pt x="201276" y="458141"/>
                      <a:pt x="214116" y="444470"/>
                      <a:pt x="214116" y="427372"/>
                    </a:cubicBezTo>
                    <a:cubicBezTo>
                      <a:pt x="214116" y="411122"/>
                      <a:pt x="201276" y="397460"/>
                      <a:pt x="184143" y="397460"/>
                    </a:cubicBezTo>
                    <a:lnTo>
                      <a:pt x="151594" y="398308"/>
                    </a:lnTo>
                    <a:lnTo>
                      <a:pt x="143019" y="398308"/>
                    </a:lnTo>
                    <a:lnTo>
                      <a:pt x="143019" y="244455"/>
                    </a:lnTo>
                    <a:cubicBezTo>
                      <a:pt x="145585" y="148730"/>
                      <a:pt x="226116" y="59833"/>
                      <a:pt x="275772" y="59833"/>
                    </a:cubicBezTo>
                    <a:cubicBezTo>
                      <a:pt x="309188" y="59833"/>
                      <a:pt x="336595" y="80340"/>
                      <a:pt x="338312" y="112822"/>
                    </a:cubicBezTo>
                    <a:cubicBezTo>
                      <a:pt x="339161" y="129072"/>
                      <a:pt x="352011" y="141886"/>
                      <a:pt x="368285" y="141886"/>
                    </a:cubicBezTo>
                    <a:cubicBezTo>
                      <a:pt x="384551" y="141886"/>
                      <a:pt x="398259" y="128215"/>
                      <a:pt x="398259" y="111974"/>
                    </a:cubicBezTo>
                    <a:cubicBezTo>
                      <a:pt x="398268" y="46162"/>
                      <a:pt x="334029" y="0"/>
                      <a:pt x="275772" y="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12"/>
              <p:cNvSpPr/>
              <p:nvPr/>
            </p:nvSpPr>
            <p:spPr>
              <a:xfrm>
                <a:off x="3349506" y="8326342"/>
                <a:ext cx="154901" cy="153562"/>
              </a:xfrm>
              <a:custGeom>
                <a:avLst/>
                <a:gdLst/>
                <a:ahLst/>
                <a:cxnLst/>
                <a:rect l="l" t="t" r="r" b="b"/>
                <a:pathLst>
                  <a:path w="154901" h="153562" extrusionOk="0">
                    <a:moveTo>
                      <a:pt x="35047" y="141186"/>
                    </a:moveTo>
                    <a:cubicBezTo>
                      <a:pt x="50463" y="152287"/>
                      <a:pt x="70162" y="155722"/>
                      <a:pt x="90711" y="152287"/>
                    </a:cubicBezTo>
                    <a:cubicBezTo>
                      <a:pt x="131835" y="145443"/>
                      <a:pt x="160092" y="106142"/>
                      <a:pt x="154100" y="65103"/>
                    </a:cubicBezTo>
                    <a:cubicBezTo>
                      <a:pt x="147242" y="23215"/>
                      <a:pt x="107844" y="-5832"/>
                      <a:pt x="65870" y="995"/>
                    </a:cubicBezTo>
                    <a:cubicBezTo>
                      <a:pt x="23914" y="7839"/>
                      <a:pt x="-5210" y="46309"/>
                      <a:pt x="781" y="87331"/>
                    </a:cubicBezTo>
                    <a:cubicBezTo>
                      <a:pt x="5073" y="109560"/>
                      <a:pt x="17064" y="129219"/>
                      <a:pt x="35047" y="141186"/>
                    </a:cubicBezTo>
                    <a:close/>
                    <a:moveTo>
                      <a:pt x="72737" y="52288"/>
                    </a:moveTo>
                    <a:cubicBezTo>
                      <a:pt x="89020" y="49727"/>
                      <a:pt x="101861" y="57419"/>
                      <a:pt x="104436" y="71947"/>
                    </a:cubicBezTo>
                    <a:cubicBezTo>
                      <a:pt x="106153" y="87331"/>
                      <a:pt x="96728" y="99298"/>
                      <a:pt x="80445" y="101859"/>
                    </a:cubicBezTo>
                    <a:cubicBezTo>
                      <a:pt x="65029" y="104420"/>
                      <a:pt x="52188" y="95015"/>
                      <a:pt x="49613" y="79631"/>
                    </a:cubicBezTo>
                    <a:cubicBezTo>
                      <a:pt x="47896" y="65959"/>
                      <a:pt x="57321" y="54001"/>
                      <a:pt x="72737" y="52288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12"/>
              <p:cNvSpPr/>
              <p:nvPr/>
            </p:nvSpPr>
            <p:spPr>
              <a:xfrm>
                <a:off x="3335746" y="8534214"/>
                <a:ext cx="238107" cy="449574"/>
              </a:xfrm>
              <a:custGeom>
                <a:avLst/>
                <a:gdLst/>
                <a:ahLst/>
                <a:cxnLst/>
                <a:rect l="l" t="t" r="r" b="b"/>
                <a:pathLst>
                  <a:path w="238107" h="449574" extrusionOk="0">
                    <a:moveTo>
                      <a:pt x="208125" y="389750"/>
                    </a:moveTo>
                    <a:lnTo>
                      <a:pt x="145603" y="389750"/>
                    </a:lnTo>
                    <a:lnTo>
                      <a:pt x="147319" y="158967"/>
                    </a:lnTo>
                    <a:cubicBezTo>
                      <a:pt x="147319" y="69221"/>
                      <a:pt x="145603" y="59833"/>
                      <a:pt x="144753" y="47858"/>
                    </a:cubicBezTo>
                    <a:lnTo>
                      <a:pt x="143036" y="28199"/>
                    </a:lnTo>
                    <a:cubicBezTo>
                      <a:pt x="142186" y="12815"/>
                      <a:pt x="129320" y="0"/>
                      <a:pt x="113063" y="0"/>
                    </a:cubicBezTo>
                    <a:lnTo>
                      <a:pt x="34257" y="0"/>
                    </a:lnTo>
                    <a:cubicBezTo>
                      <a:pt x="17991" y="0"/>
                      <a:pt x="4283" y="12815"/>
                      <a:pt x="4283" y="29912"/>
                    </a:cubicBezTo>
                    <a:cubicBezTo>
                      <a:pt x="4283" y="46145"/>
                      <a:pt x="17124" y="58959"/>
                      <a:pt x="33407" y="59824"/>
                    </a:cubicBezTo>
                    <a:cubicBezTo>
                      <a:pt x="49673" y="60672"/>
                      <a:pt x="71939" y="60672"/>
                      <a:pt x="84788" y="60672"/>
                    </a:cubicBezTo>
                    <a:cubicBezTo>
                      <a:pt x="85655" y="70078"/>
                      <a:pt x="87372" y="88871"/>
                      <a:pt x="87372" y="159823"/>
                    </a:cubicBezTo>
                    <a:lnTo>
                      <a:pt x="85655" y="389742"/>
                    </a:lnTo>
                    <a:lnTo>
                      <a:pt x="29974" y="389742"/>
                    </a:lnTo>
                    <a:cubicBezTo>
                      <a:pt x="13708" y="389742"/>
                      <a:pt x="0" y="403430"/>
                      <a:pt x="0" y="420528"/>
                    </a:cubicBezTo>
                    <a:cubicBezTo>
                      <a:pt x="0" y="435912"/>
                      <a:pt x="12867" y="449575"/>
                      <a:pt x="29124" y="449575"/>
                    </a:cubicBezTo>
                    <a:lnTo>
                      <a:pt x="208134" y="449575"/>
                    </a:lnTo>
                    <a:cubicBezTo>
                      <a:pt x="224400" y="449575"/>
                      <a:pt x="238107" y="435903"/>
                      <a:pt x="238107" y="419662"/>
                    </a:cubicBezTo>
                    <a:cubicBezTo>
                      <a:pt x="238099" y="402565"/>
                      <a:pt x="224382" y="389750"/>
                      <a:pt x="208125" y="38975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12"/>
              <p:cNvSpPr/>
              <p:nvPr/>
            </p:nvSpPr>
            <p:spPr>
              <a:xfrm>
                <a:off x="3607287" y="8383761"/>
                <a:ext cx="455657" cy="608584"/>
              </a:xfrm>
              <a:custGeom>
                <a:avLst/>
                <a:gdLst/>
                <a:ahLst/>
                <a:cxnLst/>
                <a:rect l="l" t="t" r="r" b="b"/>
                <a:pathLst>
                  <a:path w="455657" h="608584" extrusionOk="0">
                    <a:moveTo>
                      <a:pt x="273223" y="141886"/>
                    </a:moveTo>
                    <a:cubicBezTo>
                      <a:pt x="204709" y="141886"/>
                      <a:pt x="156735" y="172655"/>
                      <a:pt x="125903" y="216256"/>
                    </a:cubicBezTo>
                    <a:lnTo>
                      <a:pt x="125903" y="109404"/>
                    </a:lnTo>
                    <a:cubicBezTo>
                      <a:pt x="125903" y="78635"/>
                      <a:pt x="125903" y="54702"/>
                      <a:pt x="125054" y="29912"/>
                    </a:cubicBezTo>
                    <a:cubicBezTo>
                      <a:pt x="125054" y="13680"/>
                      <a:pt x="111337" y="848"/>
                      <a:pt x="95080" y="848"/>
                    </a:cubicBezTo>
                    <a:lnTo>
                      <a:pt x="75381" y="1713"/>
                    </a:lnTo>
                    <a:cubicBezTo>
                      <a:pt x="62514" y="1713"/>
                      <a:pt x="54815" y="0"/>
                      <a:pt x="29974" y="0"/>
                    </a:cubicBezTo>
                    <a:cubicBezTo>
                      <a:pt x="13708" y="0"/>
                      <a:pt x="0" y="13689"/>
                      <a:pt x="0" y="30769"/>
                    </a:cubicBezTo>
                    <a:cubicBezTo>
                      <a:pt x="0" y="46171"/>
                      <a:pt x="12867" y="59833"/>
                      <a:pt x="28274" y="59833"/>
                    </a:cubicBezTo>
                    <a:cubicBezTo>
                      <a:pt x="47107" y="60681"/>
                      <a:pt x="57381" y="61546"/>
                      <a:pt x="65956" y="61546"/>
                    </a:cubicBezTo>
                    <a:lnTo>
                      <a:pt x="65956" y="403439"/>
                    </a:lnTo>
                    <a:cubicBezTo>
                      <a:pt x="65956" y="425667"/>
                      <a:pt x="66806" y="464137"/>
                      <a:pt x="67673" y="500876"/>
                    </a:cubicBezTo>
                    <a:cubicBezTo>
                      <a:pt x="68523" y="533376"/>
                      <a:pt x="69372" y="564136"/>
                      <a:pt x="69372" y="578672"/>
                    </a:cubicBezTo>
                    <a:cubicBezTo>
                      <a:pt x="69372" y="595770"/>
                      <a:pt x="83089" y="608584"/>
                      <a:pt x="99346" y="608584"/>
                    </a:cubicBezTo>
                    <a:cubicBezTo>
                      <a:pt x="116479" y="608584"/>
                      <a:pt x="129320" y="595770"/>
                      <a:pt x="129320" y="578672"/>
                    </a:cubicBezTo>
                    <a:cubicBezTo>
                      <a:pt x="129320" y="569267"/>
                      <a:pt x="129320" y="553017"/>
                      <a:pt x="128470" y="535071"/>
                    </a:cubicBezTo>
                    <a:cubicBezTo>
                      <a:pt x="157594" y="576959"/>
                      <a:pt x="201267" y="607719"/>
                      <a:pt x="264665" y="607719"/>
                    </a:cubicBezTo>
                    <a:cubicBezTo>
                      <a:pt x="386276" y="607719"/>
                      <a:pt x="455657" y="493184"/>
                      <a:pt x="455657" y="369261"/>
                    </a:cubicBezTo>
                    <a:cubicBezTo>
                      <a:pt x="455657" y="271806"/>
                      <a:pt x="412834" y="141886"/>
                      <a:pt x="273223" y="141886"/>
                    </a:cubicBezTo>
                    <a:close/>
                    <a:moveTo>
                      <a:pt x="262948" y="547886"/>
                    </a:moveTo>
                    <a:cubicBezTo>
                      <a:pt x="178151" y="547886"/>
                      <a:pt x="127629" y="462415"/>
                      <a:pt x="125903" y="370957"/>
                    </a:cubicBezTo>
                    <a:lnTo>
                      <a:pt x="125903" y="361551"/>
                    </a:lnTo>
                    <a:cubicBezTo>
                      <a:pt x="127620" y="269236"/>
                      <a:pt x="181568" y="201719"/>
                      <a:pt x="266364" y="201719"/>
                    </a:cubicBezTo>
                    <a:cubicBezTo>
                      <a:pt x="363152" y="201719"/>
                      <a:pt x="395701" y="288056"/>
                      <a:pt x="395701" y="365834"/>
                    </a:cubicBezTo>
                    <a:cubicBezTo>
                      <a:pt x="395701" y="455580"/>
                      <a:pt x="352028" y="547886"/>
                      <a:pt x="262948" y="5478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2"/>
              <p:cNvSpPr/>
              <p:nvPr/>
            </p:nvSpPr>
            <p:spPr>
              <a:xfrm>
                <a:off x="4128926" y="8525656"/>
                <a:ext cx="354603" cy="465841"/>
              </a:xfrm>
              <a:custGeom>
                <a:avLst/>
                <a:gdLst/>
                <a:ahLst/>
                <a:cxnLst/>
                <a:rect l="l" t="t" r="r" b="b"/>
                <a:pathLst>
                  <a:path w="354603" h="465841" extrusionOk="0">
                    <a:moveTo>
                      <a:pt x="326329" y="267540"/>
                    </a:moveTo>
                    <a:cubicBezTo>
                      <a:pt x="340046" y="266675"/>
                      <a:pt x="352887" y="253852"/>
                      <a:pt x="353736" y="240189"/>
                    </a:cubicBezTo>
                    <a:cubicBezTo>
                      <a:pt x="354603" y="229936"/>
                      <a:pt x="354603" y="220530"/>
                      <a:pt x="354603" y="211973"/>
                    </a:cubicBezTo>
                    <a:cubicBezTo>
                      <a:pt x="354603" y="71800"/>
                      <a:pt x="286940" y="0"/>
                      <a:pt x="193576" y="0"/>
                    </a:cubicBezTo>
                    <a:cubicBezTo>
                      <a:pt x="76239" y="0"/>
                      <a:pt x="0" y="113687"/>
                      <a:pt x="0" y="241046"/>
                    </a:cubicBezTo>
                    <a:cubicBezTo>
                      <a:pt x="0" y="322251"/>
                      <a:pt x="23991" y="370117"/>
                      <a:pt x="42841" y="394059"/>
                    </a:cubicBezTo>
                    <a:cubicBezTo>
                      <a:pt x="77956" y="437643"/>
                      <a:pt x="137045" y="465842"/>
                      <a:pt x="192727" y="465842"/>
                    </a:cubicBezTo>
                    <a:cubicBezTo>
                      <a:pt x="262957" y="465842"/>
                      <a:pt x="317772" y="448761"/>
                      <a:pt x="347754" y="388911"/>
                    </a:cubicBezTo>
                    <a:cubicBezTo>
                      <a:pt x="349470" y="385502"/>
                      <a:pt x="351170" y="381219"/>
                      <a:pt x="351170" y="376096"/>
                    </a:cubicBezTo>
                    <a:cubicBezTo>
                      <a:pt x="351170" y="363282"/>
                      <a:pt x="339196" y="347049"/>
                      <a:pt x="322063" y="347049"/>
                    </a:cubicBezTo>
                    <a:cubicBezTo>
                      <a:pt x="310922" y="347049"/>
                      <a:pt x="299789" y="353876"/>
                      <a:pt x="295506" y="364147"/>
                    </a:cubicBezTo>
                    <a:cubicBezTo>
                      <a:pt x="286081" y="384654"/>
                      <a:pt x="265532" y="407730"/>
                      <a:pt x="192727" y="407730"/>
                    </a:cubicBezTo>
                    <a:cubicBezTo>
                      <a:pt x="122496" y="407730"/>
                      <a:pt x="63390" y="352180"/>
                      <a:pt x="61673" y="269253"/>
                    </a:cubicBezTo>
                    <a:lnTo>
                      <a:pt x="167019" y="269253"/>
                    </a:lnTo>
                    <a:cubicBezTo>
                      <a:pt x="209859" y="269236"/>
                      <a:pt x="281807" y="268388"/>
                      <a:pt x="326329" y="267540"/>
                    </a:cubicBezTo>
                    <a:close/>
                    <a:moveTo>
                      <a:pt x="59947" y="210268"/>
                    </a:moveTo>
                    <a:cubicBezTo>
                      <a:pt x="67673" y="125645"/>
                      <a:pt x="119054" y="58976"/>
                      <a:pt x="195284" y="58976"/>
                    </a:cubicBezTo>
                    <a:cubicBezTo>
                      <a:pt x="264665" y="58976"/>
                      <a:pt x="295488" y="121371"/>
                      <a:pt x="294639" y="210268"/>
                    </a:cubicBezTo>
                    <a:lnTo>
                      <a:pt x="59947" y="210268"/>
                    </a:ln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7" name="Picture 9">
            <a:extLst>
              <a:ext uri="{FF2B5EF4-FFF2-40B4-BE49-F238E27FC236}">
                <a16:creationId xmlns:a16="http://schemas.microsoft.com/office/drawing/2014/main" id="{3DFCA513-D039-D0FF-8F4A-1283B25FE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44" y="1202567"/>
            <a:ext cx="3777352" cy="3777352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0651396B-4829-EE69-2F8F-8E842EBEA2FA}"/>
              </a:ext>
            </a:extLst>
          </p:cNvPr>
          <p:cNvSpPr txBox="1"/>
          <p:nvPr/>
        </p:nvSpPr>
        <p:spPr>
          <a:xfrm>
            <a:off x="1540623" y="353874"/>
            <a:ext cx="747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x)</a:t>
            </a: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5AEDD784-CD82-449D-ECE2-E28363B63316}"/>
              </a:ext>
            </a:extLst>
          </p:cNvPr>
          <p:cNvSpPr txBox="1"/>
          <p:nvPr/>
        </p:nvSpPr>
        <p:spPr>
          <a:xfrm>
            <a:off x="1578180" y="1118179"/>
            <a:ext cx="16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55085CB-BB1D-2D5F-19D5-01261AF1D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8394" y="1064239"/>
            <a:ext cx="603581" cy="603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id="{2496F0A8-535A-E413-261B-0F972263ECA7}"/>
                  </a:ext>
                </a:extLst>
              </p:cNvPr>
              <p:cNvSpPr txBox="1"/>
              <p:nvPr/>
            </p:nvSpPr>
            <p:spPr>
              <a:xfrm>
                <a:off x="1318438" y="1716579"/>
                <a:ext cx="1670073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a</m:t>
                      </m:r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a:rPr kumimoji="0" lang="vi-VN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 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−7</m:t>
                          </m:r>
                        </m:num>
                        <m:den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id="{2496F0A8-535A-E413-261B-0F972263E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38" y="1716579"/>
                <a:ext cx="1670073" cy="578235"/>
              </a:xfrm>
              <a:prstGeom prst="rect">
                <a:avLst/>
              </a:prstGeom>
              <a:blipFill>
                <a:blip r:embed="rId6"/>
                <a:stretch>
                  <a:fillRect l="-1504" r="-3008" b="-1521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6">
                <a:extLst>
                  <a:ext uri="{FF2B5EF4-FFF2-40B4-BE49-F238E27FC236}">
                    <a16:creationId xmlns:a16="http://schemas.microsoft.com/office/drawing/2014/main" id="{9963DB26-DD01-2FC9-7128-8CB92971E180}"/>
                  </a:ext>
                </a:extLst>
              </p:cNvPr>
              <p:cNvSpPr txBox="1"/>
              <p:nvPr/>
            </p:nvSpPr>
            <p:spPr>
              <a:xfrm>
                <a:off x="1244074" y="2466786"/>
                <a:ext cx="3064878" cy="762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vi-VN" sz="2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vi-VN" sz="2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 </m:t>
                    </m:r>
                    <m:f>
                      <m:fPr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vi-VN" sz="2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vi-VN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f>
                      <m:fPr>
                        <m:ctrlP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vi-VN" sz="2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vi-VN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3</m:t>
                    </m:r>
                    <m:f>
                      <m:fPr>
                        <m:ctrlPr>
                          <a:rPr kumimoji="0" lang="vi-VN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vi-VN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vi-VN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kumimoji="0" lang="vi-VN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Hộp Văn bản 6">
                <a:extLst>
                  <a:ext uri="{FF2B5EF4-FFF2-40B4-BE49-F238E27FC236}">
                    <a16:creationId xmlns:a16="http://schemas.microsoft.com/office/drawing/2014/main" id="{9963DB26-DD01-2FC9-7128-8CB92971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74" y="2466786"/>
                <a:ext cx="3064878" cy="762581"/>
              </a:xfrm>
              <a:prstGeom prst="rect">
                <a:avLst/>
              </a:prstGeom>
              <a:blipFill>
                <a:blip r:embed="rId7"/>
                <a:stretch>
                  <a:fillRect l="-2469" b="-163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6">
                <a:extLst>
                  <a:ext uri="{FF2B5EF4-FFF2-40B4-BE49-F238E27FC236}">
                    <a16:creationId xmlns:a16="http://schemas.microsoft.com/office/drawing/2014/main" id="{F9BF6A4D-319E-C229-C4E2-90F4FA0BFA83}"/>
                  </a:ext>
                </a:extLst>
              </p:cNvPr>
              <p:cNvSpPr txBox="1"/>
              <p:nvPr/>
            </p:nvSpPr>
            <p:spPr>
              <a:xfrm>
                <a:off x="1256944" y="3412399"/>
                <a:ext cx="6720729" cy="1420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1.4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4.7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7.10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 …+ 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  <m:d>
                          <m:d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vi-VN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+3</m:t>
                            </m:r>
                          </m:e>
                        </m:d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vi-V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𝐍</m:t>
                        </m:r>
                      </m:e>
                      <m:sup>
                        <m:r>
                          <a:rPr lang="vi-V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6">
                <a:extLst>
                  <a:ext uri="{FF2B5EF4-FFF2-40B4-BE49-F238E27FC236}">
                    <a16:creationId xmlns:a16="http://schemas.microsoft.com/office/drawing/2014/main" id="{F9BF6A4D-319E-C229-C4E2-90F4FA0BF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944" y="3412399"/>
                <a:ext cx="6720729" cy="1420132"/>
              </a:xfrm>
              <a:prstGeom prst="rect">
                <a:avLst/>
              </a:prstGeom>
              <a:blipFill>
                <a:blip r:embed="rId8"/>
                <a:stretch>
                  <a:fillRect l="-131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1622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13"/>
          <p:cNvGrpSpPr/>
          <p:nvPr/>
        </p:nvGrpSpPr>
        <p:grpSpPr>
          <a:xfrm rot="-2082231">
            <a:off x="103660" y="442456"/>
            <a:ext cx="1235604" cy="403273"/>
            <a:chOff x="692877" y="3335755"/>
            <a:chExt cx="2470924" cy="806453"/>
          </a:xfrm>
        </p:grpSpPr>
        <p:sp>
          <p:nvSpPr>
            <p:cNvPr id="1173" name="Google Shape;1173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5" name="Google Shape;1175;p13"/>
          <p:cNvSpPr/>
          <p:nvPr/>
        </p:nvSpPr>
        <p:spPr>
          <a:xfrm rot="-1878446">
            <a:off x="8000589" y="4559052"/>
            <a:ext cx="1500156" cy="504556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38885B65-5F55-8E0A-395B-5A30D3BC64ED}"/>
              </a:ext>
            </a:extLst>
          </p:cNvPr>
          <p:cNvSpPr/>
          <p:nvPr/>
        </p:nvSpPr>
        <p:spPr>
          <a:xfrm>
            <a:off x="282178" y="776177"/>
            <a:ext cx="8579644" cy="38216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D355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oogle Shape;4058;p32">
            <a:extLst>
              <a:ext uri="{FF2B5EF4-FFF2-40B4-BE49-F238E27FC236}">
                <a16:creationId xmlns:a16="http://schemas.microsoft.com/office/drawing/2014/main" id="{9EE7B022-2AF1-A728-1F8D-037EF2EF5574}"/>
              </a:ext>
            </a:extLst>
          </p:cNvPr>
          <p:cNvGrpSpPr/>
          <p:nvPr/>
        </p:nvGrpSpPr>
        <p:grpSpPr>
          <a:xfrm rot="-733608">
            <a:off x="8044004" y="457962"/>
            <a:ext cx="751329" cy="573252"/>
            <a:chOff x="16932102" y="3817254"/>
            <a:chExt cx="1502531" cy="1146406"/>
          </a:xfrm>
        </p:grpSpPr>
        <p:sp>
          <p:nvSpPr>
            <p:cNvPr id="8" name="Google Shape;4059;p32">
              <a:extLst>
                <a:ext uri="{FF2B5EF4-FFF2-40B4-BE49-F238E27FC236}">
                  <a16:creationId xmlns:a16="http://schemas.microsoft.com/office/drawing/2014/main" id="{A1514EE9-C280-B7DC-E5DA-2DA24055D847}"/>
                </a:ext>
              </a:extLst>
            </p:cNvPr>
            <p:cNvSpPr/>
            <p:nvPr/>
          </p:nvSpPr>
          <p:spPr>
            <a:xfrm>
              <a:off x="16932102" y="3817254"/>
              <a:ext cx="1502531" cy="516030"/>
            </a:xfrm>
            <a:custGeom>
              <a:avLst/>
              <a:gdLst/>
              <a:ahLst/>
              <a:cxnLst/>
              <a:rect l="l" t="t" r="r" b="b"/>
              <a:pathLst>
                <a:path w="1502531" h="516030" extrusionOk="0">
                  <a:moveTo>
                    <a:pt x="1453865" y="264131"/>
                  </a:moveTo>
                  <a:cubicBezTo>
                    <a:pt x="1052984" y="-88480"/>
                    <a:pt x="448813" y="-87976"/>
                    <a:pt x="48502" y="265239"/>
                  </a:cubicBezTo>
                  <a:cubicBezTo>
                    <a:pt x="-10887" y="317639"/>
                    <a:pt x="-16515" y="408224"/>
                    <a:pt x="35923" y="467560"/>
                  </a:cubicBezTo>
                  <a:cubicBezTo>
                    <a:pt x="88362" y="526912"/>
                    <a:pt x="179024" y="532536"/>
                    <a:pt x="238386" y="480124"/>
                  </a:cubicBezTo>
                  <a:cubicBezTo>
                    <a:pt x="530629" y="222292"/>
                    <a:pt x="971676" y="221929"/>
                    <a:pt x="1264312" y="479316"/>
                  </a:cubicBezTo>
                  <a:cubicBezTo>
                    <a:pt x="1291604" y="503315"/>
                    <a:pt x="1325444" y="515089"/>
                    <a:pt x="1359145" y="515062"/>
                  </a:cubicBezTo>
                  <a:cubicBezTo>
                    <a:pt x="1398887" y="515032"/>
                    <a:pt x="1438431" y="498580"/>
                    <a:pt x="1466760" y="466434"/>
                  </a:cubicBezTo>
                  <a:cubicBezTo>
                    <a:pt x="1519102" y="407010"/>
                    <a:pt x="1513329" y="316435"/>
                    <a:pt x="1453865" y="264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060;p32">
              <a:extLst>
                <a:ext uri="{FF2B5EF4-FFF2-40B4-BE49-F238E27FC236}">
                  <a16:creationId xmlns:a16="http://schemas.microsoft.com/office/drawing/2014/main" id="{A8925B3F-5CA5-6650-514C-4DFEA880DA10}"/>
                </a:ext>
              </a:extLst>
            </p:cNvPr>
            <p:cNvSpPr/>
            <p:nvPr/>
          </p:nvSpPr>
          <p:spPr>
            <a:xfrm>
              <a:off x="17274150" y="4238786"/>
              <a:ext cx="818893" cy="387008"/>
            </a:xfrm>
            <a:custGeom>
              <a:avLst/>
              <a:gdLst/>
              <a:ahLst/>
              <a:cxnLst/>
              <a:rect l="l" t="t" r="r" b="b"/>
              <a:pathLst>
                <a:path w="818893" h="387008" extrusionOk="0">
                  <a:moveTo>
                    <a:pt x="770221" y="135649"/>
                  </a:moveTo>
                  <a:cubicBezTo>
                    <a:pt x="564362" y="-45432"/>
                    <a:pt x="254089" y="-45189"/>
                    <a:pt x="48504" y="136217"/>
                  </a:cubicBezTo>
                  <a:cubicBezTo>
                    <a:pt x="-10885" y="188617"/>
                    <a:pt x="-16514" y="279186"/>
                    <a:pt x="35916" y="338538"/>
                  </a:cubicBezTo>
                  <a:cubicBezTo>
                    <a:pt x="88366" y="397904"/>
                    <a:pt x="179026" y="403502"/>
                    <a:pt x="238385" y="351102"/>
                  </a:cubicBezTo>
                  <a:cubicBezTo>
                    <a:pt x="335911" y="265079"/>
                    <a:pt x="483045" y="264977"/>
                    <a:pt x="580679" y="350831"/>
                  </a:cubicBezTo>
                  <a:cubicBezTo>
                    <a:pt x="607965" y="374830"/>
                    <a:pt x="641805" y="386605"/>
                    <a:pt x="675507" y="386578"/>
                  </a:cubicBezTo>
                  <a:cubicBezTo>
                    <a:pt x="715255" y="386547"/>
                    <a:pt x="754802" y="370095"/>
                    <a:pt x="783121" y="337949"/>
                  </a:cubicBezTo>
                  <a:cubicBezTo>
                    <a:pt x="835467" y="278514"/>
                    <a:pt x="829691" y="187953"/>
                    <a:pt x="770221" y="1356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061;p32">
              <a:extLst>
                <a:ext uri="{FF2B5EF4-FFF2-40B4-BE49-F238E27FC236}">
                  <a16:creationId xmlns:a16="http://schemas.microsoft.com/office/drawing/2014/main" id="{A3852226-067C-F272-1132-385DC27A11B8}"/>
                </a:ext>
              </a:extLst>
            </p:cNvPr>
            <p:cNvSpPr/>
            <p:nvPr/>
          </p:nvSpPr>
          <p:spPr>
            <a:xfrm rot="-798371">
              <a:off x="17548309" y="4665571"/>
              <a:ext cx="270760" cy="270562"/>
            </a:xfrm>
            <a:custGeom>
              <a:avLst/>
              <a:gdLst/>
              <a:ahLst/>
              <a:cxnLst/>
              <a:rect l="l" t="t" r="r" b="b"/>
              <a:pathLst>
                <a:path w="270942" h="270744" extrusionOk="0">
                  <a:moveTo>
                    <a:pt x="270942" y="135372"/>
                  </a:moveTo>
                  <a:cubicBezTo>
                    <a:pt x="270942" y="210136"/>
                    <a:pt x="210290" y="270744"/>
                    <a:pt x="135471" y="270744"/>
                  </a:cubicBezTo>
                  <a:cubicBezTo>
                    <a:pt x="60653" y="270744"/>
                    <a:pt x="0" y="210136"/>
                    <a:pt x="0" y="135372"/>
                  </a:cubicBezTo>
                  <a:cubicBezTo>
                    <a:pt x="0" y="60608"/>
                    <a:pt x="60653" y="0"/>
                    <a:pt x="135471" y="0"/>
                  </a:cubicBezTo>
                  <a:cubicBezTo>
                    <a:pt x="210290" y="0"/>
                    <a:pt x="270942" y="60608"/>
                    <a:pt x="270942" y="135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4062;p32">
            <a:extLst>
              <a:ext uri="{FF2B5EF4-FFF2-40B4-BE49-F238E27FC236}">
                <a16:creationId xmlns:a16="http://schemas.microsoft.com/office/drawing/2014/main" id="{400A8101-32B5-03F1-171D-DA2CF69C289D}"/>
              </a:ext>
            </a:extLst>
          </p:cNvPr>
          <p:cNvSpPr/>
          <p:nvPr/>
        </p:nvSpPr>
        <p:spPr>
          <a:xfrm rot="-975612">
            <a:off x="4924304" y="4414855"/>
            <a:ext cx="431464" cy="681877"/>
          </a:xfrm>
          <a:custGeom>
            <a:avLst/>
            <a:gdLst/>
            <a:ahLst/>
            <a:cxnLst/>
            <a:rect l="l" t="t" r="r" b="b"/>
            <a:pathLst>
              <a:path w="1219856" h="1805670" extrusionOk="0">
                <a:moveTo>
                  <a:pt x="633633" y="412"/>
                </a:moveTo>
                <a:cubicBezTo>
                  <a:pt x="625792" y="137"/>
                  <a:pt x="617952" y="0"/>
                  <a:pt x="609977" y="0"/>
                </a:cubicBezTo>
                <a:cubicBezTo>
                  <a:pt x="601999" y="0"/>
                  <a:pt x="594162" y="137"/>
                  <a:pt x="586321" y="412"/>
                </a:cubicBezTo>
                <a:cubicBezTo>
                  <a:pt x="204520" y="15258"/>
                  <a:pt x="-66838" y="404275"/>
                  <a:pt x="14447" y="802501"/>
                </a:cubicBezTo>
                <a:cubicBezTo>
                  <a:pt x="119387" y="1315232"/>
                  <a:pt x="392392" y="1666800"/>
                  <a:pt x="531305" y="1777733"/>
                </a:cubicBezTo>
                <a:cubicBezTo>
                  <a:pt x="578068" y="1814984"/>
                  <a:pt x="641886" y="1814984"/>
                  <a:pt x="688508" y="1777733"/>
                </a:cubicBezTo>
                <a:cubicBezTo>
                  <a:pt x="827421" y="1666800"/>
                  <a:pt x="1100563" y="1315232"/>
                  <a:pt x="1205366" y="802501"/>
                </a:cubicBezTo>
                <a:cubicBezTo>
                  <a:pt x="1286788" y="404275"/>
                  <a:pt x="1015431" y="15258"/>
                  <a:pt x="633633" y="412"/>
                </a:cubicBezTo>
                <a:close/>
                <a:moveTo>
                  <a:pt x="609977" y="948132"/>
                </a:moveTo>
                <a:cubicBezTo>
                  <a:pt x="462465" y="948132"/>
                  <a:pt x="342822" y="828553"/>
                  <a:pt x="342822" y="681120"/>
                </a:cubicBezTo>
                <a:cubicBezTo>
                  <a:pt x="342822" y="533691"/>
                  <a:pt x="462465" y="414112"/>
                  <a:pt x="609977" y="414112"/>
                </a:cubicBezTo>
                <a:cubicBezTo>
                  <a:pt x="757486" y="414112"/>
                  <a:pt x="877132" y="533691"/>
                  <a:pt x="877132" y="681120"/>
                </a:cubicBezTo>
                <a:cubicBezTo>
                  <a:pt x="877129" y="828553"/>
                  <a:pt x="757486" y="948132"/>
                  <a:pt x="609977" y="9481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063;p32">
            <a:extLst>
              <a:ext uri="{FF2B5EF4-FFF2-40B4-BE49-F238E27FC236}">
                <a16:creationId xmlns:a16="http://schemas.microsoft.com/office/drawing/2014/main" id="{EFF0781F-B637-3750-B5D6-C4726EC518FA}"/>
              </a:ext>
            </a:extLst>
          </p:cNvPr>
          <p:cNvSpPr/>
          <p:nvPr/>
        </p:nvSpPr>
        <p:spPr>
          <a:xfrm rot="587529">
            <a:off x="6721430" y="269637"/>
            <a:ext cx="680818" cy="698905"/>
          </a:xfrm>
          <a:custGeom>
            <a:avLst/>
            <a:gdLst/>
            <a:ahLst/>
            <a:cxnLst/>
            <a:rect l="l" t="t" r="r" b="b"/>
            <a:pathLst>
              <a:path w="1362233" h="1398422" extrusionOk="0">
                <a:moveTo>
                  <a:pt x="681114" y="273411"/>
                </a:moveTo>
                <a:cubicBezTo>
                  <a:pt x="638620" y="273755"/>
                  <a:pt x="596129" y="274115"/>
                  <a:pt x="553638" y="274490"/>
                </a:cubicBezTo>
                <a:cubicBezTo>
                  <a:pt x="552387" y="208521"/>
                  <a:pt x="549521" y="142650"/>
                  <a:pt x="547590" y="76806"/>
                </a:cubicBezTo>
                <a:cubicBezTo>
                  <a:pt x="547143" y="61516"/>
                  <a:pt x="546079" y="45224"/>
                  <a:pt x="539145" y="31302"/>
                </a:cubicBezTo>
                <a:cubicBezTo>
                  <a:pt x="531206" y="15357"/>
                  <a:pt x="520432" y="14750"/>
                  <a:pt x="503725" y="11528"/>
                </a:cubicBezTo>
                <a:cubicBezTo>
                  <a:pt x="464743" y="4010"/>
                  <a:pt x="425056" y="161"/>
                  <a:pt x="385358" y="5"/>
                </a:cubicBezTo>
                <a:cubicBezTo>
                  <a:pt x="360813" y="-90"/>
                  <a:pt x="336265" y="1224"/>
                  <a:pt x="311874" y="3960"/>
                </a:cubicBezTo>
                <a:cubicBezTo>
                  <a:pt x="294947" y="5859"/>
                  <a:pt x="272811" y="5165"/>
                  <a:pt x="260775" y="19446"/>
                </a:cubicBezTo>
                <a:cubicBezTo>
                  <a:pt x="254042" y="27431"/>
                  <a:pt x="252249" y="38355"/>
                  <a:pt x="250939" y="48715"/>
                </a:cubicBezTo>
                <a:cubicBezTo>
                  <a:pt x="241531" y="123080"/>
                  <a:pt x="242969" y="199283"/>
                  <a:pt x="242200" y="274154"/>
                </a:cubicBezTo>
                <a:cubicBezTo>
                  <a:pt x="242275" y="266880"/>
                  <a:pt x="60605" y="274524"/>
                  <a:pt x="41495" y="276171"/>
                </a:cubicBezTo>
                <a:cubicBezTo>
                  <a:pt x="32319" y="276963"/>
                  <a:pt x="22426" y="278053"/>
                  <a:pt x="15620" y="284254"/>
                </a:cubicBezTo>
                <a:cubicBezTo>
                  <a:pt x="8658" y="290594"/>
                  <a:pt x="6724" y="300638"/>
                  <a:pt x="5501" y="309971"/>
                </a:cubicBezTo>
                <a:cubicBezTo>
                  <a:pt x="-3179" y="372148"/>
                  <a:pt x="-521" y="436623"/>
                  <a:pt x="6114" y="498861"/>
                </a:cubicBezTo>
                <a:cubicBezTo>
                  <a:pt x="9850" y="533912"/>
                  <a:pt x="7217" y="579358"/>
                  <a:pt x="48919" y="589183"/>
                </a:cubicBezTo>
                <a:cubicBezTo>
                  <a:pt x="75383" y="595420"/>
                  <a:pt x="102783" y="595697"/>
                  <a:pt x="129787" y="597313"/>
                </a:cubicBezTo>
                <a:cubicBezTo>
                  <a:pt x="166119" y="599489"/>
                  <a:pt x="200875" y="599920"/>
                  <a:pt x="237411" y="598001"/>
                </a:cubicBezTo>
                <a:cubicBezTo>
                  <a:pt x="236829" y="633910"/>
                  <a:pt x="236259" y="669819"/>
                  <a:pt x="235679" y="705722"/>
                </a:cubicBezTo>
                <a:cubicBezTo>
                  <a:pt x="236259" y="741625"/>
                  <a:pt x="236829" y="777534"/>
                  <a:pt x="237411" y="813440"/>
                </a:cubicBezTo>
                <a:cubicBezTo>
                  <a:pt x="237397" y="812489"/>
                  <a:pt x="87512" y="809065"/>
                  <a:pt x="74370" y="807824"/>
                </a:cubicBezTo>
                <a:cubicBezTo>
                  <a:pt x="61738" y="806629"/>
                  <a:pt x="48437" y="806162"/>
                  <a:pt x="36967" y="811588"/>
                </a:cubicBezTo>
                <a:cubicBezTo>
                  <a:pt x="9749" y="824459"/>
                  <a:pt x="10886" y="878894"/>
                  <a:pt x="8179" y="904208"/>
                </a:cubicBezTo>
                <a:cubicBezTo>
                  <a:pt x="4315" y="940369"/>
                  <a:pt x="3467" y="976851"/>
                  <a:pt x="5639" y="1013151"/>
                </a:cubicBezTo>
                <a:cubicBezTo>
                  <a:pt x="8515" y="1061254"/>
                  <a:pt x="4737" y="1132381"/>
                  <a:pt x="67749" y="1134545"/>
                </a:cubicBezTo>
                <a:cubicBezTo>
                  <a:pt x="84025" y="1135105"/>
                  <a:pt x="100463" y="1138794"/>
                  <a:pt x="116957" y="1139706"/>
                </a:cubicBezTo>
                <a:cubicBezTo>
                  <a:pt x="127501" y="1140290"/>
                  <a:pt x="242230" y="1140150"/>
                  <a:pt x="242202" y="1137286"/>
                </a:cubicBezTo>
                <a:cubicBezTo>
                  <a:pt x="242955" y="1210547"/>
                  <a:pt x="236457" y="1281262"/>
                  <a:pt x="245745" y="1354330"/>
                </a:cubicBezTo>
                <a:cubicBezTo>
                  <a:pt x="247225" y="1365968"/>
                  <a:pt x="248527" y="1378271"/>
                  <a:pt x="259060" y="1384578"/>
                </a:cubicBezTo>
                <a:cubicBezTo>
                  <a:pt x="271770" y="1392191"/>
                  <a:pt x="295118" y="1392557"/>
                  <a:pt x="309619" y="1394854"/>
                </a:cubicBezTo>
                <a:cubicBezTo>
                  <a:pt x="343782" y="1400263"/>
                  <a:pt x="383615" y="1397843"/>
                  <a:pt x="418200" y="1398103"/>
                </a:cubicBezTo>
                <a:cubicBezTo>
                  <a:pt x="444751" y="1398305"/>
                  <a:pt x="471317" y="1396982"/>
                  <a:pt x="497717" y="1394126"/>
                </a:cubicBezTo>
                <a:cubicBezTo>
                  <a:pt x="521294" y="1391578"/>
                  <a:pt x="534592" y="1387741"/>
                  <a:pt x="541078" y="1362866"/>
                </a:cubicBezTo>
                <a:cubicBezTo>
                  <a:pt x="547820" y="1337012"/>
                  <a:pt x="546575" y="1315801"/>
                  <a:pt x="549034" y="1289233"/>
                </a:cubicBezTo>
                <a:cubicBezTo>
                  <a:pt x="550252" y="1276088"/>
                  <a:pt x="555462" y="1136968"/>
                  <a:pt x="553641" y="1136951"/>
                </a:cubicBezTo>
                <a:cubicBezTo>
                  <a:pt x="596132" y="1137323"/>
                  <a:pt x="638623" y="1137686"/>
                  <a:pt x="681117" y="1138030"/>
                </a:cubicBezTo>
                <a:cubicBezTo>
                  <a:pt x="723610" y="1137686"/>
                  <a:pt x="766102" y="1137326"/>
                  <a:pt x="808593" y="1136951"/>
                </a:cubicBezTo>
                <a:cubicBezTo>
                  <a:pt x="806768" y="1136968"/>
                  <a:pt x="811982" y="1276088"/>
                  <a:pt x="813199" y="1289233"/>
                </a:cubicBezTo>
                <a:cubicBezTo>
                  <a:pt x="815661" y="1315801"/>
                  <a:pt x="814413" y="1337015"/>
                  <a:pt x="821155" y="1362866"/>
                </a:cubicBezTo>
                <a:cubicBezTo>
                  <a:pt x="827642" y="1387741"/>
                  <a:pt x="840940" y="1391578"/>
                  <a:pt x="864516" y="1394126"/>
                </a:cubicBezTo>
                <a:cubicBezTo>
                  <a:pt x="890916" y="1396982"/>
                  <a:pt x="917479" y="1398302"/>
                  <a:pt x="944033" y="1398103"/>
                </a:cubicBezTo>
                <a:cubicBezTo>
                  <a:pt x="978619" y="1397843"/>
                  <a:pt x="1018454" y="1400263"/>
                  <a:pt x="1052614" y="1394854"/>
                </a:cubicBezTo>
                <a:cubicBezTo>
                  <a:pt x="1067118" y="1392557"/>
                  <a:pt x="1090463" y="1392191"/>
                  <a:pt x="1103173" y="1384578"/>
                </a:cubicBezTo>
                <a:cubicBezTo>
                  <a:pt x="1113706" y="1378271"/>
                  <a:pt x="1115011" y="1365968"/>
                  <a:pt x="1116488" y="1354330"/>
                </a:cubicBezTo>
                <a:cubicBezTo>
                  <a:pt x="1125776" y="1281265"/>
                  <a:pt x="1119278" y="1210547"/>
                  <a:pt x="1120031" y="1137286"/>
                </a:cubicBezTo>
                <a:cubicBezTo>
                  <a:pt x="1120003" y="1140150"/>
                  <a:pt x="1234729" y="1140290"/>
                  <a:pt x="1245277" y="1139706"/>
                </a:cubicBezTo>
                <a:cubicBezTo>
                  <a:pt x="1261771" y="1138794"/>
                  <a:pt x="1278208" y="1135105"/>
                  <a:pt x="1294484" y="1134545"/>
                </a:cubicBezTo>
                <a:cubicBezTo>
                  <a:pt x="1357496" y="1132378"/>
                  <a:pt x="1353718" y="1061254"/>
                  <a:pt x="1356595" y="1013151"/>
                </a:cubicBezTo>
                <a:cubicBezTo>
                  <a:pt x="1358766" y="976851"/>
                  <a:pt x="1357918" y="940369"/>
                  <a:pt x="1354054" y="904208"/>
                </a:cubicBezTo>
                <a:cubicBezTo>
                  <a:pt x="1351348" y="878894"/>
                  <a:pt x="1352484" y="824456"/>
                  <a:pt x="1325267" y="811588"/>
                </a:cubicBezTo>
                <a:cubicBezTo>
                  <a:pt x="1313796" y="806165"/>
                  <a:pt x="1300495" y="806629"/>
                  <a:pt x="1287863" y="807824"/>
                </a:cubicBezTo>
                <a:cubicBezTo>
                  <a:pt x="1274722" y="809065"/>
                  <a:pt x="1124836" y="812486"/>
                  <a:pt x="1124822" y="813440"/>
                </a:cubicBezTo>
                <a:cubicBezTo>
                  <a:pt x="1125401" y="777531"/>
                  <a:pt x="1125975" y="741622"/>
                  <a:pt x="1126554" y="705722"/>
                </a:cubicBezTo>
                <a:cubicBezTo>
                  <a:pt x="1125975" y="669819"/>
                  <a:pt x="1125404" y="633910"/>
                  <a:pt x="1124822" y="598001"/>
                </a:cubicBezTo>
                <a:cubicBezTo>
                  <a:pt x="1161358" y="599917"/>
                  <a:pt x="1196114" y="599489"/>
                  <a:pt x="1232446" y="597313"/>
                </a:cubicBezTo>
                <a:cubicBezTo>
                  <a:pt x="1259453" y="595697"/>
                  <a:pt x="1286850" y="595420"/>
                  <a:pt x="1313314" y="589183"/>
                </a:cubicBezTo>
                <a:cubicBezTo>
                  <a:pt x="1355014" y="579358"/>
                  <a:pt x="1352380" y="533912"/>
                  <a:pt x="1356119" y="498861"/>
                </a:cubicBezTo>
                <a:cubicBezTo>
                  <a:pt x="1362754" y="436623"/>
                  <a:pt x="1365412" y="372148"/>
                  <a:pt x="1356732" y="309971"/>
                </a:cubicBezTo>
                <a:cubicBezTo>
                  <a:pt x="1355509" y="300638"/>
                  <a:pt x="1353575" y="290592"/>
                  <a:pt x="1346613" y="284254"/>
                </a:cubicBezTo>
                <a:cubicBezTo>
                  <a:pt x="1339804" y="278056"/>
                  <a:pt x="1329912" y="276963"/>
                  <a:pt x="1320739" y="276171"/>
                </a:cubicBezTo>
                <a:cubicBezTo>
                  <a:pt x="1301628" y="274521"/>
                  <a:pt x="1119958" y="266880"/>
                  <a:pt x="1120034" y="274154"/>
                </a:cubicBezTo>
                <a:cubicBezTo>
                  <a:pt x="1119264" y="199283"/>
                  <a:pt x="1120700" y="123080"/>
                  <a:pt x="1111294" y="48715"/>
                </a:cubicBezTo>
                <a:cubicBezTo>
                  <a:pt x="1109985" y="38355"/>
                  <a:pt x="1108191" y="27433"/>
                  <a:pt x="1101458" y="19446"/>
                </a:cubicBezTo>
                <a:cubicBezTo>
                  <a:pt x="1089422" y="5165"/>
                  <a:pt x="1067286" y="5859"/>
                  <a:pt x="1050359" y="3960"/>
                </a:cubicBezTo>
                <a:cubicBezTo>
                  <a:pt x="1025968" y="1224"/>
                  <a:pt x="1001417" y="-90"/>
                  <a:pt x="976875" y="5"/>
                </a:cubicBezTo>
                <a:cubicBezTo>
                  <a:pt x="937174" y="161"/>
                  <a:pt x="897490" y="4010"/>
                  <a:pt x="858508" y="11528"/>
                </a:cubicBezTo>
                <a:cubicBezTo>
                  <a:pt x="841801" y="14750"/>
                  <a:pt x="831030" y="15357"/>
                  <a:pt x="823088" y="31302"/>
                </a:cubicBezTo>
                <a:cubicBezTo>
                  <a:pt x="816154" y="45224"/>
                  <a:pt x="815091" y="61516"/>
                  <a:pt x="814643" y="76806"/>
                </a:cubicBezTo>
                <a:cubicBezTo>
                  <a:pt x="812712" y="142652"/>
                  <a:pt x="809846" y="208524"/>
                  <a:pt x="808596" y="274490"/>
                </a:cubicBezTo>
                <a:cubicBezTo>
                  <a:pt x="766096" y="274118"/>
                  <a:pt x="723605" y="273755"/>
                  <a:pt x="681114" y="273411"/>
                </a:cubicBezTo>
                <a:close/>
                <a:moveTo>
                  <a:pt x="681114" y="821478"/>
                </a:moveTo>
                <a:cubicBezTo>
                  <a:pt x="638217" y="822026"/>
                  <a:pt x="595312" y="822563"/>
                  <a:pt x="552409" y="823111"/>
                </a:cubicBezTo>
                <a:cubicBezTo>
                  <a:pt x="553212" y="783980"/>
                  <a:pt x="554001" y="744852"/>
                  <a:pt x="554774" y="705722"/>
                </a:cubicBezTo>
                <a:cubicBezTo>
                  <a:pt x="554001" y="666594"/>
                  <a:pt x="553212" y="627463"/>
                  <a:pt x="552409" y="588333"/>
                </a:cubicBezTo>
                <a:cubicBezTo>
                  <a:pt x="595312" y="588881"/>
                  <a:pt x="638217" y="589418"/>
                  <a:pt x="681114" y="589966"/>
                </a:cubicBezTo>
                <a:cubicBezTo>
                  <a:pt x="724011" y="589418"/>
                  <a:pt x="766916" y="588881"/>
                  <a:pt x="809818" y="588333"/>
                </a:cubicBezTo>
                <a:cubicBezTo>
                  <a:pt x="809015" y="627463"/>
                  <a:pt x="808226" y="666591"/>
                  <a:pt x="807454" y="705722"/>
                </a:cubicBezTo>
                <a:cubicBezTo>
                  <a:pt x="808226" y="744850"/>
                  <a:pt x="809015" y="783980"/>
                  <a:pt x="809818" y="823111"/>
                </a:cubicBezTo>
                <a:cubicBezTo>
                  <a:pt x="766916" y="822560"/>
                  <a:pt x="724011" y="822023"/>
                  <a:pt x="681114" y="821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">
                <a:extLst>
                  <a:ext uri="{FF2B5EF4-FFF2-40B4-BE49-F238E27FC236}">
                    <a16:creationId xmlns:a16="http://schemas.microsoft.com/office/drawing/2014/main" id="{7E202E53-BBB2-C456-8118-C5B8BB931388}"/>
                  </a:ext>
                </a:extLst>
              </p:cNvPr>
              <p:cNvSpPr txBox="1"/>
              <p:nvPr/>
            </p:nvSpPr>
            <p:spPr>
              <a:xfrm>
                <a:off x="2100035" y="232658"/>
                <a:ext cx="1707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x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biết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3" name="Hộp Văn bản 1">
                <a:extLst>
                  <a:ext uri="{FF2B5EF4-FFF2-40B4-BE49-F238E27FC236}">
                    <a16:creationId xmlns:a16="http://schemas.microsoft.com/office/drawing/2014/main" id="{7E202E53-BBB2-C456-8118-C5B8BB931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035" y="232658"/>
                <a:ext cx="1707001" cy="461665"/>
              </a:xfrm>
              <a:prstGeom prst="rect">
                <a:avLst/>
              </a:prstGeom>
              <a:blipFill>
                <a:blip r:embed="rId3"/>
                <a:stretch>
                  <a:fillRect l="-5926" t="-10811" r="-4444" b="-2702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394">
                <a:extLst>
                  <a:ext uri="{FF2B5EF4-FFF2-40B4-BE49-F238E27FC236}">
                    <a16:creationId xmlns:a16="http://schemas.microsoft.com/office/drawing/2014/main" id="{3FEA3C08-5B5B-D490-5872-62F0FC61ACB6}"/>
                  </a:ext>
                </a:extLst>
              </p:cNvPr>
              <p:cNvSpPr txBox="1"/>
              <p:nvPr/>
            </p:nvSpPr>
            <p:spPr>
              <a:xfrm>
                <a:off x="637213" y="970455"/>
                <a:ext cx="3001780" cy="529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a)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 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− </m:t>
                    </m:r>
                    <m:f>
                      <m:fPr>
                        <m:ctrlPr>
                          <a:rPr lang="vi-V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−7</m:t>
                        </m:r>
                      </m:num>
                      <m:den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Hộp Văn bản 394">
                <a:extLst>
                  <a:ext uri="{FF2B5EF4-FFF2-40B4-BE49-F238E27FC236}">
                    <a16:creationId xmlns:a16="http://schemas.microsoft.com/office/drawing/2014/main" id="{3FEA3C08-5B5B-D490-5872-62F0FC61A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13" y="970455"/>
                <a:ext cx="3001780" cy="529247"/>
              </a:xfrm>
              <a:prstGeom prst="rect">
                <a:avLst/>
              </a:prstGeom>
              <a:blipFill>
                <a:blip r:embed="rId4"/>
                <a:stretch>
                  <a:fillRect l="-3376" t="-6977" b="-1395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>
            <a:extLst>
              <a:ext uri="{FF2B5EF4-FFF2-40B4-BE49-F238E27FC236}">
                <a16:creationId xmlns:a16="http://schemas.microsoft.com/office/drawing/2014/main" id="{01F48100-3AE5-AA4A-1CFA-6B2B85B38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8443" y="172596"/>
            <a:ext cx="603581" cy="603581"/>
          </a:xfrm>
          <a:prstGeom prst="rect">
            <a:avLst/>
          </a:prstGeom>
        </p:spPr>
      </p:pic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D1D0F6D3-D074-6703-6313-B7DCFBA1092F}"/>
              </a:ext>
            </a:extLst>
          </p:cNvPr>
          <p:cNvSpPr/>
          <p:nvPr/>
        </p:nvSpPr>
        <p:spPr>
          <a:xfrm>
            <a:off x="4689173" y="189555"/>
            <a:ext cx="1325409" cy="517796"/>
          </a:xfrm>
          <a:prstGeom prst="wedgeRoundRectCallout">
            <a:avLst>
              <a:gd name="adj1" fmla="val -61074"/>
              <a:gd name="adj2" fmla="val 6094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98">
                <a:extLst>
                  <a:ext uri="{FF2B5EF4-FFF2-40B4-BE49-F238E27FC236}">
                    <a16:creationId xmlns:a16="http://schemas.microsoft.com/office/drawing/2014/main" id="{8E705EBA-8AD6-FA33-7E21-6117CA252384}"/>
                  </a:ext>
                </a:extLst>
              </p:cNvPr>
              <p:cNvSpPr txBox="1"/>
              <p:nvPr/>
            </p:nvSpPr>
            <p:spPr>
              <a:xfrm>
                <a:off x="1483218" y="1626991"/>
                <a:ext cx="1793041" cy="670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x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 =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−7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 +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398">
                <a:extLst>
                  <a:ext uri="{FF2B5EF4-FFF2-40B4-BE49-F238E27FC236}">
                    <a16:creationId xmlns:a16="http://schemas.microsoft.com/office/drawing/2014/main" id="{8E705EBA-8AD6-FA33-7E21-6117CA252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218" y="1626991"/>
                <a:ext cx="1793041" cy="670568"/>
              </a:xfrm>
              <a:prstGeom prst="rect">
                <a:avLst/>
              </a:prstGeom>
              <a:blipFill>
                <a:blip r:embed="rId7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400">
                <a:extLst>
                  <a:ext uri="{FF2B5EF4-FFF2-40B4-BE49-F238E27FC236}">
                    <a16:creationId xmlns:a16="http://schemas.microsoft.com/office/drawing/2014/main" id="{235E5B00-B91A-0EBF-A6EF-3EA64D90601F}"/>
                  </a:ext>
                </a:extLst>
              </p:cNvPr>
              <p:cNvSpPr txBox="1"/>
              <p:nvPr/>
            </p:nvSpPr>
            <p:spPr>
              <a:xfrm>
                <a:off x="1356877" y="2390169"/>
                <a:ext cx="2308304" cy="670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x</m:t>
                      </m:r>
                      <m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−21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36</m:t>
                          </m:r>
                        </m:den>
                      </m:f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 +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400">
                <a:extLst>
                  <a:ext uri="{FF2B5EF4-FFF2-40B4-BE49-F238E27FC236}">
                    <a16:creationId xmlns:a16="http://schemas.microsoft.com/office/drawing/2014/main" id="{235E5B00-B91A-0EBF-A6EF-3EA64D906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877" y="2390169"/>
                <a:ext cx="2308304" cy="670568"/>
              </a:xfrm>
              <a:prstGeom prst="rect">
                <a:avLst/>
              </a:prstGeom>
              <a:blipFill>
                <a:blip r:embed="rId8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396">
                <a:extLst>
                  <a:ext uri="{FF2B5EF4-FFF2-40B4-BE49-F238E27FC236}">
                    <a16:creationId xmlns:a16="http://schemas.microsoft.com/office/drawing/2014/main" id="{BFA2ADC6-5B50-766A-A0F2-B4ED79702078}"/>
                  </a:ext>
                </a:extLst>
              </p:cNvPr>
              <p:cNvSpPr txBox="1"/>
              <p:nvPr/>
            </p:nvSpPr>
            <p:spPr>
              <a:xfrm>
                <a:off x="1386235" y="3207659"/>
                <a:ext cx="1599602" cy="670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x</m:t>
                      </m:r>
                      <m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−13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Hộp Văn bản 396">
                <a:extLst>
                  <a:ext uri="{FF2B5EF4-FFF2-40B4-BE49-F238E27FC236}">
                    <a16:creationId xmlns:a16="http://schemas.microsoft.com/office/drawing/2014/main" id="{BFA2ADC6-5B50-766A-A0F2-B4ED79702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235" y="3207659"/>
                <a:ext cx="1599602" cy="670568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739C54B3-2F5C-EF1D-1AB5-E07BF1B9021F}"/>
                  </a:ext>
                </a:extLst>
              </p:cNvPr>
              <p:cNvSpPr txBox="1"/>
              <p:nvPr/>
            </p:nvSpPr>
            <p:spPr>
              <a:xfrm>
                <a:off x="5772750" y="796638"/>
                <a:ext cx="3064878" cy="690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vi-VN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vi-VN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 </m:t>
                    </m:r>
                    <m:f>
                      <m:f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x</m:t>
                    </m:r>
                    <m:r>
                      <a:rPr kumimoji="0" lang="vi-VN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vi-VN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f>
                      <m:fPr>
                        <m:ctrlP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vi-VN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vi-VN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3</m:t>
                    </m:r>
                    <m:f>
                      <m:fPr>
                        <m:ctrlPr>
                          <a:rPr kumimoji="0" lang="vi-VN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kumimoji="0" lang="vi-VN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x</m:t>
                    </m:r>
                    <m:r>
                      <a:rPr kumimoji="0" lang="vi-VN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739C54B3-2F5C-EF1D-1AB5-E07BF1B90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50" y="796638"/>
                <a:ext cx="3064878" cy="690830"/>
              </a:xfrm>
              <a:prstGeom prst="rect">
                <a:avLst/>
              </a:prstGeom>
              <a:blipFill>
                <a:blip r:embed="rId10"/>
                <a:stretch>
                  <a:fillRect l="-2479" b="-71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11D1DB55-5E51-0558-03E2-545E1CC0ACD6}"/>
                  </a:ext>
                </a:extLst>
              </p:cNvPr>
              <p:cNvSpPr txBox="1"/>
              <p:nvPr/>
            </p:nvSpPr>
            <p:spPr>
              <a:xfrm>
                <a:off x="5835734" y="1415124"/>
                <a:ext cx="2828247" cy="956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−3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vi-VN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−2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11D1DB55-5E51-0558-03E2-545E1CC0A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734" y="1415124"/>
                <a:ext cx="2828247" cy="956609"/>
              </a:xfrm>
              <a:prstGeom prst="rect">
                <a:avLst/>
              </a:prstGeom>
              <a:blipFill>
                <a:blip r:embed="rId11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6">
                <a:extLst>
                  <a:ext uri="{FF2B5EF4-FFF2-40B4-BE49-F238E27FC236}">
                    <a16:creationId xmlns:a16="http://schemas.microsoft.com/office/drawing/2014/main" id="{AEC32943-840C-92EE-2742-3467D1769D89}"/>
                  </a:ext>
                </a:extLst>
              </p:cNvPr>
              <p:cNvSpPr txBox="1"/>
              <p:nvPr/>
            </p:nvSpPr>
            <p:spPr>
              <a:xfrm>
                <a:off x="6028063" y="2253218"/>
                <a:ext cx="2828247" cy="966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vi-VN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−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6">
                <a:extLst>
                  <a:ext uri="{FF2B5EF4-FFF2-40B4-BE49-F238E27FC236}">
                    <a16:creationId xmlns:a16="http://schemas.microsoft.com/office/drawing/2014/main" id="{AEC32943-840C-92EE-2742-3467D1769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063" y="2253218"/>
                <a:ext cx="2828247" cy="966034"/>
              </a:xfrm>
              <a:prstGeom prst="rect">
                <a:avLst/>
              </a:prstGeom>
              <a:blipFill>
                <a:blip r:embed="rId1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6">
                <a:extLst>
                  <a:ext uri="{FF2B5EF4-FFF2-40B4-BE49-F238E27FC236}">
                    <a16:creationId xmlns:a16="http://schemas.microsoft.com/office/drawing/2014/main" id="{7E2A7065-7C85-7F5A-B89D-21D8ADE9BEFB}"/>
                  </a:ext>
                </a:extLst>
              </p:cNvPr>
              <p:cNvSpPr txBox="1"/>
              <p:nvPr/>
            </p:nvSpPr>
            <p:spPr>
              <a:xfrm>
                <a:off x="6613801" y="3022105"/>
                <a:ext cx="2143487" cy="690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vi-V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- 3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vi-VN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x</m:t>
                    </m:r>
                    <m:r>
                      <a:rPr kumimoji="0" lang="vi-VN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=−</m:t>
                    </m:r>
                    <m:f>
                      <m:fPr>
                        <m:ctrlP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13</m:t>
                        </m:r>
                      </m:num>
                      <m:den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kumimoji="0" lang="vi-VN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6">
                <a:extLst>
                  <a:ext uri="{FF2B5EF4-FFF2-40B4-BE49-F238E27FC236}">
                    <a16:creationId xmlns:a16="http://schemas.microsoft.com/office/drawing/2014/main" id="{7E2A7065-7C85-7F5A-B89D-21D8ADE9B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801" y="3022105"/>
                <a:ext cx="2143487" cy="690830"/>
              </a:xfrm>
              <a:prstGeom prst="rect">
                <a:avLst/>
              </a:prstGeom>
              <a:blipFill>
                <a:blip r:embed="rId13"/>
                <a:stretch>
                  <a:fillRect l="-2353" b="-181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6">
                <a:extLst>
                  <a:ext uri="{FF2B5EF4-FFF2-40B4-BE49-F238E27FC236}">
                    <a16:creationId xmlns:a16="http://schemas.microsoft.com/office/drawing/2014/main" id="{8646399A-1084-2202-2910-B79E29DB8EC1}"/>
                  </a:ext>
                </a:extLst>
              </p:cNvPr>
              <p:cNvSpPr txBox="1"/>
              <p:nvPr/>
            </p:nvSpPr>
            <p:spPr>
              <a:xfrm>
                <a:off x="6892273" y="3595697"/>
                <a:ext cx="1510446" cy="956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6">
                <a:extLst>
                  <a:ext uri="{FF2B5EF4-FFF2-40B4-BE49-F238E27FC236}">
                    <a16:creationId xmlns:a16="http://schemas.microsoft.com/office/drawing/2014/main" id="{8646399A-1084-2202-2910-B79E29DB8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273" y="3595697"/>
                <a:ext cx="1510446" cy="9566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55ACCB7-489B-56E0-BAAF-A82591659B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82835" y="3621259"/>
            <a:ext cx="2182870" cy="149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9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  <p:bldP spid="5" grpId="0"/>
      <p:bldP spid="13" grpId="0" animBg="1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13"/>
          <p:cNvGrpSpPr/>
          <p:nvPr/>
        </p:nvGrpSpPr>
        <p:grpSpPr>
          <a:xfrm rot="-2082231">
            <a:off x="103660" y="442456"/>
            <a:ext cx="1235604" cy="403273"/>
            <a:chOff x="692877" y="3335755"/>
            <a:chExt cx="2470924" cy="806453"/>
          </a:xfrm>
        </p:grpSpPr>
        <p:sp>
          <p:nvSpPr>
            <p:cNvPr id="1173" name="Google Shape;1173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5" name="Google Shape;1175;p13"/>
          <p:cNvSpPr/>
          <p:nvPr/>
        </p:nvSpPr>
        <p:spPr>
          <a:xfrm rot="-1878446">
            <a:off x="8000589" y="4559052"/>
            <a:ext cx="1500156" cy="504556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38885B65-5F55-8E0A-395B-5A30D3BC64ED}"/>
              </a:ext>
            </a:extLst>
          </p:cNvPr>
          <p:cNvSpPr/>
          <p:nvPr/>
        </p:nvSpPr>
        <p:spPr>
          <a:xfrm>
            <a:off x="282178" y="636212"/>
            <a:ext cx="8579644" cy="441459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D355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oogle Shape;4058;p32">
            <a:extLst>
              <a:ext uri="{FF2B5EF4-FFF2-40B4-BE49-F238E27FC236}">
                <a16:creationId xmlns:a16="http://schemas.microsoft.com/office/drawing/2014/main" id="{9EE7B022-2AF1-A728-1F8D-037EF2EF5574}"/>
              </a:ext>
            </a:extLst>
          </p:cNvPr>
          <p:cNvGrpSpPr/>
          <p:nvPr/>
        </p:nvGrpSpPr>
        <p:grpSpPr>
          <a:xfrm rot="-733608">
            <a:off x="7941364" y="476629"/>
            <a:ext cx="751329" cy="573252"/>
            <a:chOff x="16932102" y="3817254"/>
            <a:chExt cx="1502531" cy="1146406"/>
          </a:xfrm>
        </p:grpSpPr>
        <p:sp>
          <p:nvSpPr>
            <p:cNvPr id="8" name="Google Shape;4059;p32">
              <a:extLst>
                <a:ext uri="{FF2B5EF4-FFF2-40B4-BE49-F238E27FC236}">
                  <a16:creationId xmlns:a16="http://schemas.microsoft.com/office/drawing/2014/main" id="{A1514EE9-C280-B7DC-E5DA-2DA24055D847}"/>
                </a:ext>
              </a:extLst>
            </p:cNvPr>
            <p:cNvSpPr/>
            <p:nvPr/>
          </p:nvSpPr>
          <p:spPr>
            <a:xfrm>
              <a:off x="16932102" y="3817254"/>
              <a:ext cx="1502531" cy="516030"/>
            </a:xfrm>
            <a:custGeom>
              <a:avLst/>
              <a:gdLst/>
              <a:ahLst/>
              <a:cxnLst/>
              <a:rect l="l" t="t" r="r" b="b"/>
              <a:pathLst>
                <a:path w="1502531" h="516030" extrusionOk="0">
                  <a:moveTo>
                    <a:pt x="1453865" y="264131"/>
                  </a:moveTo>
                  <a:cubicBezTo>
                    <a:pt x="1052984" y="-88480"/>
                    <a:pt x="448813" y="-87976"/>
                    <a:pt x="48502" y="265239"/>
                  </a:cubicBezTo>
                  <a:cubicBezTo>
                    <a:pt x="-10887" y="317639"/>
                    <a:pt x="-16515" y="408224"/>
                    <a:pt x="35923" y="467560"/>
                  </a:cubicBezTo>
                  <a:cubicBezTo>
                    <a:pt x="88362" y="526912"/>
                    <a:pt x="179024" y="532536"/>
                    <a:pt x="238386" y="480124"/>
                  </a:cubicBezTo>
                  <a:cubicBezTo>
                    <a:pt x="530629" y="222292"/>
                    <a:pt x="971676" y="221929"/>
                    <a:pt x="1264312" y="479316"/>
                  </a:cubicBezTo>
                  <a:cubicBezTo>
                    <a:pt x="1291604" y="503315"/>
                    <a:pt x="1325444" y="515089"/>
                    <a:pt x="1359145" y="515062"/>
                  </a:cubicBezTo>
                  <a:cubicBezTo>
                    <a:pt x="1398887" y="515032"/>
                    <a:pt x="1438431" y="498580"/>
                    <a:pt x="1466760" y="466434"/>
                  </a:cubicBezTo>
                  <a:cubicBezTo>
                    <a:pt x="1519102" y="407010"/>
                    <a:pt x="1513329" y="316435"/>
                    <a:pt x="1453865" y="264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060;p32">
              <a:extLst>
                <a:ext uri="{FF2B5EF4-FFF2-40B4-BE49-F238E27FC236}">
                  <a16:creationId xmlns:a16="http://schemas.microsoft.com/office/drawing/2014/main" id="{A8925B3F-5CA5-6650-514C-4DFEA880DA10}"/>
                </a:ext>
              </a:extLst>
            </p:cNvPr>
            <p:cNvSpPr/>
            <p:nvPr/>
          </p:nvSpPr>
          <p:spPr>
            <a:xfrm>
              <a:off x="17274150" y="4238786"/>
              <a:ext cx="818893" cy="387008"/>
            </a:xfrm>
            <a:custGeom>
              <a:avLst/>
              <a:gdLst/>
              <a:ahLst/>
              <a:cxnLst/>
              <a:rect l="l" t="t" r="r" b="b"/>
              <a:pathLst>
                <a:path w="818893" h="387008" extrusionOk="0">
                  <a:moveTo>
                    <a:pt x="770221" y="135649"/>
                  </a:moveTo>
                  <a:cubicBezTo>
                    <a:pt x="564362" y="-45432"/>
                    <a:pt x="254089" y="-45189"/>
                    <a:pt x="48504" y="136217"/>
                  </a:cubicBezTo>
                  <a:cubicBezTo>
                    <a:pt x="-10885" y="188617"/>
                    <a:pt x="-16514" y="279186"/>
                    <a:pt x="35916" y="338538"/>
                  </a:cubicBezTo>
                  <a:cubicBezTo>
                    <a:pt x="88366" y="397904"/>
                    <a:pt x="179026" y="403502"/>
                    <a:pt x="238385" y="351102"/>
                  </a:cubicBezTo>
                  <a:cubicBezTo>
                    <a:pt x="335911" y="265079"/>
                    <a:pt x="483045" y="264977"/>
                    <a:pt x="580679" y="350831"/>
                  </a:cubicBezTo>
                  <a:cubicBezTo>
                    <a:pt x="607965" y="374830"/>
                    <a:pt x="641805" y="386605"/>
                    <a:pt x="675507" y="386578"/>
                  </a:cubicBezTo>
                  <a:cubicBezTo>
                    <a:pt x="715255" y="386547"/>
                    <a:pt x="754802" y="370095"/>
                    <a:pt x="783121" y="337949"/>
                  </a:cubicBezTo>
                  <a:cubicBezTo>
                    <a:pt x="835467" y="278514"/>
                    <a:pt x="829691" y="187953"/>
                    <a:pt x="770221" y="1356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061;p32">
              <a:extLst>
                <a:ext uri="{FF2B5EF4-FFF2-40B4-BE49-F238E27FC236}">
                  <a16:creationId xmlns:a16="http://schemas.microsoft.com/office/drawing/2014/main" id="{A3852226-067C-F272-1132-385DC27A11B8}"/>
                </a:ext>
              </a:extLst>
            </p:cNvPr>
            <p:cNvSpPr/>
            <p:nvPr/>
          </p:nvSpPr>
          <p:spPr>
            <a:xfrm rot="-798371">
              <a:off x="17548309" y="4665571"/>
              <a:ext cx="270760" cy="270562"/>
            </a:xfrm>
            <a:custGeom>
              <a:avLst/>
              <a:gdLst/>
              <a:ahLst/>
              <a:cxnLst/>
              <a:rect l="l" t="t" r="r" b="b"/>
              <a:pathLst>
                <a:path w="270942" h="270744" extrusionOk="0">
                  <a:moveTo>
                    <a:pt x="270942" y="135372"/>
                  </a:moveTo>
                  <a:cubicBezTo>
                    <a:pt x="270942" y="210136"/>
                    <a:pt x="210290" y="270744"/>
                    <a:pt x="135471" y="270744"/>
                  </a:cubicBezTo>
                  <a:cubicBezTo>
                    <a:pt x="60653" y="270744"/>
                    <a:pt x="0" y="210136"/>
                    <a:pt x="0" y="135372"/>
                  </a:cubicBezTo>
                  <a:cubicBezTo>
                    <a:pt x="0" y="60608"/>
                    <a:pt x="60653" y="0"/>
                    <a:pt x="135471" y="0"/>
                  </a:cubicBezTo>
                  <a:cubicBezTo>
                    <a:pt x="210290" y="0"/>
                    <a:pt x="270942" y="60608"/>
                    <a:pt x="270942" y="135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4062;p32">
            <a:extLst>
              <a:ext uri="{FF2B5EF4-FFF2-40B4-BE49-F238E27FC236}">
                <a16:creationId xmlns:a16="http://schemas.microsoft.com/office/drawing/2014/main" id="{400A8101-32B5-03F1-171D-DA2CF69C289D}"/>
              </a:ext>
            </a:extLst>
          </p:cNvPr>
          <p:cNvSpPr/>
          <p:nvPr/>
        </p:nvSpPr>
        <p:spPr>
          <a:xfrm rot="-975612">
            <a:off x="4924304" y="4414855"/>
            <a:ext cx="431464" cy="681877"/>
          </a:xfrm>
          <a:custGeom>
            <a:avLst/>
            <a:gdLst/>
            <a:ahLst/>
            <a:cxnLst/>
            <a:rect l="l" t="t" r="r" b="b"/>
            <a:pathLst>
              <a:path w="1219856" h="1805670" extrusionOk="0">
                <a:moveTo>
                  <a:pt x="633633" y="412"/>
                </a:moveTo>
                <a:cubicBezTo>
                  <a:pt x="625792" y="137"/>
                  <a:pt x="617952" y="0"/>
                  <a:pt x="609977" y="0"/>
                </a:cubicBezTo>
                <a:cubicBezTo>
                  <a:pt x="601999" y="0"/>
                  <a:pt x="594162" y="137"/>
                  <a:pt x="586321" y="412"/>
                </a:cubicBezTo>
                <a:cubicBezTo>
                  <a:pt x="204520" y="15258"/>
                  <a:pt x="-66838" y="404275"/>
                  <a:pt x="14447" y="802501"/>
                </a:cubicBezTo>
                <a:cubicBezTo>
                  <a:pt x="119387" y="1315232"/>
                  <a:pt x="392392" y="1666800"/>
                  <a:pt x="531305" y="1777733"/>
                </a:cubicBezTo>
                <a:cubicBezTo>
                  <a:pt x="578068" y="1814984"/>
                  <a:pt x="641886" y="1814984"/>
                  <a:pt x="688508" y="1777733"/>
                </a:cubicBezTo>
                <a:cubicBezTo>
                  <a:pt x="827421" y="1666800"/>
                  <a:pt x="1100563" y="1315232"/>
                  <a:pt x="1205366" y="802501"/>
                </a:cubicBezTo>
                <a:cubicBezTo>
                  <a:pt x="1286788" y="404275"/>
                  <a:pt x="1015431" y="15258"/>
                  <a:pt x="633633" y="412"/>
                </a:cubicBezTo>
                <a:close/>
                <a:moveTo>
                  <a:pt x="609977" y="948132"/>
                </a:moveTo>
                <a:cubicBezTo>
                  <a:pt x="462465" y="948132"/>
                  <a:pt x="342822" y="828553"/>
                  <a:pt x="342822" y="681120"/>
                </a:cubicBezTo>
                <a:cubicBezTo>
                  <a:pt x="342822" y="533691"/>
                  <a:pt x="462465" y="414112"/>
                  <a:pt x="609977" y="414112"/>
                </a:cubicBezTo>
                <a:cubicBezTo>
                  <a:pt x="757486" y="414112"/>
                  <a:pt x="877132" y="533691"/>
                  <a:pt x="877132" y="681120"/>
                </a:cubicBezTo>
                <a:cubicBezTo>
                  <a:pt x="877129" y="828553"/>
                  <a:pt x="757486" y="948132"/>
                  <a:pt x="609977" y="9481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1D35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6">
                <a:extLst>
                  <a:ext uri="{FF2B5EF4-FFF2-40B4-BE49-F238E27FC236}">
                    <a16:creationId xmlns:a16="http://schemas.microsoft.com/office/drawing/2014/main" id="{4A6C18A4-9109-DBAA-30CF-22A9180EB1CD}"/>
                  </a:ext>
                </a:extLst>
              </p:cNvPr>
              <p:cNvSpPr txBox="1"/>
              <p:nvPr/>
            </p:nvSpPr>
            <p:spPr>
              <a:xfrm>
                <a:off x="1141772" y="668961"/>
                <a:ext cx="7309117" cy="864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1.4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4.7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7.10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 …+ 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  <m:d>
                          <m:d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vi-VN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+3</m:t>
                            </m:r>
                          </m:e>
                        </m:d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             </m:t>
                    </m:r>
                    <m:d>
                      <m:d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vi-V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vi-V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400" b="1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𝐍</m:t>
                            </m:r>
                          </m:e>
                          <m:sup>
                            <m:r>
                              <a:rPr lang="vi-V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</mc:Choice>
        <mc:Fallback xmlns="">
          <p:sp>
            <p:nvSpPr>
              <p:cNvPr id="2" name="Hộp Văn bản 6">
                <a:extLst>
                  <a:ext uri="{FF2B5EF4-FFF2-40B4-BE49-F238E27FC236}">
                    <a16:creationId xmlns:a16="http://schemas.microsoft.com/office/drawing/2014/main" id="{4A6C18A4-9109-DBAA-30CF-22A9180EB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72" y="668961"/>
                <a:ext cx="7309117" cy="864467"/>
              </a:xfrm>
              <a:prstGeom prst="rect">
                <a:avLst/>
              </a:prstGeom>
              <a:blipFill>
                <a:blip r:embed="rId3"/>
                <a:stretch>
                  <a:fillRect l="-1213" b="-14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7">
            <a:extLst>
              <a:ext uri="{FF2B5EF4-FFF2-40B4-BE49-F238E27FC236}">
                <a16:creationId xmlns:a16="http://schemas.microsoft.com/office/drawing/2014/main" id="{D4EC4FAA-D94C-F81C-CF58-8FC2CAA99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665" y="3986051"/>
            <a:ext cx="1651526" cy="1300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">
                <a:extLst>
                  <a:ext uri="{FF2B5EF4-FFF2-40B4-BE49-F238E27FC236}">
                    <a16:creationId xmlns:a16="http://schemas.microsoft.com/office/drawing/2014/main" id="{9917CA62-491C-D695-9553-603DA23FBC7E}"/>
                  </a:ext>
                </a:extLst>
              </p:cNvPr>
              <p:cNvSpPr txBox="1"/>
              <p:nvPr/>
            </p:nvSpPr>
            <p:spPr>
              <a:xfrm>
                <a:off x="2100035" y="92693"/>
                <a:ext cx="1707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x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biết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3" name="Hộp Văn bản 1">
                <a:extLst>
                  <a:ext uri="{FF2B5EF4-FFF2-40B4-BE49-F238E27FC236}">
                    <a16:creationId xmlns:a16="http://schemas.microsoft.com/office/drawing/2014/main" id="{9917CA62-491C-D695-9553-603DA23F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035" y="92693"/>
                <a:ext cx="1707001" cy="461665"/>
              </a:xfrm>
              <a:prstGeom prst="rect">
                <a:avLst/>
              </a:prstGeom>
              <a:blipFill>
                <a:blip r:embed="rId6"/>
                <a:stretch>
                  <a:fillRect l="-5926" t="-10811" r="-4444" b="-2702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>
            <a:extLst>
              <a:ext uri="{FF2B5EF4-FFF2-40B4-BE49-F238E27FC236}">
                <a16:creationId xmlns:a16="http://schemas.microsoft.com/office/drawing/2014/main" id="{4C803624-3729-A009-7A7A-7ED653696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8443" y="32631"/>
            <a:ext cx="603581" cy="603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6">
                <a:extLst>
                  <a:ext uri="{FF2B5EF4-FFF2-40B4-BE49-F238E27FC236}">
                    <a16:creationId xmlns:a16="http://schemas.microsoft.com/office/drawing/2014/main" id="{F8608F4D-B2A4-0985-69C8-103750BA6C55}"/>
                  </a:ext>
                </a:extLst>
              </p:cNvPr>
              <p:cNvSpPr txBox="1"/>
              <p:nvPr/>
            </p:nvSpPr>
            <p:spPr>
              <a:xfrm>
                <a:off x="1406143" y="1334547"/>
                <a:ext cx="6483039" cy="852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lang="vi-VN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d>
                      <m:d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4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 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4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10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 …+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𝑥</m:t>
                            </m:r>
                          </m:den>
                        </m:f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vi-VN" sz="2400" i="1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den>
                        </m:f>
                      </m:e>
                    </m:d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6">
                <a:extLst>
                  <a:ext uri="{FF2B5EF4-FFF2-40B4-BE49-F238E27FC236}">
                    <a16:creationId xmlns:a16="http://schemas.microsoft.com/office/drawing/2014/main" id="{F8608F4D-B2A4-0985-69C8-103750BA6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143" y="1334547"/>
                <a:ext cx="6483039" cy="8523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>
                <a:extLst>
                  <a:ext uri="{FF2B5EF4-FFF2-40B4-BE49-F238E27FC236}">
                    <a16:creationId xmlns:a16="http://schemas.microsoft.com/office/drawing/2014/main" id="{85D6532E-71ED-AEFE-2EA1-FB60C620693B}"/>
                  </a:ext>
                </a:extLst>
              </p:cNvPr>
              <p:cNvSpPr txBox="1"/>
              <p:nvPr/>
            </p:nvSpPr>
            <p:spPr>
              <a:xfrm>
                <a:off x="1418579" y="2009468"/>
                <a:ext cx="3270594" cy="870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1−</m:t>
                        </m:r>
                        <m:f>
                          <m:fPr>
                            <m:ctrlP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vi-V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vi-VN" sz="2400" i="1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den>
                        </m:f>
                      </m:e>
                    </m:d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: </m:t>
                    </m:r>
                    <m:f>
                      <m:fPr>
                        <m:ctrlP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6">
                <a:extLst>
                  <a:ext uri="{FF2B5EF4-FFF2-40B4-BE49-F238E27FC236}">
                    <a16:creationId xmlns:a16="http://schemas.microsoft.com/office/drawing/2014/main" id="{85D6532E-71ED-AEFE-2EA1-FB60C620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579" y="2009468"/>
                <a:ext cx="3270594" cy="870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6">
                <a:extLst>
                  <a:ext uri="{FF2B5EF4-FFF2-40B4-BE49-F238E27FC236}">
                    <a16:creationId xmlns:a16="http://schemas.microsoft.com/office/drawing/2014/main" id="{ED039E41-7797-B995-98CC-EED424F925B2}"/>
                  </a:ext>
                </a:extLst>
              </p:cNvPr>
              <p:cNvSpPr txBox="1"/>
              <p:nvPr/>
            </p:nvSpPr>
            <p:spPr>
              <a:xfrm>
                <a:off x="1424804" y="2706140"/>
                <a:ext cx="2414752" cy="820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+3−</m:t>
                        </m:r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  <m:r>
                      <a:rPr kumimoji="0" lang="vi-VN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.3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</mc:Choice>
        <mc:Fallback xmlns="">
          <p:sp>
            <p:nvSpPr>
              <p:cNvPr id="16" name="Hộp Văn bản 6">
                <a:extLst>
                  <a:ext uri="{FF2B5EF4-FFF2-40B4-BE49-F238E27FC236}">
                    <a16:creationId xmlns:a16="http://schemas.microsoft.com/office/drawing/2014/main" id="{ED039E41-7797-B995-98CC-EED424F92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804" y="2706140"/>
                <a:ext cx="2414752" cy="820930"/>
              </a:xfrm>
              <a:prstGeom prst="rect">
                <a:avLst/>
              </a:prstGeom>
              <a:blipFill>
                <a:blip r:embed="rId11"/>
                <a:stretch>
                  <a:fillRect l="-2618" b="-153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048D7D59-1EB0-4A9B-05CC-898427A5B6AA}"/>
                  </a:ext>
                </a:extLst>
              </p:cNvPr>
              <p:cNvSpPr txBox="1"/>
              <p:nvPr/>
            </p:nvSpPr>
            <p:spPr>
              <a:xfrm>
                <a:off x="1427913" y="3371729"/>
                <a:ext cx="3032120" cy="820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27</m:t>
                        </m:r>
                      </m:num>
                      <m:den>
                        <m:r>
                          <a:rPr kumimoji="0" lang="vi-V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048D7D59-1EB0-4A9B-05CC-898427A5B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913" y="3371729"/>
                <a:ext cx="3032120" cy="820930"/>
              </a:xfrm>
              <a:prstGeom prst="rect">
                <a:avLst/>
              </a:prstGeom>
              <a:blipFill>
                <a:blip r:embed="rId12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6">
                <a:extLst>
                  <a:ext uri="{FF2B5EF4-FFF2-40B4-BE49-F238E27FC236}">
                    <a16:creationId xmlns:a16="http://schemas.microsoft.com/office/drawing/2014/main" id="{DF95CFA0-8EE5-3542-4341-3E0A9FB546EC}"/>
                  </a:ext>
                </a:extLst>
              </p:cNvPr>
              <p:cNvSpPr txBox="1"/>
              <p:nvPr/>
            </p:nvSpPr>
            <p:spPr>
              <a:xfrm>
                <a:off x="1113784" y="4104167"/>
                <a:ext cx="3032120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8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1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m:rPr>
                          <m:sty m:val="p"/>
                        </m:rPr>
                        <a:rPr lang="vi-VN" sz="1800" i="1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1800" b="0" i="1" smtClean="0">
                          <a:latin typeface="Cambria Math" panose="02040503050406030204" pitchFamily="18" charset="0"/>
                        </a:rPr>
                        <m:t>+56</m:t>
                      </m:r>
                      <m:r>
                        <a:rPr kumimoji="0" lang="vi-VN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=27</m:t>
                      </m:r>
                      <m:r>
                        <m:rPr>
                          <m:sty m:val="p"/>
                        </m:rPr>
                        <a:rPr lang="vi-VN" sz="1800" i="1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1800" b="0" i="1" smtClean="0">
                          <a:latin typeface="Cambria Math" panose="02040503050406030204" pitchFamily="18" charset="0"/>
                        </a:rPr>
                        <m:t>+81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6">
                <a:extLst>
                  <a:ext uri="{FF2B5EF4-FFF2-40B4-BE49-F238E27FC236}">
                    <a16:creationId xmlns:a16="http://schemas.microsoft.com/office/drawing/2014/main" id="{DF95CFA0-8EE5-3542-4341-3E0A9FB5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784" y="4104167"/>
                <a:ext cx="3032120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6">
                <a:extLst>
                  <a:ext uri="{FF2B5EF4-FFF2-40B4-BE49-F238E27FC236}">
                    <a16:creationId xmlns:a16="http://schemas.microsoft.com/office/drawing/2014/main" id="{AB654E3A-4639-1EA9-5B77-E50D26030EC0}"/>
                  </a:ext>
                </a:extLst>
              </p:cNvPr>
              <p:cNvSpPr txBox="1"/>
              <p:nvPr/>
            </p:nvSpPr>
            <p:spPr>
              <a:xfrm>
                <a:off x="1228860" y="4517827"/>
                <a:ext cx="240192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1800" i="1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kumimoji="0" lang="vi-VN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vi-VN" sz="18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6">
                <a:extLst>
                  <a:ext uri="{FF2B5EF4-FFF2-40B4-BE49-F238E27FC236}">
                    <a16:creationId xmlns:a16="http://schemas.microsoft.com/office/drawing/2014/main" id="{AB654E3A-4639-1EA9-5B77-E50D2603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860" y="4517827"/>
                <a:ext cx="2401929" cy="5078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035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p12"/>
          <p:cNvGrpSpPr/>
          <p:nvPr/>
        </p:nvGrpSpPr>
        <p:grpSpPr>
          <a:xfrm rot="-220841">
            <a:off x="342672" y="321036"/>
            <a:ext cx="4228374" cy="5686128"/>
            <a:chOff x="684924" y="641317"/>
            <a:chExt cx="8456216" cy="11371396"/>
          </a:xfrm>
        </p:grpSpPr>
        <p:sp>
          <p:nvSpPr>
            <p:cNvPr id="1107" name="Google Shape;1107;p12"/>
            <p:cNvSpPr/>
            <p:nvPr/>
          </p:nvSpPr>
          <p:spPr>
            <a:xfrm>
              <a:off x="693965" y="641317"/>
              <a:ext cx="8447175" cy="11371396"/>
            </a:xfrm>
            <a:custGeom>
              <a:avLst/>
              <a:gdLst/>
              <a:ahLst/>
              <a:cxnLst/>
              <a:rect l="l" t="t" r="r" b="b"/>
              <a:pathLst>
                <a:path w="8447175" h="11371396" extrusionOk="0">
                  <a:moveTo>
                    <a:pt x="8399804" y="10959719"/>
                  </a:moveTo>
                  <a:cubicBezTo>
                    <a:pt x="8383597" y="10684054"/>
                    <a:pt x="8427332" y="10359992"/>
                    <a:pt x="8409306" y="10024196"/>
                  </a:cubicBezTo>
                  <a:cubicBezTo>
                    <a:pt x="8365048" y="9246598"/>
                    <a:pt x="8390303" y="9811505"/>
                    <a:pt x="8390303" y="9045074"/>
                  </a:cubicBezTo>
                  <a:cubicBezTo>
                    <a:pt x="8392008" y="8181714"/>
                    <a:pt x="8276326" y="7635001"/>
                    <a:pt x="8317357" y="6239505"/>
                  </a:cubicBezTo>
                  <a:cubicBezTo>
                    <a:pt x="8332678" y="5912487"/>
                    <a:pt x="8338724" y="6085310"/>
                    <a:pt x="8294489" y="5305460"/>
                  </a:cubicBezTo>
                  <a:cubicBezTo>
                    <a:pt x="8217793" y="4200503"/>
                    <a:pt x="8210359" y="14221"/>
                    <a:pt x="8128298" y="12197"/>
                  </a:cubicBezTo>
                  <a:cubicBezTo>
                    <a:pt x="7434187" y="-6907"/>
                    <a:pt x="6635193" y="26888"/>
                    <a:pt x="6639512" y="26888"/>
                  </a:cubicBezTo>
                  <a:cubicBezTo>
                    <a:pt x="5856520" y="26888"/>
                    <a:pt x="6581978" y="-50005"/>
                    <a:pt x="5627272" y="56272"/>
                  </a:cubicBezTo>
                  <a:cubicBezTo>
                    <a:pt x="5202940" y="103281"/>
                    <a:pt x="4156603" y="45014"/>
                    <a:pt x="4107388" y="42058"/>
                  </a:cubicBezTo>
                  <a:cubicBezTo>
                    <a:pt x="4068108" y="44992"/>
                    <a:pt x="3186234" y="114061"/>
                    <a:pt x="3094717" y="106215"/>
                  </a:cubicBezTo>
                  <a:cubicBezTo>
                    <a:pt x="2192020" y="29254"/>
                    <a:pt x="456505" y="147789"/>
                    <a:pt x="564298" y="139556"/>
                  </a:cubicBezTo>
                  <a:cubicBezTo>
                    <a:pt x="536247" y="139556"/>
                    <a:pt x="77818" y="130732"/>
                    <a:pt x="82137" y="131232"/>
                  </a:cubicBezTo>
                  <a:cubicBezTo>
                    <a:pt x="79228" y="131232"/>
                    <a:pt x="76954" y="1491659"/>
                    <a:pt x="76954" y="2491590"/>
                  </a:cubicBezTo>
                  <a:cubicBezTo>
                    <a:pt x="76864" y="2493272"/>
                    <a:pt x="23285" y="3304348"/>
                    <a:pt x="18671" y="3670529"/>
                  </a:cubicBezTo>
                  <a:cubicBezTo>
                    <a:pt x="18671" y="3716583"/>
                    <a:pt x="75659" y="4256701"/>
                    <a:pt x="68316" y="4328340"/>
                  </a:cubicBezTo>
                  <a:cubicBezTo>
                    <a:pt x="-27884" y="5282513"/>
                    <a:pt x="120849" y="6223631"/>
                    <a:pt x="32491" y="8126245"/>
                  </a:cubicBezTo>
                  <a:cubicBezTo>
                    <a:pt x="-2447" y="8807594"/>
                    <a:pt x="44494" y="8706207"/>
                    <a:pt x="32923" y="9060289"/>
                  </a:cubicBezTo>
                  <a:cubicBezTo>
                    <a:pt x="-25247" y="10667725"/>
                    <a:pt x="7032" y="9835294"/>
                    <a:pt x="28604" y="10872546"/>
                  </a:cubicBezTo>
                  <a:cubicBezTo>
                    <a:pt x="38061" y="11314710"/>
                    <a:pt x="20012" y="11333928"/>
                    <a:pt x="48449" y="11334429"/>
                  </a:cubicBezTo>
                  <a:cubicBezTo>
                    <a:pt x="1870004" y="11362243"/>
                    <a:pt x="3433077" y="11379346"/>
                    <a:pt x="5801191" y="11337362"/>
                  </a:cubicBezTo>
                  <a:cubicBezTo>
                    <a:pt x="6740918" y="11319236"/>
                    <a:pt x="6754306" y="11378504"/>
                    <a:pt x="6854872" y="11370680"/>
                  </a:cubicBezTo>
                  <a:cubicBezTo>
                    <a:pt x="8767579" y="11224694"/>
                    <a:pt x="8443404" y="11607728"/>
                    <a:pt x="8399804" y="10959719"/>
                  </a:cubicBezTo>
                  <a:close/>
                  <a:moveTo>
                    <a:pt x="457687" y="1280287"/>
                  </a:moveTo>
                  <a:cubicBezTo>
                    <a:pt x="377830" y="1247970"/>
                    <a:pt x="335527" y="1140215"/>
                    <a:pt x="370056" y="1052519"/>
                  </a:cubicBezTo>
                  <a:cubicBezTo>
                    <a:pt x="427908" y="904099"/>
                    <a:pt x="626901" y="919792"/>
                    <a:pt x="678684" y="1063299"/>
                  </a:cubicBezTo>
                  <a:cubicBezTo>
                    <a:pt x="729625" y="1185769"/>
                    <a:pt x="604874" y="1340533"/>
                    <a:pt x="457687" y="1280287"/>
                  </a:cubicBezTo>
                  <a:close/>
                  <a:moveTo>
                    <a:pt x="442570" y="2210921"/>
                  </a:moveTo>
                  <a:cubicBezTo>
                    <a:pt x="378694" y="2176625"/>
                    <a:pt x="345438" y="2091408"/>
                    <a:pt x="364010" y="2014515"/>
                  </a:cubicBezTo>
                  <a:cubicBezTo>
                    <a:pt x="405018" y="1846514"/>
                    <a:pt x="624310" y="1846013"/>
                    <a:pt x="680411" y="2001779"/>
                  </a:cubicBezTo>
                  <a:cubicBezTo>
                    <a:pt x="734808" y="2132049"/>
                    <a:pt x="591508" y="2291249"/>
                    <a:pt x="442570" y="2210921"/>
                  </a:cubicBezTo>
                  <a:close/>
                  <a:moveTo>
                    <a:pt x="461142" y="3157702"/>
                  </a:moveTo>
                  <a:cubicBezTo>
                    <a:pt x="381286" y="3125385"/>
                    <a:pt x="338982" y="3018607"/>
                    <a:pt x="373080" y="2930434"/>
                  </a:cubicBezTo>
                  <a:cubicBezTo>
                    <a:pt x="430500" y="2781037"/>
                    <a:pt x="630788" y="2797207"/>
                    <a:pt x="682139" y="2940713"/>
                  </a:cubicBezTo>
                  <a:cubicBezTo>
                    <a:pt x="733513" y="3063661"/>
                    <a:pt x="607897" y="3217447"/>
                    <a:pt x="461142" y="3157702"/>
                  </a:cubicBezTo>
                  <a:close/>
                  <a:moveTo>
                    <a:pt x="463301" y="4096637"/>
                  </a:moveTo>
                  <a:cubicBezTo>
                    <a:pt x="383445" y="4064319"/>
                    <a:pt x="341142" y="3957542"/>
                    <a:pt x="375239" y="3869869"/>
                  </a:cubicBezTo>
                  <a:cubicBezTo>
                    <a:pt x="432659" y="3719994"/>
                    <a:pt x="632948" y="3736164"/>
                    <a:pt x="684299" y="3879671"/>
                  </a:cubicBezTo>
                  <a:cubicBezTo>
                    <a:pt x="736104" y="4003574"/>
                    <a:pt x="608761" y="4155905"/>
                    <a:pt x="463301" y="4096637"/>
                  </a:cubicBezTo>
                  <a:close/>
                  <a:moveTo>
                    <a:pt x="369624" y="4831342"/>
                  </a:moveTo>
                  <a:cubicBezTo>
                    <a:pt x="410632" y="4663341"/>
                    <a:pt x="629924" y="4662363"/>
                    <a:pt x="686026" y="4818606"/>
                  </a:cubicBezTo>
                  <a:cubicBezTo>
                    <a:pt x="799116" y="5089472"/>
                    <a:pt x="294519" y="5140416"/>
                    <a:pt x="369624" y="4831342"/>
                  </a:cubicBezTo>
                  <a:close/>
                  <a:moveTo>
                    <a:pt x="371784" y="5769799"/>
                  </a:moveTo>
                  <a:cubicBezTo>
                    <a:pt x="412792" y="5602298"/>
                    <a:pt x="631652" y="5600320"/>
                    <a:pt x="688186" y="5757063"/>
                  </a:cubicBezTo>
                  <a:cubicBezTo>
                    <a:pt x="801707" y="6029385"/>
                    <a:pt x="297110" y="6078873"/>
                    <a:pt x="371784" y="5769799"/>
                  </a:cubicBezTo>
                  <a:close/>
                  <a:moveTo>
                    <a:pt x="468916" y="6912986"/>
                  </a:moveTo>
                  <a:cubicBezTo>
                    <a:pt x="389060" y="6880669"/>
                    <a:pt x="346756" y="6773892"/>
                    <a:pt x="380854" y="6686219"/>
                  </a:cubicBezTo>
                  <a:cubicBezTo>
                    <a:pt x="438274" y="6536344"/>
                    <a:pt x="638562" y="6552514"/>
                    <a:pt x="689913" y="6696021"/>
                  </a:cubicBezTo>
                  <a:cubicBezTo>
                    <a:pt x="741287" y="6819446"/>
                    <a:pt x="614808" y="6972254"/>
                    <a:pt x="468916" y="6912986"/>
                  </a:cubicBezTo>
                  <a:close/>
                  <a:moveTo>
                    <a:pt x="375239" y="7647692"/>
                  </a:moveTo>
                  <a:cubicBezTo>
                    <a:pt x="416247" y="7479190"/>
                    <a:pt x="635539" y="7479190"/>
                    <a:pt x="691641" y="7634956"/>
                  </a:cubicBezTo>
                  <a:cubicBezTo>
                    <a:pt x="804731" y="7905821"/>
                    <a:pt x="300134" y="7956766"/>
                    <a:pt x="375239" y="7647692"/>
                  </a:cubicBezTo>
                  <a:close/>
                  <a:moveTo>
                    <a:pt x="455959" y="8782555"/>
                  </a:moveTo>
                  <a:cubicBezTo>
                    <a:pt x="392083" y="8748259"/>
                    <a:pt x="358827" y="8663041"/>
                    <a:pt x="377399" y="8586148"/>
                  </a:cubicBezTo>
                  <a:cubicBezTo>
                    <a:pt x="418407" y="8418147"/>
                    <a:pt x="637699" y="8417647"/>
                    <a:pt x="693800" y="8573412"/>
                  </a:cubicBezTo>
                  <a:cubicBezTo>
                    <a:pt x="748197" y="8703705"/>
                    <a:pt x="605306" y="8862882"/>
                    <a:pt x="455959" y="8782555"/>
                  </a:cubicBezTo>
                  <a:close/>
                  <a:moveTo>
                    <a:pt x="474508" y="9729336"/>
                  </a:moveTo>
                  <a:cubicBezTo>
                    <a:pt x="394652" y="9697018"/>
                    <a:pt x="352348" y="9590241"/>
                    <a:pt x="386446" y="9502568"/>
                  </a:cubicBezTo>
                  <a:cubicBezTo>
                    <a:pt x="443866" y="9352693"/>
                    <a:pt x="644154" y="9368863"/>
                    <a:pt x="695505" y="9512370"/>
                  </a:cubicBezTo>
                  <a:cubicBezTo>
                    <a:pt x="746901" y="9635795"/>
                    <a:pt x="620423" y="9788603"/>
                    <a:pt x="474508" y="9729336"/>
                  </a:cubicBezTo>
                  <a:close/>
                  <a:moveTo>
                    <a:pt x="476236" y="10668293"/>
                  </a:moveTo>
                  <a:cubicBezTo>
                    <a:pt x="307453" y="10599724"/>
                    <a:pt x="364010" y="10303386"/>
                    <a:pt x="566026" y="10337682"/>
                  </a:cubicBezTo>
                  <a:cubicBezTo>
                    <a:pt x="810777" y="10380279"/>
                    <a:pt x="707189" y="10762335"/>
                    <a:pt x="476236" y="10668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2"/>
            <p:cNvGrpSpPr/>
            <p:nvPr/>
          </p:nvGrpSpPr>
          <p:grpSpPr>
            <a:xfrm>
              <a:off x="684924" y="1234001"/>
              <a:ext cx="8422489" cy="10367034"/>
              <a:chOff x="684924" y="1234001"/>
              <a:chExt cx="8422489" cy="10367034"/>
            </a:xfrm>
          </p:grpSpPr>
          <p:sp>
            <p:nvSpPr>
              <p:cNvPr id="1109" name="Google Shape;1109;p12"/>
              <p:cNvSpPr/>
              <p:nvPr/>
            </p:nvSpPr>
            <p:spPr>
              <a:xfrm>
                <a:off x="761560" y="1234001"/>
                <a:ext cx="8114222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8114222" h="82214" extrusionOk="0">
                    <a:moveTo>
                      <a:pt x="8110326" y="82214"/>
                    </a:moveTo>
                    <a:cubicBezTo>
                      <a:pt x="8108143" y="82237"/>
                      <a:pt x="14383" y="54809"/>
                      <a:pt x="11518" y="54786"/>
                    </a:cubicBezTo>
                    <a:cubicBezTo>
                      <a:pt x="11518" y="-28611"/>
                      <a:pt x="-572526" y="295"/>
                      <a:pt x="6577076" y="30292"/>
                    </a:cubicBezTo>
                    <a:cubicBezTo>
                      <a:pt x="8278540" y="36842"/>
                      <a:pt x="8108325" y="11643"/>
                      <a:pt x="8110326" y="822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2"/>
              <p:cNvSpPr/>
              <p:nvPr/>
            </p:nvSpPr>
            <p:spPr>
              <a:xfrm>
                <a:off x="762096" y="2165317"/>
                <a:ext cx="8137537" cy="85920"/>
              </a:xfrm>
              <a:custGeom>
                <a:avLst/>
                <a:gdLst/>
                <a:ahLst/>
                <a:cxnLst/>
                <a:rect l="l" t="t" r="r" b="b"/>
                <a:pathLst>
                  <a:path w="8137537" h="85920" extrusionOk="0">
                    <a:moveTo>
                      <a:pt x="8133113" y="85921"/>
                    </a:moveTo>
                    <a:cubicBezTo>
                      <a:pt x="8130521" y="85966"/>
                      <a:pt x="10915" y="58516"/>
                      <a:pt x="9255" y="58493"/>
                    </a:cubicBezTo>
                    <a:cubicBezTo>
                      <a:pt x="11188" y="-28862"/>
                      <a:pt x="-541441" y="-1957"/>
                      <a:pt x="6598545" y="33999"/>
                    </a:cubicBezTo>
                    <a:cubicBezTo>
                      <a:pt x="8299054" y="40526"/>
                      <a:pt x="8133113" y="14486"/>
                      <a:pt x="8133113" y="85921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2"/>
              <p:cNvSpPr/>
              <p:nvPr/>
            </p:nvSpPr>
            <p:spPr>
              <a:xfrm>
                <a:off x="764442" y="3100066"/>
                <a:ext cx="8191612" cy="68022"/>
              </a:xfrm>
              <a:custGeom>
                <a:avLst/>
                <a:gdLst/>
                <a:ahLst/>
                <a:cxnLst/>
                <a:rect l="l" t="t" r="r" b="b"/>
                <a:pathLst>
                  <a:path w="8191612" h="68022" extrusionOk="0">
                    <a:moveTo>
                      <a:pt x="1087367" y="62702"/>
                    </a:moveTo>
                    <a:cubicBezTo>
                      <a:pt x="-151235" y="62702"/>
                      <a:pt x="6500" y="79099"/>
                      <a:pt x="6500" y="0"/>
                    </a:cubicBezTo>
                    <a:cubicBezTo>
                      <a:pt x="9978894" y="56766"/>
                      <a:pt x="11422581" y="79281"/>
                      <a:pt x="1087367" y="62702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2"/>
              <p:cNvSpPr/>
              <p:nvPr/>
            </p:nvSpPr>
            <p:spPr>
              <a:xfrm>
                <a:off x="710526" y="4037954"/>
                <a:ext cx="8224042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8224042" h="83352" extrusionOk="0">
                    <a:moveTo>
                      <a:pt x="8219644" y="83353"/>
                    </a:moveTo>
                    <a:cubicBezTo>
                      <a:pt x="8217871" y="83376"/>
                      <a:pt x="11065" y="55447"/>
                      <a:pt x="8588" y="55425"/>
                    </a:cubicBezTo>
                    <a:cubicBezTo>
                      <a:pt x="12611" y="-29292"/>
                      <a:pt x="-546019" y="569"/>
                      <a:pt x="6694578" y="30931"/>
                    </a:cubicBezTo>
                    <a:cubicBezTo>
                      <a:pt x="8384584" y="37458"/>
                      <a:pt x="8219644" y="12236"/>
                      <a:pt x="8219644" y="8335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2"/>
              <p:cNvSpPr/>
              <p:nvPr/>
            </p:nvSpPr>
            <p:spPr>
              <a:xfrm>
                <a:off x="748383" y="4973107"/>
                <a:ext cx="8207265" cy="82745"/>
              </a:xfrm>
              <a:custGeom>
                <a:avLst/>
                <a:gdLst/>
                <a:ahLst/>
                <a:cxnLst/>
                <a:rect l="l" t="t" r="r" b="b"/>
                <a:pathLst>
                  <a:path w="8207265" h="82745" extrusionOk="0">
                    <a:moveTo>
                      <a:pt x="8203359" y="82745"/>
                    </a:moveTo>
                    <a:cubicBezTo>
                      <a:pt x="8201359" y="82768"/>
                      <a:pt x="8511" y="54840"/>
                      <a:pt x="6124" y="54817"/>
                    </a:cubicBezTo>
                    <a:cubicBezTo>
                      <a:pt x="18695" y="-28967"/>
                      <a:pt x="-548846" y="485"/>
                      <a:pt x="6679157" y="30824"/>
                    </a:cubicBezTo>
                    <a:cubicBezTo>
                      <a:pt x="8371369" y="37351"/>
                      <a:pt x="8201313" y="12720"/>
                      <a:pt x="8203359" y="8274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2"/>
              <p:cNvSpPr/>
              <p:nvPr/>
            </p:nvSpPr>
            <p:spPr>
              <a:xfrm>
                <a:off x="718857" y="5907589"/>
                <a:ext cx="8275423" cy="83286"/>
              </a:xfrm>
              <a:custGeom>
                <a:avLst/>
                <a:gdLst/>
                <a:ahLst/>
                <a:cxnLst/>
                <a:rect l="l" t="t" r="r" b="b"/>
                <a:pathLst>
                  <a:path w="8275423" h="83286" extrusionOk="0">
                    <a:moveTo>
                      <a:pt x="8273030" y="83286"/>
                    </a:moveTo>
                    <a:cubicBezTo>
                      <a:pt x="8271370" y="83309"/>
                      <a:pt x="202978" y="56200"/>
                      <a:pt x="11055" y="54880"/>
                    </a:cubicBezTo>
                    <a:cubicBezTo>
                      <a:pt x="9191" y="-29427"/>
                      <a:pt x="-560260" y="775"/>
                      <a:pt x="6730710" y="31364"/>
                    </a:cubicBezTo>
                    <a:cubicBezTo>
                      <a:pt x="8441585" y="37914"/>
                      <a:pt x="8266619" y="12715"/>
                      <a:pt x="8273030" y="8328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2"/>
              <p:cNvSpPr/>
              <p:nvPr/>
            </p:nvSpPr>
            <p:spPr>
              <a:xfrm>
                <a:off x="743981" y="6839680"/>
                <a:ext cx="8292539" cy="75822"/>
              </a:xfrm>
              <a:custGeom>
                <a:avLst/>
                <a:gdLst/>
                <a:ahLst/>
                <a:cxnLst/>
                <a:rect l="l" t="t" r="r" b="b"/>
                <a:pathLst>
                  <a:path w="8292539" h="75822" extrusionOk="0">
                    <a:moveTo>
                      <a:pt x="3029583" y="66136"/>
                    </a:moveTo>
                    <a:cubicBezTo>
                      <a:pt x="-276870" y="53423"/>
                      <a:pt x="7366" y="90994"/>
                      <a:pt x="5366" y="0"/>
                    </a:cubicBezTo>
                    <a:cubicBezTo>
                      <a:pt x="8844974" y="24585"/>
                      <a:pt x="11763307" y="102980"/>
                      <a:pt x="3029583" y="6613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2"/>
              <p:cNvSpPr/>
              <p:nvPr/>
            </p:nvSpPr>
            <p:spPr>
              <a:xfrm>
                <a:off x="742507" y="7775788"/>
                <a:ext cx="8274491" cy="85132"/>
              </a:xfrm>
              <a:custGeom>
                <a:avLst/>
                <a:gdLst/>
                <a:ahLst/>
                <a:cxnLst/>
                <a:rect l="l" t="t" r="r" b="b"/>
                <a:pathLst>
                  <a:path w="8274491" h="85132" extrusionOk="0">
                    <a:moveTo>
                      <a:pt x="8270110" y="85133"/>
                    </a:moveTo>
                    <a:cubicBezTo>
                      <a:pt x="8268451" y="85155"/>
                      <a:pt x="186988" y="57932"/>
                      <a:pt x="9840" y="56727"/>
                    </a:cubicBezTo>
                    <a:cubicBezTo>
                      <a:pt x="9840" y="-31719"/>
                      <a:pt x="-548767" y="2099"/>
                      <a:pt x="6751523" y="32733"/>
                    </a:cubicBezTo>
                    <a:cubicBezTo>
                      <a:pt x="8434369" y="40875"/>
                      <a:pt x="8270110" y="11036"/>
                      <a:pt x="8270110" y="85133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2"/>
              <p:cNvSpPr/>
              <p:nvPr/>
            </p:nvSpPr>
            <p:spPr>
              <a:xfrm>
                <a:off x="717959" y="8709528"/>
                <a:ext cx="8336674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8336674" h="86415" extrusionOk="0">
                    <a:moveTo>
                      <a:pt x="8334803" y="86416"/>
                    </a:moveTo>
                    <a:cubicBezTo>
                      <a:pt x="8333143" y="86439"/>
                      <a:pt x="155957" y="58965"/>
                      <a:pt x="8497" y="58010"/>
                    </a:cubicBezTo>
                    <a:cubicBezTo>
                      <a:pt x="12748" y="-33529"/>
                      <a:pt x="-550792" y="3177"/>
                      <a:pt x="6798507" y="34017"/>
                    </a:cubicBezTo>
                    <a:cubicBezTo>
                      <a:pt x="8502198" y="40567"/>
                      <a:pt x="8326960" y="15300"/>
                      <a:pt x="8334803" y="86416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2"/>
              <p:cNvSpPr/>
              <p:nvPr/>
            </p:nvSpPr>
            <p:spPr>
              <a:xfrm>
                <a:off x="719606" y="9643794"/>
                <a:ext cx="8387807" cy="77294"/>
              </a:xfrm>
              <a:custGeom>
                <a:avLst/>
                <a:gdLst/>
                <a:ahLst/>
                <a:cxnLst/>
                <a:rect l="l" t="t" r="r" b="b"/>
                <a:pathLst>
                  <a:path w="8387807" h="77294" extrusionOk="0">
                    <a:moveTo>
                      <a:pt x="3120858" y="66614"/>
                    </a:moveTo>
                    <a:cubicBezTo>
                      <a:pt x="-328033" y="53378"/>
                      <a:pt x="9009" y="94064"/>
                      <a:pt x="9009" y="0"/>
                    </a:cubicBezTo>
                    <a:cubicBezTo>
                      <a:pt x="8795198" y="33864"/>
                      <a:pt x="11979038" y="104003"/>
                      <a:pt x="3120858" y="66614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2"/>
              <p:cNvSpPr/>
              <p:nvPr/>
            </p:nvSpPr>
            <p:spPr>
              <a:xfrm>
                <a:off x="684924" y="10580962"/>
                <a:ext cx="8421509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8421509" h="84550" extrusionOk="0">
                    <a:moveTo>
                      <a:pt x="8418347" y="84550"/>
                    </a:moveTo>
                    <a:cubicBezTo>
                      <a:pt x="8416620" y="84573"/>
                      <a:pt x="357116" y="58101"/>
                      <a:pt x="10458" y="55166"/>
                    </a:cubicBezTo>
                    <a:cubicBezTo>
                      <a:pt x="10458" y="-30483"/>
                      <a:pt x="-567835" y="1403"/>
                      <a:pt x="6876028" y="32628"/>
                    </a:cubicBezTo>
                    <a:cubicBezTo>
                      <a:pt x="8586402" y="39179"/>
                      <a:pt x="8414324" y="13957"/>
                      <a:pt x="8418347" y="84550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2"/>
              <p:cNvSpPr/>
              <p:nvPr/>
            </p:nvSpPr>
            <p:spPr>
              <a:xfrm>
                <a:off x="713104" y="11513641"/>
                <a:ext cx="8383690" cy="87394"/>
              </a:xfrm>
              <a:custGeom>
                <a:avLst/>
                <a:gdLst/>
                <a:ahLst/>
                <a:cxnLst/>
                <a:rect l="l" t="t" r="r" b="b"/>
                <a:pathLst>
                  <a:path w="8383690" h="87394" extrusionOk="0">
                    <a:moveTo>
                      <a:pt x="8380665" y="87395"/>
                    </a:moveTo>
                    <a:cubicBezTo>
                      <a:pt x="8379029" y="87418"/>
                      <a:pt x="230530" y="59353"/>
                      <a:pt x="10761" y="57511"/>
                    </a:cubicBezTo>
                    <a:cubicBezTo>
                      <a:pt x="8715" y="-28366"/>
                      <a:pt x="-560463" y="-2439"/>
                      <a:pt x="6869852" y="34973"/>
                    </a:cubicBezTo>
                    <a:cubicBezTo>
                      <a:pt x="8546038" y="41523"/>
                      <a:pt x="8376369" y="14391"/>
                      <a:pt x="8380665" y="87395"/>
                    </a:cubicBezTo>
                    <a:close/>
                  </a:path>
                </a:pathLst>
              </a:custGeom>
              <a:solidFill>
                <a:srgbClr val="F1FAE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1D355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1" name="Google Shape;1121;p12"/>
            <p:cNvSpPr/>
            <p:nvPr/>
          </p:nvSpPr>
          <p:spPr>
            <a:xfrm>
              <a:off x="1794382" y="741184"/>
              <a:ext cx="226186" cy="11261988"/>
            </a:xfrm>
            <a:custGeom>
              <a:avLst/>
              <a:gdLst/>
              <a:ahLst/>
              <a:cxnLst/>
              <a:rect l="l" t="t" r="r" b="b"/>
              <a:pathLst>
                <a:path w="226186" h="11261988" extrusionOk="0">
                  <a:moveTo>
                    <a:pt x="226186" y="11261989"/>
                  </a:moveTo>
                  <a:cubicBezTo>
                    <a:pt x="101344" y="11261989"/>
                    <a:pt x="-95216" y="4756309"/>
                    <a:pt x="53085" y="3"/>
                  </a:cubicBezTo>
                  <a:cubicBezTo>
                    <a:pt x="179473" y="-3841"/>
                    <a:pt x="-125018" y="4388127"/>
                    <a:pt x="226186" y="1126198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1122;p12"/>
          <p:cNvGrpSpPr/>
          <p:nvPr/>
        </p:nvGrpSpPr>
        <p:grpSpPr>
          <a:xfrm>
            <a:off x="790173" y="196309"/>
            <a:ext cx="8162729" cy="4881076"/>
            <a:chOff x="1709398" y="1462277"/>
            <a:chExt cx="7431203" cy="7530450"/>
          </a:xfrm>
        </p:grpSpPr>
        <p:sp>
          <p:nvSpPr>
            <p:cNvPr id="1123" name="Google Shape;112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398" y="1462277"/>
              <a:ext cx="7431203" cy="7530450"/>
            </a:xfrm>
            <a:custGeom>
              <a:avLst/>
              <a:gdLst/>
              <a:ahLst/>
              <a:cxnLst/>
              <a:rect l="l" t="t" r="r" b="b"/>
              <a:pathLst>
                <a:path w="7431203" h="7530450" extrusionOk="0">
                  <a:moveTo>
                    <a:pt x="7290334" y="5618007"/>
                  </a:moveTo>
                  <a:cubicBezTo>
                    <a:pt x="6703843" y="6738734"/>
                    <a:pt x="6338207" y="6998338"/>
                    <a:pt x="5770981" y="7372978"/>
                  </a:cubicBezTo>
                  <a:cubicBezTo>
                    <a:pt x="5322992" y="7618290"/>
                    <a:pt x="5935294" y="7495062"/>
                    <a:pt x="126398" y="7527006"/>
                  </a:cubicBezTo>
                  <a:cubicBezTo>
                    <a:pt x="-84329" y="7528196"/>
                    <a:pt x="41668" y="7777679"/>
                    <a:pt x="1590" y="1584051"/>
                  </a:cubicBezTo>
                  <a:cubicBezTo>
                    <a:pt x="5925" y="799062"/>
                    <a:pt x="4013" y="1142872"/>
                    <a:pt x="9176" y="221642"/>
                  </a:cubicBezTo>
                  <a:cubicBezTo>
                    <a:pt x="10139" y="-1711"/>
                    <a:pt x="-65788" y="137888"/>
                    <a:pt x="7304450" y="21"/>
                  </a:cubicBezTo>
                  <a:cubicBezTo>
                    <a:pt x="7373048" y="-1229"/>
                    <a:pt x="7429169" y="54255"/>
                    <a:pt x="7428867" y="122797"/>
                  </a:cubicBezTo>
                  <a:cubicBezTo>
                    <a:pt x="7396977" y="5878485"/>
                    <a:pt x="7512424" y="5189555"/>
                    <a:pt x="7290334" y="56180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2"/>
            <p:cNvSpPr/>
            <p:nvPr/>
          </p:nvSpPr>
          <p:spPr>
            <a:xfrm>
              <a:off x="7146228" y="6782228"/>
              <a:ext cx="1989554" cy="2205803"/>
            </a:xfrm>
            <a:custGeom>
              <a:avLst/>
              <a:gdLst/>
              <a:ahLst/>
              <a:cxnLst/>
              <a:rect l="l" t="t" r="r" b="b"/>
              <a:pathLst>
                <a:path w="1989554" h="2205803" extrusionOk="0">
                  <a:moveTo>
                    <a:pt x="1989555" y="0"/>
                  </a:moveTo>
                  <a:cubicBezTo>
                    <a:pt x="1869382" y="410485"/>
                    <a:pt x="1033997" y="1881061"/>
                    <a:pt x="0" y="2205804"/>
                  </a:cubicBezTo>
                  <a:cubicBezTo>
                    <a:pt x="562923" y="1821586"/>
                    <a:pt x="770370" y="1134101"/>
                    <a:pt x="878231" y="455833"/>
                  </a:cubicBezTo>
                  <a:cubicBezTo>
                    <a:pt x="893387" y="360422"/>
                    <a:pt x="1140204" y="439116"/>
                    <a:pt x="1398579" y="329306"/>
                  </a:cubicBezTo>
                  <a:cubicBezTo>
                    <a:pt x="1606778" y="240086"/>
                    <a:pt x="1835836" y="183156"/>
                    <a:pt x="19895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2"/>
            <p:cNvSpPr/>
            <p:nvPr/>
          </p:nvSpPr>
          <p:spPr>
            <a:xfrm>
              <a:off x="1714450" y="1462277"/>
              <a:ext cx="7423831" cy="958134"/>
            </a:xfrm>
            <a:custGeom>
              <a:avLst/>
              <a:gdLst/>
              <a:ahLst/>
              <a:cxnLst/>
              <a:rect l="l" t="t" r="r" b="b"/>
              <a:pathLst>
                <a:path w="7423831" h="958134" extrusionOk="0">
                  <a:moveTo>
                    <a:pt x="7423831" y="122812"/>
                  </a:moveTo>
                  <a:lnTo>
                    <a:pt x="7419993" y="815945"/>
                  </a:lnTo>
                  <a:lnTo>
                    <a:pt x="0" y="958135"/>
                  </a:lnTo>
                  <a:lnTo>
                    <a:pt x="4124" y="221642"/>
                  </a:lnTo>
                  <a:cubicBezTo>
                    <a:pt x="5102" y="-4708"/>
                    <a:pt x="-55067" y="137587"/>
                    <a:pt x="7299399" y="21"/>
                  </a:cubicBezTo>
                  <a:cubicBezTo>
                    <a:pt x="7368011" y="-1229"/>
                    <a:pt x="7424117" y="54255"/>
                    <a:pt x="7423831" y="1228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1D35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" name="Picture 4">
            <a:extLst>
              <a:ext uri="{FF2B5EF4-FFF2-40B4-BE49-F238E27FC236}">
                <a16:creationId xmlns:a16="http://schemas.microsoft.com/office/drawing/2014/main" id="{2C0649CF-28B8-C6C4-E353-178BA5D4D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267" y="297964"/>
            <a:ext cx="800219" cy="800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98B768-A024-51DE-CF49-48B86BDBD8F3}"/>
                  </a:ext>
                </a:extLst>
              </p:cNvPr>
              <p:cNvSpPr txBox="1"/>
              <p:nvPr/>
            </p:nvSpPr>
            <p:spPr>
              <a:xfrm>
                <a:off x="922917" y="935844"/>
                <a:ext cx="6989442" cy="357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Viện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hàn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khoa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Mỹ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khuyến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nghị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THCS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vượt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10%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48 kg.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3,6 kg.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Hôm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đem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tặng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HS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lũ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lụt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phù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khuyến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kg. 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98B768-A024-51DE-CF49-48B86BDBD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17" y="935844"/>
                <a:ext cx="6989442" cy="3570080"/>
              </a:xfrm>
              <a:prstGeom prst="rect">
                <a:avLst/>
              </a:prstGeom>
              <a:blipFill>
                <a:blip r:embed="rId5"/>
                <a:stretch>
                  <a:fillRect l="-1268" t="-1418" r="-1268" b="-106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9">
            <a:extLst>
              <a:ext uri="{FF2B5EF4-FFF2-40B4-BE49-F238E27FC236}">
                <a16:creationId xmlns:a16="http://schemas.microsoft.com/office/drawing/2014/main" id="{3DFCA513-D039-D0FF-8F4A-1283B25FE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02" y="1202567"/>
            <a:ext cx="2864280" cy="37773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6EF8E9-9B59-043B-4495-42ED68487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4" y="4050772"/>
            <a:ext cx="1270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401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77153" y="242180"/>
            <a:ext cx="8862592" cy="4699833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232771" y="-60363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rot="20995650" flipH="1">
            <a:off x="8028440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20810494">
            <a:off x="-11708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449E8CAA-761B-1791-E3AA-432E63C06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3519" y="135593"/>
            <a:ext cx="710799" cy="710799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A9A5573-4E7B-D317-8C05-C649637AFE1B}"/>
              </a:ext>
            </a:extLst>
          </p:cNvPr>
          <p:cNvSpPr/>
          <p:nvPr/>
        </p:nvSpPr>
        <p:spPr>
          <a:xfrm>
            <a:off x="3869635" y="189555"/>
            <a:ext cx="2144947" cy="517796"/>
          </a:xfrm>
          <a:prstGeom prst="wedgeRoundRectCallout">
            <a:avLst>
              <a:gd name="adj1" fmla="val -61074"/>
              <a:gd name="adj2" fmla="val 6094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">
                <a:extLst>
                  <a:ext uri="{FF2B5EF4-FFF2-40B4-BE49-F238E27FC236}">
                    <a16:creationId xmlns:a16="http://schemas.microsoft.com/office/drawing/2014/main" id="{ABEBC719-A540-CC8C-15F6-D0E8C7897AD9}"/>
                  </a:ext>
                </a:extLst>
              </p:cNvPr>
              <p:cNvSpPr txBox="1"/>
              <p:nvPr/>
            </p:nvSpPr>
            <p:spPr>
              <a:xfrm>
                <a:off x="519050" y="788189"/>
                <a:ext cx="66331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(x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vi-VN" sz="24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𝐍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Hộp Văn bản 1">
                <a:extLst>
                  <a:ext uri="{FF2B5EF4-FFF2-40B4-BE49-F238E27FC236}">
                    <a16:creationId xmlns:a16="http://schemas.microsoft.com/office/drawing/2014/main" id="{ABEBC719-A540-CC8C-15F6-D0E8C7897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0" y="788189"/>
                <a:ext cx="6633148" cy="461665"/>
              </a:xfrm>
              <a:prstGeom prst="rect">
                <a:avLst/>
              </a:prstGeom>
              <a:blipFill>
                <a:blip r:embed="rId5"/>
                <a:stretch>
                  <a:fillRect l="-1336" t="-7895" b="-289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99F12F81-4D10-8CB8-1FCB-E7C0760D90E3}"/>
              </a:ext>
            </a:extLst>
          </p:cNvPr>
          <p:cNvSpPr txBox="1"/>
          <p:nvPr/>
        </p:nvSpPr>
        <p:spPr>
          <a:xfrm>
            <a:off x="509641" y="1212751"/>
            <a:ext cx="797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5">
                <a:extLst>
                  <a:ext uri="{FF2B5EF4-FFF2-40B4-BE49-F238E27FC236}">
                    <a16:creationId xmlns:a16="http://schemas.microsoft.com/office/drawing/2014/main" id="{66638C6D-367F-98C4-CBC1-5E5253CBA040}"/>
                  </a:ext>
                </a:extLst>
              </p:cNvPr>
              <p:cNvSpPr txBox="1"/>
              <p:nvPr/>
            </p:nvSpPr>
            <p:spPr>
              <a:xfrm>
                <a:off x="3900408" y="1632626"/>
                <a:ext cx="667427" cy="577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25</m:t>
                          </m:r>
                        </m:den>
                      </m:f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lang="vi-V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Hộp Văn bản 5">
                <a:extLst>
                  <a:ext uri="{FF2B5EF4-FFF2-40B4-BE49-F238E27FC236}">
                    <a16:creationId xmlns:a16="http://schemas.microsoft.com/office/drawing/2014/main" id="{66638C6D-367F-98C4-CBC1-5E5253CBA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08" y="1632626"/>
                <a:ext cx="667427" cy="577081"/>
              </a:xfrm>
              <a:prstGeom prst="rect">
                <a:avLst/>
              </a:prstGeom>
              <a:blipFill>
                <a:blip r:embed="rId6"/>
                <a:stretch>
                  <a:fillRect l="-9434" r="-15094" b="-13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5">
                <a:extLst>
                  <a:ext uri="{FF2B5EF4-FFF2-40B4-BE49-F238E27FC236}">
                    <a16:creationId xmlns:a16="http://schemas.microsoft.com/office/drawing/2014/main" id="{80821757-5C6D-0E1A-7A76-AFF38FDF0E77}"/>
                  </a:ext>
                </a:extLst>
              </p:cNvPr>
              <p:cNvSpPr txBox="1"/>
              <p:nvPr/>
            </p:nvSpPr>
            <p:spPr>
              <a:xfrm>
                <a:off x="4550436" y="1806122"/>
                <a:ext cx="6508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+ 3,6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5">
                <a:extLst>
                  <a:ext uri="{FF2B5EF4-FFF2-40B4-BE49-F238E27FC236}">
                    <a16:creationId xmlns:a16="http://schemas.microsoft.com/office/drawing/2014/main" id="{80821757-5C6D-0E1A-7A76-AFF38FDF0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36" y="1806122"/>
                <a:ext cx="650819" cy="307777"/>
              </a:xfrm>
              <a:prstGeom prst="rect">
                <a:avLst/>
              </a:prstGeom>
              <a:blipFill>
                <a:blip r:embed="rId7"/>
                <a:stretch>
                  <a:fillRect l="-7692" t="-8000" r="-7692" b="-36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5">
                <a:extLst>
                  <a:ext uri="{FF2B5EF4-FFF2-40B4-BE49-F238E27FC236}">
                    <a16:creationId xmlns:a16="http://schemas.microsoft.com/office/drawing/2014/main" id="{DB02CE48-6C71-65F9-93E1-876B373688B7}"/>
                  </a:ext>
                </a:extLst>
              </p:cNvPr>
              <p:cNvSpPr txBox="1"/>
              <p:nvPr/>
            </p:nvSpPr>
            <p:spPr>
              <a:xfrm>
                <a:off x="5244007" y="1790569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≤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Hộp Văn bản 5">
                <a:extLst>
                  <a:ext uri="{FF2B5EF4-FFF2-40B4-BE49-F238E27FC236}">
                    <a16:creationId xmlns:a16="http://schemas.microsoft.com/office/drawing/2014/main" id="{DB02CE48-6C71-65F9-93E1-876B37368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007" y="1790569"/>
                <a:ext cx="256480" cy="307777"/>
              </a:xfrm>
              <a:prstGeom prst="rect">
                <a:avLst/>
              </a:prstGeom>
              <a:blipFill>
                <a:blip r:embed="rId8"/>
                <a:stretch>
                  <a:fillRect l="-19048" r="-23810" b="-8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5">
                <a:extLst>
                  <a:ext uri="{FF2B5EF4-FFF2-40B4-BE49-F238E27FC236}">
                    <a16:creationId xmlns:a16="http://schemas.microsoft.com/office/drawing/2014/main" id="{3EF596EB-5496-8B20-E5EF-08C632048A7E}"/>
                  </a:ext>
                </a:extLst>
              </p:cNvPr>
              <p:cNvSpPr txBox="1"/>
              <p:nvPr/>
            </p:nvSpPr>
            <p:spPr>
              <a:xfrm>
                <a:off x="5564363" y="1803007"/>
                <a:ext cx="9580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10%.</m:t>
                      </m:r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 48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5">
                <a:extLst>
                  <a:ext uri="{FF2B5EF4-FFF2-40B4-BE49-F238E27FC236}">
                    <a16:creationId xmlns:a16="http://schemas.microsoft.com/office/drawing/2014/main" id="{3EF596EB-5496-8B20-E5EF-08C632048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63" y="1803007"/>
                <a:ext cx="958083" cy="307777"/>
              </a:xfrm>
              <a:prstGeom prst="rect">
                <a:avLst/>
              </a:prstGeom>
              <a:blipFill>
                <a:blip r:embed="rId9"/>
                <a:stretch>
                  <a:fillRect l="-6579" r="-5263" b="-12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5">
                <a:extLst>
                  <a:ext uri="{FF2B5EF4-FFF2-40B4-BE49-F238E27FC236}">
                    <a16:creationId xmlns:a16="http://schemas.microsoft.com/office/drawing/2014/main" id="{4E5F7908-8263-114B-FE05-EC652455A22C}"/>
                  </a:ext>
                </a:extLst>
              </p:cNvPr>
              <p:cNvSpPr txBox="1"/>
              <p:nvPr/>
            </p:nvSpPr>
            <p:spPr>
              <a:xfrm>
                <a:off x="4377896" y="2092938"/>
                <a:ext cx="667427" cy="577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25</m:t>
                          </m:r>
                        </m:den>
                      </m:f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lang="vi-V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5">
                <a:extLst>
                  <a:ext uri="{FF2B5EF4-FFF2-40B4-BE49-F238E27FC236}">
                    <a16:creationId xmlns:a16="http://schemas.microsoft.com/office/drawing/2014/main" id="{4E5F7908-8263-114B-FE05-EC652455A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896" y="2092938"/>
                <a:ext cx="667427" cy="577081"/>
              </a:xfrm>
              <a:prstGeom prst="rect">
                <a:avLst/>
              </a:prstGeom>
              <a:blipFill>
                <a:blip r:embed="rId10"/>
                <a:stretch>
                  <a:fillRect l="-7407" r="-12963" b="-1276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C9416076-DADC-D807-1887-471CA473ECB7}"/>
                  </a:ext>
                </a:extLst>
              </p:cNvPr>
              <p:cNvSpPr txBox="1"/>
              <p:nvPr/>
            </p:nvSpPr>
            <p:spPr>
              <a:xfrm>
                <a:off x="5209617" y="2269545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≤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C9416076-DADC-D807-1887-471CA473E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617" y="2269545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23810" r="-19048" b="-769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5">
                <a:extLst>
                  <a:ext uri="{FF2B5EF4-FFF2-40B4-BE49-F238E27FC236}">
                    <a16:creationId xmlns:a16="http://schemas.microsoft.com/office/drawing/2014/main" id="{7F858AD3-ADD5-F145-9762-FAE5DD4A9D08}"/>
                  </a:ext>
                </a:extLst>
              </p:cNvPr>
              <p:cNvSpPr txBox="1"/>
              <p:nvPr/>
            </p:nvSpPr>
            <p:spPr>
              <a:xfrm>
                <a:off x="5617051" y="2257107"/>
                <a:ext cx="10469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4,8−3,6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5">
                <a:extLst>
                  <a:ext uri="{FF2B5EF4-FFF2-40B4-BE49-F238E27FC236}">
                    <a16:creationId xmlns:a16="http://schemas.microsoft.com/office/drawing/2014/main" id="{7F858AD3-ADD5-F145-9762-FAE5DD4A9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051" y="2257107"/>
                <a:ext cx="1046953" cy="307777"/>
              </a:xfrm>
              <a:prstGeom prst="rect">
                <a:avLst/>
              </a:prstGeom>
              <a:blipFill>
                <a:blip r:embed="rId12"/>
                <a:stretch>
                  <a:fillRect l="-4819" r="-4819" b="-384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5">
                <a:extLst>
                  <a:ext uri="{FF2B5EF4-FFF2-40B4-BE49-F238E27FC236}">
                    <a16:creationId xmlns:a16="http://schemas.microsoft.com/office/drawing/2014/main" id="{5C2A4D36-0005-E2EC-0A2D-436030EB3A00}"/>
                  </a:ext>
                </a:extLst>
              </p:cNvPr>
              <p:cNvSpPr txBox="1"/>
              <p:nvPr/>
            </p:nvSpPr>
            <p:spPr>
              <a:xfrm>
                <a:off x="4979459" y="2505917"/>
                <a:ext cx="1256049" cy="577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≤1,2:</m:t>
                      </m:r>
                      <m:f>
                        <m:fPr>
                          <m:ctrlPr>
                            <a:rPr lang="vi-V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Hộp Văn bản 5">
                <a:extLst>
                  <a:ext uri="{FF2B5EF4-FFF2-40B4-BE49-F238E27FC236}">
                    <a16:creationId xmlns:a16="http://schemas.microsoft.com/office/drawing/2014/main" id="{5C2A4D36-0005-E2EC-0A2D-436030EB3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459" y="2505917"/>
                <a:ext cx="1256049" cy="577081"/>
              </a:xfrm>
              <a:prstGeom prst="rect">
                <a:avLst/>
              </a:prstGeom>
              <a:blipFill>
                <a:blip r:embed="rId13"/>
                <a:stretch>
                  <a:fillRect l="-2000" t="-2174" r="-4000" b="-1521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5">
                <a:extLst>
                  <a:ext uri="{FF2B5EF4-FFF2-40B4-BE49-F238E27FC236}">
                    <a16:creationId xmlns:a16="http://schemas.microsoft.com/office/drawing/2014/main" id="{217E4476-4882-3ED1-838B-26DEC6805B65}"/>
                  </a:ext>
                </a:extLst>
              </p:cNvPr>
              <p:cNvSpPr txBox="1"/>
              <p:nvPr/>
            </p:nvSpPr>
            <p:spPr>
              <a:xfrm>
                <a:off x="4991898" y="3096860"/>
                <a:ext cx="1241622" cy="584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≤1,2.</m:t>
                      </m:r>
                      <m:f>
                        <m:fPr>
                          <m:ctrlPr>
                            <a:rPr lang="vi-V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Hộp Văn bản 5">
                <a:extLst>
                  <a:ext uri="{FF2B5EF4-FFF2-40B4-BE49-F238E27FC236}">
                    <a16:creationId xmlns:a16="http://schemas.microsoft.com/office/drawing/2014/main" id="{217E4476-4882-3ED1-838B-26DEC6805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98" y="3096860"/>
                <a:ext cx="1241622" cy="584455"/>
              </a:xfrm>
              <a:prstGeom prst="rect">
                <a:avLst/>
              </a:prstGeom>
              <a:blipFill>
                <a:blip r:embed="rId14"/>
                <a:stretch>
                  <a:fillRect l="-2020" t="-2128" r="-3030" b="-1489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5">
                <a:extLst>
                  <a:ext uri="{FF2B5EF4-FFF2-40B4-BE49-F238E27FC236}">
                    <a16:creationId xmlns:a16="http://schemas.microsoft.com/office/drawing/2014/main" id="{D527D503-29BD-22E7-007A-5B922351C0DD}"/>
                  </a:ext>
                </a:extLst>
              </p:cNvPr>
              <p:cNvSpPr txBox="1"/>
              <p:nvPr/>
            </p:nvSpPr>
            <p:spPr>
              <a:xfrm>
                <a:off x="5013295" y="3688180"/>
                <a:ext cx="8606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kumimoji="0" lang="vi-V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≤7,5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Hộp Văn bản 5">
                <a:extLst>
                  <a:ext uri="{FF2B5EF4-FFF2-40B4-BE49-F238E27FC236}">
                    <a16:creationId xmlns:a16="http://schemas.microsoft.com/office/drawing/2014/main" id="{D527D503-29BD-22E7-007A-5B922351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295" y="3688180"/>
                <a:ext cx="860620" cy="307777"/>
              </a:xfrm>
              <a:prstGeom prst="rect">
                <a:avLst/>
              </a:prstGeom>
              <a:blipFill>
                <a:blip r:embed="rId15"/>
                <a:stretch>
                  <a:fillRect l="-2899" r="-7246" b="-12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">
                <a:extLst>
                  <a:ext uri="{FF2B5EF4-FFF2-40B4-BE49-F238E27FC236}">
                    <a16:creationId xmlns:a16="http://schemas.microsoft.com/office/drawing/2014/main" id="{EBB2DF5E-9599-CE2B-4AD5-0E611DAEF408}"/>
                  </a:ext>
                </a:extLst>
              </p:cNvPr>
              <p:cNvSpPr txBox="1"/>
              <p:nvPr/>
            </p:nvSpPr>
            <p:spPr>
              <a:xfrm>
                <a:off x="1311530" y="4058693"/>
                <a:ext cx="53115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x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vi-VN" sz="24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𝐍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ớ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nh</m:t>
                    </m:r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1">
                <a:extLst>
                  <a:ext uri="{FF2B5EF4-FFF2-40B4-BE49-F238E27FC236}">
                    <a16:creationId xmlns:a16="http://schemas.microsoft.com/office/drawing/2014/main" id="{EBB2DF5E-9599-CE2B-4AD5-0E611DAEF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530" y="4058693"/>
                <a:ext cx="5311553" cy="461665"/>
              </a:xfrm>
              <a:prstGeom prst="rect">
                <a:avLst/>
              </a:prstGeom>
              <a:blipFill>
                <a:blip r:embed="rId16"/>
                <a:stretch>
                  <a:fillRect l="-1909" t="-10526" b="-2631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">
            <a:extLst>
              <a:ext uri="{FF2B5EF4-FFF2-40B4-BE49-F238E27FC236}">
                <a16:creationId xmlns:a16="http://schemas.microsoft.com/office/drawing/2014/main" id="{A08FFF62-4177-9CD1-89C8-D2D3D7DF8153}"/>
              </a:ext>
            </a:extLst>
          </p:cNvPr>
          <p:cNvSpPr txBox="1"/>
          <p:nvPr/>
        </p:nvSpPr>
        <p:spPr>
          <a:xfrm>
            <a:off x="1308481" y="4467125"/>
            <a:ext cx="712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0138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and Yellow Cute Illustrative Scrapbook Fun Social Media Creative Presentation template">
  <a:themeElements>
    <a:clrScheme name="Custom 347">
      <a:dk1>
        <a:srgbClr val="1D3557"/>
      </a:dk1>
      <a:lt1>
        <a:srgbClr val="FFFFFF"/>
      </a:lt1>
      <a:dk2>
        <a:srgbClr val="457B9D"/>
      </a:dk2>
      <a:lt2>
        <a:srgbClr val="A8DADC"/>
      </a:lt2>
      <a:accent1>
        <a:srgbClr val="F1FAEE"/>
      </a:accent1>
      <a:accent2>
        <a:srgbClr val="FF4141"/>
      </a:accent2>
      <a:accent3>
        <a:srgbClr val="FF9C6C"/>
      </a:accent3>
      <a:accent4>
        <a:srgbClr val="FFD16C"/>
      </a:accent4>
      <a:accent5>
        <a:srgbClr val="1D3557"/>
      </a:accent5>
      <a:accent6>
        <a:srgbClr val="FFFFFF"/>
      </a:accent6>
      <a:hlink>
        <a:srgbClr val="457B9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1843</TotalTime>
  <Words>1059</Words>
  <PresentationFormat>On-screen Show (16:9)</PresentationFormat>
  <Paragraphs>125</Paragraphs>
  <Slides>24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Times New Roman</vt:lpstr>
      <vt:lpstr>Dosis ExtraBold</vt:lpstr>
      <vt:lpstr>Calibri</vt:lpstr>
      <vt:lpstr>Questrial</vt:lpstr>
      <vt:lpstr>Cambria Math</vt:lpstr>
      <vt:lpstr>Arial</vt:lpstr>
      <vt:lpstr>Dosis</vt:lpstr>
      <vt:lpstr>Calibri Light</vt:lpstr>
      <vt:lpstr>Baguet Script</vt:lpstr>
      <vt:lpstr>Open Sans</vt:lpstr>
      <vt:lpstr>Colorful Cute Illustrative Scrapbook Teacher About Me Creative Presentation</vt:lpstr>
      <vt:lpstr>Office Theme</vt:lpstr>
      <vt:lpstr>Blue and Yellow Cute Illustrative Scrapbook Fun Social Media Creative Presentation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2022-09-22T22:10:04Z</dcterms:modified>
</cp:coreProperties>
</file>