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70" r:id="rId4"/>
    <p:sldId id="256" r:id="rId5"/>
    <p:sldId id="259" r:id="rId6"/>
    <p:sldId id="260" r:id="rId7"/>
    <p:sldId id="261" r:id="rId8"/>
    <p:sldId id="262" r:id="rId9"/>
    <p:sldId id="266" r:id="rId10"/>
    <p:sldId id="282" r:id="rId11"/>
    <p:sldId id="283" r:id="rId12"/>
    <p:sldId id="285" r:id="rId13"/>
    <p:sldId id="284" r:id="rId14"/>
    <p:sldId id="286" r:id="rId15"/>
    <p:sldId id="263" r:id="rId16"/>
    <p:sldId id="287" r:id="rId17"/>
    <p:sldId id="264" r:id="rId18"/>
    <p:sldId id="288" r:id="rId19"/>
    <p:sldId id="268" r:id="rId20"/>
    <p:sldId id="265" r:id="rId21"/>
    <p:sldId id="273" r:id="rId22"/>
    <p:sldId id="289" r:id="rId23"/>
    <p:sldId id="290" r:id="rId24"/>
    <p:sldId id="267" r:id="rId25"/>
    <p:sldId id="269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ABC"/>
    <a:srgbClr val="FAD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1454" y="8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FEE4A-06DF-40E1-9A52-E814503CFC9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15D60-E431-45DD-AE1B-7EE4C7B1A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2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15D60-E431-45DD-AE1B-7EE4C7B1A8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6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6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8.svg"/><Relationship Id="rId7" Type="http://schemas.openxmlformats.org/officeDocument/2006/relationships/image" Target="../media/image6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1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1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7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75.png"/><Relationship Id="rId5" Type="http://schemas.openxmlformats.org/officeDocument/2006/relationships/image" Target="../media/image73.svg"/><Relationship Id="rId10" Type="http://schemas.openxmlformats.org/officeDocument/2006/relationships/image" Target="../media/image74.png"/><Relationship Id="rId4" Type="http://schemas.openxmlformats.org/officeDocument/2006/relationships/image" Target="../media/image72.png"/><Relationship Id="rId9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75.png"/><Relationship Id="rId5" Type="http://schemas.openxmlformats.org/officeDocument/2006/relationships/image" Target="../media/image73.svg"/><Relationship Id="rId10" Type="http://schemas.openxmlformats.org/officeDocument/2006/relationships/image" Target="../media/image74.png"/><Relationship Id="rId4" Type="http://schemas.openxmlformats.org/officeDocument/2006/relationships/image" Target="../media/image72.png"/><Relationship Id="rId9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svg"/><Relationship Id="rId3" Type="http://schemas.openxmlformats.org/officeDocument/2006/relationships/image" Target="../media/image28.svg"/><Relationship Id="rId7" Type="http://schemas.openxmlformats.org/officeDocument/2006/relationships/image" Target="../media/image79.svg"/><Relationship Id="rId12" Type="http://schemas.openxmlformats.org/officeDocument/2006/relationships/image" Target="../media/image8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svg"/><Relationship Id="rId5" Type="http://schemas.openxmlformats.org/officeDocument/2006/relationships/image" Target="../media/image77.sv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8.svg"/><Relationship Id="rId7" Type="http://schemas.openxmlformats.org/officeDocument/2006/relationships/image" Target="../media/image5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8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89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9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9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6.svg"/><Relationship Id="rId7" Type="http://schemas.openxmlformats.org/officeDocument/2006/relationships/image" Target="../media/image32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97.svg"/><Relationship Id="rId5" Type="http://schemas.openxmlformats.org/officeDocument/2006/relationships/image" Target="../media/image95.svg"/><Relationship Id="rId10" Type="http://schemas.openxmlformats.org/officeDocument/2006/relationships/image" Target="../media/image96.png"/><Relationship Id="rId4" Type="http://schemas.openxmlformats.org/officeDocument/2006/relationships/image" Target="../media/image94.png"/><Relationship Id="rId9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03.svg"/><Relationship Id="rId3" Type="http://schemas.openxmlformats.org/officeDocument/2006/relationships/image" Target="../media/image50.svg"/><Relationship Id="rId7" Type="http://schemas.openxmlformats.org/officeDocument/2006/relationships/image" Target="../media/image99.svg"/><Relationship Id="rId12" Type="http://schemas.openxmlformats.org/officeDocument/2006/relationships/image" Target="../media/image10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1.svg"/><Relationship Id="rId5" Type="http://schemas.openxmlformats.org/officeDocument/2006/relationships/image" Target="../media/image18.svg"/><Relationship Id="rId15" Type="http://schemas.openxmlformats.org/officeDocument/2006/relationships/image" Target="../media/image105.svg"/><Relationship Id="rId10" Type="http://schemas.openxmlformats.org/officeDocument/2006/relationships/image" Target="../media/image100.png"/><Relationship Id="rId4" Type="http://schemas.openxmlformats.org/officeDocument/2006/relationships/image" Target="../media/image17.png"/><Relationship Id="rId9" Type="http://schemas.openxmlformats.org/officeDocument/2006/relationships/image" Target="../media/image61.svg"/><Relationship Id="rId1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6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4.svg"/><Relationship Id="rId5" Type="http://schemas.openxmlformats.org/officeDocument/2006/relationships/image" Target="../media/image14.sv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svg"/><Relationship Id="rId7" Type="http://schemas.openxmlformats.org/officeDocument/2006/relationships/image" Target="../media/image48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18.svg"/><Relationship Id="rId10" Type="http://schemas.openxmlformats.org/officeDocument/2006/relationships/image" Target="../media/image51.png"/><Relationship Id="rId4" Type="http://schemas.openxmlformats.org/officeDocument/2006/relationships/image" Target="../media/image17.png"/><Relationship Id="rId9" Type="http://schemas.openxmlformats.org/officeDocument/2006/relationships/image" Target="../media/image5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4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svg"/><Relationship Id="rId7" Type="http://schemas.openxmlformats.org/officeDocument/2006/relationships/image" Target="../media/image56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8.svg"/><Relationship Id="rId7" Type="http://schemas.openxmlformats.org/officeDocument/2006/relationships/image" Target="../media/image6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44.svg"/><Relationship Id="rId5" Type="http://schemas.openxmlformats.org/officeDocument/2006/relationships/image" Target="../media/image59.svg"/><Relationship Id="rId10" Type="http://schemas.openxmlformats.org/officeDocument/2006/relationships/image" Target="../media/image43.png"/><Relationship Id="rId4" Type="http://schemas.openxmlformats.org/officeDocument/2006/relationships/image" Target="../media/image58.png"/><Relationship Id="rId9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64246" y="2059906"/>
            <a:ext cx="9589242" cy="6317859"/>
            <a:chOff x="0" y="0"/>
            <a:chExt cx="10805670" cy="7119301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09882" cy="7119301"/>
            </a:xfrm>
            <a:custGeom>
              <a:avLst/>
              <a:gdLst/>
              <a:ahLst/>
              <a:cxnLst/>
              <a:rect l="l" t="t" r="r" b="b"/>
              <a:pathLst>
                <a:path w="10809882" h="7119301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5267917"/>
                    <a:pt x="10800735" y="6356717"/>
                  </a:cubicBezTo>
                  <a:cubicBezTo>
                    <a:pt x="10800735" y="6570876"/>
                    <a:pt x="10809883" y="6870054"/>
                    <a:pt x="10809883" y="6870054"/>
                  </a:cubicBezTo>
                  <a:cubicBezTo>
                    <a:pt x="10809883" y="6998723"/>
                    <a:pt x="10805713" y="7119301"/>
                    <a:pt x="10552875" y="7111167"/>
                  </a:cubicBezTo>
                  <a:cubicBezTo>
                    <a:pt x="10552875" y="7111167"/>
                    <a:pt x="10176403" y="7090868"/>
                    <a:pt x="9081481" y="7098467"/>
                  </a:cubicBezTo>
                  <a:cubicBezTo>
                    <a:pt x="2545013" y="7106601"/>
                    <a:pt x="304023" y="7119301"/>
                    <a:pt x="304023" y="7119301"/>
                  </a:cubicBezTo>
                  <a:cubicBezTo>
                    <a:pt x="132548" y="7119301"/>
                    <a:pt x="4213" y="7018231"/>
                    <a:pt x="8532" y="6815685"/>
                  </a:cubicBezTo>
                  <a:cubicBezTo>
                    <a:pt x="8532" y="6815685"/>
                    <a:pt x="9630" y="6317143"/>
                    <a:pt x="4815" y="16708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444241" y="1909235"/>
            <a:ext cx="9579512" cy="6273913"/>
            <a:chOff x="0" y="0"/>
            <a:chExt cx="10821129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0825342" cy="7087086"/>
            </a:xfrm>
            <a:custGeom>
              <a:avLst/>
              <a:gdLst/>
              <a:ahLst/>
              <a:cxnLst/>
              <a:rect l="l" t="t" r="r" b="b"/>
              <a:pathLst>
                <a:path w="108253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5241263"/>
                    <a:pt x="10816195" y="6324502"/>
                  </a:cubicBezTo>
                  <a:cubicBezTo>
                    <a:pt x="10816195" y="6538661"/>
                    <a:pt x="10825342" y="6837839"/>
                    <a:pt x="10825342" y="6837839"/>
                  </a:cubicBezTo>
                  <a:cubicBezTo>
                    <a:pt x="10825342" y="6966508"/>
                    <a:pt x="10821173" y="7087086"/>
                    <a:pt x="10568335" y="7078952"/>
                  </a:cubicBezTo>
                  <a:cubicBezTo>
                    <a:pt x="10568335" y="7078952"/>
                    <a:pt x="10191862" y="7058653"/>
                    <a:pt x="9095459" y="7066252"/>
                  </a:cubicBezTo>
                  <a:cubicBezTo>
                    <a:pt x="2547822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988226">
            <a:off x="-6338320" y="5504654"/>
            <a:ext cx="9565636" cy="94438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5789" y="-1240253"/>
            <a:ext cx="3411394" cy="39751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988226">
            <a:off x="16954606" y="-4802379"/>
            <a:ext cx="9050206" cy="89350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01520">
            <a:off x="12536448" y="1193995"/>
            <a:ext cx="4134155" cy="18490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554673" y="5980536"/>
            <a:ext cx="4456747" cy="42460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96407">
            <a:off x="892350" y="5981318"/>
            <a:ext cx="2453576" cy="2840982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2F4945E7-9BEE-4A2F-AFB1-9F29B8D3CAFB}"/>
              </a:ext>
            </a:extLst>
          </p:cNvPr>
          <p:cNvSpPr txBox="1"/>
          <p:nvPr/>
        </p:nvSpPr>
        <p:spPr>
          <a:xfrm>
            <a:off x="4455589" y="2975342"/>
            <a:ext cx="9376822" cy="4336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0"/>
              </a:lnSpc>
            </a:pPr>
            <a:r>
              <a:rPr lang="en-US" sz="6600" b="1" spc="195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AC1507-A029-4266-9CA3-4B878AB9A131}"/>
              </a:ext>
            </a:extLst>
          </p:cNvPr>
          <p:cNvSpPr txBox="1"/>
          <p:nvPr/>
        </p:nvSpPr>
        <p:spPr>
          <a:xfrm>
            <a:off x="4684283" y="761429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Chia đều 6 hình tròn cho 3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BF5D9494-76F2-4772-9A23-AFED780D859F}"/>
              </a:ext>
            </a:extLst>
          </p:cNvPr>
          <p:cNvSpPr/>
          <p:nvPr/>
        </p:nvSpPr>
        <p:spPr>
          <a:xfrm>
            <a:off x="4181369" y="1771398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984556FA-7678-48FE-A9CE-AD072E93F91B}"/>
              </a:ext>
            </a:extLst>
          </p:cNvPr>
          <p:cNvSpPr/>
          <p:nvPr/>
        </p:nvSpPr>
        <p:spPr>
          <a:xfrm>
            <a:off x="4181369" y="3694328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D51794C8-F034-4FF1-9D29-2E238204C19A}"/>
              </a:ext>
            </a:extLst>
          </p:cNvPr>
          <p:cNvSpPr/>
          <p:nvPr/>
        </p:nvSpPr>
        <p:spPr>
          <a:xfrm>
            <a:off x="8577276" y="1796140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BAF52E4F-7CA4-49F7-8C48-24D0D1A38B1B}"/>
              </a:ext>
            </a:extLst>
          </p:cNvPr>
          <p:cNvSpPr/>
          <p:nvPr/>
        </p:nvSpPr>
        <p:spPr>
          <a:xfrm>
            <a:off x="8577276" y="3719070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FA9B6055-48BA-4EBC-A134-D855E9880AF8}"/>
              </a:ext>
            </a:extLst>
          </p:cNvPr>
          <p:cNvSpPr/>
          <p:nvPr/>
        </p:nvSpPr>
        <p:spPr>
          <a:xfrm>
            <a:off x="12410348" y="1790616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D3B5DC95-7A6C-4B40-A708-D4AA11AD8BE3}"/>
              </a:ext>
            </a:extLst>
          </p:cNvPr>
          <p:cNvSpPr/>
          <p:nvPr/>
        </p:nvSpPr>
        <p:spPr>
          <a:xfrm>
            <a:off x="12410348" y="3713546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A9BA4DCA-D1F9-49DF-AD8D-87D53EC4B737}"/>
              </a:ext>
            </a:extLst>
          </p:cNvPr>
          <p:cNvSpPr/>
          <p:nvPr/>
        </p:nvSpPr>
        <p:spPr>
          <a:xfrm>
            <a:off x="3727429" y="5834648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F90A0820-6E54-4E3D-9480-B1E99D280147}"/>
              </a:ext>
            </a:extLst>
          </p:cNvPr>
          <p:cNvSpPr/>
          <p:nvPr/>
        </p:nvSpPr>
        <p:spPr>
          <a:xfrm>
            <a:off x="15788640" y="5815996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10432E0C-0220-4726-8FFA-5E9D6E0C9216}"/>
              </a:ext>
            </a:extLst>
          </p:cNvPr>
          <p:cNvSpPr/>
          <p:nvPr/>
        </p:nvSpPr>
        <p:spPr>
          <a:xfrm>
            <a:off x="3727429" y="7317521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5D575196-8221-453D-ACF9-F370C0933BF1}"/>
              </a:ext>
            </a:extLst>
          </p:cNvPr>
          <p:cNvSpPr/>
          <p:nvPr/>
        </p:nvSpPr>
        <p:spPr>
          <a:xfrm>
            <a:off x="15788640" y="7298869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CA03A1-847F-48B2-B34A-BB450C321882}"/>
              </a:ext>
            </a:extLst>
          </p:cNvPr>
          <p:cNvSpPr txBox="1"/>
          <p:nvPr/>
        </p:nvSpPr>
        <p:spPr>
          <a:xfrm>
            <a:off x="5710480" y="8724900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2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C66E2FAA-E690-4517-99EE-48D6C858F502}"/>
              </a:ext>
            </a:extLst>
          </p:cNvPr>
          <p:cNvSpPr/>
          <p:nvPr/>
        </p:nvSpPr>
        <p:spPr>
          <a:xfrm>
            <a:off x="9918890" y="5834782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E75FBB2F-4E69-4741-8767-081B55000ED6}"/>
              </a:ext>
            </a:extLst>
          </p:cNvPr>
          <p:cNvSpPr/>
          <p:nvPr/>
        </p:nvSpPr>
        <p:spPr>
          <a:xfrm>
            <a:off x="9911687" y="7317521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CC8EBB7-D1A0-4045-80DA-2B8D8AAFAD62}"/>
              </a:ext>
            </a:extLst>
          </p:cNvPr>
          <p:cNvSpPr/>
          <p:nvPr/>
        </p:nvSpPr>
        <p:spPr>
          <a:xfrm>
            <a:off x="4048033" y="2628900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6 : 3 = 2</a:t>
            </a:r>
          </a:p>
        </p:txBody>
      </p:sp>
      <p:grpSp>
        <p:nvGrpSpPr>
          <p:cNvPr id="30" name="Picture 5">
            <a:extLst>
              <a:ext uri="{FF2B5EF4-FFF2-40B4-BE49-F238E27FC236}">
                <a16:creationId xmlns:a16="http://schemas.microsoft.com/office/drawing/2014/main" id="{AE624B6E-DCEE-40D8-B48D-855E71CAC87C}"/>
              </a:ext>
            </a:extLst>
          </p:cNvPr>
          <p:cNvGrpSpPr/>
          <p:nvPr/>
        </p:nvGrpSpPr>
        <p:grpSpPr>
          <a:xfrm>
            <a:off x="12969419" y="5570069"/>
            <a:ext cx="2625613" cy="3175943"/>
            <a:chOff x="14062212" y="4117213"/>
            <a:chExt cx="3289843" cy="398096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16DED28-0D00-42A4-9460-B9568481ADF7}"/>
                </a:ext>
              </a:extLst>
            </p:cNvPr>
            <p:cNvSpPr/>
            <p:nvPr/>
          </p:nvSpPr>
          <p:spPr>
            <a:xfrm>
              <a:off x="14062212" y="4133127"/>
              <a:ext cx="3289843" cy="3949091"/>
            </a:xfrm>
            <a:custGeom>
              <a:avLst/>
              <a:gdLst>
                <a:gd name="connsiteX0" fmla="*/ 3282943 w 3289843"/>
                <a:gd name="connsiteY0" fmla="*/ 1859234 h 3949091"/>
                <a:gd name="connsiteX1" fmla="*/ 3169860 w 3289843"/>
                <a:gd name="connsiteY1" fmla="*/ 1827957 h 3949091"/>
                <a:gd name="connsiteX2" fmla="*/ 3272886 w 3289843"/>
                <a:gd name="connsiteY2" fmla="*/ 1774669 h 3949091"/>
                <a:gd name="connsiteX3" fmla="*/ 3138507 w 3289843"/>
                <a:gd name="connsiteY3" fmla="*/ 1745258 h 3949091"/>
                <a:gd name="connsiteX4" fmla="*/ 3231850 w 3289843"/>
                <a:gd name="connsiteY4" fmla="*/ 1679503 h 3949091"/>
                <a:gd name="connsiteX5" fmla="*/ 3074058 w 3289843"/>
                <a:gd name="connsiteY5" fmla="*/ 1670145 h 3949091"/>
                <a:gd name="connsiteX6" fmla="*/ 3089937 w 3289843"/>
                <a:gd name="connsiteY6" fmla="*/ 1639677 h 3949091"/>
                <a:gd name="connsiteX7" fmla="*/ 3086045 w 3289843"/>
                <a:gd name="connsiteY7" fmla="*/ 1569352 h 3949091"/>
                <a:gd name="connsiteX8" fmla="*/ 2958734 w 3289843"/>
                <a:gd name="connsiteY8" fmla="*/ 1681928 h 3949091"/>
                <a:gd name="connsiteX9" fmla="*/ 2928409 w 3289843"/>
                <a:gd name="connsiteY9" fmla="*/ 1719547 h 3949091"/>
                <a:gd name="connsiteX10" fmla="*/ 2926945 w 3289843"/>
                <a:gd name="connsiteY10" fmla="*/ 1717744 h 3949091"/>
                <a:gd name="connsiteX11" fmla="*/ 2928315 w 3289843"/>
                <a:gd name="connsiteY11" fmla="*/ 1719702 h 3949091"/>
                <a:gd name="connsiteX12" fmla="*/ 2925606 w 3289843"/>
                <a:gd name="connsiteY12" fmla="*/ 1723558 h 3949091"/>
                <a:gd name="connsiteX13" fmla="*/ 2926385 w 3289843"/>
                <a:gd name="connsiteY13" fmla="*/ 1723247 h 3949091"/>
                <a:gd name="connsiteX14" fmla="*/ 2905524 w 3289843"/>
                <a:gd name="connsiteY14" fmla="*/ 1763508 h 3949091"/>
                <a:gd name="connsiteX15" fmla="*/ 2597132 w 3289843"/>
                <a:gd name="connsiteY15" fmla="*/ 1723216 h 3949091"/>
                <a:gd name="connsiteX16" fmla="*/ 2586142 w 3289843"/>
                <a:gd name="connsiteY16" fmla="*/ 1676736 h 3949091"/>
                <a:gd name="connsiteX17" fmla="*/ 2581907 w 3289843"/>
                <a:gd name="connsiteY17" fmla="*/ 1666290 h 3949091"/>
                <a:gd name="connsiteX18" fmla="*/ 2590407 w 3289843"/>
                <a:gd name="connsiteY18" fmla="*/ 1658829 h 3949091"/>
                <a:gd name="connsiteX19" fmla="*/ 2730826 w 3289843"/>
                <a:gd name="connsiteY19" fmla="*/ 1351226 h 3949091"/>
                <a:gd name="connsiteX20" fmla="*/ 2537197 w 3289843"/>
                <a:gd name="connsiteY20" fmla="*/ 1111119 h 3949091"/>
                <a:gd name="connsiteX21" fmla="*/ 2401169 w 3289843"/>
                <a:gd name="connsiteY21" fmla="*/ 1013031 h 3949091"/>
                <a:gd name="connsiteX22" fmla="*/ 2072290 w 3289843"/>
                <a:gd name="connsiteY22" fmla="*/ 478690 h 3949091"/>
                <a:gd name="connsiteX23" fmla="*/ 2056473 w 3289843"/>
                <a:gd name="connsiteY23" fmla="*/ 437185 h 3949091"/>
                <a:gd name="connsiteX24" fmla="*/ 1901795 w 3289843"/>
                <a:gd name="connsiteY24" fmla="*/ 193938 h 3949091"/>
                <a:gd name="connsiteX25" fmla="*/ 1640852 w 3289843"/>
                <a:gd name="connsiteY25" fmla="*/ 100389 h 3949091"/>
                <a:gd name="connsiteX26" fmla="*/ 1577866 w 3289843"/>
                <a:gd name="connsiteY26" fmla="*/ 111830 h 3949091"/>
                <a:gd name="connsiteX27" fmla="*/ 1570020 w 3289843"/>
                <a:gd name="connsiteY27" fmla="*/ 115188 h 3949091"/>
                <a:gd name="connsiteX28" fmla="*/ 1562890 w 3289843"/>
                <a:gd name="connsiteY28" fmla="*/ 110555 h 3949091"/>
                <a:gd name="connsiteX29" fmla="*/ 1172831 w 3289843"/>
                <a:gd name="connsiteY29" fmla="*/ 0 h 3949091"/>
                <a:gd name="connsiteX30" fmla="*/ 561060 w 3289843"/>
                <a:gd name="connsiteY30" fmla="*/ 519262 h 3949091"/>
                <a:gd name="connsiteX31" fmla="*/ 706616 w 3289843"/>
                <a:gd name="connsiteY31" fmla="*/ 796708 h 3949091"/>
                <a:gd name="connsiteX32" fmla="*/ 724487 w 3289843"/>
                <a:gd name="connsiteY32" fmla="*/ 795620 h 3949091"/>
                <a:gd name="connsiteX33" fmla="*/ 737751 w 3289843"/>
                <a:gd name="connsiteY33" fmla="*/ 793412 h 3949091"/>
                <a:gd name="connsiteX34" fmla="*/ 752789 w 3289843"/>
                <a:gd name="connsiteY34" fmla="*/ 790023 h 3949091"/>
                <a:gd name="connsiteX35" fmla="*/ 756681 w 3289843"/>
                <a:gd name="connsiteY35" fmla="*/ 804947 h 3949091"/>
                <a:gd name="connsiteX36" fmla="*/ 794261 w 3289843"/>
                <a:gd name="connsiteY36" fmla="*/ 915067 h 3949091"/>
                <a:gd name="connsiteX37" fmla="*/ 772996 w 3289843"/>
                <a:gd name="connsiteY37" fmla="*/ 998232 h 3949091"/>
                <a:gd name="connsiteX38" fmla="*/ 776825 w 3289843"/>
                <a:gd name="connsiteY38" fmla="*/ 1117306 h 3949091"/>
                <a:gd name="connsiteX39" fmla="*/ 815962 w 3289843"/>
                <a:gd name="connsiteY39" fmla="*/ 1235696 h 3949091"/>
                <a:gd name="connsiteX40" fmla="*/ 803726 w 3289843"/>
                <a:gd name="connsiteY40" fmla="*/ 1244774 h 3949091"/>
                <a:gd name="connsiteX41" fmla="*/ 734170 w 3289843"/>
                <a:gd name="connsiteY41" fmla="*/ 1188875 h 3949091"/>
                <a:gd name="connsiteX42" fmla="*/ 704530 w 3289843"/>
                <a:gd name="connsiteY42" fmla="*/ 1167019 h 3949091"/>
                <a:gd name="connsiteX43" fmla="*/ 656395 w 3289843"/>
                <a:gd name="connsiteY43" fmla="*/ 1149235 h 3949091"/>
                <a:gd name="connsiteX44" fmla="*/ 350058 w 3289843"/>
                <a:gd name="connsiteY44" fmla="*/ 619278 h 3949091"/>
                <a:gd name="connsiteX45" fmla="*/ 377363 w 3289843"/>
                <a:gd name="connsiteY45" fmla="*/ 572581 h 3949091"/>
                <a:gd name="connsiteX46" fmla="*/ 377519 w 3289843"/>
                <a:gd name="connsiteY46" fmla="*/ 573421 h 3949091"/>
                <a:gd name="connsiteX47" fmla="*/ 379200 w 3289843"/>
                <a:gd name="connsiteY47" fmla="*/ 569006 h 3949091"/>
                <a:gd name="connsiteX48" fmla="*/ 381566 w 3289843"/>
                <a:gd name="connsiteY48" fmla="*/ 569037 h 3949091"/>
                <a:gd name="connsiteX49" fmla="*/ 379262 w 3289843"/>
                <a:gd name="connsiteY49" fmla="*/ 568850 h 3949091"/>
                <a:gd name="connsiteX50" fmla="*/ 393273 w 3289843"/>
                <a:gd name="connsiteY50" fmla="*/ 522620 h 3949091"/>
                <a:gd name="connsiteX51" fmla="*/ 414570 w 3289843"/>
                <a:gd name="connsiteY51" fmla="*/ 354113 h 3949091"/>
                <a:gd name="connsiteX52" fmla="*/ 354199 w 3289843"/>
                <a:gd name="connsiteY52" fmla="*/ 390613 h 3949091"/>
                <a:gd name="connsiteX53" fmla="*/ 337977 w 3289843"/>
                <a:gd name="connsiteY53" fmla="*/ 420863 h 3949091"/>
                <a:gd name="connsiteX54" fmla="*/ 241241 w 3289843"/>
                <a:gd name="connsiteY54" fmla="*/ 296068 h 3949091"/>
                <a:gd name="connsiteX55" fmla="*/ 239498 w 3289843"/>
                <a:gd name="connsiteY55" fmla="*/ 410106 h 3949091"/>
                <a:gd name="connsiteX56" fmla="*/ 139399 w 3289843"/>
                <a:gd name="connsiteY56" fmla="*/ 315904 h 3949091"/>
                <a:gd name="connsiteX57" fmla="*/ 153409 w 3289843"/>
                <a:gd name="connsiteY57" fmla="*/ 430905 h 3949091"/>
                <a:gd name="connsiteX58" fmla="*/ 63803 w 3289843"/>
                <a:gd name="connsiteY58" fmla="*/ 355294 h 3949091"/>
                <a:gd name="connsiteX59" fmla="*/ 83573 w 3289843"/>
                <a:gd name="connsiteY59" fmla="*/ 464731 h 3949091"/>
                <a:gd name="connsiteX60" fmla="*/ 31952 w 3289843"/>
                <a:gd name="connsiteY60" fmla="*/ 390799 h 3949091"/>
                <a:gd name="connsiteX61" fmla="*/ 7 w 3289843"/>
                <a:gd name="connsiteY61" fmla="*/ 428542 h 3949091"/>
                <a:gd name="connsiteX62" fmla="*/ 30239 w 3289843"/>
                <a:gd name="connsiteY62" fmla="*/ 569503 h 3949091"/>
                <a:gd name="connsiteX63" fmla="*/ 54058 w 3289843"/>
                <a:gd name="connsiteY63" fmla="*/ 637279 h 3949091"/>
                <a:gd name="connsiteX64" fmla="*/ 99421 w 3289843"/>
                <a:gd name="connsiteY64" fmla="*/ 694018 h 3949091"/>
                <a:gd name="connsiteX65" fmla="*/ 255065 w 3289843"/>
                <a:gd name="connsiteY65" fmla="*/ 1318550 h 3949091"/>
                <a:gd name="connsiteX66" fmla="*/ 240618 w 3289843"/>
                <a:gd name="connsiteY66" fmla="*/ 1396306 h 3949091"/>
                <a:gd name="connsiteX67" fmla="*/ 728410 w 3289843"/>
                <a:gd name="connsiteY67" fmla="*/ 1932948 h 3949091"/>
                <a:gd name="connsiteX68" fmla="*/ 736786 w 3289843"/>
                <a:gd name="connsiteY68" fmla="*/ 1933818 h 3949091"/>
                <a:gd name="connsiteX69" fmla="*/ 739339 w 3289843"/>
                <a:gd name="connsiteY69" fmla="*/ 1933756 h 3949091"/>
                <a:gd name="connsiteX70" fmla="*/ 763064 w 3289843"/>
                <a:gd name="connsiteY70" fmla="*/ 1932326 h 3949091"/>
                <a:gd name="connsiteX71" fmla="*/ 755373 w 3289843"/>
                <a:gd name="connsiteY71" fmla="*/ 1954804 h 3949091"/>
                <a:gd name="connsiteX72" fmla="*/ 686160 w 3289843"/>
                <a:gd name="connsiteY72" fmla="*/ 2156452 h 3949091"/>
                <a:gd name="connsiteX73" fmla="*/ 683109 w 3289843"/>
                <a:gd name="connsiteY73" fmla="*/ 2165095 h 3949091"/>
                <a:gd name="connsiteX74" fmla="*/ 673550 w 3289843"/>
                <a:gd name="connsiteY74" fmla="*/ 2192392 h 3949091"/>
                <a:gd name="connsiteX75" fmla="*/ 672212 w 3289843"/>
                <a:gd name="connsiteY75" fmla="*/ 2191086 h 3949091"/>
                <a:gd name="connsiteX76" fmla="*/ 592381 w 3289843"/>
                <a:gd name="connsiteY76" fmla="*/ 2380299 h 3949091"/>
                <a:gd name="connsiteX77" fmla="*/ 565387 w 3289843"/>
                <a:gd name="connsiteY77" fmla="*/ 2450189 h 3949091"/>
                <a:gd name="connsiteX78" fmla="*/ 363290 w 3289843"/>
                <a:gd name="connsiteY78" fmla="*/ 2856191 h 3949091"/>
                <a:gd name="connsiteX79" fmla="*/ 291524 w 3289843"/>
                <a:gd name="connsiteY79" fmla="*/ 2938486 h 3949091"/>
                <a:gd name="connsiteX80" fmla="*/ 174394 w 3289843"/>
                <a:gd name="connsiteY80" fmla="*/ 3222553 h 3949091"/>
                <a:gd name="connsiteX81" fmla="*/ 401773 w 3289843"/>
                <a:gd name="connsiteY81" fmla="*/ 3502890 h 3949091"/>
                <a:gd name="connsiteX82" fmla="*/ 630895 w 3289843"/>
                <a:gd name="connsiteY82" fmla="*/ 3615591 h 3949091"/>
                <a:gd name="connsiteX83" fmla="*/ 638679 w 3289843"/>
                <a:gd name="connsiteY83" fmla="*/ 3617612 h 3949091"/>
                <a:gd name="connsiteX84" fmla="*/ 641668 w 3289843"/>
                <a:gd name="connsiteY84" fmla="*/ 3625042 h 3949091"/>
                <a:gd name="connsiteX85" fmla="*/ 862789 w 3289843"/>
                <a:gd name="connsiteY85" fmla="*/ 3851127 h 3949091"/>
                <a:gd name="connsiteX86" fmla="*/ 1049972 w 3289843"/>
                <a:gd name="connsiteY86" fmla="*/ 3880321 h 3949091"/>
                <a:gd name="connsiteX87" fmla="*/ 1289774 w 3289843"/>
                <a:gd name="connsiteY87" fmla="*/ 3841054 h 3949091"/>
                <a:gd name="connsiteX88" fmla="*/ 1424869 w 3289843"/>
                <a:gd name="connsiteY88" fmla="*/ 3811177 h 3949091"/>
                <a:gd name="connsiteX89" fmla="*/ 1440187 w 3289843"/>
                <a:gd name="connsiteY89" fmla="*/ 3809591 h 3949091"/>
                <a:gd name="connsiteX90" fmla="*/ 1443612 w 3289843"/>
                <a:gd name="connsiteY90" fmla="*/ 3828712 h 3949091"/>
                <a:gd name="connsiteX91" fmla="*/ 1447068 w 3289843"/>
                <a:gd name="connsiteY91" fmla="*/ 3829147 h 3949091"/>
                <a:gd name="connsiteX92" fmla="*/ 1466683 w 3289843"/>
                <a:gd name="connsiteY92" fmla="*/ 3824297 h 3949091"/>
                <a:gd name="connsiteX93" fmla="*/ 1480133 w 3289843"/>
                <a:gd name="connsiteY93" fmla="*/ 3820753 h 3949091"/>
                <a:gd name="connsiteX94" fmla="*/ 1480632 w 3289843"/>
                <a:gd name="connsiteY94" fmla="*/ 3820659 h 3949091"/>
                <a:gd name="connsiteX95" fmla="*/ 1482064 w 3289843"/>
                <a:gd name="connsiteY95" fmla="*/ 3820659 h 3949091"/>
                <a:gd name="connsiteX96" fmla="*/ 1500620 w 3289843"/>
                <a:gd name="connsiteY96" fmla="*/ 3834681 h 3949091"/>
                <a:gd name="connsiteX97" fmla="*/ 1626686 w 3289843"/>
                <a:gd name="connsiteY97" fmla="*/ 3949091 h 3949091"/>
                <a:gd name="connsiteX98" fmla="*/ 1627589 w 3289843"/>
                <a:gd name="connsiteY98" fmla="*/ 3949091 h 3949091"/>
                <a:gd name="connsiteX99" fmla="*/ 1661775 w 3289843"/>
                <a:gd name="connsiteY99" fmla="*/ 3903918 h 3949091"/>
                <a:gd name="connsiteX100" fmla="*/ 1659471 w 3289843"/>
                <a:gd name="connsiteY100" fmla="*/ 3805550 h 3949091"/>
                <a:gd name="connsiteX101" fmla="*/ 1658942 w 3289843"/>
                <a:gd name="connsiteY101" fmla="*/ 3798368 h 3949091"/>
                <a:gd name="connsiteX102" fmla="*/ 1848523 w 3289843"/>
                <a:gd name="connsiteY102" fmla="*/ 3815374 h 3949091"/>
                <a:gd name="connsiteX103" fmla="*/ 2370843 w 3289843"/>
                <a:gd name="connsiteY103" fmla="*/ 3472920 h 3949091"/>
                <a:gd name="connsiteX104" fmla="*/ 2371092 w 3289843"/>
                <a:gd name="connsiteY104" fmla="*/ 3472578 h 3949091"/>
                <a:gd name="connsiteX105" fmla="*/ 2378253 w 3289843"/>
                <a:gd name="connsiteY105" fmla="*/ 3478702 h 3949091"/>
                <a:gd name="connsiteX106" fmla="*/ 2426295 w 3289843"/>
                <a:gd name="connsiteY106" fmla="*/ 3498040 h 3949091"/>
                <a:gd name="connsiteX107" fmla="*/ 2505751 w 3289843"/>
                <a:gd name="connsiteY107" fmla="*/ 3522104 h 3949091"/>
                <a:gd name="connsiteX108" fmla="*/ 2562105 w 3289843"/>
                <a:gd name="connsiteY108" fmla="*/ 3528197 h 3949091"/>
                <a:gd name="connsiteX109" fmla="*/ 2576334 w 3289843"/>
                <a:gd name="connsiteY109" fmla="*/ 3458681 h 3949091"/>
                <a:gd name="connsiteX110" fmla="*/ 2460792 w 3289843"/>
                <a:gd name="connsiteY110" fmla="*/ 3250099 h 3949091"/>
                <a:gd name="connsiteX111" fmla="*/ 2474523 w 3289843"/>
                <a:gd name="connsiteY111" fmla="*/ 3240648 h 3949091"/>
                <a:gd name="connsiteX112" fmla="*/ 2407832 w 3289843"/>
                <a:gd name="connsiteY112" fmla="*/ 3124310 h 3949091"/>
                <a:gd name="connsiteX113" fmla="*/ 2366609 w 3289843"/>
                <a:gd name="connsiteY113" fmla="*/ 3143678 h 3949091"/>
                <a:gd name="connsiteX114" fmla="*/ 2350076 w 3289843"/>
                <a:gd name="connsiteY114" fmla="*/ 3143834 h 3949091"/>
                <a:gd name="connsiteX115" fmla="*/ 2234316 w 3289843"/>
                <a:gd name="connsiteY115" fmla="*/ 3218823 h 3949091"/>
                <a:gd name="connsiteX116" fmla="*/ 2234098 w 3289843"/>
                <a:gd name="connsiteY116" fmla="*/ 3218885 h 3949091"/>
                <a:gd name="connsiteX117" fmla="*/ 2045171 w 3289843"/>
                <a:gd name="connsiteY117" fmla="*/ 3279883 h 3949091"/>
                <a:gd name="connsiteX118" fmla="*/ 2040158 w 3289843"/>
                <a:gd name="connsiteY118" fmla="*/ 3264898 h 3949091"/>
                <a:gd name="connsiteX119" fmla="*/ 2037886 w 3289843"/>
                <a:gd name="connsiteY119" fmla="*/ 3266017 h 3949091"/>
                <a:gd name="connsiteX120" fmla="*/ 2040688 w 3289843"/>
                <a:gd name="connsiteY120" fmla="*/ 2209865 h 3949091"/>
                <a:gd name="connsiteX121" fmla="*/ 2032281 w 3289843"/>
                <a:gd name="connsiteY121" fmla="*/ 2197833 h 3949091"/>
                <a:gd name="connsiteX122" fmla="*/ 2024653 w 3289843"/>
                <a:gd name="connsiteY122" fmla="*/ 2182785 h 3949091"/>
                <a:gd name="connsiteX123" fmla="*/ 2009428 w 3289843"/>
                <a:gd name="connsiteY123" fmla="*/ 2012506 h 3949091"/>
                <a:gd name="connsiteX124" fmla="*/ 2007124 w 3289843"/>
                <a:gd name="connsiteY124" fmla="*/ 1986267 h 3949091"/>
                <a:gd name="connsiteX125" fmla="*/ 2031441 w 3289843"/>
                <a:gd name="connsiteY125" fmla="*/ 1996402 h 3949091"/>
                <a:gd name="connsiteX126" fmla="*/ 2226688 w 3289843"/>
                <a:gd name="connsiteY126" fmla="*/ 2059794 h 3949091"/>
                <a:gd name="connsiteX127" fmla="*/ 2260563 w 3289843"/>
                <a:gd name="connsiteY127" fmla="*/ 2066136 h 3949091"/>
                <a:gd name="connsiteX128" fmla="*/ 2275259 w 3289843"/>
                <a:gd name="connsiteY128" fmla="*/ 2067815 h 3949091"/>
                <a:gd name="connsiteX129" fmla="*/ 2335131 w 3289843"/>
                <a:gd name="connsiteY129" fmla="*/ 2051773 h 3949091"/>
                <a:gd name="connsiteX130" fmla="*/ 2533025 w 3289843"/>
                <a:gd name="connsiteY130" fmla="*/ 2110968 h 3949091"/>
                <a:gd name="connsiteX131" fmla="*/ 2964712 w 3289843"/>
                <a:gd name="connsiteY131" fmla="*/ 2012413 h 3949091"/>
                <a:gd name="connsiteX132" fmla="*/ 2982739 w 3289843"/>
                <a:gd name="connsiteY132" fmla="*/ 2020870 h 3949091"/>
                <a:gd name="connsiteX133" fmla="*/ 3055253 w 3289843"/>
                <a:gd name="connsiteY133" fmla="*/ 2026310 h 3949091"/>
                <a:gd name="connsiteX134" fmla="*/ 3124777 w 3289843"/>
                <a:gd name="connsiteY134" fmla="*/ 2007719 h 3949091"/>
                <a:gd name="connsiteX135" fmla="*/ 3258346 w 3289843"/>
                <a:gd name="connsiteY135" fmla="*/ 1953125 h 3949091"/>
                <a:gd name="connsiteX136" fmla="*/ 3271547 w 3289843"/>
                <a:gd name="connsiteY136" fmla="*/ 1905495 h 3949091"/>
                <a:gd name="connsiteX137" fmla="*/ 3181318 w 3289843"/>
                <a:gd name="connsiteY137" fmla="*/ 1904625 h 3949091"/>
                <a:gd name="connsiteX138" fmla="*/ 3282943 w 3289843"/>
                <a:gd name="connsiteY138" fmla="*/ 1859234 h 39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289843" h="3949091">
                  <a:moveTo>
                    <a:pt x="3282943" y="1859234"/>
                  </a:moveTo>
                  <a:cubicBezTo>
                    <a:pt x="3320305" y="1810236"/>
                    <a:pt x="3194955" y="1820371"/>
                    <a:pt x="3169860" y="1827957"/>
                  </a:cubicBezTo>
                  <a:cubicBezTo>
                    <a:pt x="3194706" y="1816330"/>
                    <a:pt x="3261709" y="1802619"/>
                    <a:pt x="3272886" y="1774669"/>
                  </a:cubicBezTo>
                  <a:cubicBezTo>
                    <a:pt x="3295926" y="1719671"/>
                    <a:pt x="3165377" y="1741901"/>
                    <a:pt x="3138507" y="1745258"/>
                  </a:cubicBezTo>
                  <a:cubicBezTo>
                    <a:pt x="3159306" y="1739444"/>
                    <a:pt x="3262985" y="1719050"/>
                    <a:pt x="3231850" y="1679503"/>
                  </a:cubicBezTo>
                  <a:cubicBezTo>
                    <a:pt x="3205417" y="1646206"/>
                    <a:pt x="3108992" y="1660756"/>
                    <a:pt x="3074058" y="1670145"/>
                  </a:cubicBezTo>
                  <a:cubicBezTo>
                    <a:pt x="3076331" y="1669523"/>
                    <a:pt x="3088318" y="1644123"/>
                    <a:pt x="3089937" y="1639677"/>
                  </a:cubicBezTo>
                  <a:cubicBezTo>
                    <a:pt x="3098935" y="1615178"/>
                    <a:pt x="3102951" y="1581664"/>
                    <a:pt x="3086045" y="1569352"/>
                  </a:cubicBezTo>
                  <a:cubicBezTo>
                    <a:pt x="3039685" y="1535589"/>
                    <a:pt x="2975267" y="1655564"/>
                    <a:pt x="2958734" y="1681928"/>
                  </a:cubicBezTo>
                  <a:cubicBezTo>
                    <a:pt x="2944412" y="1697722"/>
                    <a:pt x="2933328" y="1712676"/>
                    <a:pt x="2928409" y="1719547"/>
                  </a:cubicBezTo>
                  <a:lnTo>
                    <a:pt x="2926945" y="1717744"/>
                  </a:lnTo>
                  <a:lnTo>
                    <a:pt x="2928315" y="1719702"/>
                  </a:lnTo>
                  <a:cubicBezTo>
                    <a:pt x="2926572" y="1722127"/>
                    <a:pt x="2925606" y="1723558"/>
                    <a:pt x="2925606" y="1723558"/>
                  </a:cubicBezTo>
                  <a:lnTo>
                    <a:pt x="2926385" y="1723247"/>
                  </a:lnTo>
                  <a:cubicBezTo>
                    <a:pt x="2917107" y="1733475"/>
                    <a:pt x="2910350" y="1747683"/>
                    <a:pt x="2905524" y="1763508"/>
                  </a:cubicBezTo>
                  <a:cubicBezTo>
                    <a:pt x="2904902" y="1763446"/>
                    <a:pt x="2709467" y="1747341"/>
                    <a:pt x="2597132" y="1723216"/>
                  </a:cubicBezTo>
                  <a:cubicBezTo>
                    <a:pt x="2595794" y="1707266"/>
                    <a:pt x="2592151" y="1691628"/>
                    <a:pt x="2586142" y="1676736"/>
                  </a:cubicBezTo>
                  <a:lnTo>
                    <a:pt x="2581907" y="1666290"/>
                  </a:lnTo>
                  <a:lnTo>
                    <a:pt x="2590407" y="1658829"/>
                  </a:lnTo>
                  <a:cubicBezTo>
                    <a:pt x="2662516" y="1595592"/>
                    <a:pt x="2745397" y="1490881"/>
                    <a:pt x="2730826" y="1351226"/>
                  </a:cubicBezTo>
                  <a:cubicBezTo>
                    <a:pt x="2716037" y="1220960"/>
                    <a:pt x="2633156" y="1170065"/>
                    <a:pt x="2537197" y="1111119"/>
                  </a:cubicBezTo>
                  <a:cubicBezTo>
                    <a:pt x="2490931" y="1082703"/>
                    <a:pt x="2443076" y="1053323"/>
                    <a:pt x="2401169" y="1013031"/>
                  </a:cubicBezTo>
                  <a:cubicBezTo>
                    <a:pt x="2242660" y="859696"/>
                    <a:pt x="2142219" y="647072"/>
                    <a:pt x="2072290" y="478690"/>
                  </a:cubicBezTo>
                  <a:cubicBezTo>
                    <a:pt x="2066903" y="464948"/>
                    <a:pt x="2061704" y="451082"/>
                    <a:pt x="2056473" y="437185"/>
                  </a:cubicBezTo>
                  <a:cubicBezTo>
                    <a:pt x="2022100" y="345999"/>
                    <a:pt x="1986606" y="251672"/>
                    <a:pt x="1901795" y="193938"/>
                  </a:cubicBezTo>
                  <a:cubicBezTo>
                    <a:pt x="1831865" y="147366"/>
                    <a:pt x="1724045" y="100389"/>
                    <a:pt x="1640852" y="100389"/>
                  </a:cubicBezTo>
                  <a:cubicBezTo>
                    <a:pt x="1616816" y="100389"/>
                    <a:pt x="1595613" y="104244"/>
                    <a:pt x="1577866" y="111830"/>
                  </a:cubicBezTo>
                  <a:lnTo>
                    <a:pt x="1570020" y="115188"/>
                  </a:lnTo>
                  <a:lnTo>
                    <a:pt x="1562890" y="110555"/>
                  </a:lnTo>
                  <a:cubicBezTo>
                    <a:pt x="1453171" y="39266"/>
                    <a:pt x="1314651" y="0"/>
                    <a:pt x="1172831" y="0"/>
                  </a:cubicBezTo>
                  <a:cubicBezTo>
                    <a:pt x="868829" y="0"/>
                    <a:pt x="561060" y="178362"/>
                    <a:pt x="561060" y="519262"/>
                  </a:cubicBezTo>
                  <a:cubicBezTo>
                    <a:pt x="561060" y="602676"/>
                    <a:pt x="575226" y="796708"/>
                    <a:pt x="706616" y="796708"/>
                  </a:cubicBezTo>
                  <a:cubicBezTo>
                    <a:pt x="712345" y="796708"/>
                    <a:pt x="718323" y="796366"/>
                    <a:pt x="724487" y="795620"/>
                  </a:cubicBezTo>
                  <a:cubicBezTo>
                    <a:pt x="729064" y="795122"/>
                    <a:pt x="733516" y="794376"/>
                    <a:pt x="737751" y="793412"/>
                  </a:cubicBezTo>
                  <a:lnTo>
                    <a:pt x="752789" y="790023"/>
                  </a:lnTo>
                  <a:lnTo>
                    <a:pt x="756681" y="804947"/>
                  </a:lnTo>
                  <a:cubicBezTo>
                    <a:pt x="766021" y="840824"/>
                    <a:pt x="778756" y="877790"/>
                    <a:pt x="794261" y="915067"/>
                  </a:cubicBezTo>
                  <a:cubicBezTo>
                    <a:pt x="790089" y="943234"/>
                    <a:pt x="778226" y="970127"/>
                    <a:pt x="772996" y="998232"/>
                  </a:cubicBezTo>
                  <a:cubicBezTo>
                    <a:pt x="765617" y="1037716"/>
                    <a:pt x="769602" y="1078257"/>
                    <a:pt x="776825" y="1117306"/>
                  </a:cubicBezTo>
                  <a:cubicBezTo>
                    <a:pt x="784702" y="1159930"/>
                    <a:pt x="797374" y="1199290"/>
                    <a:pt x="815962" y="1235696"/>
                  </a:cubicBezTo>
                  <a:lnTo>
                    <a:pt x="803726" y="1244774"/>
                  </a:lnTo>
                  <a:cubicBezTo>
                    <a:pt x="771252" y="1214182"/>
                    <a:pt x="751544" y="1200751"/>
                    <a:pt x="734170" y="1188875"/>
                  </a:cubicBezTo>
                  <a:cubicBezTo>
                    <a:pt x="724207" y="1182066"/>
                    <a:pt x="714804" y="1175662"/>
                    <a:pt x="704530" y="1167019"/>
                  </a:cubicBezTo>
                  <a:cubicBezTo>
                    <a:pt x="693882" y="1158096"/>
                    <a:pt x="677691" y="1152158"/>
                    <a:pt x="656395" y="1149235"/>
                  </a:cubicBezTo>
                  <a:cubicBezTo>
                    <a:pt x="546582" y="976842"/>
                    <a:pt x="419800" y="767950"/>
                    <a:pt x="350058" y="619278"/>
                  </a:cubicBezTo>
                  <a:cubicBezTo>
                    <a:pt x="363259" y="604479"/>
                    <a:pt x="373565" y="588406"/>
                    <a:pt x="377363" y="572581"/>
                  </a:cubicBezTo>
                  <a:lnTo>
                    <a:pt x="377519" y="573421"/>
                  </a:lnTo>
                  <a:cubicBezTo>
                    <a:pt x="377519" y="573421"/>
                    <a:pt x="378173" y="571835"/>
                    <a:pt x="379200" y="569006"/>
                  </a:cubicBezTo>
                  <a:lnTo>
                    <a:pt x="381566" y="569037"/>
                  </a:lnTo>
                  <a:lnTo>
                    <a:pt x="379262" y="568850"/>
                  </a:lnTo>
                  <a:cubicBezTo>
                    <a:pt x="382189" y="560923"/>
                    <a:pt x="388292" y="543326"/>
                    <a:pt x="393273" y="522620"/>
                  </a:cubicBezTo>
                  <a:cubicBezTo>
                    <a:pt x="405727" y="494079"/>
                    <a:pt x="468620" y="373327"/>
                    <a:pt x="414570" y="354113"/>
                  </a:cubicBezTo>
                  <a:cubicBezTo>
                    <a:pt x="394830" y="347149"/>
                    <a:pt x="369393" y="369347"/>
                    <a:pt x="354199" y="390613"/>
                  </a:cubicBezTo>
                  <a:cubicBezTo>
                    <a:pt x="351459" y="394437"/>
                    <a:pt x="337199" y="418687"/>
                    <a:pt x="337977" y="420863"/>
                  </a:cubicBezTo>
                  <a:cubicBezTo>
                    <a:pt x="326053" y="386788"/>
                    <a:pt x="283678" y="299053"/>
                    <a:pt x="241241" y="296068"/>
                  </a:cubicBezTo>
                  <a:cubicBezTo>
                    <a:pt x="190958" y="292711"/>
                    <a:pt x="232554" y="389649"/>
                    <a:pt x="239498" y="410106"/>
                  </a:cubicBezTo>
                  <a:cubicBezTo>
                    <a:pt x="227137" y="386073"/>
                    <a:pt x="171872" y="265880"/>
                    <a:pt x="139399" y="315904"/>
                  </a:cubicBezTo>
                  <a:cubicBezTo>
                    <a:pt x="122586" y="340900"/>
                    <a:pt x="149019" y="403857"/>
                    <a:pt x="153409" y="430905"/>
                  </a:cubicBezTo>
                  <a:cubicBezTo>
                    <a:pt x="145563" y="405940"/>
                    <a:pt x="83200" y="296846"/>
                    <a:pt x="63803" y="355294"/>
                  </a:cubicBezTo>
                  <a:cubicBezTo>
                    <a:pt x="54711" y="382871"/>
                    <a:pt x="73517" y="438522"/>
                    <a:pt x="83573" y="464731"/>
                  </a:cubicBezTo>
                  <a:cubicBezTo>
                    <a:pt x="68816" y="443932"/>
                    <a:pt x="57233" y="401991"/>
                    <a:pt x="31952" y="390799"/>
                  </a:cubicBezTo>
                  <a:cubicBezTo>
                    <a:pt x="4397" y="380633"/>
                    <a:pt x="-211" y="408396"/>
                    <a:pt x="7" y="428542"/>
                  </a:cubicBezTo>
                  <a:cubicBezTo>
                    <a:pt x="536" y="477509"/>
                    <a:pt x="17038" y="523086"/>
                    <a:pt x="30239" y="569503"/>
                  </a:cubicBezTo>
                  <a:cubicBezTo>
                    <a:pt x="36964" y="593132"/>
                    <a:pt x="42008" y="615547"/>
                    <a:pt x="54058" y="637279"/>
                  </a:cubicBezTo>
                  <a:cubicBezTo>
                    <a:pt x="65764" y="658451"/>
                    <a:pt x="80927" y="678318"/>
                    <a:pt x="99421" y="694018"/>
                  </a:cubicBezTo>
                  <a:cubicBezTo>
                    <a:pt x="90423" y="895698"/>
                    <a:pt x="151541" y="1122405"/>
                    <a:pt x="255065" y="1318550"/>
                  </a:cubicBezTo>
                  <a:cubicBezTo>
                    <a:pt x="243825" y="1343080"/>
                    <a:pt x="238968" y="1369196"/>
                    <a:pt x="240618" y="1396306"/>
                  </a:cubicBezTo>
                  <a:cubicBezTo>
                    <a:pt x="269574" y="1502789"/>
                    <a:pt x="587929" y="1902977"/>
                    <a:pt x="728410" y="1932948"/>
                  </a:cubicBezTo>
                  <a:cubicBezTo>
                    <a:pt x="731181" y="1933538"/>
                    <a:pt x="733921" y="1933818"/>
                    <a:pt x="736786" y="1933818"/>
                  </a:cubicBezTo>
                  <a:cubicBezTo>
                    <a:pt x="737626" y="1933818"/>
                    <a:pt x="738467" y="1933818"/>
                    <a:pt x="739339" y="1933756"/>
                  </a:cubicBezTo>
                  <a:lnTo>
                    <a:pt x="763064" y="1932326"/>
                  </a:lnTo>
                  <a:lnTo>
                    <a:pt x="755373" y="1954804"/>
                  </a:lnTo>
                  <a:cubicBezTo>
                    <a:pt x="736443" y="2009957"/>
                    <a:pt x="711193" y="2083516"/>
                    <a:pt x="686160" y="2156452"/>
                  </a:cubicBezTo>
                  <a:cubicBezTo>
                    <a:pt x="685070" y="2159406"/>
                    <a:pt x="684105" y="2162235"/>
                    <a:pt x="683109" y="2165095"/>
                  </a:cubicBezTo>
                  <a:lnTo>
                    <a:pt x="673550" y="2192392"/>
                  </a:lnTo>
                  <a:lnTo>
                    <a:pt x="672212" y="2191086"/>
                  </a:lnTo>
                  <a:cubicBezTo>
                    <a:pt x="645093" y="2254510"/>
                    <a:pt x="596429" y="2368858"/>
                    <a:pt x="592381" y="2380299"/>
                  </a:cubicBezTo>
                  <a:cubicBezTo>
                    <a:pt x="583228" y="2403554"/>
                    <a:pt x="574292" y="2426903"/>
                    <a:pt x="565387" y="2450189"/>
                  </a:cubicBezTo>
                  <a:cubicBezTo>
                    <a:pt x="512178" y="2589005"/>
                    <a:pt x="457162" y="2732547"/>
                    <a:pt x="363290" y="2856191"/>
                  </a:cubicBezTo>
                  <a:cubicBezTo>
                    <a:pt x="341683" y="2884607"/>
                    <a:pt x="316183" y="2911997"/>
                    <a:pt x="291524" y="2938486"/>
                  </a:cubicBezTo>
                  <a:cubicBezTo>
                    <a:pt x="212410" y="3023485"/>
                    <a:pt x="137686" y="3103759"/>
                    <a:pt x="174394" y="3222553"/>
                  </a:cubicBezTo>
                  <a:cubicBezTo>
                    <a:pt x="211196" y="3341752"/>
                    <a:pt x="309987" y="3431135"/>
                    <a:pt x="401773" y="3502890"/>
                  </a:cubicBezTo>
                  <a:cubicBezTo>
                    <a:pt x="469274" y="3555650"/>
                    <a:pt x="546364" y="3593548"/>
                    <a:pt x="630895" y="3615591"/>
                  </a:cubicBezTo>
                  <a:lnTo>
                    <a:pt x="638679" y="3617612"/>
                  </a:lnTo>
                  <a:lnTo>
                    <a:pt x="641668" y="3625042"/>
                  </a:lnTo>
                  <a:cubicBezTo>
                    <a:pt x="690052" y="3744925"/>
                    <a:pt x="764433" y="3821001"/>
                    <a:pt x="862789" y="3851127"/>
                  </a:cubicBezTo>
                  <a:cubicBezTo>
                    <a:pt x="926896" y="3870776"/>
                    <a:pt x="988138" y="3880321"/>
                    <a:pt x="1049972" y="3880321"/>
                  </a:cubicBezTo>
                  <a:cubicBezTo>
                    <a:pt x="1139236" y="3880321"/>
                    <a:pt x="1215766" y="3860361"/>
                    <a:pt x="1289774" y="3841054"/>
                  </a:cubicBezTo>
                  <a:cubicBezTo>
                    <a:pt x="1335854" y="3829022"/>
                    <a:pt x="1379412" y="3817675"/>
                    <a:pt x="1424869" y="3811177"/>
                  </a:cubicBezTo>
                  <a:lnTo>
                    <a:pt x="1440187" y="3809591"/>
                  </a:lnTo>
                  <a:cubicBezTo>
                    <a:pt x="1440187" y="3809591"/>
                    <a:pt x="1443394" y="3827375"/>
                    <a:pt x="1443612" y="3828712"/>
                  </a:cubicBezTo>
                  <a:cubicBezTo>
                    <a:pt x="1444453" y="3828960"/>
                    <a:pt x="1445542" y="3829147"/>
                    <a:pt x="1447068" y="3829147"/>
                  </a:cubicBezTo>
                  <a:cubicBezTo>
                    <a:pt x="1453077" y="3829147"/>
                    <a:pt x="1460923" y="3826318"/>
                    <a:pt x="1466683" y="3824297"/>
                  </a:cubicBezTo>
                  <a:cubicBezTo>
                    <a:pt x="1471696" y="3822494"/>
                    <a:pt x="1475743" y="3821032"/>
                    <a:pt x="1480133" y="3820753"/>
                  </a:cubicBezTo>
                  <a:lnTo>
                    <a:pt x="1480632" y="3820659"/>
                  </a:lnTo>
                  <a:lnTo>
                    <a:pt x="1482064" y="3820659"/>
                  </a:lnTo>
                  <a:cubicBezTo>
                    <a:pt x="1490657" y="3820659"/>
                    <a:pt x="1498098" y="3826318"/>
                    <a:pt x="1500620" y="3834681"/>
                  </a:cubicBezTo>
                  <a:cubicBezTo>
                    <a:pt x="1529171" y="3928728"/>
                    <a:pt x="1608565" y="3949091"/>
                    <a:pt x="1626686" y="3949091"/>
                  </a:cubicBezTo>
                  <a:lnTo>
                    <a:pt x="1627589" y="3949091"/>
                  </a:lnTo>
                  <a:cubicBezTo>
                    <a:pt x="1658412" y="3948812"/>
                    <a:pt x="1661495" y="3908799"/>
                    <a:pt x="1661775" y="3903918"/>
                  </a:cubicBezTo>
                  <a:cubicBezTo>
                    <a:pt x="1663425" y="3882186"/>
                    <a:pt x="1662647" y="3849075"/>
                    <a:pt x="1659471" y="3805550"/>
                  </a:cubicBezTo>
                  <a:lnTo>
                    <a:pt x="1658942" y="3798368"/>
                  </a:lnTo>
                  <a:cubicBezTo>
                    <a:pt x="1716448" y="3820846"/>
                    <a:pt x="1780212" y="3830080"/>
                    <a:pt x="1848523" y="3815374"/>
                  </a:cubicBezTo>
                  <a:cubicBezTo>
                    <a:pt x="2132629" y="3754251"/>
                    <a:pt x="2210685" y="3569671"/>
                    <a:pt x="2370843" y="3472920"/>
                  </a:cubicBezTo>
                  <a:cubicBezTo>
                    <a:pt x="2370843" y="3472920"/>
                    <a:pt x="2371061" y="3472640"/>
                    <a:pt x="2371092" y="3472578"/>
                  </a:cubicBezTo>
                  <a:cubicBezTo>
                    <a:pt x="2373085" y="3475003"/>
                    <a:pt x="2375327" y="3477148"/>
                    <a:pt x="2378253" y="3478702"/>
                  </a:cubicBezTo>
                  <a:cubicBezTo>
                    <a:pt x="2385446" y="3482837"/>
                    <a:pt x="2403815" y="3490175"/>
                    <a:pt x="2426295" y="3498040"/>
                  </a:cubicBezTo>
                  <a:cubicBezTo>
                    <a:pt x="2455312" y="3516197"/>
                    <a:pt x="2483739" y="3521575"/>
                    <a:pt x="2505751" y="3522104"/>
                  </a:cubicBezTo>
                  <a:cubicBezTo>
                    <a:pt x="2532465" y="3528695"/>
                    <a:pt x="2554758" y="3532115"/>
                    <a:pt x="2562105" y="3528197"/>
                  </a:cubicBezTo>
                  <a:cubicBezTo>
                    <a:pt x="2592462" y="3512870"/>
                    <a:pt x="2587200" y="3484081"/>
                    <a:pt x="2576334" y="3458681"/>
                  </a:cubicBezTo>
                  <a:cubicBezTo>
                    <a:pt x="2550523" y="3394511"/>
                    <a:pt x="2508273" y="3319398"/>
                    <a:pt x="2460792" y="3250099"/>
                  </a:cubicBezTo>
                  <a:lnTo>
                    <a:pt x="2474523" y="3240648"/>
                  </a:lnTo>
                  <a:cubicBezTo>
                    <a:pt x="2447653" y="3191153"/>
                    <a:pt x="2418729" y="3140134"/>
                    <a:pt x="2407832" y="3124310"/>
                  </a:cubicBezTo>
                  <a:cubicBezTo>
                    <a:pt x="2399581" y="3126890"/>
                    <a:pt x="2383827" y="3134694"/>
                    <a:pt x="2366609" y="3143678"/>
                  </a:cubicBezTo>
                  <a:cubicBezTo>
                    <a:pt x="2361316" y="3142559"/>
                    <a:pt x="2355805" y="3142404"/>
                    <a:pt x="2350076" y="3143834"/>
                  </a:cubicBezTo>
                  <a:cubicBezTo>
                    <a:pt x="2315018" y="3151358"/>
                    <a:pt x="2265545" y="3199889"/>
                    <a:pt x="2234316" y="3218823"/>
                  </a:cubicBezTo>
                  <a:cubicBezTo>
                    <a:pt x="2234285" y="3218854"/>
                    <a:pt x="2234098" y="3218885"/>
                    <a:pt x="2234098" y="3218885"/>
                  </a:cubicBezTo>
                  <a:cubicBezTo>
                    <a:pt x="2170863" y="3240243"/>
                    <a:pt x="2107846" y="3260203"/>
                    <a:pt x="2045171" y="3279883"/>
                  </a:cubicBezTo>
                  <a:lnTo>
                    <a:pt x="2040158" y="3264898"/>
                  </a:lnTo>
                  <a:lnTo>
                    <a:pt x="2037886" y="3266017"/>
                  </a:lnTo>
                  <a:cubicBezTo>
                    <a:pt x="2243377" y="3135253"/>
                    <a:pt x="2208848" y="2600726"/>
                    <a:pt x="2040688" y="2209865"/>
                  </a:cubicBezTo>
                  <a:cubicBezTo>
                    <a:pt x="2039380" y="2207688"/>
                    <a:pt x="2034616" y="2201066"/>
                    <a:pt x="2032281" y="2197833"/>
                  </a:cubicBezTo>
                  <a:cubicBezTo>
                    <a:pt x="2026459" y="2189781"/>
                    <a:pt x="2024809" y="2187542"/>
                    <a:pt x="2024653" y="2182785"/>
                  </a:cubicBezTo>
                  <a:cubicBezTo>
                    <a:pt x="2018956" y="2120046"/>
                    <a:pt x="2013756" y="2061535"/>
                    <a:pt x="2009428" y="2012506"/>
                  </a:cubicBezTo>
                  <a:lnTo>
                    <a:pt x="2007124" y="1986267"/>
                  </a:lnTo>
                  <a:lnTo>
                    <a:pt x="2031441" y="1996402"/>
                  </a:lnTo>
                  <a:cubicBezTo>
                    <a:pt x="2159779" y="2049907"/>
                    <a:pt x="2195335" y="2055162"/>
                    <a:pt x="2226688" y="2059794"/>
                  </a:cubicBezTo>
                  <a:cubicBezTo>
                    <a:pt x="2237430" y="2061380"/>
                    <a:pt x="2247580" y="2062903"/>
                    <a:pt x="2260563" y="2066136"/>
                  </a:cubicBezTo>
                  <a:cubicBezTo>
                    <a:pt x="2265047" y="2067256"/>
                    <a:pt x="2269997" y="2067815"/>
                    <a:pt x="2275259" y="2067815"/>
                  </a:cubicBezTo>
                  <a:cubicBezTo>
                    <a:pt x="2291667" y="2067815"/>
                    <a:pt x="2311780" y="2062406"/>
                    <a:pt x="2335131" y="2051773"/>
                  </a:cubicBezTo>
                  <a:cubicBezTo>
                    <a:pt x="2399674" y="2080375"/>
                    <a:pt x="2467860" y="2098843"/>
                    <a:pt x="2533025" y="2110968"/>
                  </a:cubicBezTo>
                  <a:cubicBezTo>
                    <a:pt x="2632097" y="2129404"/>
                    <a:pt x="2891950" y="2038839"/>
                    <a:pt x="2964712" y="2012413"/>
                  </a:cubicBezTo>
                  <a:cubicBezTo>
                    <a:pt x="2970036" y="2015802"/>
                    <a:pt x="2975921" y="2018693"/>
                    <a:pt x="2982739" y="2020870"/>
                  </a:cubicBezTo>
                  <a:cubicBezTo>
                    <a:pt x="3006153" y="2027274"/>
                    <a:pt x="3031154" y="2028611"/>
                    <a:pt x="3055253" y="2026310"/>
                  </a:cubicBezTo>
                  <a:cubicBezTo>
                    <a:pt x="3080036" y="2023947"/>
                    <a:pt x="3101426" y="2015491"/>
                    <a:pt x="3124777" y="2007719"/>
                  </a:cubicBezTo>
                  <a:cubicBezTo>
                    <a:pt x="3170577" y="1992391"/>
                    <a:pt x="3217559" y="1980297"/>
                    <a:pt x="3258346" y="1953125"/>
                  </a:cubicBezTo>
                  <a:cubicBezTo>
                    <a:pt x="3275128" y="1941932"/>
                    <a:pt x="3295490" y="1922470"/>
                    <a:pt x="3271547" y="1905495"/>
                  </a:cubicBezTo>
                  <a:cubicBezTo>
                    <a:pt x="3248040" y="1890976"/>
                    <a:pt x="3206849" y="1905060"/>
                    <a:pt x="3181318" y="1904625"/>
                  </a:cubicBezTo>
                  <a:cubicBezTo>
                    <a:pt x="3208623" y="1898158"/>
                    <a:pt x="3265258" y="1882240"/>
                    <a:pt x="3282943" y="1859234"/>
                  </a:cubicBezTo>
                </a:path>
              </a:pathLst>
            </a:custGeom>
            <a:solidFill>
              <a:srgbClr val="FABCA4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1A7788E-9CB0-4827-9F39-F49A2E0FFFFA}"/>
                </a:ext>
              </a:extLst>
            </p:cNvPr>
            <p:cNvSpPr/>
            <p:nvPr/>
          </p:nvSpPr>
          <p:spPr>
            <a:xfrm>
              <a:off x="14226991" y="5264353"/>
              <a:ext cx="2449012" cy="2523818"/>
            </a:xfrm>
            <a:custGeom>
              <a:avLst/>
              <a:gdLst>
                <a:gd name="connsiteX0" fmla="*/ 2448699 w 2449012"/>
                <a:gd name="connsiteY0" fmla="*/ 595348 h 2523818"/>
                <a:gd name="connsiteX1" fmla="*/ 2436152 w 2449012"/>
                <a:gd name="connsiteY1" fmla="*/ 539573 h 2523818"/>
                <a:gd name="connsiteX2" fmla="*/ 2424819 w 2449012"/>
                <a:gd name="connsiteY2" fmla="*/ 516318 h 2523818"/>
                <a:gd name="connsiteX3" fmla="*/ 1831511 w 2449012"/>
                <a:gd name="connsiteY3" fmla="*/ 173894 h 2523818"/>
                <a:gd name="connsiteX4" fmla="*/ 1831230 w 2449012"/>
                <a:gd name="connsiteY4" fmla="*/ 173987 h 2523818"/>
                <a:gd name="connsiteX5" fmla="*/ 1666246 w 2449012"/>
                <a:gd name="connsiteY5" fmla="*/ 241763 h 2523818"/>
                <a:gd name="connsiteX6" fmla="*/ 1303741 w 2449012"/>
                <a:gd name="connsiteY6" fmla="*/ 412788 h 2523818"/>
                <a:gd name="connsiteX7" fmla="*/ 1132468 w 2449012"/>
                <a:gd name="connsiteY7" fmla="*/ 410830 h 2523818"/>
                <a:gd name="connsiteX8" fmla="*/ 718902 w 2449012"/>
                <a:gd name="connsiteY8" fmla="*/ 197864 h 2523818"/>
                <a:gd name="connsiteX9" fmla="*/ 649907 w 2449012"/>
                <a:gd name="connsiteY9" fmla="*/ 101983 h 2523818"/>
                <a:gd name="connsiteX10" fmla="*/ 550026 w 2449012"/>
                <a:gd name="connsiteY10" fmla="*/ 23606 h 2523818"/>
                <a:gd name="connsiteX11" fmla="*/ 480688 w 2449012"/>
                <a:gd name="connsiteY11" fmla="*/ 817 h 2523818"/>
                <a:gd name="connsiteX12" fmla="*/ 328002 w 2449012"/>
                <a:gd name="connsiteY12" fmla="*/ 16269 h 2523818"/>
                <a:gd name="connsiteX13" fmla="*/ 81164 w 2449012"/>
                <a:gd name="connsiteY13" fmla="*/ 169915 h 2523818"/>
                <a:gd name="connsiteX14" fmla="*/ 60054 w 2449012"/>
                <a:gd name="connsiteY14" fmla="*/ 267661 h 2523818"/>
                <a:gd name="connsiteX15" fmla="*/ 560331 w 2449012"/>
                <a:gd name="connsiteY15" fmla="*/ 817298 h 2523818"/>
                <a:gd name="connsiteX16" fmla="*/ 575525 w 2449012"/>
                <a:gd name="connsiteY16" fmla="*/ 818448 h 2523818"/>
                <a:gd name="connsiteX17" fmla="*/ 506405 w 2449012"/>
                <a:gd name="connsiteY17" fmla="*/ 1019848 h 2523818"/>
                <a:gd name="connsiteX18" fmla="*/ 427603 w 2449012"/>
                <a:gd name="connsiteY18" fmla="*/ 1249105 h 2523818"/>
                <a:gd name="connsiteX19" fmla="*/ 400609 w 2449012"/>
                <a:gd name="connsiteY19" fmla="*/ 1318995 h 2523818"/>
                <a:gd name="connsiteX20" fmla="*/ 198511 w 2449012"/>
                <a:gd name="connsiteY20" fmla="*/ 1724997 h 2523818"/>
                <a:gd name="connsiteX21" fmla="*/ 126745 w 2449012"/>
                <a:gd name="connsiteY21" fmla="*/ 1807322 h 2523818"/>
                <a:gd name="connsiteX22" fmla="*/ 9615 w 2449012"/>
                <a:gd name="connsiteY22" fmla="*/ 2091359 h 2523818"/>
                <a:gd name="connsiteX23" fmla="*/ 25619 w 2449012"/>
                <a:gd name="connsiteY23" fmla="*/ 2133299 h 2523818"/>
                <a:gd name="connsiteX24" fmla="*/ 21696 w 2449012"/>
                <a:gd name="connsiteY24" fmla="*/ 2160254 h 2523818"/>
                <a:gd name="connsiteX25" fmla="*/ 43677 w 2449012"/>
                <a:gd name="connsiteY25" fmla="*/ 2197717 h 2523818"/>
                <a:gd name="connsiteX26" fmla="*/ 48908 w 2449012"/>
                <a:gd name="connsiteY26" fmla="*/ 2177136 h 2523818"/>
                <a:gd name="connsiteX27" fmla="*/ 236994 w 2449012"/>
                <a:gd name="connsiteY27" fmla="*/ 2371696 h 2523818"/>
                <a:gd name="connsiteX28" fmla="*/ 302907 w 2449012"/>
                <a:gd name="connsiteY28" fmla="*/ 2416807 h 2523818"/>
                <a:gd name="connsiteX29" fmla="*/ 307671 w 2449012"/>
                <a:gd name="connsiteY29" fmla="*/ 2437855 h 2523818"/>
                <a:gd name="connsiteX30" fmla="*/ 337716 w 2449012"/>
                <a:gd name="connsiteY30" fmla="*/ 2453307 h 2523818"/>
                <a:gd name="connsiteX31" fmla="*/ 337405 w 2449012"/>
                <a:gd name="connsiteY31" fmla="*/ 2435803 h 2523818"/>
                <a:gd name="connsiteX32" fmla="*/ 607470 w 2449012"/>
                <a:gd name="connsiteY32" fmla="*/ 2506595 h 2523818"/>
                <a:gd name="connsiteX33" fmla="*/ 611922 w 2449012"/>
                <a:gd name="connsiteY33" fmla="*/ 2522544 h 2523818"/>
                <a:gd name="connsiteX34" fmla="*/ 639258 w 2449012"/>
                <a:gd name="connsiteY34" fmla="*/ 2523818 h 2523818"/>
                <a:gd name="connsiteX35" fmla="*/ 634370 w 2449012"/>
                <a:gd name="connsiteY35" fmla="*/ 2507932 h 2523818"/>
                <a:gd name="connsiteX36" fmla="*/ 664789 w 2449012"/>
                <a:gd name="connsiteY36" fmla="*/ 2508429 h 2523818"/>
                <a:gd name="connsiteX37" fmla="*/ 664820 w 2449012"/>
                <a:gd name="connsiteY37" fmla="*/ 2508429 h 2523818"/>
                <a:gd name="connsiteX38" fmla="*/ 888868 w 2449012"/>
                <a:gd name="connsiteY38" fmla="*/ 2485298 h 2523818"/>
                <a:gd name="connsiteX39" fmla="*/ 890393 w 2449012"/>
                <a:gd name="connsiteY39" fmla="*/ 2501216 h 2523818"/>
                <a:gd name="connsiteX40" fmla="*/ 915986 w 2449012"/>
                <a:gd name="connsiteY40" fmla="*/ 2496117 h 2523818"/>
                <a:gd name="connsiteX41" fmla="*/ 914834 w 2449012"/>
                <a:gd name="connsiteY41" fmla="*/ 2480044 h 2523818"/>
                <a:gd name="connsiteX42" fmla="*/ 1181972 w 2449012"/>
                <a:gd name="connsiteY42" fmla="*/ 2404154 h 2523818"/>
                <a:gd name="connsiteX43" fmla="*/ 1179731 w 2449012"/>
                <a:gd name="connsiteY43" fmla="*/ 2421937 h 2523818"/>
                <a:gd name="connsiteX44" fmla="*/ 1208126 w 2449012"/>
                <a:gd name="connsiteY44" fmla="*/ 2411926 h 2523818"/>
                <a:gd name="connsiteX45" fmla="*/ 1210585 w 2449012"/>
                <a:gd name="connsiteY45" fmla="*/ 2394081 h 2523818"/>
                <a:gd name="connsiteX46" fmla="*/ 1498553 w 2449012"/>
                <a:gd name="connsiteY46" fmla="*/ 2280043 h 2523818"/>
                <a:gd name="connsiteX47" fmla="*/ 1494817 w 2449012"/>
                <a:gd name="connsiteY47" fmla="*/ 2298915 h 2523818"/>
                <a:gd name="connsiteX48" fmla="*/ 1525578 w 2449012"/>
                <a:gd name="connsiteY48" fmla="*/ 2285950 h 2523818"/>
                <a:gd name="connsiteX49" fmla="*/ 1529345 w 2449012"/>
                <a:gd name="connsiteY49" fmla="*/ 2267048 h 2523818"/>
                <a:gd name="connsiteX50" fmla="*/ 1549739 w 2449012"/>
                <a:gd name="connsiteY50" fmla="*/ 2258374 h 2523818"/>
                <a:gd name="connsiteX51" fmla="*/ 1714194 w 2449012"/>
                <a:gd name="connsiteY51" fmla="*/ 2190007 h 2523818"/>
                <a:gd name="connsiteX52" fmla="*/ 1823914 w 2449012"/>
                <a:gd name="connsiteY52" fmla="*/ 2151611 h 2523818"/>
                <a:gd name="connsiteX53" fmla="*/ 1820084 w 2449012"/>
                <a:gd name="connsiteY53" fmla="*/ 2169799 h 2523818"/>
                <a:gd name="connsiteX54" fmla="*/ 1850783 w 2449012"/>
                <a:gd name="connsiteY54" fmla="*/ 2159073 h 2523818"/>
                <a:gd name="connsiteX55" fmla="*/ 1854519 w 2449012"/>
                <a:gd name="connsiteY55" fmla="*/ 2140885 h 2523818"/>
                <a:gd name="connsiteX56" fmla="*/ 1874632 w 2449012"/>
                <a:gd name="connsiteY56" fmla="*/ 2133859 h 2523818"/>
                <a:gd name="connsiteX57" fmla="*/ 1875816 w 2449012"/>
                <a:gd name="connsiteY57" fmla="*/ 1050752 h 2523818"/>
                <a:gd name="connsiteX58" fmla="*/ 1860528 w 2449012"/>
                <a:gd name="connsiteY58" fmla="*/ 879913 h 2523818"/>
                <a:gd name="connsiteX59" fmla="*/ 2091924 w 2449012"/>
                <a:gd name="connsiteY59" fmla="*/ 950394 h 2523818"/>
                <a:gd name="connsiteX60" fmla="*/ 2189905 w 2449012"/>
                <a:gd name="connsiteY60" fmla="*/ 928879 h 2523818"/>
                <a:gd name="connsiteX61" fmla="*/ 2294581 w 2449012"/>
                <a:gd name="connsiteY61" fmla="*/ 859705 h 2523818"/>
                <a:gd name="connsiteX62" fmla="*/ 2448699 w 2449012"/>
                <a:gd name="connsiteY62" fmla="*/ 595348 h 25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49012" h="2523818">
                  <a:moveTo>
                    <a:pt x="2448699" y="595348"/>
                  </a:moveTo>
                  <a:cubicBezTo>
                    <a:pt x="2447610" y="576539"/>
                    <a:pt x="2443531" y="557854"/>
                    <a:pt x="2436152" y="539573"/>
                  </a:cubicBezTo>
                  <a:cubicBezTo>
                    <a:pt x="2432976" y="531738"/>
                    <a:pt x="2429240" y="523966"/>
                    <a:pt x="2424819" y="516318"/>
                  </a:cubicBezTo>
                  <a:cubicBezTo>
                    <a:pt x="2354890" y="433898"/>
                    <a:pt x="1982422" y="136431"/>
                    <a:pt x="1831511" y="173894"/>
                  </a:cubicBezTo>
                  <a:cubicBezTo>
                    <a:pt x="1831417" y="173925"/>
                    <a:pt x="1831324" y="173956"/>
                    <a:pt x="1831230" y="173987"/>
                  </a:cubicBezTo>
                  <a:cubicBezTo>
                    <a:pt x="1829331" y="173987"/>
                    <a:pt x="1706908" y="241608"/>
                    <a:pt x="1666246" y="241763"/>
                  </a:cubicBezTo>
                  <a:cubicBezTo>
                    <a:pt x="1576889" y="332110"/>
                    <a:pt x="1456116" y="393233"/>
                    <a:pt x="1303741" y="412788"/>
                  </a:cubicBezTo>
                  <a:cubicBezTo>
                    <a:pt x="1245426" y="420250"/>
                    <a:pt x="1188044" y="419131"/>
                    <a:pt x="1132468" y="410830"/>
                  </a:cubicBezTo>
                  <a:cubicBezTo>
                    <a:pt x="973119" y="389533"/>
                    <a:pt x="828248" y="308544"/>
                    <a:pt x="718902" y="197864"/>
                  </a:cubicBezTo>
                  <a:cubicBezTo>
                    <a:pt x="689884" y="168516"/>
                    <a:pt x="667249" y="136586"/>
                    <a:pt x="649907" y="101983"/>
                  </a:cubicBezTo>
                  <a:cubicBezTo>
                    <a:pt x="597787" y="52924"/>
                    <a:pt x="576957" y="46239"/>
                    <a:pt x="550026" y="23606"/>
                  </a:cubicBezTo>
                  <a:cubicBezTo>
                    <a:pt x="533524" y="9771"/>
                    <a:pt x="509052" y="2993"/>
                    <a:pt x="480688" y="817"/>
                  </a:cubicBezTo>
                  <a:cubicBezTo>
                    <a:pt x="434421" y="-2758"/>
                    <a:pt x="377693" y="5947"/>
                    <a:pt x="328002" y="16269"/>
                  </a:cubicBezTo>
                  <a:cubicBezTo>
                    <a:pt x="224104" y="37907"/>
                    <a:pt x="123850" y="90573"/>
                    <a:pt x="81164" y="169915"/>
                  </a:cubicBezTo>
                  <a:cubicBezTo>
                    <a:pt x="65534" y="198984"/>
                    <a:pt x="57532" y="231628"/>
                    <a:pt x="60054" y="267661"/>
                  </a:cubicBezTo>
                  <a:cubicBezTo>
                    <a:pt x="86706" y="372341"/>
                    <a:pt x="408206" y="784840"/>
                    <a:pt x="560331" y="817298"/>
                  </a:cubicBezTo>
                  <a:cubicBezTo>
                    <a:pt x="565468" y="818417"/>
                    <a:pt x="570543" y="818728"/>
                    <a:pt x="575525" y="818448"/>
                  </a:cubicBezTo>
                  <a:cubicBezTo>
                    <a:pt x="556595" y="873602"/>
                    <a:pt x="531376" y="947160"/>
                    <a:pt x="506405" y="1019848"/>
                  </a:cubicBezTo>
                  <a:cubicBezTo>
                    <a:pt x="512259" y="1023455"/>
                    <a:pt x="431744" y="1237415"/>
                    <a:pt x="427603" y="1249105"/>
                  </a:cubicBezTo>
                  <a:cubicBezTo>
                    <a:pt x="418449" y="1272360"/>
                    <a:pt x="409544" y="1295708"/>
                    <a:pt x="400609" y="1318995"/>
                  </a:cubicBezTo>
                  <a:cubicBezTo>
                    <a:pt x="347399" y="1457811"/>
                    <a:pt x="292383" y="1601352"/>
                    <a:pt x="198511" y="1724997"/>
                  </a:cubicBezTo>
                  <a:cubicBezTo>
                    <a:pt x="176904" y="1753413"/>
                    <a:pt x="151404" y="1780834"/>
                    <a:pt x="126745" y="1807322"/>
                  </a:cubicBezTo>
                  <a:cubicBezTo>
                    <a:pt x="47631" y="1892291"/>
                    <a:pt x="-27093" y="1972565"/>
                    <a:pt x="9615" y="2091359"/>
                  </a:cubicBezTo>
                  <a:cubicBezTo>
                    <a:pt x="14068" y="2105785"/>
                    <a:pt x="19454" y="2119744"/>
                    <a:pt x="25619" y="2133299"/>
                  </a:cubicBezTo>
                  <a:cubicBezTo>
                    <a:pt x="24591" y="2142409"/>
                    <a:pt x="23346" y="2151425"/>
                    <a:pt x="21696" y="2160254"/>
                  </a:cubicBezTo>
                  <a:cubicBezTo>
                    <a:pt x="28390" y="2173063"/>
                    <a:pt x="35707" y="2185623"/>
                    <a:pt x="43677" y="2197717"/>
                  </a:cubicBezTo>
                  <a:cubicBezTo>
                    <a:pt x="44798" y="2190256"/>
                    <a:pt x="46666" y="2183540"/>
                    <a:pt x="48908" y="2177136"/>
                  </a:cubicBezTo>
                  <a:cubicBezTo>
                    <a:pt x="96544" y="2255109"/>
                    <a:pt x="168684" y="2318284"/>
                    <a:pt x="236994" y="2371696"/>
                  </a:cubicBezTo>
                  <a:cubicBezTo>
                    <a:pt x="258228" y="2388267"/>
                    <a:pt x="280210" y="2403283"/>
                    <a:pt x="302907" y="2416807"/>
                  </a:cubicBezTo>
                  <a:cubicBezTo>
                    <a:pt x="305180" y="2424020"/>
                    <a:pt x="306830" y="2431046"/>
                    <a:pt x="307671" y="2437855"/>
                  </a:cubicBezTo>
                  <a:cubicBezTo>
                    <a:pt x="317572" y="2443358"/>
                    <a:pt x="327597" y="2448270"/>
                    <a:pt x="337716" y="2453307"/>
                  </a:cubicBezTo>
                  <a:cubicBezTo>
                    <a:pt x="336720" y="2447182"/>
                    <a:pt x="336689" y="2441368"/>
                    <a:pt x="337405" y="2435803"/>
                  </a:cubicBezTo>
                  <a:cubicBezTo>
                    <a:pt x="417577" y="2476811"/>
                    <a:pt x="506966" y="2500252"/>
                    <a:pt x="607470" y="2506595"/>
                  </a:cubicBezTo>
                  <a:cubicBezTo>
                    <a:pt x="608808" y="2512098"/>
                    <a:pt x="610272" y="2517476"/>
                    <a:pt x="611922" y="2522544"/>
                  </a:cubicBezTo>
                  <a:cubicBezTo>
                    <a:pt x="621013" y="2523103"/>
                    <a:pt x="630074" y="2523570"/>
                    <a:pt x="639258" y="2523818"/>
                  </a:cubicBezTo>
                  <a:cubicBezTo>
                    <a:pt x="637421" y="2518813"/>
                    <a:pt x="635834" y="2513466"/>
                    <a:pt x="634370" y="2507932"/>
                  </a:cubicBezTo>
                  <a:cubicBezTo>
                    <a:pt x="644396" y="2508242"/>
                    <a:pt x="654515" y="2508429"/>
                    <a:pt x="664789" y="2508429"/>
                  </a:cubicBezTo>
                  <a:cubicBezTo>
                    <a:pt x="664789" y="2508429"/>
                    <a:pt x="664820" y="2508429"/>
                    <a:pt x="664820" y="2508429"/>
                  </a:cubicBezTo>
                  <a:cubicBezTo>
                    <a:pt x="737987" y="2508429"/>
                    <a:pt x="813178" y="2499848"/>
                    <a:pt x="888868" y="2485298"/>
                  </a:cubicBezTo>
                  <a:cubicBezTo>
                    <a:pt x="889272" y="2490801"/>
                    <a:pt x="889771" y="2496180"/>
                    <a:pt x="890393" y="2501216"/>
                  </a:cubicBezTo>
                  <a:cubicBezTo>
                    <a:pt x="898924" y="2499537"/>
                    <a:pt x="907455" y="2497858"/>
                    <a:pt x="915986" y="2496117"/>
                  </a:cubicBezTo>
                  <a:cubicBezTo>
                    <a:pt x="915457" y="2491050"/>
                    <a:pt x="915114" y="2485609"/>
                    <a:pt x="914834" y="2480044"/>
                  </a:cubicBezTo>
                  <a:cubicBezTo>
                    <a:pt x="1004192" y="2461297"/>
                    <a:pt x="1094047" y="2434622"/>
                    <a:pt x="1181972" y="2404154"/>
                  </a:cubicBezTo>
                  <a:cubicBezTo>
                    <a:pt x="1181163" y="2410216"/>
                    <a:pt x="1180416" y="2416185"/>
                    <a:pt x="1179731" y="2421937"/>
                  </a:cubicBezTo>
                  <a:cubicBezTo>
                    <a:pt x="1189227" y="2418673"/>
                    <a:pt x="1198630" y="2415253"/>
                    <a:pt x="1208126" y="2411926"/>
                  </a:cubicBezTo>
                  <a:cubicBezTo>
                    <a:pt x="1208904" y="2406112"/>
                    <a:pt x="1209714" y="2400174"/>
                    <a:pt x="1210585" y="2394081"/>
                  </a:cubicBezTo>
                  <a:cubicBezTo>
                    <a:pt x="1310653" y="2358358"/>
                    <a:pt x="1407857" y="2318253"/>
                    <a:pt x="1498553" y="2280043"/>
                  </a:cubicBezTo>
                  <a:cubicBezTo>
                    <a:pt x="1497308" y="2286354"/>
                    <a:pt x="1496031" y="2292728"/>
                    <a:pt x="1494817" y="2298915"/>
                  </a:cubicBezTo>
                  <a:cubicBezTo>
                    <a:pt x="1505091" y="2294531"/>
                    <a:pt x="1515397" y="2290241"/>
                    <a:pt x="1525578" y="2285950"/>
                  </a:cubicBezTo>
                  <a:cubicBezTo>
                    <a:pt x="1526824" y="2279670"/>
                    <a:pt x="1528069" y="2273390"/>
                    <a:pt x="1529345" y="2267048"/>
                  </a:cubicBezTo>
                  <a:cubicBezTo>
                    <a:pt x="1536164" y="2264156"/>
                    <a:pt x="1542983" y="2261265"/>
                    <a:pt x="1549739" y="2258374"/>
                  </a:cubicBezTo>
                  <a:cubicBezTo>
                    <a:pt x="1607494" y="2233937"/>
                    <a:pt x="1662074" y="2210806"/>
                    <a:pt x="1714194" y="2190007"/>
                  </a:cubicBezTo>
                  <a:lnTo>
                    <a:pt x="1823914" y="2151611"/>
                  </a:lnTo>
                  <a:cubicBezTo>
                    <a:pt x="1822637" y="2157705"/>
                    <a:pt x="1821361" y="2163798"/>
                    <a:pt x="1820084" y="2169799"/>
                  </a:cubicBezTo>
                  <a:lnTo>
                    <a:pt x="1850783" y="2159073"/>
                  </a:lnTo>
                  <a:cubicBezTo>
                    <a:pt x="1852028" y="2153041"/>
                    <a:pt x="1853274" y="2146979"/>
                    <a:pt x="1854519" y="2140885"/>
                  </a:cubicBezTo>
                  <a:lnTo>
                    <a:pt x="1874632" y="2133859"/>
                  </a:lnTo>
                  <a:cubicBezTo>
                    <a:pt x="2078473" y="2001447"/>
                    <a:pt x="1858318" y="1056317"/>
                    <a:pt x="1875816" y="1050752"/>
                  </a:cubicBezTo>
                  <a:cubicBezTo>
                    <a:pt x="1870118" y="987795"/>
                    <a:pt x="1864887" y="929097"/>
                    <a:pt x="1860528" y="879913"/>
                  </a:cubicBezTo>
                  <a:cubicBezTo>
                    <a:pt x="2033545" y="952041"/>
                    <a:pt x="2042606" y="938051"/>
                    <a:pt x="2091924" y="950394"/>
                  </a:cubicBezTo>
                  <a:cubicBezTo>
                    <a:pt x="2119509" y="957296"/>
                    <a:pt x="2154100" y="947067"/>
                    <a:pt x="2189905" y="928879"/>
                  </a:cubicBezTo>
                  <a:cubicBezTo>
                    <a:pt x="2225524" y="910754"/>
                    <a:pt x="2262325" y="884701"/>
                    <a:pt x="2294581" y="859705"/>
                  </a:cubicBezTo>
                  <a:cubicBezTo>
                    <a:pt x="2384032" y="790374"/>
                    <a:pt x="2454304" y="691104"/>
                    <a:pt x="2448699" y="59534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3E7D3E3-C572-43A5-BD3E-99C8594FFE0B}"/>
                </a:ext>
              </a:extLst>
            </p:cNvPr>
            <p:cNvSpPr/>
            <p:nvPr/>
          </p:nvSpPr>
          <p:spPr>
            <a:xfrm>
              <a:off x="15277667" y="5719859"/>
              <a:ext cx="76685" cy="76605"/>
            </a:xfrm>
            <a:custGeom>
              <a:avLst/>
              <a:gdLst>
                <a:gd name="connsiteX0" fmla="*/ 38358 w 76685"/>
                <a:gd name="connsiteY0" fmla="*/ 0 h 76605"/>
                <a:gd name="connsiteX1" fmla="*/ 76685 w 76685"/>
                <a:gd name="connsiteY1" fmla="*/ 38303 h 76605"/>
                <a:gd name="connsiteX2" fmla="*/ 38358 w 76685"/>
                <a:gd name="connsiteY2" fmla="*/ 76605 h 76605"/>
                <a:gd name="connsiteX3" fmla="*/ 0 w 76685"/>
                <a:gd name="connsiteY3" fmla="*/ 38303 h 76605"/>
                <a:gd name="connsiteX4" fmla="*/ 38358 w 76685"/>
                <a:gd name="connsiteY4" fmla="*/ 0 h 7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605">
                  <a:moveTo>
                    <a:pt x="38358" y="0"/>
                  </a:moveTo>
                  <a:cubicBezTo>
                    <a:pt x="59530" y="0"/>
                    <a:pt x="76685" y="17162"/>
                    <a:pt x="76685" y="38303"/>
                  </a:cubicBezTo>
                  <a:cubicBezTo>
                    <a:pt x="76685" y="59444"/>
                    <a:pt x="59530" y="76605"/>
                    <a:pt x="38358" y="76605"/>
                  </a:cubicBezTo>
                  <a:cubicBezTo>
                    <a:pt x="17187" y="76605"/>
                    <a:pt x="0" y="59444"/>
                    <a:pt x="0" y="38303"/>
                  </a:cubicBezTo>
                  <a:cubicBezTo>
                    <a:pt x="0" y="17162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A8C790-5822-43FC-A255-A9C097259FE7}"/>
                </a:ext>
              </a:extLst>
            </p:cNvPr>
            <p:cNvSpPr/>
            <p:nvPr/>
          </p:nvSpPr>
          <p:spPr>
            <a:xfrm>
              <a:off x="15249801" y="5886842"/>
              <a:ext cx="76685" cy="76574"/>
            </a:xfrm>
            <a:custGeom>
              <a:avLst/>
              <a:gdLst>
                <a:gd name="connsiteX0" fmla="*/ 38358 w 76685"/>
                <a:gd name="connsiteY0" fmla="*/ 0 h 76574"/>
                <a:gd name="connsiteX1" fmla="*/ 76685 w 76685"/>
                <a:gd name="connsiteY1" fmla="*/ 38272 h 76574"/>
                <a:gd name="connsiteX2" fmla="*/ 38358 w 76685"/>
                <a:gd name="connsiteY2" fmla="*/ 76574 h 76574"/>
                <a:gd name="connsiteX3" fmla="*/ 0 w 76685"/>
                <a:gd name="connsiteY3" fmla="*/ 38272 h 76574"/>
                <a:gd name="connsiteX4" fmla="*/ 38358 w 76685"/>
                <a:gd name="connsiteY4" fmla="*/ 0 h 7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574">
                  <a:moveTo>
                    <a:pt x="38358" y="0"/>
                  </a:moveTo>
                  <a:cubicBezTo>
                    <a:pt x="59530" y="0"/>
                    <a:pt x="76685" y="17130"/>
                    <a:pt x="76685" y="38272"/>
                  </a:cubicBezTo>
                  <a:cubicBezTo>
                    <a:pt x="76685" y="59444"/>
                    <a:pt x="59530" y="76574"/>
                    <a:pt x="38358" y="76574"/>
                  </a:cubicBezTo>
                  <a:cubicBezTo>
                    <a:pt x="17187" y="76574"/>
                    <a:pt x="0" y="59444"/>
                    <a:pt x="0" y="38272"/>
                  </a:cubicBezTo>
                  <a:cubicBezTo>
                    <a:pt x="0" y="17130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C646C57-5B5D-41F7-A038-B37BF1C45DB3}"/>
                </a:ext>
              </a:extLst>
            </p:cNvPr>
            <p:cNvSpPr/>
            <p:nvPr/>
          </p:nvSpPr>
          <p:spPr>
            <a:xfrm>
              <a:off x="14211032" y="5539600"/>
              <a:ext cx="2047431" cy="2249059"/>
            </a:xfrm>
            <a:custGeom>
              <a:avLst/>
              <a:gdLst>
                <a:gd name="connsiteX0" fmla="*/ 1183423 w 2047431"/>
                <a:gd name="connsiteY0" fmla="*/ 1020554 h 2249059"/>
                <a:gd name="connsiteX1" fmla="*/ 1122616 w 2047431"/>
                <a:gd name="connsiteY1" fmla="*/ 1489918 h 2249059"/>
                <a:gd name="connsiteX2" fmla="*/ 1112342 w 2047431"/>
                <a:gd name="connsiteY2" fmla="*/ 1512582 h 2249059"/>
                <a:gd name="connsiteX3" fmla="*/ 1001875 w 2047431"/>
                <a:gd name="connsiteY3" fmla="*/ 1741901 h 2249059"/>
                <a:gd name="connsiteX4" fmla="*/ 950689 w 2047431"/>
                <a:gd name="connsiteY4" fmla="*/ 1977779 h 2249059"/>
                <a:gd name="connsiteX5" fmla="*/ 931977 w 2047431"/>
                <a:gd name="connsiteY5" fmla="*/ 2220870 h 2249059"/>
                <a:gd name="connsiteX6" fmla="*/ 906384 w 2047431"/>
                <a:gd name="connsiteY6" fmla="*/ 2225969 h 2249059"/>
                <a:gd name="connsiteX7" fmla="*/ 922947 w 2047431"/>
                <a:gd name="connsiteY7" fmla="*/ 1976691 h 2249059"/>
                <a:gd name="connsiteX8" fmla="*/ 976437 w 2047431"/>
                <a:gd name="connsiteY8" fmla="*/ 1730522 h 2249059"/>
                <a:gd name="connsiteX9" fmla="*/ 1089302 w 2047431"/>
                <a:gd name="connsiteY9" fmla="*/ 1500892 h 2249059"/>
                <a:gd name="connsiteX10" fmla="*/ 1099265 w 2047431"/>
                <a:gd name="connsiteY10" fmla="*/ 1478912 h 2249059"/>
                <a:gd name="connsiteX11" fmla="*/ 1161130 w 2047431"/>
                <a:gd name="connsiteY11" fmla="*/ 1023757 h 2249059"/>
                <a:gd name="connsiteX12" fmla="*/ 1162718 w 2047431"/>
                <a:gd name="connsiteY12" fmla="*/ 942488 h 2249059"/>
                <a:gd name="connsiteX13" fmla="*/ 1163496 w 2047431"/>
                <a:gd name="connsiteY13" fmla="*/ 897688 h 2249059"/>
                <a:gd name="connsiteX14" fmla="*/ 1180091 w 2047431"/>
                <a:gd name="connsiteY14" fmla="*/ 897377 h 2249059"/>
                <a:gd name="connsiteX15" fmla="*/ 1182489 w 2047431"/>
                <a:gd name="connsiteY15" fmla="*/ 897283 h 2249059"/>
                <a:gd name="connsiteX16" fmla="*/ 1183983 w 2047431"/>
                <a:gd name="connsiteY16" fmla="*/ 968448 h 2249059"/>
                <a:gd name="connsiteX17" fmla="*/ 1183423 w 2047431"/>
                <a:gd name="connsiteY17" fmla="*/ 1020554 h 2249059"/>
                <a:gd name="connsiteX18" fmla="*/ 840378 w 2047431"/>
                <a:gd name="connsiteY18" fmla="*/ 1525484 h 2249059"/>
                <a:gd name="connsiteX19" fmla="*/ 703913 w 2047431"/>
                <a:gd name="connsiteY19" fmla="*/ 1744668 h 2249059"/>
                <a:gd name="connsiteX20" fmla="*/ 651232 w 2047431"/>
                <a:gd name="connsiteY20" fmla="*/ 1982163 h 2249059"/>
                <a:gd name="connsiteX21" fmla="*/ 655218 w 2047431"/>
                <a:gd name="connsiteY21" fmla="*/ 2248571 h 2249059"/>
                <a:gd name="connsiteX22" fmla="*/ 627881 w 2047431"/>
                <a:gd name="connsiteY22" fmla="*/ 2247297 h 2249059"/>
                <a:gd name="connsiteX23" fmla="*/ 623242 w 2047431"/>
                <a:gd name="connsiteY23" fmla="*/ 1982505 h 2249059"/>
                <a:gd name="connsiteX24" fmla="*/ 678974 w 2047431"/>
                <a:gd name="connsiteY24" fmla="*/ 1732418 h 2249059"/>
                <a:gd name="connsiteX25" fmla="*/ 818925 w 2047431"/>
                <a:gd name="connsiteY25" fmla="*/ 1510686 h 2249059"/>
                <a:gd name="connsiteX26" fmla="*/ 831847 w 2047431"/>
                <a:gd name="connsiteY26" fmla="*/ 1489669 h 2249059"/>
                <a:gd name="connsiteX27" fmla="*/ 939044 w 2047431"/>
                <a:gd name="connsiteY27" fmla="*/ 1031312 h 2249059"/>
                <a:gd name="connsiteX28" fmla="*/ 948852 w 2047431"/>
                <a:gd name="connsiteY28" fmla="*/ 948457 h 2249059"/>
                <a:gd name="connsiteX29" fmla="*/ 955484 w 2047431"/>
                <a:gd name="connsiteY29" fmla="*/ 891470 h 2249059"/>
                <a:gd name="connsiteX30" fmla="*/ 974912 w 2047431"/>
                <a:gd name="connsiteY30" fmla="*/ 892900 h 2249059"/>
                <a:gd name="connsiteX31" fmla="*/ 967502 w 2047431"/>
                <a:gd name="connsiteY31" fmla="*/ 983558 h 2249059"/>
                <a:gd name="connsiteX32" fmla="*/ 961617 w 2047431"/>
                <a:gd name="connsiteY32" fmla="*/ 1036099 h 2249059"/>
                <a:gd name="connsiteX33" fmla="*/ 853610 w 2047431"/>
                <a:gd name="connsiteY33" fmla="*/ 1503846 h 2249059"/>
                <a:gd name="connsiteX34" fmla="*/ 840378 w 2047431"/>
                <a:gd name="connsiteY34" fmla="*/ 1525484 h 2249059"/>
                <a:gd name="connsiteX35" fmla="*/ 568413 w 2047431"/>
                <a:gd name="connsiteY35" fmla="*/ 1538387 h 2249059"/>
                <a:gd name="connsiteX36" fmla="*/ 405982 w 2047431"/>
                <a:gd name="connsiteY36" fmla="*/ 1747466 h 2249059"/>
                <a:gd name="connsiteX37" fmla="*/ 351683 w 2047431"/>
                <a:gd name="connsiteY37" fmla="*/ 1986546 h 2249059"/>
                <a:gd name="connsiteX38" fmla="*/ 353675 w 2047431"/>
                <a:gd name="connsiteY38" fmla="*/ 2178029 h 2249059"/>
                <a:gd name="connsiteX39" fmla="*/ 323630 w 2047431"/>
                <a:gd name="connsiteY39" fmla="*/ 2162608 h 2249059"/>
                <a:gd name="connsiteX40" fmla="*/ 323568 w 2047431"/>
                <a:gd name="connsiteY40" fmla="*/ 1988287 h 2249059"/>
                <a:gd name="connsiteX41" fmla="*/ 381510 w 2047431"/>
                <a:gd name="connsiteY41" fmla="*/ 1734315 h 2249059"/>
                <a:gd name="connsiteX42" fmla="*/ 548580 w 2047431"/>
                <a:gd name="connsiteY42" fmla="*/ 1520479 h 2249059"/>
                <a:gd name="connsiteX43" fmla="*/ 564366 w 2047431"/>
                <a:gd name="connsiteY43" fmla="*/ 1500333 h 2249059"/>
                <a:gd name="connsiteX44" fmla="*/ 716896 w 2047431"/>
                <a:gd name="connsiteY44" fmla="*/ 1038960 h 2249059"/>
                <a:gd name="connsiteX45" fmla="*/ 735017 w 2047431"/>
                <a:gd name="connsiteY45" fmla="*/ 954426 h 2249059"/>
                <a:gd name="connsiteX46" fmla="*/ 753885 w 2047431"/>
                <a:gd name="connsiteY46" fmla="*/ 862090 h 2249059"/>
                <a:gd name="connsiteX47" fmla="*/ 775399 w 2047431"/>
                <a:gd name="connsiteY47" fmla="*/ 866629 h 2249059"/>
                <a:gd name="connsiteX48" fmla="*/ 751020 w 2047431"/>
                <a:gd name="connsiteY48" fmla="*/ 998605 h 2249059"/>
                <a:gd name="connsiteX49" fmla="*/ 739718 w 2047431"/>
                <a:gd name="connsiteY49" fmla="*/ 1051675 h 2249059"/>
                <a:gd name="connsiteX50" fmla="*/ 584666 w 2047431"/>
                <a:gd name="connsiteY50" fmla="*/ 1517774 h 2249059"/>
                <a:gd name="connsiteX51" fmla="*/ 568413 w 2047431"/>
                <a:gd name="connsiteY51" fmla="*/ 1538387 h 2249059"/>
                <a:gd name="connsiteX52" fmla="*/ 296449 w 2047431"/>
                <a:gd name="connsiteY52" fmla="*/ 1551258 h 2249059"/>
                <a:gd name="connsiteX53" fmla="*/ 108051 w 2047431"/>
                <a:gd name="connsiteY53" fmla="*/ 1750233 h 2249059"/>
                <a:gd name="connsiteX54" fmla="*/ 59668 w 2047431"/>
                <a:gd name="connsiteY54" fmla="*/ 1922470 h 2249059"/>
                <a:gd name="connsiteX55" fmla="*/ 37655 w 2047431"/>
                <a:gd name="connsiteY55" fmla="*/ 1885007 h 2249059"/>
                <a:gd name="connsiteX56" fmla="*/ 84046 w 2047431"/>
                <a:gd name="connsiteY56" fmla="*/ 1736149 h 2249059"/>
                <a:gd name="connsiteX57" fmla="*/ 278298 w 2047431"/>
                <a:gd name="connsiteY57" fmla="*/ 1530179 h 2249059"/>
                <a:gd name="connsiteX58" fmla="*/ 494841 w 2047431"/>
                <a:gd name="connsiteY58" fmla="*/ 1046608 h 2249059"/>
                <a:gd name="connsiteX59" fmla="*/ 566670 w 2047431"/>
                <a:gd name="connsiteY59" fmla="*/ 800812 h 2249059"/>
                <a:gd name="connsiteX60" fmla="*/ 592574 w 2047431"/>
                <a:gd name="connsiteY60" fmla="*/ 812439 h 2249059"/>
                <a:gd name="connsiteX61" fmla="*/ 517819 w 2047431"/>
                <a:gd name="connsiteY61" fmla="*/ 1067220 h 2249059"/>
                <a:gd name="connsiteX62" fmla="*/ 296449 w 2047431"/>
                <a:gd name="connsiteY62" fmla="*/ 1551258 h 2249059"/>
                <a:gd name="connsiteX63" fmla="*/ 1906315 w 2047431"/>
                <a:gd name="connsiteY63" fmla="*/ 796583 h 2249059"/>
                <a:gd name="connsiteX64" fmla="*/ 1891775 w 2047431"/>
                <a:gd name="connsiteY64" fmla="*/ 775473 h 2249059"/>
                <a:gd name="connsiteX65" fmla="*/ 1526344 w 2047431"/>
                <a:gd name="connsiteY65" fmla="*/ 846141 h 2249059"/>
                <a:gd name="connsiteX66" fmla="*/ 1549601 w 2047431"/>
                <a:gd name="connsiteY66" fmla="*/ 65724 h 2249059"/>
                <a:gd name="connsiteX67" fmla="*/ 1459372 w 2047431"/>
                <a:gd name="connsiteY67" fmla="*/ 105270 h 2249059"/>
                <a:gd name="connsiteX68" fmla="*/ 1443026 w 2047431"/>
                <a:gd name="connsiteY68" fmla="*/ 854721 h 2249059"/>
                <a:gd name="connsiteX69" fmla="*/ 1179469 w 2047431"/>
                <a:gd name="connsiteY69" fmla="*/ 869520 h 2249059"/>
                <a:gd name="connsiteX70" fmla="*/ 720539 w 2047431"/>
                <a:gd name="connsiteY70" fmla="*/ 825683 h 2249059"/>
                <a:gd name="connsiteX71" fmla="*/ 894023 w 2047431"/>
                <a:gd name="connsiteY71" fmla="*/ 46635 h 2249059"/>
                <a:gd name="connsiteX72" fmla="*/ 823658 w 2047431"/>
                <a:gd name="connsiteY72" fmla="*/ 0 h 2249059"/>
                <a:gd name="connsiteX73" fmla="*/ 639837 w 2047431"/>
                <a:gd name="connsiteY73" fmla="*/ 800998 h 2249059"/>
                <a:gd name="connsiteX74" fmla="*/ 544938 w 2047431"/>
                <a:gd name="connsiteY74" fmla="*/ 758219 h 2249059"/>
                <a:gd name="connsiteX75" fmla="*/ 522365 w 2047431"/>
                <a:gd name="connsiteY75" fmla="*/ 744601 h 2249059"/>
                <a:gd name="connsiteX76" fmla="*/ 517912 w 2047431"/>
                <a:gd name="connsiteY76" fmla="*/ 757224 h 2249059"/>
                <a:gd name="connsiteX77" fmla="*/ 517819 w 2047431"/>
                <a:gd name="connsiteY77" fmla="*/ 757130 h 2249059"/>
                <a:gd name="connsiteX78" fmla="*/ 428742 w 2047431"/>
                <a:gd name="connsiteY78" fmla="*/ 968044 h 2249059"/>
                <a:gd name="connsiteX79" fmla="*/ 201768 w 2047431"/>
                <a:gd name="connsiteY79" fmla="*/ 1440112 h 2249059"/>
                <a:gd name="connsiteX80" fmla="*/ 10350 w 2047431"/>
                <a:gd name="connsiteY80" fmla="*/ 1820807 h 2249059"/>
                <a:gd name="connsiteX81" fmla="*/ 243146 w 2047431"/>
                <a:gd name="connsiteY81" fmla="*/ 2108978 h 2249059"/>
                <a:gd name="connsiteX82" fmla="*/ 478060 w 2047431"/>
                <a:gd name="connsiteY82" fmla="*/ 2224539 h 2249059"/>
                <a:gd name="connsiteX83" fmla="*/ 1195721 w 2047431"/>
                <a:gd name="connsiteY83" fmla="*/ 2146659 h 2249059"/>
                <a:gd name="connsiteX84" fmla="*/ 1222653 w 2047431"/>
                <a:gd name="connsiteY84" fmla="*/ 1970877 h 2249059"/>
                <a:gd name="connsiteX85" fmla="*/ 1273901 w 2047431"/>
                <a:gd name="connsiteY85" fmla="*/ 1728594 h 2249059"/>
                <a:gd name="connsiteX86" fmla="*/ 1359647 w 2047431"/>
                <a:gd name="connsiteY86" fmla="*/ 1491099 h 2249059"/>
                <a:gd name="connsiteX87" fmla="*/ 1366746 w 2047431"/>
                <a:gd name="connsiteY87" fmla="*/ 1468248 h 2249059"/>
                <a:gd name="connsiteX88" fmla="*/ 1383154 w 2047431"/>
                <a:gd name="connsiteY88" fmla="*/ 1016109 h 2249059"/>
                <a:gd name="connsiteX89" fmla="*/ 1376460 w 2047431"/>
                <a:gd name="connsiteY89" fmla="*/ 936425 h 2249059"/>
                <a:gd name="connsiteX90" fmla="*/ 1372257 w 2047431"/>
                <a:gd name="connsiteY90" fmla="*/ 888361 h 2249059"/>
                <a:gd name="connsiteX91" fmla="*/ 1392339 w 2047431"/>
                <a:gd name="connsiteY91" fmla="*/ 886930 h 2249059"/>
                <a:gd name="connsiteX92" fmla="*/ 1400558 w 2047431"/>
                <a:gd name="connsiteY92" fmla="*/ 953400 h 2249059"/>
                <a:gd name="connsiteX93" fmla="*/ 1405322 w 2047431"/>
                <a:gd name="connsiteY93" fmla="*/ 1004978 h 2249059"/>
                <a:gd name="connsiteX94" fmla="*/ 1391529 w 2047431"/>
                <a:gd name="connsiteY94" fmla="*/ 1475896 h 2249059"/>
                <a:gd name="connsiteX95" fmla="*/ 1384275 w 2047431"/>
                <a:gd name="connsiteY95" fmla="*/ 1499711 h 2249059"/>
                <a:gd name="connsiteX96" fmla="*/ 1299712 w 2047431"/>
                <a:gd name="connsiteY96" fmla="*/ 1739102 h 2249059"/>
                <a:gd name="connsiteX97" fmla="*/ 1250207 w 2047431"/>
                <a:gd name="connsiteY97" fmla="*/ 1973489 h 2249059"/>
                <a:gd name="connsiteX98" fmla="*/ 1224085 w 2047431"/>
                <a:gd name="connsiteY98" fmla="*/ 2136648 h 2249059"/>
                <a:gd name="connsiteX99" fmla="*/ 1198617 w 2047431"/>
                <a:gd name="connsiteY99" fmla="*/ 2145664 h 2249059"/>
                <a:gd name="connsiteX100" fmla="*/ 1222061 w 2047431"/>
                <a:gd name="connsiteY100" fmla="*/ 2137456 h 2249059"/>
                <a:gd name="connsiteX101" fmla="*/ 1510776 w 2047431"/>
                <a:gd name="connsiteY101" fmla="*/ 2023605 h 2249059"/>
                <a:gd name="connsiteX102" fmla="*/ 1522327 w 2047431"/>
                <a:gd name="connsiteY102" fmla="*/ 1965063 h 2249059"/>
                <a:gd name="connsiteX103" fmla="*/ 1571365 w 2047431"/>
                <a:gd name="connsiteY103" fmla="*/ 1726698 h 2249059"/>
                <a:gd name="connsiteX104" fmla="*/ 1630023 w 2047431"/>
                <a:gd name="connsiteY104" fmla="*/ 1481399 h 2249059"/>
                <a:gd name="connsiteX105" fmla="*/ 1634164 w 2047431"/>
                <a:gd name="connsiteY105" fmla="*/ 1457584 h 2249059"/>
                <a:gd name="connsiteX106" fmla="*/ 1605302 w 2047431"/>
                <a:gd name="connsiteY106" fmla="*/ 1008461 h 2249059"/>
                <a:gd name="connsiteX107" fmla="*/ 1590326 w 2047431"/>
                <a:gd name="connsiteY107" fmla="*/ 930456 h 2249059"/>
                <a:gd name="connsiteX108" fmla="*/ 1577561 w 2047431"/>
                <a:gd name="connsiteY108" fmla="*/ 867748 h 2249059"/>
                <a:gd name="connsiteX109" fmla="*/ 1600289 w 2047431"/>
                <a:gd name="connsiteY109" fmla="*/ 864732 h 2249059"/>
                <a:gd name="connsiteX110" fmla="*/ 1617040 w 2047431"/>
                <a:gd name="connsiteY110" fmla="*/ 938353 h 2249059"/>
                <a:gd name="connsiteX111" fmla="*/ 1627159 w 2047431"/>
                <a:gd name="connsiteY111" fmla="*/ 989434 h 2249059"/>
                <a:gd name="connsiteX112" fmla="*/ 1660535 w 2047431"/>
                <a:gd name="connsiteY112" fmla="*/ 1461968 h 2249059"/>
                <a:gd name="connsiteX113" fmla="*/ 1656239 w 2047431"/>
                <a:gd name="connsiteY113" fmla="*/ 1486809 h 2249059"/>
                <a:gd name="connsiteX114" fmla="*/ 1597643 w 2047431"/>
                <a:gd name="connsiteY114" fmla="*/ 1736304 h 2249059"/>
                <a:gd name="connsiteX115" fmla="*/ 1549757 w 2047431"/>
                <a:gd name="connsiteY115" fmla="*/ 1969105 h 2249059"/>
                <a:gd name="connsiteX116" fmla="*/ 1541537 w 2047431"/>
                <a:gd name="connsiteY116" fmla="*/ 2010610 h 2249059"/>
                <a:gd name="connsiteX117" fmla="*/ 1735446 w 2047431"/>
                <a:gd name="connsiteY117" fmla="*/ 1929745 h 2249059"/>
                <a:gd name="connsiteX118" fmla="*/ 1836043 w 2047431"/>
                <a:gd name="connsiteY118" fmla="*/ 1894552 h 2249059"/>
                <a:gd name="connsiteX119" fmla="*/ 1901645 w 2047431"/>
                <a:gd name="connsiteY119" fmla="*/ 1446858 h 2249059"/>
                <a:gd name="connsiteX120" fmla="*/ 1804099 w 2047431"/>
                <a:gd name="connsiteY120" fmla="*/ 924487 h 2249059"/>
                <a:gd name="connsiteX121" fmla="*/ 1774209 w 2047431"/>
                <a:gd name="connsiteY121" fmla="*/ 834326 h 2249059"/>
                <a:gd name="connsiteX122" fmla="*/ 1802013 w 2047431"/>
                <a:gd name="connsiteY122" fmla="*/ 828109 h 2249059"/>
                <a:gd name="connsiteX123" fmla="*/ 1833490 w 2047431"/>
                <a:gd name="connsiteY123" fmla="*/ 923243 h 2249059"/>
                <a:gd name="connsiteX124" fmla="*/ 1929479 w 2047431"/>
                <a:gd name="connsiteY124" fmla="*/ 1448040 h 2249059"/>
                <a:gd name="connsiteX125" fmla="*/ 1866742 w 2047431"/>
                <a:gd name="connsiteY125" fmla="*/ 1883795 h 2249059"/>
                <a:gd name="connsiteX126" fmla="*/ 1852607 w 2047431"/>
                <a:gd name="connsiteY126" fmla="*/ 1888738 h 2249059"/>
                <a:gd name="connsiteX127" fmla="*/ 1896632 w 2047431"/>
                <a:gd name="connsiteY127" fmla="*/ 1873317 h 2249059"/>
                <a:gd name="connsiteX128" fmla="*/ 1897628 w 2047431"/>
                <a:gd name="connsiteY128" fmla="*/ 1872975 h 2249059"/>
                <a:gd name="connsiteX129" fmla="*/ 1906315 w 2047431"/>
                <a:gd name="connsiteY129" fmla="*/ 796583 h 22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047431" h="2249059">
                  <a:moveTo>
                    <a:pt x="1183423" y="1020554"/>
                  </a:moveTo>
                  <a:cubicBezTo>
                    <a:pt x="1178815" y="1191859"/>
                    <a:pt x="1164057" y="1380886"/>
                    <a:pt x="1122616" y="1489918"/>
                  </a:cubicBezTo>
                  <a:cubicBezTo>
                    <a:pt x="1119503" y="1498032"/>
                    <a:pt x="1115922" y="1505587"/>
                    <a:pt x="1112342" y="1512582"/>
                  </a:cubicBezTo>
                  <a:cubicBezTo>
                    <a:pt x="1076069" y="1583436"/>
                    <a:pt x="1029772" y="1657989"/>
                    <a:pt x="1001875" y="1741901"/>
                  </a:cubicBezTo>
                  <a:cubicBezTo>
                    <a:pt x="982664" y="1799448"/>
                    <a:pt x="963765" y="1888489"/>
                    <a:pt x="950689" y="1977779"/>
                  </a:cubicBezTo>
                  <a:cubicBezTo>
                    <a:pt x="936585" y="2074748"/>
                    <a:pt x="925999" y="2163789"/>
                    <a:pt x="931977" y="2220870"/>
                  </a:cubicBezTo>
                  <a:cubicBezTo>
                    <a:pt x="923446" y="2222611"/>
                    <a:pt x="914915" y="2224290"/>
                    <a:pt x="906384" y="2225969"/>
                  </a:cubicBezTo>
                  <a:cubicBezTo>
                    <a:pt x="898818" y="2167365"/>
                    <a:pt x="908937" y="2076023"/>
                    <a:pt x="922947" y="1976691"/>
                  </a:cubicBezTo>
                  <a:cubicBezTo>
                    <a:pt x="936118" y="1883390"/>
                    <a:pt x="956106" y="1790370"/>
                    <a:pt x="976437" y="1730522"/>
                  </a:cubicBezTo>
                  <a:cubicBezTo>
                    <a:pt x="1005300" y="1645678"/>
                    <a:pt x="1052625" y="1571559"/>
                    <a:pt x="1089302" y="1500892"/>
                  </a:cubicBezTo>
                  <a:cubicBezTo>
                    <a:pt x="1092820" y="1494208"/>
                    <a:pt x="1096245" y="1486871"/>
                    <a:pt x="1099265" y="1478912"/>
                  </a:cubicBezTo>
                  <a:cubicBezTo>
                    <a:pt x="1138713" y="1375787"/>
                    <a:pt x="1154903" y="1191766"/>
                    <a:pt x="1161130" y="1023757"/>
                  </a:cubicBezTo>
                  <a:cubicBezTo>
                    <a:pt x="1162158" y="996118"/>
                    <a:pt x="1162064" y="968821"/>
                    <a:pt x="1162718" y="942488"/>
                  </a:cubicBezTo>
                  <a:cubicBezTo>
                    <a:pt x="1163029" y="927223"/>
                    <a:pt x="1163278" y="912238"/>
                    <a:pt x="1163496" y="897688"/>
                  </a:cubicBezTo>
                  <a:cubicBezTo>
                    <a:pt x="1169007" y="897594"/>
                    <a:pt x="1174518" y="897532"/>
                    <a:pt x="1180091" y="897377"/>
                  </a:cubicBezTo>
                  <a:cubicBezTo>
                    <a:pt x="1180870" y="897377"/>
                    <a:pt x="1181679" y="897377"/>
                    <a:pt x="1182489" y="897283"/>
                  </a:cubicBezTo>
                  <a:cubicBezTo>
                    <a:pt x="1183267" y="920197"/>
                    <a:pt x="1183828" y="944011"/>
                    <a:pt x="1183983" y="968448"/>
                  </a:cubicBezTo>
                  <a:cubicBezTo>
                    <a:pt x="1184232" y="985547"/>
                    <a:pt x="1183921" y="1002989"/>
                    <a:pt x="1183423" y="1020554"/>
                  </a:cubicBezTo>
                  <a:close/>
                  <a:moveTo>
                    <a:pt x="840378" y="1525484"/>
                  </a:moveTo>
                  <a:cubicBezTo>
                    <a:pt x="792866" y="1593136"/>
                    <a:pt x="736823" y="1662870"/>
                    <a:pt x="703913" y="1744668"/>
                  </a:cubicBezTo>
                  <a:cubicBezTo>
                    <a:pt x="683675" y="1794971"/>
                    <a:pt x="662721" y="1886997"/>
                    <a:pt x="651232" y="1982163"/>
                  </a:cubicBezTo>
                  <a:cubicBezTo>
                    <a:pt x="638467" y="2087868"/>
                    <a:pt x="633205" y="2188630"/>
                    <a:pt x="655218" y="2248571"/>
                  </a:cubicBezTo>
                  <a:cubicBezTo>
                    <a:pt x="646064" y="2248323"/>
                    <a:pt x="636973" y="2247856"/>
                    <a:pt x="627881" y="2247297"/>
                  </a:cubicBezTo>
                  <a:cubicBezTo>
                    <a:pt x="607239" y="2184091"/>
                    <a:pt x="611380" y="2085723"/>
                    <a:pt x="623242" y="1982505"/>
                  </a:cubicBezTo>
                  <a:cubicBezTo>
                    <a:pt x="634824" y="1882271"/>
                    <a:pt x="657210" y="1785426"/>
                    <a:pt x="678974" y="1732418"/>
                  </a:cubicBezTo>
                  <a:cubicBezTo>
                    <a:pt x="713316" y="1648600"/>
                    <a:pt x="770635" y="1578803"/>
                    <a:pt x="818925" y="1510686"/>
                  </a:cubicBezTo>
                  <a:cubicBezTo>
                    <a:pt x="823409" y="1504468"/>
                    <a:pt x="827768" y="1497472"/>
                    <a:pt x="831847" y="1489669"/>
                  </a:cubicBezTo>
                  <a:cubicBezTo>
                    <a:pt x="880697" y="1395125"/>
                    <a:pt x="915631" y="1205788"/>
                    <a:pt x="939044" y="1031312"/>
                  </a:cubicBezTo>
                  <a:cubicBezTo>
                    <a:pt x="942780" y="1003206"/>
                    <a:pt x="945583" y="975350"/>
                    <a:pt x="948852" y="948457"/>
                  </a:cubicBezTo>
                  <a:cubicBezTo>
                    <a:pt x="951249" y="928964"/>
                    <a:pt x="953398" y="909937"/>
                    <a:pt x="955484" y="891470"/>
                  </a:cubicBezTo>
                  <a:cubicBezTo>
                    <a:pt x="961928" y="891936"/>
                    <a:pt x="968373" y="892496"/>
                    <a:pt x="974912" y="892900"/>
                  </a:cubicBezTo>
                  <a:cubicBezTo>
                    <a:pt x="972857" y="921782"/>
                    <a:pt x="970459" y="952188"/>
                    <a:pt x="967502" y="983558"/>
                  </a:cubicBezTo>
                  <a:cubicBezTo>
                    <a:pt x="965914" y="1000906"/>
                    <a:pt x="963828" y="1018409"/>
                    <a:pt x="961617" y="1036099"/>
                  </a:cubicBezTo>
                  <a:cubicBezTo>
                    <a:pt x="939044" y="1212783"/>
                    <a:pt x="904858" y="1404918"/>
                    <a:pt x="853610" y="1503846"/>
                  </a:cubicBezTo>
                  <a:cubicBezTo>
                    <a:pt x="849469" y="1511867"/>
                    <a:pt x="844923" y="1519049"/>
                    <a:pt x="840378" y="1525484"/>
                  </a:cubicBezTo>
                  <a:close/>
                  <a:moveTo>
                    <a:pt x="568413" y="1538387"/>
                  </a:moveTo>
                  <a:cubicBezTo>
                    <a:pt x="509444" y="1602525"/>
                    <a:pt x="444558" y="1668124"/>
                    <a:pt x="405982" y="1747466"/>
                  </a:cubicBezTo>
                  <a:cubicBezTo>
                    <a:pt x="385028" y="1790680"/>
                    <a:pt x="361272" y="1885380"/>
                    <a:pt x="351683" y="1986546"/>
                  </a:cubicBezTo>
                  <a:cubicBezTo>
                    <a:pt x="345331" y="2053483"/>
                    <a:pt x="344273" y="2120668"/>
                    <a:pt x="353675" y="2178029"/>
                  </a:cubicBezTo>
                  <a:cubicBezTo>
                    <a:pt x="343556" y="2173023"/>
                    <a:pt x="333531" y="2168080"/>
                    <a:pt x="323630" y="2162608"/>
                  </a:cubicBezTo>
                  <a:cubicBezTo>
                    <a:pt x="316936" y="2108729"/>
                    <a:pt x="318213" y="2048322"/>
                    <a:pt x="323568" y="1988287"/>
                  </a:cubicBezTo>
                  <a:cubicBezTo>
                    <a:pt x="333064" y="1881183"/>
                    <a:pt x="358719" y="1780732"/>
                    <a:pt x="381510" y="1734315"/>
                  </a:cubicBezTo>
                  <a:cubicBezTo>
                    <a:pt x="421923" y="1651958"/>
                    <a:pt x="488396" y="1585581"/>
                    <a:pt x="548580" y="1520479"/>
                  </a:cubicBezTo>
                  <a:cubicBezTo>
                    <a:pt x="553842" y="1514727"/>
                    <a:pt x="559166" y="1508043"/>
                    <a:pt x="564366" y="1500333"/>
                  </a:cubicBezTo>
                  <a:cubicBezTo>
                    <a:pt x="622059" y="1413810"/>
                    <a:pt x="676016" y="1219623"/>
                    <a:pt x="716896" y="1038960"/>
                  </a:cubicBezTo>
                  <a:cubicBezTo>
                    <a:pt x="723434" y="1010295"/>
                    <a:pt x="729194" y="981972"/>
                    <a:pt x="735017" y="954426"/>
                  </a:cubicBezTo>
                  <a:cubicBezTo>
                    <a:pt x="741773" y="922280"/>
                    <a:pt x="748156" y="891314"/>
                    <a:pt x="753885" y="862090"/>
                  </a:cubicBezTo>
                  <a:cubicBezTo>
                    <a:pt x="760921" y="863706"/>
                    <a:pt x="768082" y="865199"/>
                    <a:pt x="775399" y="866629"/>
                  </a:cubicBezTo>
                  <a:cubicBezTo>
                    <a:pt x="768331" y="907636"/>
                    <a:pt x="760267" y="952281"/>
                    <a:pt x="751020" y="998605"/>
                  </a:cubicBezTo>
                  <a:cubicBezTo>
                    <a:pt x="747502" y="1016109"/>
                    <a:pt x="743703" y="1033861"/>
                    <a:pt x="739718" y="1051675"/>
                  </a:cubicBezTo>
                  <a:cubicBezTo>
                    <a:pt x="698962" y="1233551"/>
                    <a:pt x="644850" y="1428298"/>
                    <a:pt x="584666" y="1517774"/>
                  </a:cubicBezTo>
                  <a:cubicBezTo>
                    <a:pt x="579342" y="1525640"/>
                    <a:pt x="573831" y="1532480"/>
                    <a:pt x="568413" y="1538387"/>
                  </a:cubicBezTo>
                  <a:close/>
                  <a:moveTo>
                    <a:pt x="296449" y="1551258"/>
                  </a:moveTo>
                  <a:cubicBezTo>
                    <a:pt x="225928" y="1611603"/>
                    <a:pt x="153073" y="1673845"/>
                    <a:pt x="108051" y="1750233"/>
                  </a:cubicBezTo>
                  <a:cubicBezTo>
                    <a:pt x="91394" y="1778649"/>
                    <a:pt x="71219" y="1844248"/>
                    <a:pt x="59668" y="1922470"/>
                  </a:cubicBezTo>
                  <a:cubicBezTo>
                    <a:pt x="51697" y="1910376"/>
                    <a:pt x="44349" y="1897816"/>
                    <a:pt x="37655" y="1885007"/>
                  </a:cubicBezTo>
                  <a:cubicBezTo>
                    <a:pt x="50265" y="1817822"/>
                    <a:pt x="68417" y="1762731"/>
                    <a:pt x="84046" y="1736149"/>
                  </a:cubicBezTo>
                  <a:cubicBezTo>
                    <a:pt x="131403" y="1655782"/>
                    <a:pt x="206002" y="1591954"/>
                    <a:pt x="278298" y="1530179"/>
                  </a:cubicBezTo>
                  <a:cubicBezTo>
                    <a:pt x="349005" y="1469678"/>
                    <a:pt x="430703" y="1251054"/>
                    <a:pt x="494841" y="1046608"/>
                  </a:cubicBezTo>
                  <a:cubicBezTo>
                    <a:pt x="522987" y="957069"/>
                    <a:pt x="547709" y="870453"/>
                    <a:pt x="566670" y="800812"/>
                  </a:cubicBezTo>
                  <a:cubicBezTo>
                    <a:pt x="574485" y="804574"/>
                    <a:pt x="583078" y="808460"/>
                    <a:pt x="592574" y="812439"/>
                  </a:cubicBezTo>
                  <a:cubicBezTo>
                    <a:pt x="572866" y="884785"/>
                    <a:pt x="547148" y="974728"/>
                    <a:pt x="517819" y="1067220"/>
                  </a:cubicBezTo>
                  <a:cubicBezTo>
                    <a:pt x="453027" y="1271605"/>
                    <a:pt x="370582" y="1487928"/>
                    <a:pt x="296449" y="1551258"/>
                  </a:cubicBezTo>
                  <a:close/>
                  <a:moveTo>
                    <a:pt x="1906315" y="796583"/>
                  </a:moveTo>
                  <a:cubicBezTo>
                    <a:pt x="1904914" y="793319"/>
                    <a:pt x="1891775" y="776033"/>
                    <a:pt x="1891775" y="775473"/>
                  </a:cubicBezTo>
                  <a:cubicBezTo>
                    <a:pt x="1846878" y="789744"/>
                    <a:pt x="1726510" y="822917"/>
                    <a:pt x="1526344" y="846141"/>
                  </a:cubicBezTo>
                  <a:cubicBezTo>
                    <a:pt x="1520241" y="630688"/>
                    <a:pt x="1517408" y="239236"/>
                    <a:pt x="1549601" y="65724"/>
                  </a:cubicBezTo>
                  <a:cubicBezTo>
                    <a:pt x="1521393" y="81082"/>
                    <a:pt x="1491348" y="94295"/>
                    <a:pt x="1459372" y="105270"/>
                  </a:cubicBezTo>
                  <a:cubicBezTo>
                    <a:pt x="1431538" y="324516"/>
                    <a:pt x="1438574" y="700392"/>
                    <a:pt x="1443026" y="854721"/>
                  </a:cubicBezTo>
                  <a:cubicBezTo>
                    <a:pt x="1365158" y="861779"/>
                    <a:pt x="1277450" y="867157"/>
                    <a:pt x="1179469" y="869520"/>
                  </a:cubicBezTo>
                  <a:cubicBezTo>
                    <a:pt x="973791" y="874432"/>
                    <a:pt x="824530" y="852607"/>
                    <a:pt x="720539" y="825683"/>
                  </a:cubicBezTo>
                  <a:cubicBezTo>
                    <a:pt x="755721" y="602956"/>
                    <a:pt x="828795" y="197420"/>
                    <a:pt x="894023" y="46635"/>
                  </a:cubicBezTo>
                  <a:cubicBezTo>
                    <a:pt x="869707" y="32365"/>
                    <a:pt x="846200" y="16789"/>
                    <a:pt x="823658" y="0"/>
                  </a:cubicBezTo>
                  <a:cubicBezTo>
                    <a:pt x="746879" y="165491"/>
                    <a:pt x="670349" y="609516"/>
                    <a:pt x="639837" y="800998"/>
                  </a:cubicBezTo>
                  <a:cubicBezTo>
                    <a:pt x="595189" y="784987"/>
                    <a:pt x="564210" y="769380"/>
                    <a:pt x="544938" y="758219"/>
                  </a:cubicBezTo>
                  <a:cubicBezTo>
                    <a:pt x="536843" y="753493"/>
                    <a:pt x="528218" y="748208"/>
                    <a:pt x="522365" y="744601"/>
                  </a:cubicBezTo>
                  <a:cubicBezTo>
                    <a:pt x="520808" y="748892"/>
                    <a:pt x="519407" y="753027"/>
                    <a:pt x="517912" y="757224"/>
                  </a:cubicBezTo>
                  <a:cubicBezTo>
                    <a:pt x="517912" y="757193"/>
                    <a:pt x="517819" y="757130"/>
                    <a:pt x="517819" y="757130"/>
                  </a:cubicBezTo>
                  <a:cubicBezTo>
                    <a:pt x="517819" y="757130"/>
                    <a:pt x="434222" y="952468"/>
                    <a:pt x="428742" y="968044"/>
                  </a:cubicBezTo>
                  <a:cubicBezTo>
                    <a:pt x="364448" y="1131949"/>
                    <a:pt x="309619" y="1298093"/>
                    <a:pt x="201768" y="1440112"/>
                  </a:cubicBezTo>
                  <a:cubicBezTo>
                    <a:pt x="112815" y="1557258"/>
                    <a:pt x="-41334" y="1653512"/>
                    <a:pt x="10350" y="1820807"/>
                  </a:cubicBezTo>
                  <a:cubicBezTo>
                    <a:pt x="47867" y="1942243"/>
                    <a:pt x="145943" y="2033026"/>
                    <a:pt x="243146" y="2108978"/>
                  </a:cubicBezTo>
                  <a:cubicBezTo>
                    <a:pt x="315815" y="2165779"/>
                    <a:pt x="394867" y="2202869"/>
                    <a:pt x="478060" y="2224539"/>
                  </a:cubicBezTo>
                  <a:cubicBezTo>
                    <a:pt x="701609" y="2282770"/>
                    <a:pt x="955079" y="2229451"/>
                    <a:pt x="1195721" y="2146659"/>
                  </a:cubicBezTo>
                  <a:cubicBezTo>
                    <a:pt x="1201606" y="2096977"/>
                    <a:pt x="1211725" y="2036290"/>
                    <a:pt x="1222653" y="1970877"/>
                  </a:cubicBezTo>
                  <a:cubicBezTo>
                    <a:pt x="1237068" y="1884354"/>
                    <a:pt x="1255314" y="1795375"/>
                    <a:pt x="1273901" y="1728594"/>
                  </a:cubicBezTo>
                  <a:cubicBezTo>
                    <a:pt x="1297813" y="1642786"/>
                    <a:pt x="1334085" y="1564160"/>
                    <a:pt x="1359647" y="1491099"/>
                  </a:cubicBezTo>
                  <a:cubicBezTo>
                    <a:pt x="1362200" y="1483855"/>
                    <a:pt x="1364691" y="1476207"/>
                    <a:pt x="1366746" y="1468248"/>
                  </a:cubicBezTo>
                  <a:cubicBezTo>
                    <a:pt x="1395763" y="1356107"/>
                    <a:pt x="1393864" y="1177745"/>
                    <a:pt x="1383154" y="1016109"/>
                  </a:cubicBezTo>
                  <a:cubicBezTo>
                    <a:pt x="1381410" y="988967"/>
                    <a:pt x="1378639" y="962292"/>
                    <a:pt x="1376460" y="936425"/>
                  </a:cubicBezTo>
                  <a:cubicBezTo>
                    <a:pt x="1375121" y="920041"/>
                    <a:pt x="1373689" y="904061"/>
                    <a:pt x="1372257" y="888361"/>
                  </a:cubicBezTo>
                  <a:cubicBezTo>
                    <a:pt x="1379013" y="887894"/>
                    <a:pt x="1385707" y="887428"/>
                    <a:pt x="1392339" y="886930"/>
                  </a:cubicBezTo>
                  <a:cubicBezTo>
                    <a:pt x="1395203" y="908351"/>
                    <a:pt x="1398005" y="930549"/>
                    <a:pt x="1400558" y="953400"/>
                  </a:cubicBezTo>
                  <a:cubicBezTo>
                    <a:pt x="1402457" y="970251"/>
                    <a:pt x="1403983" y="987537"/>
                    <a:pt x="1405322" y="1004978"/>
                  </a:cubicBezTo>
                  <a:cubicBezTo>
                    <a:pt x="1418087" y="1170905"/>
                    <a:pt x="1422228" y="1356449"/>
                    <a:pt x="1391529" y="1475896"/>
                  </a:cubicBezTo>
                  <a:cubicBezTo>
                    <a:pt x="1389474" y="1484166"/>
                    <a:pt x="1386921" y="1492063"/>
                    <a:pt x="1384275" y="1499711"/>
                  </a:cubicBezTo>
                  <a:cubicBezTo>
                    <a:pt x="1358868" y="1573487"/>
                    <a:pt x="1323219" y="1653295"/>
                    <a:pt x="1299712" y="1739102"/>
                  </a:cubicBezTo>
                  <a:cubicBezTo>
                    <a:pt x="1282027" y="1804049"/>
                    <a:pt x="1264498" y="1890012"/>
                    <a:pt x="1250207" y="1973489"/>
                  </a:cubicBezTo>
                  <a:cubicBezTo>
                    <a:pt x="1239933" y="2033679"/>
                    <a:pt x="1230374" y="2089702"/>
                    <a:pt x="1224085" y="2136648"/>
                  </a:cubicBezTo>
                  <a:cubicBezTo>
                    <a:pt x="1215585" y="2139664"/>
                    <a:pt x="1207117" y="2142711"/>
                    <a:pt x="1198617" y="2145664"/>
                  </a:cubicBezTo>
                  <a:cubicBezTo>
                    <a:pt x="1206463" y="2142959"/>
                    <a:pt x="1214278" y="2140223"/>
                    <a:pt x="1222061" y="2137456"/>
                  </a:cubicBezTo>
                  <a:cubicBezTo>
                    <a:pt x="1321849" y="2102107"/>
                    <a:pt x="1419084" y="2062188"/>
                    <a:pt x="1510776" y="2023605"/>
                  </a:cubicBezTo>
                  <a:cubicBezTo>
                    <a:pt x="1514543" y="2004672"/>
                    <a:pt x="1518435" y="1985085"/>
                    <a:pt x="1522327" y="1965063"/>
                  </a:cubicBezTo>
                  <a:cubicBezTo>
                    <a:pt x="1537801" y="1885380"/>
                    <a:pt x="1554926" y="1800474"/>
                    <a:pt x="1571365" y="1726698"/>
                  </a:cubicBezTo>
                  <a:cubicBezTo>
                    <a:pt x="1590731" y="1639926"/>
                    <a:pt x="1615109" y="1556698"/>
                    <a:pt x="1630023" y="1481399"/>
                  </a:cubicBezTo>
                  <a:cubicBezTo>
                    <a:pt x="1631611" y="1473502"/>
                    <a:pt x="1633043" y="1465636"/>
                    <a:pt x="1634164" y="1457584"/>
                  </a:cubicBezTo>
                  <a:cubicBezTo>
                    <a:pt x="1651849" y="1336458"/>
                    <a:pt x="1632483" y="1163816"/>
                    <a:pt x="1605302" y="1008461"/>
                  </a:cubicBezTo>
                  <a:cubicBezTo>
                    <a:pt x="1600601" y="981817"/>
                    <a:pt x="1595276" y="955794"/>
                    <a:pt x="1590326" y="930456"/>
                  </a:cubicBezTo>
                  <a:cubicBezTo>
                    <a:pt x="1586092" y="908911"/>
                    <a:pt x="1581795" y="887956"/>
                    <a:pt x="1577561" y="867748"/>
                  </a:cubicBezTo>
                  <a:cubicBezTo>
                    <a:pt x="1585313" y="866722"/>
                    <a:pt x="1592879" y="865758"/>
                    <a:pt x="1600289" y="864732"/>
                  </a:cubicBezTo>
                  <a:cubicBezTo>
                    <a:pt x="1605956" y="888298"/>
                    <a:pt x="1611529" y="912890"/>
                    <a:pt x="1617040" y="938353"/>
                  </a:cubicBezTo>
                  <a:cubicBezTo>
                    <a:pt x="1620620" y="954986"/>
                    <a:pt x="1623952" y="972085"/>
                    <a:pt x="1627159" y="989434"/>
                  </a:cubicBezTo>
                  <a:cubicBezTo>
                    <a:pt x="1656893" y="1150075"/>
                    <a:pt x="1679279" y="1332012"/>
                    <a:pt x="1660535" y="1461968"/>
                  </a:cubicBezTo>
                  <a:cubicBezTo>
                    <a:pt x="1659352" y="1470331"/>
                    <a:pt x="1657827" y="1478601"/>
                    <a:pt x="1656239" y="1486809"/>
                  </a:cubicBezTo>
                  <a:cubicBezTo>
                    <a:pt x="1641263" y="1563538"/>
                    <a:pt x="1617040" y="1648538"/>
                    <a:pt x="1597643" y="1736304"/>
                  </a:cubicBezTo>
                  <a:cubicBezTo>
                    <a:pt x="1581702" y="1808650"/>
                    <a:pt x="1565044" y="1891443"/>
                    <a:pt x="1549757" y="1969105"/>
                  </a:cubicBezTo>
                  <a:cubicBezTo>
                    <a:pt x="1546955" y="1983282"/>
                    <a:pt x="1544246" y="1997024"/>
                    <a:pt x="1541537" y="2010610"/>
                  </a:cubicBezTo>
                  <a:cubicBezTo>
                    <a:pt x="1610034" y="1981665"/>
                    <a:pt x="1675138" y="1953840"/>
                    <a:pt x="1735446" y="1929745"/>
                  </a:cubicBezTo>
                  <a:lnTo>
                    <a:pt x="1836043" y="1894552"/>
                  </a:lnTo>
                  <a:cubicBezTo>
                    <a:pt x="1867209" y="1747466"/>
                    <a:pt x="1896227" y="1580171"/>
                    <a:pt x="1901645" y="1446858"/>
                  </a:cubicBezTo>
                  <a:cubicBezTo>
                    <a:pt x="1907872" y="1294363"/>
                    <a:pt x="1856935" y="1090693"/>
                    <a:pt x="1804099" y="924487"/>
                  </a:cubicBezTo>
                  <a:cubicBezTo>
                    <a:pt x="1794042" y="892838"/>
                    <a:pt x="1783923" y="862587"/>
                    <a:pt x="1774209" y="834326"/>
                  </a:cubicBezTo>
                  <a:cubicBezTo>
                    <a:pt x="1783923" y="832181"/>
                    <a:pt x="1793264" y="830098"/>
                    <a:pt x="1802013" y="828109"/>
                  </a:cubicBezTo>
                  <a:cubicBezTo>
                    <a:pt x="1812318" y="857955"/>
                    <a:pt x="1822998" y="889791"/>
                    <a:pt x="1833490" y="923243"/>
                  </a:cubicBezTo>
                  <a:cubicBezTo>
                    <a:pt x="1886046" y="1089636"/>
                    <a:pt x="1935862" y="1292373"/>
                    <a:pt x="1929479" y="1448040"/>
                  </a:cubicBezTo>
                  <a:cubicBezTo>
                    <a:pt x="1924218" y="1578026"/>
                    <a:pt x="1896788" y="1739507"/>
                    <a:pt x="1866742" y="1883795"/>
                  </a:cubicBezTo>
                  <a:lnTo>
                    <a:pt x="1852607" y="1888738"/>
                  </a:lnTo>
                  <a:lnTo>
                    <a:pt x="1896632" y="1873317"/>
                  </a:lnTo>
                  <a:lnTo>
                    <a:pt x="1897628" y="1872975"/>
                  </a:lnTo>
                  <a:cubicBezTo>
                    <a:pt x="2110779" y="1737361"/>
                    <a:pt x="2080764" y="1201684"/>
                    <a:pt x="1906315" y="796583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202BDE9-1BEC-43A4-983B-7DC3643542B6}"/>
                </a:ext>
              </a:extLst>
            </p:cNvPr>
            <p:cNvSpPr/>
            <p:nvPr/>
          </p:nvSpPr>
          <p:spPr>
            <a:xfrm>
              <a:off x="14689091" y="7677056"/>
              <a:ext cx="816580" cy="352324"/>
            </a:xfrm>
            <a:custGeom>
              <a:avLst/>
              <a:gdLst>
                <a:gd name="connsiteX0" fmla="*/ 744002 w 816580"/>
                <a:gd name="connsiteY0" fmla="*/ 0 h 352324"/>
                <a:gd name="connsiteX1" fmla="*/ 0 w 816580"/>
                <a:gd name="connsiteY1" fmla="*/ 87083 h 352324"/>
                <a:gd name="connsiteX2" fmla="*/ 231240 w 816580"/>
                <a:gd name="connsiteY2" fmla="*/ 322433 h 352324"/>
                <a:gd name="connsiteX3" fmla="*/ 800263 w 816580"/>
                <a:gd name="connsiteY3" fmla="*/ 283042 h 352324"/>
                <a:gd name="connsiteX4" fmla="*/ 785131 w 816580"/>
                <a:gd name="connsiteY4" fmla="*/ 56552 h 352324"/>
                <a:gd name="connsiteX5" fmla="*/ 744002 w 816580"/>
                <a:gd name="connsiteY5" fmla="*/ 0 h 35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80" h="352324">
                  <a:moveTo>
                    <a:pt x="744002" y="0"/>
                  </a:moveTo>
                  <a:cubicBezTo>
                    <a:pt x="495607" y="87953"/>
                    <a:pt x="231738" y="147428"/>
                    <a:pt x="0" y="87083"/>
                  </a:cubicBezTo>
                  <a:cubicBezTo>
                    <a:pt x="40133" y="186539"/>
                    <a:pt x="109938" y="285280"/>
                    <a:pt x="231240" y="322433"/>
                  </a:cubicBezTo>
                  <a:cubicBezTo>
                    <a:pt x="481876" y="399224"/>
                    <a:pt x="635278" y="306577"/>
                    <a:pt x="800263" y="283042"/>
                  </a:cubicBezTo>
                  <a:cubicBezTo>
                    <a:pt x="832581" y="238832"/>
                    <a:pt x="811222" y="132940"/>
                    <a:pt x="785131" y="56552"/>
                  </a:cubicBezTo>
                  <a:cubicBezTo>
                    <a:pt x="766979" y="33608"/>
                    <a:pt x="753093" y="13711"/>
                    <a:pt x="744002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3B2DFA4-B5F7-4478-8088-C71088E36506}"/>
                </a:ext>
              </a:extLst>
            </p:cNvPr>
            <p:cNvSpPr/>
            <p:nvPr/>
          </p:nvSpPr>
          <p:spPr>
            <a:xfrm>
              <a:off x="15634848" y="5074714"/>
              <a:ext cx="215983" cy="215670"/>
            </a:xfrm>
            <a:custGeom>
              <a:avLst/>
              <a:gdLst>
                <a:gd name="connsiteX0" fmla="*/ 108007 w 215983"/>
                <a:gd name="connsiteY0" fmla="*/ 0 h 215670"/>
                <a:gd name="connsiteX1" fmla="*/ 215983 w 215983"/>
                <a:gd name="connsiteY1" fmla="*/ 107820 h 215670"/>
                <a:gd name="connsiteX2" fmla="*/ 108007 w 215983"/>
                <a:gd name="connsiteY2" fmla="*/ 215670 h 215670"/>
                <a:gd name="connsiteX3" fmla="*/ 0 w 215983"/>
                <a:gd name="connsiteY3" fmla="*/ 107820 h 215670"/>
                <a:gd name="connsiteX4" fmla="*/ 108007 w 215983"/>
                <a:gd name="connsiteY4" fmla="*/ 0 h 2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83" h="215670">
                  <a:moveTo>
                    <a:pt x="108007" y="0"/>
                  </a:moveTo>
                  <a:cubicBezTo>
                    <a:pt x="167631" y="0"/>
                    <a:pt x="215983" y="48251"/>
                    <a:pt x="215983" y="107820"/>
                  </a:cubicBezTo>
                  <a:cubicBezTo>
                    <a:pt x="215983" y="167388"/>
                    <a:pt x="167631" y="215670"/>
                    <a:pt x="108007" y="215670"/>
                  </a:cubicBezTo>
                  <a:cubicBezTo>
                    <a:pt x="48353" y="215670"/>
                    <a:pt x="0" y="167388"/>
                    <a:pt x="0" y="107820"/>
                  </a:cubicBezTo>
                  <a:cubicBezTo>
                    <a:pt x="0" y="48251"/>
                    <a:pt x="48353" y="0"/>
                    <a:pt x="108007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2AF4C48-0069-461B-930E-183E8860D26C}"/>
                </a:ext>
              </a:extLst>
            </p:cNvPr>
            <p:cNvSpPr/>
            <p:nvPr/>
          </p:nvSpPr>
          <p:spPr>
            <a:xfrm>
              <a:off x="14831365" y="5016891"/>
              <a:ext cx="126314" cy="215087"/>
            </a:xfrm>
            <a:custGeom>
              <a:avLst/>
              <a:gdLst>
                <a:gd name="connsiteX0" fmla="*/ 6427 w 126314"/>
                <a:gd name="connsiteY0" fmla="*/ 214422 h 215087"/>
                <a:gd name="connsiteX1" fmla="*/ 125643 w 126314"/>
                <a:gd name="connsiteY1" fmla="*/ 119132 h 215087"/>
                <a:gd name="connsiteX2" fmla="*/ 30214 w 126314"/>
                <a:gd name="connsiteY2" fmla="*/ 58 h 215087"/>
                <a:gd name="connsiteX3" fmla="*/ 26135 w 126314"/>
                <a:gd name="connsiteY3" fmla="*/ 27 h 215087"/>
                <a:gd name="connsiteX4" fmla="*/ 26260 w 126314"/>
                <a:gd name="connsiteY4" fmla="*/ 3198 h 215087"/>
                <a:gd name="connsiteX5" fmla="*/ 3842 w 126314"/>
                <a:gd name="connsiteY5" fmla="*/ 114468 h 215087"/>
                <a:gd name="connsiteX6" fmla="*/ 4590 w 126314"/>
                <a:gd name="connsiteY6" fmla="*/ 214049 h 215087"/>
                <a:gd name="connsiteX7" fmla="*/ 6427 w 126314"/>
                <a:gd name="connsiteY7" fmla="*/ 214422 h 2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14" h="215087">
                  <a:moveTo>
                    <a:pt x="6427" y="214422"/>
                  </a:moveTo>
                  <a:cubicBezTo>
                    <a:pt x="65677" y="220982"/>
                    <a:pt x="119073" y="178327"/>
                    <a:pt x="125643" y="119132"/>
                  </a:cubicBezTo>
                  <a:cubicBezTo>
                    <a:pt x="132243" y="59937"/>
                    <a:pt x="89495" y="6618"/>
                    <a:pt x="30214" y="58"/>
                  </a:cubicBezTo>
                  <a:cubicBezTo>
                    <a:pt x="28844" y="-98"/>
                    <a:pt x="27505" y="120"/>
                    <a:pt x="26135" y="27"/>
                  </a:cubicBezTo>
                  <a:cubicBezTo>
                    <a:pt x="26197" y="1084"/>
                    <a:pt x="26166" y="2141"/>
                    <a:pt x="26260" y="3198"/>
                  </a:cubicBezTo>
                  <a:cubicBezTo>
                    <a:pt x="29404" y="42029"/>
                    <a:pt x="10817" y="77161"/>
                    <a:pt x="3842" y="114468"/>
                  </a:cubicBezTo>
                  <a:cubicBezTo>
                    <a:pt x="-2291" y="147424"/>
                    <a:pt x="-361" y="181094"/>
                    <a:pt x="4590" y="214049"/>
                  </a:cubicBezTo>
                  <a:cubicBezTo>
                    <a:pt x="5212" y="214111"/>
                    <a:pt x="5773" y="214360"/>
                    <a:pt x="6427" y="214422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B7083DB-5EA2-4CA6-9636-EB9CA9CBAC77}"/>
                </a:ext>
              </a:extLst>
            </p:cNvPr>
            <p:cNvSpPr/>
            <p:nvPr/>
          </p:nvSpPr>
          <p:spPr>
            <a:xfrm>
              <a:off x="15263034" y="5048360"/>
              <a:ext cx="86835" cy="31607"/>
            </a:xfrm>
            <a:custGeom>
              <a:avLst/>
              <a:gdLst>
                <a:gd name="connsiteX0" fmla="*/ 13731 w 86835"/>
                <a:gd name="connsiteY0" fmla="*/ 19079 h 31607"/>
                <a:gd name="connsiteX1" fmla="*/ 27554 w 86835"/>
                <a:gd name="connsiteY1" fmla="*/ 14726 h 31607"/>
                <a:gd name="connsiteX2" fmla="*/ 43247 w 86835"/>
                <a:gd name="connsiteY2" fmla="*/ 13949 h 31607"/>
                <a:gd name="connsiteX3" fmla="*/ 59001 w 86835"/>
                <a:gd name="connsiteY3" fmla="*/ 17959 h 31607"/>
                <a:gd name="connsiteX4" fmla="*/ 72700 w 86835"/>
                <a:gd name="connsiteY4" fmla="*/ 23804 h 31607"/>
                <a:gd name="connsiteX5" fmla="*/ 86835 w 86835"/>
                <a:gd name="connsiteY5" fmla="*/ 31608 h 31607"/>
                <a:gd name="connsiteX6" fmla="*/ 84656 w 86835"/>
                <a:gd name="connsiteY6" fmla="*/ 27659 h 31607"/>
                <a:gd name="connsiteX7" fmla="*/ 77931 w 86835"/>
                <a:gd name="connsiteY7" fmla="*/ 18022 h 31607"/>
                <a:gd name="connsiteX8" fmla="*/ 64263 w 86835"/>
                <a:gd name="connsiteY8" fmla="*/ 6954 h 31607"/>
                <a:gd name="connsiteX9" fmla="*/ 44834 w 86835"/>
                <a:gd name="connsiteY9" fmla="*/ 145 h 31607"/>
                <a:gd name="connsiteX10" fmla="*/ 34062 w 86835"/>
                <a:gd name="connsiteY10" fmla="*/ 394 h 31607"/>
                <a:gd name="connsiteX11" fmla="*/ 24036 w 86835"/>
                <a:gd name="connsiteY11" fmla="*/ 3005 h 31607"/>
                <a:gd name="connsiteX12" fmla="*/ 9091 w 86835"/>
                <a:gd name="connsiteY12" fmla="*/ 12767 h 31607"/>
                <a:gd name="connsiteX13" fmla="*/ 2055 w 86835"/>
                <a:gd name="connsiteY13" fmla="*/ 22747 h 31607"/>
                <a:gd name="connsiteX14" fmla="*/ 0 w 86835"/>
                <a:gd name="connsiteY14" fmla="*/ 26727 h 31607"/>
                <a:gd name="connsiteX15" fmla="*/ 4048 w 86835"/>
                <a:gd name="connsiteY15" fmla="*/ 24582 h 31607"/>
                <a:gd name="connsiteX16" fmla="*/ 13731 w 86835"/>
                <a:gd name="connsiteY16" fmla="*/ 19079 h 3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835" h="31607">
                  <a:moveTo>
                    <a:pt x="13731" y="19079"/>
                  </a:moveTo>
                  <a:cubicBezTo>
                    <a:pt x="17903" y="17493"/>
                    <a:pt x="22355" y="15161"/>
                    <a:pt x="27554" y="14726"/>
                  </a:cubicBezTo>
                  <a:cubicBezTo>
                    <a:pt x="32474" y="13265"/>
                    <a:pt x="37922" y="13793"/>
                    <a:pt x="43247" y="13949"/>
                  </a:cubicBezTo>
                  <a:cubicBezTo>
                    <a:pt x="48633" y="14819"/>
                    <a:pt x="53988" y="15845"/>
                    <a:pt x="59001" y="17959"/>
                  </a:cubicBezTo>
                  <a:cubicBezTo>
                    <a:pt x="64325" y="19327"/>
                    <a:pt x="68466" y="22032"/>
                    <a:pt x="72700" y="23804"/>
                  </a:cubicBezTo>
                  <a:cubicBezTo>
                    <a:pt x="80858" y="28561"/>
                    <a:pt x="86835" y="31608"/>
                    <a:pt x="86835" y="31608"/>
                  </a:cubicBezTo>
                  <a:cubicBezTo>
                    <a:pt x="86835" y="31608"/>
                    <a:pt x="86119" y="30084"/>
                    <a:pt x="84656" y="27659"/>
                  </a:cubicBezTo>
                  <a:cubicBezTo>
                    <a:pt x="82944" y="25390"/>
                    <a:pt x="81418" y="21473"/>
                    <a:pt x="77931" y="18022"/>
                  </a:cubicBezTo>
                  <a:cubicBezTo>
                    <a:pt x="74101" y="14944"/>
                    <a:pt x="70209" y="9534"/>
                    <a:pt x="64263" y="6954"/>
                  </a:cubicBezTo>
                  <a:cubicBezTo>
                    <a:pt x="58783" y="3285"/>
                    <a:pt x="51871" y="1513"/>
                    <a:pt x="44834" y="145"/>
                  </a:cubicBezTo>
                  <a:cubicBezTo>
                    <a:pt x="41285" y="-259"/>
                    <a:pt x="37580" y="300"/>
                    <a:pt x="34062" y="394"/>
                  </a:cubicBezTo>
                  <a:cubicBezTo>
                    <a:pt x="30450" y="176"/>
                    <a:pt x="27212" y="1948"/>
                    <a:pt x="24036" y="3005"/>
                  </a:cubicBezTo>
                  <a:cubicBezTo>
                    <a:pt x="17373" y="4746"/>
                    <a:pt x="13139" y="9783"/>
                    <a:pt x="9091" y="12767"/>
                  </a:cubicBezTo>
                  <a:cubicBezTo>
                    <a:pt x="5262" y="16125"/>
                    <a:pt x="3767" y="20540"/>
                    <a:pt x="2055" y="22747"/>
                  </a:cubicBezTo>
                  <a:cubicBezTo>
                    <a:pt x="623" y="25234"/>
                    <a:pt x="0" y="26727"/>
                    <a:pt x="0" y="26727"/>
                  </a:cubicBezTo>
                  <a:cubicBezTo>
                    <a:pt x="0" y="26727"/>
                    <a:pt x="1619" y="25981"/>
                    <a:pt x="4048" y="24582"/>
                  </a:cubicBezTo>
                  <a:cubicBezTo>
                    <a:pt x="6507" y="23182"/>
                    <a:pt x="9745" y="20975"/>
                    <a:pt x="13731" y="19079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CA32BEF-E0A1-49C9-9C4B-DCAB91212BE4}"/>
                </a:ext>
              </a:extLst>
            </p:cNvPr>
            <p:cNvSpPr/>
            <p:nvPr/>
          </p:nvSpPr>
          <p:spPr>
            <a:xfrm>
              <a:off x="15147118" y="5134810"/>
              <a:ext cx="316829" cy="169970"/>
            </a:xfrm>
            <a:custGeom>
              <a:avLst/>
              <a:gdLst>
                <a:gd name="connsiteX0" fmla="*/ 194064 w 316829"/>
                <a:gd name="connsiteY0" fmla="*/ 165647 h 169970"/>
                <a:gd name="connsiteX1" fmla="*/ 316830 w 316829"/>
                <a:gd name="connsiteY1" fmla="*/ 14395 h 169970"/>
                <a:gd name="connsiteX2" fmla="*/ 0 w 316829"/>
                <a:gd name="connsiteY2" fmla="*/ 0 h 169970"/>
                <a:gd name="connsiteX3" fmla="*/ 194064 w 316829"/>
                <a:gd name="connsiteY3" fmla="*/ 165647 h 16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29" h="169970">
                  <a:moveTo>
                    <a:pt x="194064" y="165647"/>
                  </a:moveTo>
                  <a:cubicBezTo>
                    <a:pt x="283297" y="145096"/>
                    <a:pt x="311132" y="70574"/>
                    <a:pt x="316830" y="14395"/>
                  </a:cubicBezTo>
                  <a:cubicBezTo>
                    <a:pt x="221992" y="23535"/>
                    <a:pt x="92938" y="16322"/>
                    <a:pt x="0" y="0"/>
                  </a:cubicBezTo>
                  <a:cubicBezTo>
                    <a:pt x="31" y="96658"/>
                    <a:pt x="81698" y="191544"/>
                    <a:pt x="194064" y="165647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7FB101-A36D-496C-B6BD-E1361B98A7F6}"/>
                </a:ext>
              </a:extLst>
            </p:cNvPr>
            <p:cNvSpPr/>
            <p:nvPr/>
          </p:nvSpPr>
          <p:spPr>
            <a:xfrm>
              <a:off x="14607331" y="4117213"/>
              <a:ext cx="2203323" cy="1686711"/>
            </a:xfrm>
            <a:custGeom>
              <a:avLst/>
              <a:gdLst>
                <a:gd name="connsiteX0" fmla="*/ 2201586 w 2203323"/>
                <a:gd name="connsiteY0" fmla="*/ 1365368 h 1686711"/>
                <a:gd name="connsiteX1" fmla="*/ 1867165 w 2203323"/>
                <a:gd name="connsiteY1" fmla="*/ 1017504 h 1686711"/>
                <a:gd name="connsiteX2" fmla="*/ 1542023 w 2203323"/>
                <a:gd name="connsiteY2" fmla="*/ 488790 h 1686711"/>
                <a:gd name="connsiteX3" fmla="*/ 1365549 w 2203323"/>
                <a:gd name="connsiteY3" fmla="*/ 196608 h 1686711"/>
                <a:gd name="connsiteX4" fmla="*/ 1026489 w 2203323"/>
                <a:gd name="connsiteY4" fmla="*/ 113132 h 1686711"/>
                <a:gd name="connsiteX5" fmla="*/ 1026489 w 2203323"/>
                <a:gd name="connsiteY5" fmla="*/ 113101 h 1686711"/>
                <a:gd name="connsiteX6" fmla="*/ 0 w 2203323"/>
                <a:gd name="connsiteY6" fmla="*/ 535145 h 1686711"/>
                <a:gd name="connsiteX7" fmla="*/ 181143 w 2203323"/>
                <a:gd name="connsiteY7" fmla="*/ 827358 h 1686711"/>
                <a:gd name="connsiteX8" fmla="*/ 196150 w 2203323"/>
                <a:gd name="connsiteY8" fmla="*/ 824840 h 1686711"/>
                <a:gd name="connsiteX9" fmla="*/ 243195 w 2203323"/>
                <a:gd name="connsiteY9" fmla="*/ 957873 h 1686711"/>
                <a:gd name="connsiteX10" fmla="*/ 250294 w 2203323"/>
                <a:gd name="connsiteY10" fmla="*/ 902875 h 1686711"/>
                <a:gd name="connsiteX11" fmla="*/ 249111 w 2203323"/>
                <a:gd name="connsiteY11" fmla="*/ 796300 h 1686711"/>
                <a:gd name="connsiteX12" fmla="*/ 320504 w 2203323"/>
                <a:gd name="connsiteY12" fmla="*/ 678935 h 1686711"/>
                <a:gd name="connsiteX13" fmla="*/ 506286 w 2203323"/>
                <a:gd name="connsiteY13" fmla="*/ 498055 h 1686711"/>
                <a:gd name="connsiteX14" fmla="*/ 871468 w 2203323"/>
                <a:gd name="connsiteY14" fmla="*/ 460903 h 1686711"/>
                <a:gd name="connsiteX15" fmla="*/ 1078392 w 2203323"/>
                <a:gd name="connsiteY15" fmla="*/ 391075 h 1686711"/>
                <a:gd name="connsiteX16" fmla="*/ 1114726 w 2203323"/>
                <a:gd name="connsiteY16" fmla="*/ 627917 h 1686711"/>
                <a:gd name="connsiteX17" fmla="*/ 1333013 w 2203323"/>
                <a:gd name="connsiteY17" fmla="*/ 949479 h 1686711"/>
                <a:gd name="connsiteX18" fmla="*/ 1429688 w 2203323"/>
                <a:gd name="connsiteY18" fmla="*/ 912451 h 1686711"/>
                <a:gd name="connsiteX19" fmla="*/ 1574995 w 2203323"/>
                <a:gd name="connsiteY19" fmla="*/ 1057547 h 1686711"/>
                <a:gd name="connsiteX20" fmla="*/ 1429688 w 2203323"/>
                <a:gd name="connsiteY20" fmla="*/ 1202644 h 1686711"/>
                <a:gd name="connsiteX21" fmla="*/ 1410913 w 2203323"/>
                <a:gd name="connsiteY21" fmla="*/ 1201307 h 1686711"/>
                <a:gd name="connsiteX22" fmla="*/ 1395750 w 2203323"/>
                <a:gd name="connsiteY22" fmla="*/ 1234231 h 1686711"/>
                <a:gd name="connsiteX23" fmla="*/ 1285906 w 2203323"/>
                <a:gd name="connsiteY23" fmla="*/ 1388903 h 1686711"/>
                <a:gd name="connsiteX24" fmla="*/ 1353407 w 2203323"/>
                <a:gd name="connsiteY24" fmla="*/ 1388623 h 1686711"/>
                <a:gd name="connsiteX25" fmla="*/ 1353687 w 2203323"/>
                <a:gd name="connsiteY25" fmla="*/ 1388561 h 1686711"/>
                <a:gd name="connsiteX26" fmla="*/ 2044479 w 2203323"/>
                <a:gd name="connsiteY26" fmla="*/ 1663457 h 1686711"/>
                <a:gd name="connsiteX27" fmla="*/ 2055812 w 2203323"/>
                <a:gd name="connsiteY27" fmla="*/ 1686712 h 1686711"/>
                <a:gd name="connsiteX28" fmla="*/ 2201586 w 2203323"/>
                <a:gd name="connsiteY28" fmla="*/ 1365368 h 16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03323" h="1686711">
                  <a:moveTo>
                    <a:pt x="2201586" y="1365368"/>
                  </a:moveTo>
                  <a:cubicBezTo>
                    <a:pt x="2178360" y="1161294"/>
                    <a:pt x="1992577" y="1138101"/>
                    <a:pt x="1867165" y="1017504"/>
                  </a:cubicBezTo>
                  <a:cubicBezTo>
                    <a:pt x="1718527" y="873744"/>
                    <a:pt x="1620981" y="678935"/>
                    <a:pt x="1542023" y="488790"/>
                  </a:cubicBezTo>
                  <a:cubicBezTo>
                    <a:pt x="1500239" y="382121"/>
                    <a:pt x="1467703" y="266156"/>
                    <a:pt x="1365549" y="196608"/>
                  </a:cubicBezTo>
                  <a:cubicBezTo>
                    <a:pt x="1281921" y="140926"/>
                    <a:pt x="1124004" y="71378"/>
                    <a:pt x="1026489" y="113132"/>
                  </a:cubicBezTo>
                  <a:lnTo>
                    <a:pt x="1026489" y="113101"/>
                  </a:lnTo>
                  <a:cubicBezTo>
                    <a:pt x="640976" y="-137328"/>
                    <a:pt x="0" y="38889"/>
                    <a:pt x="0" y="535145"/>
                  </a:cubicBezTo>
                  <a:cubicBezTo>
                    <a:pt x="0" y="641845"/>
                    <a:pt x="23227" y="845888"/>
                    <a:pt x="181143" y="827358"/>
                  </a:cubicBezTo>
                  <a:cubicBezTo>
                    <a:pt x="186405" y="826768"/>
                    <a:pt x="191387" y="825928"/>
                    <a:pt x="196150" y="824840"/>
                  </a:cubicBezTo>
                  <a:cubicBezTo>
                    <a:pt x="207857" y="869858"/>
                    <a:pt x="223861" y="914317"/>
                    <a:pt x="243195" y="957873"/>
                  </a:cubicBezTo>
                  <a:cubicBezTo>
                    <a:pt x="248146" y="939966"/>
                    <a:pt x="251820" y="921871"/>
                    <a:pt x="250294" y="902875"/>
                  </a:cubicBezTo>
                  <a:cubicBezTo>
                    <a:pt x="247430" y="867464"/>
                    <a:pt x="247181" y="831680"/>
                    <a:pt x="249111" y="796300"/>
                  </a:cubicBezTo>
                  <a:cubicBezTo>
                    <a:pt x="280122" y="766609"/>
                    <a:pt x="296499" y="720876"/>
                    <a:pt x="320504" y="678935"/>
                  </a:cubicBezTo>
                  <a:cubicBezTo>
                    <a:pt x="362287" y="604724"/>
                    <a:pt x="431967" y="549073"/>
                    <a:pt x="506286" y="498055"/>
                  </a:cubicBezTo>
                  <a:cubicBezTo>
                    <a:pt x="631667" y="409946"/>
                    <a:pt x="722830" y="456270"/>
                    <a:pt x="871468" y="460903"/>
                  </a:cubicBezTo>
                  <a:cubicBezTo>
                    <a:pt x="942487" y="463638"/>
                    <a:pt x="1020512" y="439077"/>
                    <a:pt x="1078392" y="391075"/>
                  </a:cubicBezTo>
                  <a:cubicBezTo>
                    <a:pt x="1086580" y="504770"/>
                    <a:pt x="1114726" y="627917"/>
                    <a:pt x="1114726" y="627917"/>
                  </a:cubicBezTo>
                  <a:cubicBezTo>
                    <a:pt x="1154485" y="744224"/>
                    <a:pt x="1222048" y="878936"/>
                    <a:pt x="1333013" y="949479"/>
                  </a:cubicBezTo>
                  <a:cubicBezTo>
                    <a:pt x="1358700" y="926535"/>
                    <a:pt x="1392512" y="912451"/>
                    <a:pt x="1429688" y="912451"/>
                  </a:cubicBezTo>
                  <a:cubicBezTo>
                    <a:pt x="1509954" y="912451"/>
                    <a:pt x="1574995" y="977429"/>
                    <a:pt x="1574995" y="1057547"/>
                  </a:cubicBezTo>
                  <a:cubicBezTo>
                    <a:pt x="1574995" y="1137697"/>
                    <a:pt x="1509954" y="1202644"/>
                    <a:pt x="1429688" y="1202644"/>
                  </a:cubicBezTo>
                  <a:cubicBezTo>
                    <a:pt x="1423305" y="1202644"/>
                    <a:pt x="1417078" y="1202084"/>
                    <a:pt x="1410913" y="1201307"/>
                  </a:cubicBezTo>
                  <a:cubicBezTo>
                    <a:pt x="1406087" y="1212437"/>
                    <a:pt x="1401106" y="1223474"/>
                    <a:pt x="1395750" y="1234231"/>
                  </a:cubicBezTo>
                  <a:cubicBezTo>
                    <a:pt x="1366919" y="1291996"/>
                    <a:pt x="1330274" y="1344040"/>
                    <a:pt x="1285906" y="1388903"/>
                  </a:cubicBezTo>
                  <a:cubicBezTo>
                    <a:pt x="1326568" y="1388747"/>
                    <a:pt x="1351476" y="1388654"/>
                    <a:pt x="1353407" y="1388623"/>
                  </a:cubicBezTo>
                  <a:cubicBezTo>
                    <a:pt x="1353500" y="1388623"/>
                    <a:pt x="1353594" y="1388561"/>
                    <a:pt x="1353687" y="1388561"/>
                  </a:cubicBezTo>
                  <a:cubicBezTo>
                    <a:pt x="1504567" y="1351097"/>
                    <a:pt x="1974550" y="1581038"/>
                    <a:pt x="2044479" y="1663457"/>
                  </a:cubicBezTo>
                  <a:cubicBezTo>
                    <a:pt x="2048900" y="1671136"/>
                    <a:pt x="2052668" y="1678877"/>
                    <a:pt x="2055812" y="1686712"/>
                  </a:cubicBezTo>
                  <a:cubicBezTo>
                    <a:pt x="2150182" y="1603951"/>
                    <a:pt x="2214912" y="1493085"/>
                    <a:pt x="2201586" y="1365368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B0F1609-B91A-4313-83C3-5FCED6ED72DB}"/>
                </a:ext>
              </a:extLst>
            </p:cNvPr>
            <p:cNvSpPr/>
            <p:nvPr/>
          </p:nvSpPr>
          <p:spPr>
            <a:xfrm>
              <a:off x="15473078" y="7733608"/>
              <a:ext cx="267699" cy="364574"/>
            </a:xfrm>
            <a:custGeom>
              <a:avLst/>
              <a:gdLst>
                <a:gd name="connsiteX0" fmla="*/ 1145 w 267699"/>
                <a:gd name="connsiteY0" fmla="*/ 0 h 364574"/>
                <a:gd name="connsiteX1" fmla="*/ 2515 w 267699"/>
                <a:gd name="connsiteY1" fmla="*/ 133748 h 364574"/>
                <a:gd name="connsiteX2" fmla="*/ 16276 w 267699"/>
                <a:gd name="connsiteY2" fmla="*/ 226489 h 364574"/>
                <a:gd name="connsiteX3" fmla="*/ 18051 w 267699"/>
                <a:gd name="connsiteY3" fmla="*/ 236625 h 364574"/>
                <a:gd name="connsiteX4" fmla="*/ 70420 w 267699"/>
                <a:gd name="connsiteY4" fmla="*/ 236158 h 364574"/>
                <a:gd name="connsiteX5" fmla="*/ 70825 w 267699"/>
                <a:gd name="connsiteY5" fmla="*/ 236158 h 364574"/>
                <a:gd name="connsiteX6" fmla="*/ 74530 w 267699"/>
                <a:gd name="connsiteY6" fmla="*/ 238863 h 364574"/>
                <a:gd name="connsiteX7" fmla="*/ 216910 w 267699"/>
                <a:gd name="connsiteY7" fmla="*/ 364559 h 364574"/>
                <a:gd name="connsiteX8" fmla="*/ 266820 w 267699"/>
                <a:gd name="connsiteY8" fmla="*/ 304649 h 364574"/>
                <a:gd name="connsiteX9" fmla="*/ 264516 w 267699"/>
                <a:gd name="connsiteY9" fmla="*/ 203918 h 364574"/>
                <a:gd name="connsiteX10" fmla="*/ 1145 w 267699"/>
                <a:gd name="connsiteY10" fmla="*/ 0 h 3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99" h="364574">
                  <a:moveTo>
                    <a:pt x="1145" y="0"/>
                  </a:moveTo>
                  <a:cubicBezTo>
                    <a:pt x="-1097" y="45391"/>
                    <a:pt x="273" y="91311"/>
                    <a:pt x="2515" y="133748"/>
                  </a:cubicBezTo>
                  <a:cubicBezTo>
                    <a:pt x="4071" y="163035"/>
                    <a:pt x="10952" y="196892"/>
                    <a:pt x="16276" y="226489"/>
                  </a:cubicBezTo>
                  <a:cubicBezTo>
                    <a:pt x="16899" y="229909"/>
                    <a:pt x="17491" y="233329"/>
                    <a:pt x="18051" y="236625"/>
                  </a:cubicBezTo>
                  <a:cubicBezTo>
                    <a:pt x="32778" y="254874"/>
                    <a:pt x="63103" y="236158"/>
                    <a:pt x="70420" y="236158"/>
                  </a:cubicBezTo>
                  <a:lnTo>
                    <a:pt x="70825" y="236158"/>
                  </a:lnTo>
                  <a:cubicBezTo>
                    <a:pt x="70825" y="236158"/>
                    <a:pt x="73565" y="235661"/>
                    <a:pt x="74530" y="238863"/>
                  </a:cubicBezTo>
                  <a:cubicBezTo>
                    <a:pt x="105634" y="341460"/>
                    <a:pt x="193372" y="365274"/>
                    <a:pt x="216910" y="364559"/>
                  </a:cubicBezTo>
                  <a:cubicBezTo>
                    <a:pt x="250941" y="364248"/>
                    <a:pt x="265294" y="332257"/>
                    <a:pt x="266820" y="304649"/>
                  </a:cubicBezTo>
                  <a:cubicBezTo>
                    <a:pt x="268781" y="278814"/>
                    <a:pt x="267224" y="241102"/>
                    <a:pt x="264516" y="203918"/>
                  </a:cubicBezTo>
                  <a:cubicBezTo>
                    <a:pt x="147853" y="164434"/>
                    <a:pt x="55444" y="68615"/>
                    <a:pt x="1145" y="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B58212F-DA06-4621-B95B-00F430042B0A}"/>
                </a:ext>
              </a:extLst>
            </p:cNvPr>
            <p:cNvSpPr/>
            <p:nvPr/>
          </p:nvSpPr>
          <p:spPr>
            <a:xfrm>
              <a:off x="16247211" y="7240632"/>
              <a:ext cx="403641" cy="430617"/>
            </a:xfrm>
            <a:custGeom>
              <a:avLst/>
              <a:gdLst>
                <a:gd name="connsiteX0" fmla="*/ 306150 w 403641"/>
                <a:gd name="connsiteY0" fmla="*/ 188794 h 430617"/>
                <a:gd name="connsiteX1" fmla="*/ 284761 w 403641"/>
                <a:gd name="connsiteY1" fmla="*/ 155807 h 430617"/>
                <a:gd name="connsiteX2" fmla="*/ 310354 w 403641"/>
                <a:gd name="connsiteY2" fmla="*/ 138180 h 430617"/>
                <a:gd name="connsiteX3" fmla="*/ 229838 w 403641"/>
                <a:gd name="connsiteY3" fmla="*/ 514 h 430617"/>
                <a:gd name="connsiteX4" fmla="*/ 149292 w 403641"/>
                <a:gd name="connsiteY4" fmla="*/ 35241 h 430617"/>
                <a:gd name="connsiteX5" fmla="*/ 149355 w 403641"/>
                <a:gd name="connsiteY5" fmla="*/ 35303 h 430617"/>
                <a:gd name="connsiteX6" fmla="*/ 50034 w 403641"/>
                <a:gd name="connsiteY6" fmla="*/ 110883 h 430617"/>
                <a:gd name="connsiteX7" fmla="*/ 49318 w 403641"/>
                <a:gd name="connsiteY7" fmla="*/ 111349 h 430617"/>
                <a:gd name="connsiteX8" fmla="*/ 49131 w 403641"/>
                <a:gd name="connsiteY8" fmla="*/ 111411 h 430617"/>
                <a:gd name="connsiteX9" fmla="*/ 0 w 403641"/>
                <a:gd name="connsiteY9" fmla="*/ 127671 h 430617"/>
                <a:gd name="connsiteX10" fmla="*/ 0 w 403641"/>
                <a:gd name="connsiteY10" fmla="*/ 127764 h 430617"/>
                <a:gd name="connsiteX11" fmla="*/ 85964 w 403641"/>
                <a:gd name="connsiteY11" fmla="*/ 316542 h 430617"/>
                <a:gd name="connsiteX12" fmla="*/ 142162 w 403641"/>
                <a:gd name="connsiteY12" fmla="*/ 395261 h 430617"/>
                <a:gd name="connsiteX13" fmla="*/ 185845 w 403641"/>
                <a:gd name="connsiteY13" fmla="*/ 365446 h 430617"/>
                <a:gd name="connsiteX14" fmla="*/ 186125 w 403641"/>
                <a:gd name="connsiteY14" fmla="*/ 365073 h 430617"/>
                <a:gd name="connsiteX15" fmla="*/ 186156 w 403641"/>
                <a:gd name="connsiteY15" fmla="*/ 365104 h 430617"/>
                <a:gd name="connsiteX16" fmla="*/ 193255 w 403641"/>
                <a:gd name="connsiteY16" fmla="*/ 371198 h 430617"/>
                <a:gd name="connsiteX17" fmla="*/ 193255 w 403641"/>
                <a:gd name="connsiteY17" fmla="*/ 371229 h 430617"/>
                <a:gd name="connsiteX18" fmla="*/ 377045 w 403641"/>
                <a:gd name="connsiteY18" fmla="*/ 420755 h 430617"/>
                <a:gd name="connsiteX19" fmla="*/ 377107 w 403641"/>
                <a:gd name="connsiteY19" fmla="*/ 420724 h 430617"/>
                <a:gd name="connsiteX20" fmla="*/ 378508 w 403641"/>
                <a:gd name="connsiteY20" fmla="*/ 419916 h 430617"/>
                <a:gd name="connsiteX21" fmla="*/ 397251 w 403641"/>
                <a:gd name="connsiteY21" fmla="*/ 350678 h 430617"/>
                <a:gd name="connsiteX22" fmla="*/ 306150 w 403641"/>
                <a:gd name="connsiteY22" fmla="*/ 188794 h 43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641" h="430617">
                  <a:moveTo>
                    <a:pt x="306150" y="188794"/>
                  </a:moveTo>
                  <a:cubicBezTo>
                    <a:pt x="293447" y="168896"/>
                    <a:pt x="284761" y="155807"/>
                    <a:pt x="284761" y="155807"/>
                  </a:cubicBezTo>
                  <a:lnTo>
                    <a:pt x="310354" y="138180"/>
                  </a:lnTo>
                  <a:cubicBezTo>
                    <a:pt x="310354" y="138180"/>
                    <a:pt x="238214" y="4182"/>
                    <a:pt x="229838" y="514"/>
                  </a:cubicBezTo>
                  <a:cubicBezTo>
                    <a:pt x="221432" y="-3124"/>
                    <a:pt x="191138" y="12981"/>
                    <a:pt x="149292" y="35241"/>
                  </a:cubicBezTo>
                  <a:lnTo>
                    <a:pt x="149355" y="35303"/>
                  </a:lnTo>
                  <a:cubicBezTo>
                    <a:pt x="116601" y="51625"/>
                    <a:pt x="76966" y="94250"/>
                    <a:pt x="50034" y="110883"/>
                  </a:cubicBezTo>
                  <a:cubicBezTo>
                    <a:pt x="49816" y="111038"/>
                    <a:pt x="49567" y="111194"/>
                    <a:pt x="49318" y="111349"/>
                  </a:cubicBezTo>
                  <a:cubicBezTo>
                    <a:pt x="49287" y="111349"/>
                    <a:pt x="49131" y="111411"/>
                    <a:pt x="49131" y="111411"/>
                  </a:cubicBezTo>
                  <a:cubicBezTo>
                    <a:pt x="35338" y="101587"/>
                    <a:pt x="93" y="103048"/>
                    <a:pt x="0" y="127671"/>
                  </a:cubicBezTo>
                  <a:cubicBezTo>
                    <a:pt x="0" y="127702"/>
                    <a:pt x="0" y="127733"/>
                    <a:pt x="0" y="127764"/>
                  </a:cubicBezTo>
                  <a:cubicBezTo>
                    <a:pt x="19802" y="193955"/>
                    <a:pt x="53365" y="258404"/>
                    <a:pt x="85964" y="316542"/>
                  </a:cubicBezTo>
                  <a:cubicBezTo>
                    <a:pt x="101967" y="345082"/>
                    <a:pt x="123232" y="369146"/>
                    <a:pt x="142162" y="395261"/>
                  </a:cubicBezTo>
                  <a:cubicBezTo>
                    <a:pt x="163428" y="405117"/>
                    <a:pt x="186717" y="385064"/>
                    <a:pt x="185845" y="365446"/>
                  </a:cubicBezTo>
                  <a:lnTo>
                    <a:pt x="186125" y="365073"/>
                  </a:lnTo>
                  <a:cubicBezTo>
                    <a:pt x="186125" y="365073"/>
                    <a:pt x="186156" y="365104"/>
                    <a:pt x="186156" y="365104"/>
                  </a:cubicBezTo>
                  <a:cubicBezTo>
                    <a:pt x="186312" y="365229"/>
                    <a:pt x="191013" y="368835"/>
                    <a:pt x="193255" y="371198"/>
                  </a:cubicBezTo>
                  <a:cubicBezTo>
                    <a:pt x="193255" y="371229"/>
                    <a:pt x="193255" y="371229"/>
                    <a:pt x="193255" y="371229"/>
                  </a:cubicBezTo>
                  <a:cubicBezTo>
                    <a:pt x="266422" y="449451"/>
                    <a:pt x="356215" y="431792"/>
                    <a:pt x="377045" y="420755"/>
                  </a:cubicBezTo>
                  <a:cubicBezTo>
                    <a:pt x="377045" y="420755"/>
                    <a:pt x="377076" y="420724"/>
                    <a:pt x="377107" y="420724"/>
                  </a:cubicBezTo>
                  <a:cubicBezTo>
                    <a:pt x="377605" y="420475"/>
                    <a:pt x="378041" y="420195"/>
                    <a:pt x="378508" y="419916"/>
                  </a:cubicBezTo>
                  <a:cubicBezTo>
                    <a:pt x="407432" y="404402"/>
                    <a:pt x="407931" y="375675"/>
                    <a:pt x="397251" y="350678"/>
                  </a:cubicBezTo>
                  <a:cubicBezTo>
                    <a:pt x="379504" y="306500"/>
                    <a:pt x="333518" y="231760"/>
                    <a:pt x="306150" y="188794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551A9E-F6DF-4254-BFB1-97138B949AE3}"/>
                </a:ext>
              </a:extLst>
            </p:cNvPr>
            <p:cNvSpPr/>
            <p:nvPr/>
          </p:nvSpPr>
          <p:spPr>
            <a:xfrm>
              <a:off x="15464450" y="4984509"/>
              <a:ext cx="71910" cy="78839"/>
            </a:xfrm>
            <a:custGeom>
              <a:avLst/>
              <a:gdLst>
                <a:gd name="connsiteX0" fmla="*/ 71856 w 71910"/>
                <a:gd name="connsiteY0" fmla="*/ 37570 h 78839"/>
                <a:gd name="connsiteX1" fmla="*/ 37981 w 71910"/>
                <a:gd name="connsiteY1" fmla="*/ 78795 h 78839"/>
                <a:gd name="connsiteX2" fmla="*/ 58 w 71910"/>
                <a:gd name="connsiteY2" fmla="*/ 41239 h 78839"/>
                <a:gd name="connsiteX3" fmla="*/ 33933 w 71910"/>
                <a:gd name="connsiteY3" fmla="*/ 45 h 78839"/>
                <a:gd name="connsiteX4" fmla="*/ 71856 w 71910"/>
                <a:gd name="connsiteY4" fmla="*/ 37570 h 7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0" h="78839">
                  <a:moveTo>
                    <a:pt x="71856" y="37570"/>
                  </a:moveTo>
                  <a:cubicBezTo>
                    <a:pt x="72945" y="59333"/>
                    <a:pt x="57814" y="77769"/>
                    <a:pt x="37981" y="78795"/>
                  </a:cubicBezTo>
                  <a:cubicBezTo>
                    <a:pt x="18148" y="79821"/>
                    <a:pt x="1179" y="63002"/>
                    <a:pt x="58" y="41239"/>
                  </a:cubicBezTo>
                  <a:cubicBezTo>
                    <a:pt x="-1063" y="19507"/>
                    <a:pt x="14100" y="1040"/>
                    <a:pt x="33933" y="45"/>
                  </a:cubicBezTo>
                  <a:cubicBezTo>
                    <a:pt x="53766" y="-981"/>
                    <a:pt x="70735" y="15807"/>
                    <a:pt x="71856" y="3757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44A2F39-92A9-41D7-A771-CB3F28530E9A}"/>
                </a:ext>
              </a:extLst>
            </p:cNvPr>
            <p:cNvSpPr/>
            <p:nvPr/>
          </p:nvSpPr>
          <p:spPr>
            <a:xfrm>
              <a:off x="15064210" y="4975247"/>
              <a:ext cx="71913" cy="78868"/>
            </a:xfrm>
            <a:custGeom>
              <a:avLst/>
              <a:gdLst>
                <a:gd name="connsiteX0" fmla="*/ 58 w 71913"/>
                <a:gd name="connsiteY0" fmla="*/ 41267 h 78868"/>
                <a:gd name="connsiteX1" fmla="*/ 33933 w 71913"/>
                <a:gd name="connsiteY1" fmla="*/ 42 h 78868"/>
                <a:gd name="connsiteX2" fmla="*/ 71856 w 71913"/>
                <a:gd name="connsiteY2" fmla="*/ 37598 h 78868"/>
                <a:gd name="connsiteX3" fmla="*/ 37981 w 71913"/>
                <a:gd name="connsiteY3" fmla="*/ 78824 h 78868"/>
                <a:gd name="connsiteX4" fmla="*/ 58 w 71913"/>
                <a:gd name="connsiteY4" fmla="*/ 41267 h 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" h="78868">
                  <a:moveTo>
                    <a:pt x="58" y="41267"/>
                  </a:moveTo>
                  <a:cubicBezTo>
                    <a:pt x="-1063" y="19535"/>
                    <a:pt x="14100" y="1068"/>
                    <a:pt x="33933" y="42"/>
                  </a:cubicBezTo>
                  <a:cubicBezTo>
                    <a:pt x="53766" y="-953"/>
                    <a:pt x="70735" y="15867"/>
                    <a:pt x="71856" y="37598"/>
                  </a:cubicBezTo>
                  <a:cubicBezTo>
                    <a:pt x="72976" y="59361"/>
                    <a:pt x="57814" y="77798"/>
                    <a:pt x="37981" y="78824"/>
                  </a:cubicBezTo>
                  <a:cubicBezTo>
                    <a:pt x="18148" y="79850"/>
                    <a:pt x="1179" y="63030"/>
                    <a:pt x="58" y="4126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39BF61E-C44A-4C6A-94DF-66F2A5F36700}"/>
                </a:ext>
              </a:extLst>
            </p:cNvPr>
            <p:cNvSpPr/>
            <p:nvPr/>
          </p:nvSpPr>
          <p:spPr>
            <a:xfrm>
              <a:off x="15055638" y="4840771"/>
              <a:ext cx="100381" cy="35366"/>
            </a:xfrm>
            <a:custGeom>
              <a:avLst/>
              <a:gdLst>
                <a:gd name="connsiteX0" fmla="*/ 95559 w 100381"/>
                <a:gd name="connsiteY0" fmla="*/ 15537 h 35366"/>
                <a:gd name="connsiteX1" fmla="*/ 1126 w 100381"/>
                <a:gd name="connsiteY1" fmla="*/ 21257 h 35366"/>
                <a:gd name="connsiteX2" fmla="*/ 10436 w 100381"/>
                <a:gd name="connsiteY2" fmla="*/ 33351 h 35366"/>
                <a:gd name="connsiteX3" fmla="*/ 46054 w 100381"/>
                <a:gd name="connsiteY3" fmla="*/ 24273 h 35366"/>
                <a:gd name="connsiteX4" fmla="*/ 87495 w 100381"/>
                <a:gd name="connsiteY4" fmla="*/ 34595 h 35366"/>
                <a:gd name="connsiteX5" fmla="*/ 95559 w 100381"/>
                <a:gd name="connsiteY5" fmla="*/ 15537 h 3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81" h="35366">
                  <a:moveTo>
                    <a:pt x="95559" y="15537"/>
                  </a:moveTo>
                  <a:cubicBezTo>
                    <a:pt x="69094" y="365"/>
                    <a:pt x="20088" y="-12382"/>
                    <a:pt x="1126" y="21257"/>
                  </a:cubicBezTo>
                  <a:cubicBezTo>
                    <a:pt x="-2579" y="27879"/>
                    <a:pt x="3462" y="34750"/>
                    <a:pt x="10436" y="33351"/>
                  </a:cubicBezTo>
                  <a:cubicBezTo>
                    <a:pt x="22765" y="30895"/>
                    <a:pt x="33196" y="24988"/>
                    <a:pt x="46054" y="24273"/>
                  </a:cubicBezTo>
                  <a:cubicBezTo>
                    <a:pt x="60096" y="23496"/>
                    <a:pt x="74823" y="29247"/>
                    <a:pt x="87495" y="34595"/>
                  </a:cubicBezTo>
                  <a:cubicBezTo>
                    <a:pt x="98610" y="39289"/>
                    <a:pt x="105553" y="21257"/>
                    <a:pt x="95559" y="1553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42E1B28-1D5B-4306-966B-4CBA3EFF15DA}"/>
                </a:ext>
              </a:extLst>
            </p:cNvPr>
            <p:cNvSpPr/>
            <p:nvPr/>
          </p:nvSpPr>
          <p:spPr>
            <a:xfrm>
              <a:off x="15445790" y="4840914"/>
              <a:ext cx="100372" cy="35378"/>
            </a:xfrm>
            <a:custGeom>
              <a:avLst/>
              <a:gdLst>
                <a:gd name="connsiteX0" fmla="*/ 87495 w 100372"/>
                <a:gd name="connsiteY0" fmla="*/ 34607 h 35378"/>
                <a:gd name="connsiteX1" fmla="*/ 95528 w 100372"/>
                <a:gd name="connsiteY1" fmla="*/ 15549 h 35378"/>
                <a:gd name="connsiteX2" fmla="*/ 1126 w 100372"/>
                <a:gd name="connsiteY2" fmla="*/ 21270 h 35378"/>
                <a:gd name="connsiteX3" fmla="*/ 10436 w 100372"/>
                <a:gd name="connsiteY3" fmla="*/ 33364 h 35378"/>
                <a:gd name="connsiteX4" fmla="*/ 46054 w 100372"/>
                <a:gd name="connsiteY4" fmla="*/ 24285 h 35378"/>
                <a:gd name="connsiteX5" fmla="*/ 87495 w 100372"/>
                <a:gd name="connsiteY5" fmla="*/ 34607 h 3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72" h="35378">
                  <a:moveTo>
                    <a:pt x="87495" y="34607"/>
                  </a:moveTo>
                  <a:cubicBezTo>
                    <a:pt x="98610" y="39302"/>
                    <a:pt x="105553" y="21270"/>
                    <a:pt x="95528" y="15549"/>
                  </a:cubicBezTo>
                  <a:cubicBezTo>
                    <a:pt x="69063" y="377"/>
                    <a:pt x="20057" y="-12401"/>
                    <a:pt x="1126" y="21270"/>
                  </a:cubicBezTo>
                  <a:cubicBezTo>
                    <a:pt x="-2579" y="27861"/>
                    <a:pt x="3462" y="34732"/>
                    <a:pt x="10436" y="33364"/>
                  </a:cubicBezTo>
                  <a:cubicBezTo>
                    <a:pt x="22734" y="30908"/>
                    <a:pt x="33164" y="25000"/>
                    <a:pt x="46054" y="24285"/>
                  </a:cubicBezTo>
                  <a:cubicBezTo>
                    <a:pt x="60096" y="23508"/>
                    <a:pt x="74792" y="29260"/>
                    <a:pt x="87495" y="3460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Picture 2">
            <a:extLst>
              <a:ext uri="{FF2B5EF4-FFF2-40B4-BE49-F238E27FC236}">
                <a16:creationId xmlns:a16="http://schemas.microsoft.com/office/drawing/2014/main" id="{D862324E-37EE-4786-A350-A60F91F4645E}"/>
              </a:ext>
            </a:extLst>
          </p:cNvPr>
          <p:cNvGrpSpPr/>
          <p:nvPr/>
        </p:nvGrpSpPr>
        <p:grpSpPr>
          <a:xfrm>
            <a:off x="6606098" y="5584688"/>
            <a:ext cx="3123639" cy="3227488"/>
            <a:chOff x="9940218" y="3776753"/>
            <a:chExt cx="3500311" cy="4114758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F0EC34-A1D4-41F4-9785-721F4E668E4A}"/>
                </a:ext>
              </a:extLst>
            </p:cNvPr>
            <p:cNvSpPr/>
            <p:nvPr/>
          </p:nvSpPr>
          <p:spPr>
            <a:xfrm>
              <a:off x="9956687" y="3793180"/>
              <a:ext cx="3483842" cy="4081817"/>
            </a:xfrm>
            <a:custGeom>
              <a:avLst/>
              <a:gdLst>
                <a:gd name="connsiteX0" fmla="*/ 3459642 w 3483842"/>
                <a:gd name="connsiteY0" fmla="*/ 629597 h 4081817"/>
                <a:gd name="connsiteX1" fmla="*/ 3400120 w 3483842"/>
                <a:gd name="connsiteY1" fmla="*/ 687590 h 4081817"/>
                <a:gd name="connsiteX2" fmla="*/ 3436992 w 3483842"/>
                <a:gd name="connsiteY2" fmla="*/ 591888 h 4081817"/>
                <a:gd name="connsiteX3" fmla="*/ 3342721 w 3483842"/>
                <a:gd name="connsiteY3" fmla="*/ 644866 h 4081817"/>
                <a:gd name="connsiteX4" fmla="*/ 3375410 w 3483842"/>
                <a:gd name="connsiteY4" fmla="*/ 543121 h 4081817"/>
                <a:gd name="connsiteX5" fmla="*/ 3268398 w 3483842"/>
                <a:gd name="connsiteY5" fmla="*/ 611144 h 4081817"/>
                <a:gd name="connsiteX6" fmla="*/ 3286641 w 3483842"/>
                <a:gd name="connsiteY6" fmla="*/ 507503 h 4081817"/>
                <a:gd name="connsiteX7" fmla="*/ 3177377 w 3483842"/>
                <a:gd name="connsiteY7" fmla="*/ 603815 h 4081817"/>
                <a:gd name="connsiteX8" fmla="*/ 3167950 w 3483842"/>
                <a:gd name="connsiteY8" fmla="*/ 573597 h 4081817"/>
                <a:gd name="connsiteX9" fmla="*/ 3119624 w 3483842"/>
                <a:gd name="connsiteY9" fmla="*/ 530102 h 4081817"/>
                <a:gd name="connsiteX10" fmla="*/ 3109650 w 3483842"/>
                <a:gd name="connsiteY10" fmla="*/ 686432 h 4081817"/>
                <a:gd name="connsiteX11" fmla="*/ 3114155 w 3483842"/>
                <a:gd name="connsiteY11" fmla="*/ 729766 h 4081817"/>
                <a:gd name="connsiteX12" fmla="*/ 3100255 w 3483842"/>
                <a:gd name="connsiteY12" fmla="*/ 727902 h 4081817"/>
                <a:gd name="connsiteX13" fmla="*/ 3114251 w 3483842"/>
                <a:gd name="connsiteY13" fmla="*/ 730473 h 4081817"/>
                <a:gd name="connsiteX14" fmla="*/ 3115056 w 3483842"/>
                <a:gd name="connsiteY14" fmla="*/ 735135 h 4081817"/>
                <a:gd name="connsiteX15" fmla="*/ 3115377 w 3483842"/>
                <a:gd name="connsiteY15" fmla="*/ 734428 h 4081817"/>
                <a:gd name="connsiteX16" fmla="*/ 3129084 w 3483842"/>
                <a:gd name="connsiteY16" fmla="*/ 776443 h 4081817"/>
                <a:gd name="connsiteX17" fmla="*/ 3116986 w 3483842"/>
                <a:gd name="connsiteY17" fmla="*/ 773840 h 4081817"/>
                <a:gd name="connsiteX18" fmla="*/ 3048712 w 3483842"/>
                <a:gd name="connsiteY18" fmla="*/ 766092 h 4081817"/>
                <a:gd name="connsiteX19" fmla="*/ 2853832 w 3483842"/>
                <a:gd name="connsiteY19" fmla="*/ 866551 h 4081817"/>
                <a:gd name="connsiteX20" fmla="*/ 2770147 w 3483842"/>
                <a:gd name="connsiteY20" fmla="*/ 835626 h 4081817"/>
                <a:gd name="connsiteX21" fmla="*/ 2770436 w 3483842"/>
                <a:gd name="connsiteY21" fmla="*/ 819167 h 4081817"/>
                <a:gd name="connsiteX22" fmla="*/ 2779896 w 3483842"/>
                <a:gd name="connsiteY22" fmla="*/ 819649 h 4081817"/>
                <a:gd name="connsiteX23" fmla="*/ 2778673 w 3483842"/>
                <a:gd name="connsiteY23" fmla="*/ 834758 h 4081817"/>
                <a:gd name="connsiteX24" fmla="*/ 2780153 w 3483842"/>
                <a:gd name="connsiteY24" fmla="*/ 831511 h 4081817"/>
                <a:gd name="connsiteX25" fmla="*/ 2833627 w 3483842"/>
                <a:gd name="connsiteY25" fmla="*/ 687557 h 4081817"/>
                <a:gd name="connsiteX26" fmla="*/ 2837295 w 3483842"/>
                <a:gd name="connsiteY26" fmla="*/ 673316 h 4081817"/>
                <a:gd name="connsiteX27" fmla="*/ 2847204 w 3483842"/>
                <a:gd name="connsiteY27" fmla="*/ 674699 h 4081817"/>
                <a:gd name="connsiteX28" fmla="*/ 2845435 w 3483842"/>
                <a:gd name="connsiteY28" fmla="*/ 659204 h 4081817"/>
                <a:gd name="connsiteX29" fmla="*/ 2865769 w 3483842"/>
                <a:gd name="connsiteY29" fmla="*/ 661229 h 4081817"/>
                <a:gd name="connsiteX30" fmla="*/ 2878381 w 3483842"/>
                <a:gd name="connsiteY30" fmla="*/ 661840 h 4081817"/>
                <a:gd name="connsiteX31" fmla="*/ 3004086 w 3483842"/>
                <a:gd name="connsiteY31" fmla="*/ 536274 h 4081817"/>
                <a:gd name="connsiteX32" fmla="*/ 2878381 w 3483842"/>
                <a:gd name="connsiteY32" fmla="*/ 410676 h 4081817"/>
                <a:gd name="connsiteX33" fmla="*/ 2828222 w 3483842"/>
                <a:gd name="connsiteY33" fmla="*/ 421124 h 4081817"/>
                <a:gd name="connsiteX34" fmla="*/ 2798653 w 3483842"/>
                <a:gd name="connsiteY34" fmla="*/ 434015 h 4081817"/>
                <a:gd name="connsiteX35" fmla="*/ 2804123 w 3483842"/>
                <a:gd name="connsiteY35" fmla="*/ 409101 h 4081817"/>
                <a:gd name="connsiteX36" fmla="*/ 2797913 w 3483842"/>
                <a:gd name="connsiteY36" fmla="*/ 411448 h 4081817"/>
                <a:gd name="connsiteX37" fmla="*/ 2790706 w 3483842"/>
                <a:gd name="connsiteY37" fmla="*/ 400164 h 4081817"/>
                <a:gd name="connsiteX38" fmla="*/ 2100213 w 3483842"/>
                <a:gd name="connsiteY38" fmla="*/ 67862 h 4081817"/>
                <a:gd name="connsiteX39" fmla="*/ 2093618 w 3483842"/>
                <a:gd name="connsiteY39" fmla="*/ 67894 h 4081817"/>
                <a:gd name="connsiteX40" fmla="*/ 1872934 w 3483842"/>
                <a:gd name="connsiteY40" fmla="*/ 105345 h 4081817"/>
                <a:gd name="connsiteX41" fmla="*/ 1855495 w 3483842"/>
                <a:gd name="connsiteY41" fmla="*/ 78406 h 4081817"/>
                <a:gd name="connsiteX42" fmla="*/ 1854723 w 3483842"/>
                <a:gd name="connsiteY42" fmla="*/ 82135 h 4081817"/>
                <a:gd name="connsiteX43" fmla="*/ 1858230 w 3483842"/>
                <a:gd name="connsiteY43" fmla="*/ 84546 h 4081817"/>
                <a:gd name="connsiteX44" fmla="*/ 1859356 w 3483842"/>
                <a:gd name="connsiteY44" fmla="*/ 84386 h 4081817"/>
                <a:gd name="connsiteX45" fmla="*/ 1843848 w 3483842"/>
                <a:gd name="connsiteY45" fmla="*/ 89786 h 4081817"/>
                <a:gd name="connsiteX46" fmla="*/ 1837767 w 3483842"/>
                <a:gd name="connsiteY46" fmla="*/ 75770 h 4081817"/>
                <a:gd name="connsiteX47" fmla="*/ 1722390 w 3483842"/>
                <a:gd name="connsiteY47" fmla="*/ 0 h 4081817"/>
                <a:gd name="connsiteX48" fmla="*/ 1596717 w 3483842"/>
                <a:gd name="connsiteY48" fmla="*/ 125598 h 4081817"/>
                <a:gd name="connsiteX49" fmla="*/ 1653183 w 3483842"/>
                <a:gd name="connsiteY49" fmla="*/ 230365 h 4081817"/>
                <a:gd name="connsiteX50" fmla="*/ 1665410 w 3483842"/>
                <a:gd name="connsiteY50" fmla="*/ 238466 h 4081817"/>
                <a:gd name="connsiteX51" fmla="*/ 1657720 w 3483842"/>
                <a:gd name="connsiteY51" fmla="*/ 253575 h 4081817"/>
                <a:gd name="connsiteX52" fmla="*/ 1656690 w 3483842"/>
                <a:gd name="connsiteY52" fmla="*/ 255503 h 4081817"/>
                <a:gd name="connsiteX53" fmla="*/ 1656851 w 3483842"/>
                <a:gd name="connsiteY53" fmla="*/ 252739 h 4081817"/>
                <a:gd name="connsiteX54" fmla="*/ 1654953 w 3483842"/>
                <a:gd name="connsiteY54" fmla="*/ 250681 h 4081817"/>
                <a:gd name="connsiteX55" fmla="*/ 1653409 w 3483842"/>
                <a:gd name="connsiteY55" fmla="*/ 250328 h 4081817"/>
                <a:gd name="connsiteX56" fmla="*/ 1650867 w 3483842"/>
                <a:gd name="connsiteY56" fmla="*/ 251292 h 4081817"/>
                <a:gd name="connsiteX57" fmla="*/ 1676606 w 3483842"/>
                <a:gd name="connsiteY57" fmla="*/ 271352 h 4081817"/>
                <a:gd name="connsiteX58" fmla="*/ 1633107 w 3483842"/>
                <a:gd name="connsiteY58" fmla="*/ 372422 h 4081817"/>
                <a:gd name="connsiteX59" fmla="*/ 1618017 w 3483842"/>
                <a:gd name="connsiteY59" fmla="*/ 670005 h 4081817"/>
                <a:gd name="connsiteX60" fmla="*/ 1628441 w 3483842"/>
                <a:gd name="connsiteY60" fmla="*/ 678556 h 4081817"/>
                <a:gd name="connsiteX61" fmla="*/ 1629053 w 3483842"/>
                <a:gd name="connsiteY61" fmla="*/ 678653 h 4081817"/>
                <a:gd name="connsiteX62" fmla="*/ 1626833 w 3483842"/>
                <a:gd name="connsiteY62" fmla="*/ 695112 h 4081817"/>
                <a:gd name="connsiteX63" fmla="*/ 1621685 w 3483842"/>
                <a:gd name="connsiteY63" fmla="*/ 716907 h 4081817"/>
                <a:gd name="connsiteX64" fmla="*/ 1586486 w 3483842"/>
                <a:gd name="connsiteY64" fmla="*/ 791617 h 4081817"/>
                <a:gd name="connsiteX65" fmla="*/ 1568533 w 3483842"/>
                <a:gd name="connsiteY65" fmla="*/ 900177 h 4081817"/>
                <a:gd name="connsiteX66" fmla="*/ 1568533 w 3483842"/>
                <a:gd name="connsiteY66" fmla="*/ 908374 h 4081817"/>
                <a:gd name="connsiteX67" fmla="*/ 1596621 w 3483842"/>
                <a:gd name="connsiteY67" fmla="*/ 1053968 h 4081817"/>
                <a:gd name="connsiteX68" fmla="*/ 1582336 w 3483842"/>
                <a:gd name="connsiteY68" fmla="*/ 1061715 h 4081817"/>
                <a:gd name="connsiteX69" fmla="*/ 1546719 w 3483842"/>
                <a:gd name="connsiteY69" fmla="*/ 1002115 h 4081817"/>
                <a:gd name="connsiteX70" fmla="*/ 1446077 w 3483842"/>
                <a:gd name="connsiteY70" fmla="*/ 736099 h 4081817"/>
                <a:gd name="connsiteX71" fmla="*/ 1248430 w 3483842"/>
                <a:gd name="connsiteY71" fmla="*/ 525923 h 4081817"/>
                <a:gd name="connsiteX72" fmla="*/ 1245567 w 3483842"/>
                <a:gd name="connsiteY72" fmla="*/ 524991 h 4081817"/>
                <a:gd name="connsiteX73" fmla="*/ 1254704 w 3483842"/>
                <a:gd name="connsiteY73" fmla="*/ 507438 h 4081817"/>
                <a:gd name="connsiteX74" fmla="*/ 1254801 w 3483842"/>
                <a:gd name="connsiteY74" fmla="*/ 508210 h 4081817"/>
                <a:gd name="connsiteX75" fmla="*/ 1256731 w 3483842"/>
                <a:gd name="connsiteY75" fmla="*/ 504288 h 4081817"/>
                <a:gd name="connsiteX76" fmla="*/ 1271146 w 3483842"/>
                <a:gd name="connsiteY76" fmla="*/ 506217 h 4081817"/>
                <a:gd name="connsiteX77" fmla="*/ 1257053 w 3483842"/>
                <a:gd name="connsiteY77" fmla="*/ 503677 h 4081817"/>
                <a:gd name="connsiteX78" fmla="*/ 1273913 w 3483842"/>
                <a:gd name="connsiteY78" fmla="*/ 463076 h 4081817"/>
                <a:gd name="connsiteX79" fmla="*/ 1308983 w 3483842"/>
                <a:gd name="connsiteY79" fmla="*/ 310410 h 4081817"/>
                <a:gd name="connsiteX80" fmla="*/ 1250264 w 3483842"/>
                <a:gd name="connsiteY80" fmla="*/ 338314 h 4081817"/>
                <a:gd name="connsiteX81" fmla="*/ 1232569 w 3483842"/>
                <a:gd name="connsiteY81" fmla="*/ 364610 h 4081817"/>
                <a:gd name="connsiteX82" fmla="*/ 1155350 w 3483842"/>
                <a:gd name="connsiteY82" fmla="*/ 241166 h 4081817"/>
                <a:gd name="connsiteX83" fmla="*/ 1143253 w 3483842"/>
                <a:gd name="connsiteY83" fmla="*/ 345675 h 4081817"/>
                <a:gd name="connsiteX84" fmla="*/ 1060114 w 3483842"/>
                <a:gd name="connsiteY84" fmla="*/ 250006 h 4081817"/>
                <a:gd name="connsiteX85" fmla="*/ 1062366 w 3483842"/>
                <a:gd name="connsiteY85" fmla="*/ 356830 h 4081817"/>
                <a:gd name="connsiteX86" fmla="*/ 987143 w 3483842"/>
                <a:gd name="connsiteY86" fmla="*/ 279196 h 4081817"/>
                <a:gd name="connsiteX87" fmla="*/ 995186 w 3483842"/>
                <a:gd name="connsiteY87" fmla="*/ 381423 h 4081817"/>
                <a:gd name="connsiteX88" fmla="*/ 954647 w 3483842"/>
                <a:gd name="connsiteY88" fmla="*/ 308835 h 4081817"/>
                <a:gd name="connsiteX89" fmla="*/ 921893 w 3483842"/>
                <a:gd name="connsiteY89" fmla="*/ 340532 h 4081817"/>
                <a:gd name="connsiteX90" fmla="*/ 936597 w 3483842"/>
                <a:gd name="connsiteY90" fmla="*/ 472656 h 4081817"/>
                <a:gd name="connsiteX91" fmla="*/ 952202 w 3483842"/>
                <a:gd name="connsiteY91" fmla="*/ 537078 h 4081817"/>
                <a:gd name="connsiteX92" fmla="*/ 958990 w 3483842"/>
                <a:gd name="connsiteY92" fmla="*/ 551383 h 4081817"/>
                <a:gd name="connsiteX93" fmla="*/ 867358 w 3483842"/>
                <a:gd name="connsiteY93" fmla="*/ 681224 h 4081817"/>
                <a:gd name="connsiteX94" fmla="*/ 1007606 w 3483842"/>
                <a:gd name="connsiteY94" fmla="*/ 1190495 h 4081817"/>
                <a:gd name="connsiteX95" fmla="*/ 1217189 w 3483842"/>
                <a:gd name="connsiteY95" fmla="*/ 1439505 h 4081817"/>
                <a:gd name="connsiteX96" fmla="*/ 1235271 w 3483842"/>
                <a:gd name="connsiteY96" fmla="*/ 1463036 h 4081817"/>
                <a:gd name="connsiteX97" fmla="*/ 1239615 w 3483842"/>
                <a:gd name="connsiteY97" fmla="*/ 1461172 h 4081817"/>
                <a:gd name="connsiteX98" fmla="*/ 1255831 w 3483842"/>
                <a:gd name="connsiteY98" fmla="*/ 1476506 h 4081817"/>
                <a:gd name="connsiteX99" fmla="*/ 1454121 w 3483842"/>
                <a:gd name="connsiteY99" fmla="*/ 1652735 h 4081817"/>
                <a:gd name="connsiteX100" fmla="*/ 1476450 w 3483842"/>
                <a:gd name="connsiteY100" fmla="*/ 1652735 h 4081817"/>
                <a:gd name="connsiteX101" fmla="*/ 1462164 w 3483842"/>
                <a:gd name="connsiteY101" fmla="*/ 1677424 h 4081817"/>
                <a:gd name="connsiteX102" fmla="*/ 1110982 w 3483842"/>
                <a:gd name="connsiteY102" fmla="*/ 2028179 h 4081817"/>
                <a:gd name="connsiteX103" fmla="*/ 991583 w 3483842"/>
                <a:gd name="connsiteY103" fmla="*/ 2128413 h 4081817"/>
                <a:gd name="connsiteX104" fmla="*/ 1014588 w 3483842"/>
                <a:gd name="connsiteY104" fmla="*/ 2311425 h 4081817"/>
                <a:gd name="connsiteX105" fmla="*/ 1023789 w 3483842"/>
                <a:gd name="connsiteY105" fmla="*/ 2326952 h 4081817"/>
                <a:gd name="connsiteX106" fmla="*/ 998951 w 3483842"/>
                <a:gd name="connsiteY106" fmla="*/ 2338717 h 4081817"/>
                <a:gd name="connsiteX107" fmla="*/ 313252 w 3483842"/>
                <a:gd name="connsiteY107" fmla="*/ 2692815 h 4081817"/>
                <a:gd name="connsiteX108" fmla="*/ 225609 w 3483842"/>
                <a:gd name="connsiteY108" fmla="*/ 2742997 h 4081817"/>
                <a:gd name="connsiteX109" fmla="*/ 202250 w 3483842"/>
                <a:gd name="connsiteY109" fmla="*/ 2739878 h 4081817"/>
                <a:gd name="connsiteX110" fmla="*/ 181981 w 3483842"/>
                <a:gd name="connsiteY110" fmla="*/ 2730845 h 4081817"/>
                <a:gd name="connsiteX111" fmla="*/ 72717 w 3483842"/>
                <a:gd name="connsiteY111" fmla="*/ 2697894 h 4081817"/>
                <a:gd name="connsiteX112" fmla="*/ 11521 w 3483842"/>
                <a:gd name="connsiteY112" fmla="*/ 2725766 h 4081817"/>
                <a:gd name="connsiteX113" fmla="*/ 13387 w 3483842"/>
                <a:gd name="connsiteY113" fmla="*/ 2785463 h 4081817"/>
                <a:gd name="connsiteX114" fmla="*/ 220590 w 3483842"/>
                <a:gd name="connsiteY114" fmla="*/ 3013191 h 4081817"/>
                <a:gd name="connsiteX115" fmla="*/ 235840 w 3483842"/>
                <a:gd name="connsiteY115" fmla="*/ 3027368 h 4081817"/>
                <a:gd name="connsiteX116" fmla="*/ 303664 w 3483842"/>
                <a:gd name="connsiteY116" fmla="*/ 3071763 h 4081817"/>
                <a:gd name="connsiteX117" fmla="*/ 315118 w 3483842"/>
                <a:gd name="connsiteY117" fmla="*/ 3068934 h 4081817"/>
                <a:gd name="connsiteX118" fmla="*/ 344364 w 3483842"/>
                <a:gd name="connsiteY118" fmla="*/ 3052442 h 4081817"/>
                <a:gd name="connsiteX119" fmla="*/ 379692 w 3483842"/>
                <a:gd name="connsiteY119" fmla="*/ 3032254 h 4081817"/>
                <a:gd name="connsiteX120" fmla="*/ 462508 w 3483842"/>
                <a:gd name="connsiteY120" fmla="*/ 3006183 h 4081817"/>
                <a:gd name="connsiteX121" fmla="*/ 467431 w 3483842"/>
                <a:gd name="connsiteY121" fmla="*/ 3005476 h 4081817"/>
                <a:gd name="connsiteX122" fmla="*/ 1541506 w 3483842"/>
                <a:gd name="connsiteY122" fmla="*/ 2751740 h 4081817"/>
                <a:gd name="connsiteX123" fmla="*/ 1546912 w 3483842"/>
                <a:gd name="connsiteY123" fmla="*/ 2750326 h 4081817"/>
                <a:gd name="connsiteX124" fmla="*/ 1552092 w 3483842"/>
                <a:gd name="connsiteY124" fmla="*/ 2752512 h 4081817"/>
                <a:gd name="connsiteX125" fmla="*/ 1735871 w 3483842"/>
                <a:gd name="connsiteY125" fmla="*/ 2806679 h 4081817"/>
                <a:gd name="connsiteX126" fmla="*/ 1835097 w 3483842"/>
                <a:gd name="connsiteY126" fmla="*/ 2819088 h 4081817"/>
                <a:gd name="connsiteX127" fmla="*/ 1849447 w 3483842"/>
                <a:gd name="connsiteY127" fmla="*/ 2820567 h 4081817"/>
                <a:gd name="connsiteX128" fmla="*/ 1849897 w 3483842"/>
                <a:gd name="connsiteY128" fmla="*/ 2834969 h 4081817"/>
                <a:gd name="connsiteX129" fmla="*/ 1919748 w 3483842"/>
                <a:gd name="connsiteY129" fmla="*/ 3812330 h 4081817"/>
                <a:gd name="connsiteX130" fmla="*/ 1919908 w 3483842"/>
                <a:gd name="connsiteY130" fmla="*/ 3812748 h 4081817"/>
                <a:gd name="connsiteX131" fmla="*/ 1915340 w 3483842"/>
                <a:gd name="connsiteY131" fmla="*/ 3869744 h 4081817"/>
                <a:gd name="connsiteX132" fmla="*/ 1913731 w 3483842"/>
                <a:gd name="connsiteY132" fmla="*/ 3910475 h 4081817"/>
                <a:gd name="connsiteX133" fmla="*/ 1912573 w 3483842"/>
                <a:gd name="connsiteY133" fmla="*/ 3944422 h 4081817"/>
                <a:gd name="connsiteX134" fmla="*/ 1986027 w 3483842"/>
                <a:gd name="connsiteY134" fmla="*/ 3995021 h 4081817"/>
                <a:gd name="connsiteX135" fmla="*/ 2005653 w 3483842"/>
                <a:gd name="connsiteY135" fmla="*/ 4001965 h 4081817"/>
                <a:gd name="connsiteX136" fmla="*/ 2303748 w 3483842"/>
                <a:gd name="connsiteY136" fmla="*/ 4080692 h 4081817"/>
                <a:gd name="connsiteX137" fmla="*/ 2318194 w 3483842"/>
                <a:gd name="connsiteY137" fmla="*/ 4081817 h 4081817"/>
                <a:gd name="connsiteX138" fmla="*/ 2357318 w 3483842"/>
                <a:gd name="connsiteY138" fmla="*/ 4054782 h 4081817"/>
                <a:gd name="connsiteX139" fmla="*/ 2274212 w 3483842"/>
                <a:gd name="connsiteY139" fmla="*/ 3906038 h 4081817"/>
                <a:gd name="connsiteX140" fmla="*/ 2256774 w 3483842"/>
                <a:gd name="connsiteY140" fmla="*/ 3892119 h 4081817"/>
                <a:gd name="connsiteX141" fmla="*/ 2243293 w 3483842"/>
                <a:gd name="connsiteY141" fmla="*/ 3872927 h 4081817"/>
                <a:gd name="connsiteX142" fmla="*/ 2370124 w 3483842"/>
                <a:gd name="connsiteY142" fmla="*/ 3439491 h 4081817"/>
                <a:gd name="connsiteX143" fmla="*/ 2496086 w 3483842"/>
                <a:gd name="connsiteY143" fmla="*/ 2800668 h 4081817"/>
                <a:gd name="connsiteX144" fmla="*/ 2497663 w 3483842"/>
                <a:gd name="connsiteY144" fmla="*/ 2789995 h 4081817"/>
                <a:gd name="connsiteX145" fmla="*/ 2508087 w 3483842"/>
                <a:gd name="connsiteY145" fmla="*/ 2787166 h 4081817"/>
                <a:gd name="connsiteX146" fmla="*/ 2649011 w 3483842"/>
                <a:gd name="connsiteY146" fmla="*/ 2702781 h 4081817"/>
                <a:gd name="connsiteX147" fmla="*/ 2621502 w 3483842"/>
                <a:gd name="connsiteY147" fmla="*/ 2495498 h 4081817"/>
                <a:gd name="connsiteX148" fmla="*/ 2541259 w 3483842"/>
                <a:gd name="connsiteY148" fmla="*/ 1896955 h 4081817"/>
                <a:gd name="connsiteX149" fmla="*/ 2538074 w 3483842"/>
                <a:gd name="connsiteY149" fmla="*/ 1847674 h 4081817"/>
                <a:gd name="connsiteX150" fmla="*/ 2771852 w 3483842"/>
                <a:gd name="connsiteY150" fmla="*/ 1732942 h 4081817"/>
                <a:gd name="connsiteX151" fmla="*/ 2921881 w 3483842"/>
                <a:gd name="connsiteY151" fmla="*/ 1669098 h 4081817"/>
                <a:gd name="connsiteX152" fmla="*/ 3252472 w 3483842"/>
                <a:gd name="connsiteY152" fmla="*/ 1412887 h 4081817"/>
                <a:gd name="connsiteX153" fmla="*/ 3374799 w 3483842"/>
                <a:gd name="connsiteY153" fmla="*/ 1211937 h 4081817"/>
                <a:gd name="connsiteX154" fmla="*/ 3344941 w 3483842"/>
                <a:gd name="connsiteY154" fmla="*/ 898152 h 4081817"/>
                <a:gd name="connsiteX155" fmla="*/ 3345874 w 3483842"/>
                <a:gd name="connsiteY155" fmla="*/ 892526 h 4081817"/>
                <a:gd name="connsiteX156" fmla="*/ 3396806 w 3483842"/>
                <a:gd name="connsiteY156" fmla="*/ 848999 h 4081817"/>
                <a:gd name="connsiteX157" fmla="*/ 3430139 w 3483842"/>
                <a:gd name="connsiteY157" fmla="*/ 791713 h 4081817"/>
                <a:gd name="connsiteX158" fmla="*/ 3481939 w 3483842"/>
                <a:gd name="connsiteY158" fmla="*/ 669266 h 4081817"/>
                <a:gd name="connsiteX159" fmla="*/ 3459642 w 3483842"/>
                <a:gd name="connsiteY159" fmla="*/ 629597 h 408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3483842" h="4081817">
                  <a:moveTo>
                    <a:pt x="3459642" y="629597"/>
                  </a:moveTo>
                  <a:cubicBezTo>
                    <a:pt x="3434836" y="635351"/>
                    <a:pt x="3417076" y="671323"/>
                    <a:pt x="3400120" y="687590"/>
                  </a:cubicBezTo>
                  <a:cubicBezTo>
                    <a:pt x="3413730" y="665601"/>
                    <a:pt x="3440434" y="618442"/>
                    <a:pt x="3436992" y="591888"/>
                  </a:cubicBezTo>
                  <a:cubicBezTo>
                    <a:pt x="3429559" y="535599"/>
                    <a:pt x="3354175" y="623617"/>
                    <a:pt x="3342721" y="644866"/>
                  </a:cubicBezTo>
                  <a:cubicBezTo>
                    <a:pt x="3351408" y="621110"/>
                    <a:pt x="3386253" y="568678"/>
                    <a:pt x="3375410" y="543121"/>
                  </a:cubicBezTo>
                  <a:cubicBezTo>
                    <a:pt x="3354658" y="492169"/>
                    <a:pt x="3283778" y="591470"/>
                    <a:pt x="3268398" y="611144"/>
                  </a:cubicBezTo>
                  <a:cubicBezTo>
                    <a:pt x="3278244" y="593817"/>
                    <a:pt x="3332747" y="513193"/>
                    <a:pt x="3286641" y="507503"/>
                  </a:cubicBezTo>
                  <a:cubicBezTo>
                    <a:pt x="3247678" y="502874"/>
                    <a:pt x="3194108" y="575011"/>
                    <a:pt x="3177377" y="603815"/>
                  </a:cubicBezTo>
                  <a:cubicBezTo>
                    <a:pt x="3178471" y="601950"/>
                    <a:pt x="3169752" y="577551"/>
                    <a:pt x="3167950" y="573597"/>
                  </a:cubicBezTo>
                  <a:cubicBezTo>
                    <a:pt x="3157880" y="551705"/>
                    <a:pt x="3138704" y="527209"/>
                    <a:pt x="3119624" y="530102"/>
                  </a:cubicBezTo>
                  <a:cubicBezTo>
                    <a:pt x="3067341" y="538107"/>
                    <a:pt x="3103312" y="658400"/>
                    <a:pt x="3109650" y="686432"/>
                  </a:cubicBezTo>
                  <a:cubicBezTo>
                    <a:pt x="3110519" y="705270"/>
                    <a:pt x="3112868" y="721665"/>
                    <a:pt x="3114155" y="729766"/>
                  </a:cubicBezTo>
                  <a:lnTo>
                    <a:pt x="3100255" y="727902"/>
                  </a:lnTo>
                  <a:lnTo>
                    <a:pt x="3114251" y="730473"/>
                  </a:lnTo>
                  <a:cubicBezTo>
                    <a:pt x="3114734" y="733431"/>
                    <a:pt x="3115056" y="735135"/>
                    <a:pt x="3115056" y="735135"/>
                  </a:cubicBezTo>
                  <a:lnTo>
                    <a:pt x="3115377" y="734428"/>
                  </a:lnTo>
                  <a:cubicBezTo>
                    <a:pt x="3115989" y="747801"/>
                    <a:pt x="3121297" y="762299"/>
                    <a:pt x="3129084" y="776443"/>
                  </a:cubicBezTo>
                  <a:lnTo>
                    <a:pt x="3116986" y="773840"/>
                  </a:lnTo>
                  <a:cubicBezTo>
                    <a:pt x="3093177" y="768696"/>
                    <a:pt x="3070237" y="766092"/>
                    <a:pt x="3048712" y="766092"/>
                  </a:cubicBezTo>
                  <a:cubicBezTo>
                    <a:pt x="2971590" y="766092"/>
                    <a:pt x="2907821" y="798946"/>
                    <a:pt x="2853832" y="866551"/>
                  </a:cubicBezTo>
                  <a:cubicBezTo>
                    <a:pt x="2831085" y="847617"/>
                    <a:pt x="2801967" y="836108"/>
                    <a:pt x="2770147" y="835626"/>
                  </a:cubicBezTo>
                  <a:lnTo>
                    <a:pt x="2770436" y="819167"/>
                  </a:lnTo>
                  <a:cubicBezTo>
                    <a:pt x="2773590" y="819199"/>
                    <a:pt x="2776743" y="819392"/>
                    <a:pt x="2779896" y="819649"/>
                  </a:cubicBezTo>
                  <a:lnTo>
                    <a:pt x="2778673" y="834758"/>
                  </a:lnTo>
                  <a:lnTo>
                    <a:pt x="2780153" y="831511"/>
                  </a:lnTo>
                  <a:cubicBezTo>
                    <a:pt x="2797913" y="792195"/>
                    <a:pt x="2820017" y="740278"/>
                    <a:pt x="2833627" y="687557"/>
                  </a:cubicBezTo>
                  <a:lnTo>
                    <a:pt x="2837295" y="673316"/>
                  </a:lnTo>
                  <a:lnTo>
                    <a:pt x="2847204" y="674699"/>
                  </a:lnTo>
                  <a:lnTo>
                    <a:pt x="2845435" y="659204"/>
                  </a:lnTo>
                  <a:lnTo>
                    <a:pt x="2865769" y="661229"/>
                  </a:lnTo>
                  <a:cubicBezTo>
                    <a:pt x="2869984" y="661647"/>
                    <a:pt x="2874231" y="661840"/>
                    <a:pt x="2878381" y="661840"/>
                  </a:cubicBezTo>
                  <a:cubicBezTo>
                    <a:pt x="2947685" y="661840"/>
                    <a:pt x="3004086" y="605519"/>
                    <a:pt x="3004086" y="536274"/>
                  </a:cubicBezTo>
                  <a:cubicBezTo>
                    <a:pt x="3004086" y="466998"/>
                    <a:pt x="2947685" y="410676"/>
                    <a:pt x="2878381" y="410676"/>
                  </a:cubicBezTo>
                  <a:cubicBezTo>
                    <a:pt x="2861039" y="410676"/>
                    <a:pt x="2844180" y="414180"/>
                    <a:pt x="2828222" y="421124"/>
                  </a:cubicBezTo>
                  <a:lnTo>
                    <a:pt x="2798653" y="434015"/>
                  </a:lnTo>
                  <a:lnTo>
                    <a:pt x="2804123" y="409101"/>
                  </a:lnTo>
                  <a:lnTo>
                    <a:pt x="2797913" y="411448"/>
                  </a:lnTo>
                  <a:lnTo>
                    <a:pt x="2790706" y="400164"/>
                  </a:lnTo>
                  <a:cubicBezTo>
                    <a:pt x="2643927" y="170636"/>
                    <a:pt x="2338142" y="67862"/>
                    <a:pt x="2100213" y="67862"/>
                  </a:cubicBezTo>
                  <a:lnTo>
                    <a:pt x="2093618" y="67894"/>
                  </a:lnTo>
                  <a:cubicBezTo>
                    <a:pt x="2016142" y="68505"/>
                    <a:pt x="1937765" y="81814"/>
                    <a:pt x="1872934" y="105345"/>
                  </a:cubicBezTo>
                  <a:lnTo>
                    <a:pt x="1855495" y="78406"/>
                  </a:lnTo>
                  <a:cubicBezTo>
                    <a:pt x="1854369" y="79564"/>
                    <a:pt x="1854369" y="81139"/>
                    <a:pt x="1854723" y="82135"/>
                  </a:cubicBezTo>
                  <a:cubicBezTo>
                    <a:pt x="1855206" y="83582"/>
                    <a:pt x="1856589" y="84546"/>
                    <a:pt x="1858230" y="84546"/>
                  </a:cubicBezTo>
                  <a:cubicBezTo>
                    <a:pt x="1858649" y="84546"/>
                    <a:pt x="1859099" y="84482"/>
                    <a:pt x="1859356" y="84386"/>
                  </a:cubicBezTo>
                  <a:lnTo>
                    <a:pt x="1843848" y="89786"/>
                  </a:lnTo>
                  <a:lnTo>
                    <a:pt x="1837767" y="75770"/>
                  </a:lnTo>
                  <a:cubicBezTo>
                    <a:pt x="1817819" y="29736"/>
                    <a:pt x="1772550" y="0"/>
                    <a:pt x="1722390" y="0"/>
                  </a:cubicBezTo>
                  <a:cubicBezTo>
                    <a:pt x="1653087" y="0"/>
                    <a:pt x="1596717" y="56353"/>
                    <a:pt x="1596717" y="125598"/>
                  </a:cubicBezTo>
                  <a:cubicBezTo>
                    <a:pt x="1596717" y="167839"/>
                    <a:pt x="1617824" y="206994"/>
                    <a:pt x="1653183" y="230365"/>
                  </a:cubicBezTo>
                  <a:lnTo>
                    <a:pt x="1665410" y="238466"/>
                  </a:lnTo>
                  <a:lnTo>
                    <a:pt x="1657720" y="253575"/>
                  </a:lnTo>
                  <a:cubicBezTo>
                    <a:pt x="1657366" y="254217"/>
                    <a:pt x="1657012" y="254860"/>
                    <a:pt x="1656690" y="255503"/>
                  </a:cubicBezTo>
                  <a:cubicBezTo>
                    <a:pt x="1657109" y="254668"/>
                    <a:pt x="1657173" y="253639"/>
                    <a:pt x="1656851" y="252739"/>
                  </a:cubicBezTo>
                  <a:cubicBezTo>
                    <a:pt x="1656529" y="251839"/>
                    <a:pt x="1655822" y="251099"/>
                    <a:pt x="1654953" y="250681"/>
                  </a:cubicBezTo>
                  <a:cubicBezTo>
                    <a:pt x="1654631" y="250521"/>
                    <a:pt x="1654116" y="250328"/>
                    <a:pt x="1653409" y="250328"/>
                  </a:cubicBezTo>
                  <a:cubicBezTo>
                    <a:pt x="1652411" y="250328"/>
                    <a:pt x="1651478" y="250681"/>
                    <a:pt x="1650867" y="251292"/>
                  </a:cubicBezTo>
                  <a:lnTo>
                    <a:pt x="1676606" y="271352"/>
                  </a:lnTo>
                  <a:cubicBezTo>
                    <a:pt x="1657398" y="304495"/>
                    <a:pt x="1642341" y="339471"/>
                    <a:pt x="1633107" y="372422"/>
                  </a:cubicBezTo>
                  <a:cubicBezTo>
                    <a:pt x="1622521" y="410387"/>
                    <a:pt x="1583526" y="616256"/>
                    <a:pt x="1618017" y="670005"/>
                  </a:cubicBezTo>
                  <a:cubicBezTo>
                    <a:pt x="1621974" y="676210"/>
                    <a:pt x="1625739" y="677945"/>
                    <a:pt x="1628441" y="678556"/>
                  </a:cubicBezTo>
                  <a:lnTo>
                    <a:pt x="1629053" y="678653"/>
                  </a:lnTo>
                  <a:cubicBezTo>
                    <a:pt x="1628280" y="684150"/>
                    <a:pt x="1627476" y="689615"/>
                    <a:pt x="1626833" y="695112"/>
                  </a:cubicBezTo>
                  <a:cubicBezTo>
                    <a:pt x="1625803" y="702538"/>
                    <a:pt x="1624259" y="709996"/>
                    <a:pt x="1621685" y="716907"/>
                  </a:cubicBezTo>
                  <a:cubicBezTo>
                    <a:pt x="1613223" y="743107"/>
                    <a:pt x="1596524" y="766189"/>
                    <a:pt x="1586486" y="791617"/>
                  </a:cubicBezTo>
                  <a:cubicBezTo>
                    <a:pt x="1572619" y="825982"/>
                    <a:pt x="1569015" y="863465"/>
                    <a:pt x="1568533" y="900177"/>
                  </a:cubicBezTo>
                  <a:lnTo>
                    <a:pt x="1568533" y="908374"/>
                  </a:lnTo>
                  <a:cubicBezTo>
                    <a:pt x="1568694" y="959938"/>
                    <a:pt x="1577284" y="1008190"/>
                    <a:pt x="1596621" y="1053968"/>
                  </a:cubicBezTo>
                  <a:lnTo>
                    <a:pt x="1582336" y="1061715"/>
                  </a:lnTo>
                  <a:cubicBezTo>
                    <a:pt x="1568082" y="1040980"/>
                    <a:pt x="1556403" y="1021403"/>
                    <a:pt x="1546719" y="1002115"/>
                  </a:cubicBezTo>
                  <a:cubicBezTo>
                    <a:pt x="1505246" y="922197"/>
                    <a:pt x="1473039" y="822928"/>
                    <a:pt x="1446077" y="736099"/>
                  </a:cubicBezTo>
                  <a:cubicBezTo>
                    <a:pt x="1413613" y="630240"/>
                    <a:pt x="1345243" y="557555"/>
                    <a:pt x="1248430" y="525923"/>
                  </a:cubicBezTo>
                  <a:lnTo>
                    <a:pt x="1245567" y="524991"/>
                  </a:lnTo>
                  <a:cubicBezTo>
                    <a:pt x="1249492" y="519268"/>
                    <a:pt x="1252613" y="513386"/>
                    <a:pt x="1254704" y="507438"/>
                  </a:cubicBezTo>
                  <a:lnTo>
                    <a:pt x="1254801" y="508210"/>
                  </a:lnTo>
                  <a:cubicBezTo>
                    <a:pt x="1254801" y="508210"/>
                    <a:pt x="1255541" y="506795"/>
                    <a:pt x="1256731" y="504288"/>
                  </a:cubicBezTo>
                  <a:lnTo>
                    <a:pt x="1271146" y="506217"/>
                  </a:lnTo>
                  <a:lnTo>
                    <a:pt x="1257053" y="503677"/>
                  </a:lnTo>
                  <a:cubicBezTo>
                    <a:pt x="1260528" y="496476"/>
                    <a:pt x="1267574" y="481271"/>
                    <a:pt x="1273913" y="463076"/>
                  </a:cubicBezTo>
                  <a:cubicBezTo>
                    <a:pt x="1287973" y="438033"/>
                    <a:pt x="1356794" y="332977"/>
                    <a:pt x="1308983" y="310410"/>
                  </a:cubicBezTo>
                  <a:cubicBezTo>
                    <a:pt x="1291512" y="302181"/>
                    <a:pt x="1266159" y="320215"/>
                    <a:pt x="1250264" y="338314"/>
                  </a:cubicBezTo>
                  <a:cubicBezTo>
                    <a:pt x="1247369" y="341593"/>
                    <a:pt x="1232054" y="362520"/>
                    <a:pt x="1232569" y="364610"/>
                  </a:cubicBezTo>
                  <a:cubicBezTo>
                    <a:pt x="1224782" y="332206"/>
                    <a:pt x="1194024" y="247820"/>
                    <a:pt x="1155350" y="241166"/>
                  </a:cubicBezTo>
                  <a:cubicBezTo>
                    <a:pt x="1109566" y="233451"/>
                    <a:pt x="1138780" y="326259"/>
                    <a:pt x="1143253" y="345675"/>
                  </a:cubicBezTo>
                  <a:cubicBezTo>
                    <a:pt x="1134115" y="322465"/>
                    <a:pt x="1094541" y="207090"/>
                    <a:pt x="1060114" y="250006"/>
                  </a:cubicBezTo>
                  <a:cubicBezTo>
                    <a:pt x="1042386" y="271384"/>
                    <a:pt x="1060822" y="331595"/>
                    <a:pt x="1062366" y="356830"/>
                  </a:cubicBezTo>
                  <a:cubicBezTo>
                    <a:pt x="1057476" y="333202"/>
                    <a:pt x="1010341" y="227343"/>
                    <a:pt x="987143" y="279196"/>
                  </a:cubicBezTo>
                  <a:cubicBezTo>
                    <a:pt x="976268" y="303659"/>
                    <a:pt x="988398" y="356477"/>
                    <a:pt x="995186" y="381423"/>
                  </a:cubicBezTo>
                  <a:cubicBezTo>
                    <a:pt x="983539" y="360977"/>
                    <a:pt x="976815" y="321437"/>
                    <a:pt x="954647" y="308835"/>
                  </a:cubicBezTo>
                  <a:cubicBezTo>
                    <a:pt x="930323" y="296973"/>
                    <a:pt x="923534" y="322015"/>
                    <a:pt x="921893" y="340532"/>
                  </a:cubicBezTo>
                  <a:cubicBezTo>
                    <a:pt x="917872" y="385537"/>
                    <a:pt x="928779" y="428871"/>
                    <a:pt x="936597" y="472656"/>
                  </a:cubicBezTo>
                  <a:cubicBezTo>
                    <a:pt x="940587" y="494998"/>
                    <a:pt x="943161" y="516022"/>
                    <a:pt x="952202" y="537078"/>
                  </a:cubicBezTo>
                  <a:cubicBezTo>
                    <a:pt x="954261" y="541900"/>
                    <a:pt x="956545" y="546690"/>
                    <a:pt x="958990" y="551383"/>
                  </a:cubicBezTo>
                  <a:cubicBezTo>
                    <a:pt x="911758" y="580058"/>
                    <a:pt x="880903" y="623682"/>
                    <a:pt x="867358" y="681224"/>
                  </a:cubicBezTo>
                  <a:cubicBezTo>
                    <a:pt x="832964" y="827300"/>
                    <a:pt x="915941" y="1047602"/>
                    <a:pt x="1007606" y="1190495"/>
                  </a:cubicBezTo>
                  <a:cubicBezTo>
                    <a:pt x="1070635" y="1288704"/>
                    <a:pt x="1146470" y="1370582"/>
                    <a:pt x="1217189" y="1439505"/>
                  </a:cubicBezTo>
                  <a:cubicBezTo>
                    <a:pt x="1223141" y="1447510"/>
                    <a:pt x="1229158" y="1455353"/>
                    <a:pt x="1235271" y="1463036"/>
                  </a:cubicBezTo>
                  <a:lnTo>
                    <a:pt x="1239615" y="1461172"/>
                  </a:lnTo>
                  <a:cubicBezTo>
                    <a:pt x="1245052" y="1466380"/>
                    <a:pt x="1250457" y="1471491"/>
                    <a:pt x="1255831" y="1476506"/>
                  </a:cubicBezTo>
                  <a:cubicBezTo>
                    <a:pt x="1269054" y="1488979"/>
                    <a:pt x="1425486" y="1627403"/>
                    <a:pt x="1454121" y="1652735"/>
                  </a:cubicBezTo>
                  <a:lnTo>
                    <a:pt x="1476450" y="1652735"/>
                  </a:lnTo>
                  <a:lnTo>
                    <a:pt x="1462164" y="1677424"/>
                  </a:lnTo>
                  <a:cubicBezTo>
                    <a:pt x="1382276" y="1815495"/>
                    <a:pt x="1225458" y="1938424"/>
                    <a:pt x="1110982" y="2028179"/>
                  </a:cubicBezTo>
                  <a:cubicBezTo>
                    <a:pt x="1060050" y="2068137"/>
                    <a:pt x="1016068" y="2102599"/>
                    <a:pt x="991583" y="2128413"/>
                  </a:cubicBezTo>
                  <a:cubicBezTo>
                    <a:pt x="945831" y="2176665"/>
                    <a:pt x="986371" y="2263783"/>
                    <a:pt x="1014588" y="2311425"/>
                  </a:cubicBezTo>
                  <a:lnTo>
                    <a:pt x="1023789" y="2326952"/>
                  </a:lnTo>
                  <a:lnTo>
                    <a:pt x="998951" y="2338717"/>
                  </a:lnTo>
                  <a:cubicBezTo>
                    <a:pt x="841361" y="2413491"/>
                    <a:pt x="376088" y="2634211"/>
                    <a:pt x="313252" y="2692815"/>
                  </a:cubicBezTo>
                  <a:cubicBezTo>
                    <a:pt x="258330" y="2723290"/>
                    <a:pt x="225609" y="2742997"/>
                    <a:pt x="225609" y="2742997"/>
                  </a:cubicBezTo>
                  <a:cubicBezTo>
                    <a:pt x="220879" y="2741582"/>
                    <a:pt x="212578" y="2740553"/>
                    <a:pt x="202250" y="2739878"/>
                  </a:cubicBezTo>
                  <a:cubicBezTo>
                    <a:pt x="196909" y="2737853"/>
                    <a:pt x="190410" y="2734831"/>
                    <a:pt x="181981" y="2730845"/>
                  </a:cubicBezTo>
                  <a:cubicBezTo>
                    <a:pt x="155726" y="2718533"/>
                    <a:pt x="111808" y="2697894"/>
                    <a:pt x="72717" y="2697894"/>
                  </a:cubicBezTo>
                  <a:cubicBezTo>
                    <a:pt x="46495" y="2697894"/>
                    <a:pt x="26482" y="2706992"/>
                    <a:pt x="11521" y="2725766"/>
                  </a:cubicBezTo>
                  <a:cubicBezTo>
                    <a:pt x="-4341" y="2745633"/>
                    <a:pt x="-3923" y="2761192"/>
                    <a:pt x="13387" y="2785463"/>
                  </a:cubicBezTo>
                  <a:cubicBezTo>
                    <a:pt x="62067" y="2856796"/>
                    <a:pt x="137612" y="2939800"/>
                    <a:pt x="220590" y="3013191"/>
                  </a:cubicBezTo>
                  <a:cubicBezTo>
                    <a:pt x="225319" y="3017370"/>
                    <a:pt x="230435" y="3022224"/>
                    <a:pt x="235840" y="3027368"/>
                  </a:cubicBezTo>
                  <a:cubicBezTo>
                    <a:pt x="255499" y="3046109"/>
                    <a:pt x="282397" y="3071763"/>
                    <a:pt x="303664" y="3071763"/>
                  </a:cubicBezTo>
                  <a:cubicBezTo>
                    <a:pt x="307525" y="3071763"/>
                    <a:pt x="311128" y="3070927"/>
                    <a:pt x="315118" y="3068934"/>
                  </a:cubicBezTo>
                  <a:cubicBezTo>
                    <a:pt x="327473" y="3063340"/>
                    <a:pt x="337061" y="3057618"/>
                    <a:pt x="344364" y="3052442"/>
                  </a:cubicBezTo>
                  <a:cubicBezTo>
                    <a:pt x="354403" y="3047813"/>
                    <a:pt x="369428" y="3043120"/>
                    <a:pt x="379692" y="3032254"/>
                  </a:cubicBezTo>
                  <a:cubicBezTo>
                    <a:pt x="383360" y="3028364"/>
                    <a:pt x="413861" y="3019106"/>
                    <a:pt x="462508" y="3006183"/>
                  </a:cubicBezTo>
                  <a:cubicBezTo>
                    <a:pt x="464149" y="3005990"/>
                    <a:pt x="465790" y="3005797"/>
                    <a:pt x="467431" y="3005476"/>
                  </a:cubicBezTo>
                  <a:cubicBezTo>
                    <a:pt x="568877" y="2986123"/>
                    <a:pt x="1181122" y="2845545"/>
                    <a:pt x="1541506" y="2751740"/>
                  </a:cubicBezTo>
                  <a:lnTo>
                    <a:pt x="1546912" y="2750326"/>
                  </a:lnTo>
                  <a:lnTo>
                    <a:pt x="1552092" y="2752512"/>
                  </a:lnTo>
                  <a:cubicBezTo>
                    <a:pt x="1616601" y="2779837"/>
                    <a:pt x="1678440" y="2798064"/>
                    <a:pt x="1735871" y="2806679"/>
                  </a:cubicBezTo>
                  <a:cubicBezTo>
                    <a:pt x="1767531" y="2811437"/>
                    <a:pt x="1800896" y="2815616"/>
                    <a:pt x="1835097" y="2819088"/>
                  </a:cubicBezTo>
                  <a:lnTo>
                    <a:pt x="1849447" y="2820567"/>
                  </a:lnTo>
                  <a:lnTo>
                    <a:pt x="1849897" y="2834969"/>
                  </a:lnTo>
                  <a:cubicBezTo>
                    <a:pt x="1863796" y="3284318"/>
                    <a:pt x="1909259" y="3778287"/>
                    <a:pt x="1919748" y="3812330"/>
                  </a:cubicBezTo>
                  <a:cubicBezTo>
                    <a:pt x="1919780" y="3812491"/>
                    <a:pt x="1919876" y="3812619"/>
                    <a:pt x="1919908" y="3812748"/>
                  </a:cubicBezTo>
                  <a:cubicBezTo>
                    <a:pt x="1918235" y="3845409"/>
                    <a:pt x="1916723" y="3865790"/>
                    <a:pt x="1915340" y="3869744"/>
                  </a:cubicBezTo>
                  <a:cubicBezTo>
                    <a:pt x="1910417" y="3883889"/>
                    <a:pt x="1913248" y="3899448"/>
                    <a:pt x="1913731" y="3910475"/>
                  </a:cubicBezTo>
                  <a:cubicBezTo>
                    <a:pt x="1912476" y="3919444"/>
                    <a:pt x="1911865" y="3930695"/>
                    <a:pt x="1912573" y="3944422"/>
                  </a:cubicBezTo>
                  <a:cubicBezTo>
                    <a:pt x="1913055" y="3970075"/>
                    <a:pt x="1953531" y="3983898"/>
                    <a:pt x="1986027" y="3995021"/>
                  </a:cubicBezTo>
                  <a:cubicBezTo>
                    <a:pt x="1993073" y="3997432"/>
                    <a:pt x="1999733" y="3999714"/>
                    <a:pt x="2005653" y="4001965"/>
                  </a:cubicBezTo>
                  <a:cubicBezTo>
                    <a:pt x="2109061" y="4041698"/>
                    <a:pt x="2217617" y="4070373"/>
                    <a:pt x="2303748" y="4080692"/>
                  </a:cubicBezTo>
                  <a:cubicBezTo>
                    <a:pt x="2309153" y="4081464"/>
                    <a:pt x="2313883" y="4081817"/>
                    <a:pt x="2318194" y="4081817"/>
                  </a:cubicBezTo>
                  <a:cubicBezTo>
                    <a:pt x="2334442" y="4081817"/>
                    <a:pt x="2347312" y="4077220"/>
                    <a:pt x="2357318" y="4054782"/>
                  </a:cubicBezTo>
                  <a:cubicBezTo>
                    <a:pt x="2385696" y="3991035"/>
                    <a:pt x="2313175" y="3935742"/>
                    <a:pt x="2274212" y="3906038"/>
                  </a:cubicBezTo>
                  <a:cubicBezTo>
                    <a:pt x="2266876" y="3900445"/>
                    <a:pt x="2261214" y="3896105"/>
                    <a:pt x="2256774" y="3892119"/>
                  </a:cubicBezTo>
                  <a:cubicBezTo>
                    <a:pt x="2251433" y="3883310"/>
                    <a:pt x="2246703" y="3876463"/>
                    <a:pt x="2243293" y="3872927"/>
                  </a:cubicBezTo>
                  <a:cubicBezTo>
                    <a:pt x="2243293" y="3872927"/>
                    <a:pt x="2318226" y="3677603"/>
                    <a:pt x="2370124" y="3439491"/>
                  </a:cubicBezTo>
                  <a:cubicBezTo>
                    <a:pt x="2417516" y="3246256"/>
                    <a:pt x="2465070" y="3010684"/>
                    <a:pt x="2496086" y="2800668"/>
                  </a:cubicBezTo>
                  <a:lnTo>
                    <a:pt x="2497663" y="2789995"/>
                  </a:lnTo>
                  <a:lnTo>
                    <a:pt x="2508087" y="2787166"/>
                  </a:lnTo>
                  <a:cubicBezTo>
                    <a:pt x="2592899" y="2764310"/>
                    <a:pt x="2644249" y="2733545"/>
                    <a:pt x="2649011" y="2702781"/>
                  </a:cubicBezTo>
                  <a:cubicBezTo>
                    <a:pt x="2653290" y="2674942"/>
                    <a:pt x="2639262" y="2595764"/>
                    <a:pt x="2621502" y="2495498"/>
                  </a:cubicBezTo>
                  <a:cubicBezTo>
                    <a:pt x="2594926" y="2345340"/>
                    <a:pt x="2558504" y="2139728"/>
                    <a:pt x="2541259" y="1896955"/>
                  </a:cubicBezTo>
                  <a:cubicBezTo>
                    <a:pt x="2539875" y="1877378"/>
                    <a:pt x="2538074" y="1847674"/>
                    <a:pt x="2538074" y="1847674"/>
                  </a:cubicBezTo>
                  <a:cubicBezTo>
                    <a:pt x="2537044" y="1830957"/>
                    <a:pt x="2537012" y="1829929"/>
                    <a:pt x="2771852" y="1732942"/>
                  </a:cubicBezTo>
                  <a:cubicBezTo>
                    <a:pt x="2842056" y="1703977"/>
                    <a:pt x="2908368" y="1676588"/>
                    <a:pt x="2921881" y="1669098"/>
                  </a:cubicBezTo>
                  <a:cubicBezTo>
                    <a:pt x="3062869" y="1591077"/>
                    <a:pt x="3167918" y="1509649"/>
                    <a:pt x="3252472" y="1412887"/>
                  </a:cubicBezTo>
                  <a:cubicBezTo>
                    <a:pt x="3298288" y="1360424"/>
                    <a:pt x="3338313" y="1294715"/>
                    <a:pt x="3374799" y="1211937"/>
                  </a:cubicBezTo>
                  <a:cubicBezTo>
                    <a:pt x="3428337" y="1090486"/>
                    <a:pt x="3417945" y="982055"/>
                    <a:pt x="3344941" y="898152"/>
                  </a:cubicBezTo>
                  <a:cubicBezTo>
                    <a:pt x="3345231" y="896287"/>
                    <a:pt x="3345585" y="894423"/>
                    <a:pt x="3345874" y="892526"/>
                  </a:cubicBezTo>
                  <a:cubicBezTo>
                    <a:pt x="3365340" y="881499"/>
                    <a:pt x="3382521" y="866133"/>
                    <a:pt x="3396806" y="848999"/>
                  </a:cubicBezTo>
                  <a:cubicBezTo>
                    <a:pt x="3411445" y="831383"/>
                    <a:pt x="3419939" y="811966"/>
                    <a:pt x="3430139" y="791713"/>
                  </a:cubicBezTo>
                  <a:cubicBezTo>
                    <a:pt x="3450151" y="751948"/>
                    <a:pt x="3472963" y="713532"/>
                    <a:pt x="3481939" y="669266"/>
                  </a:cubicBezTo>
                  <a:cubicBezTo>
                    <a:pt x="3485704" y="651103"/>
                    <a:pt x="3486379" y="625128"/>
                    <a:pt x="3459642" y="629597"/>
                  </a:cubicBezTo>
                </a:path>
              </a:pathLst>
            </a:custGeom>
            <a:solidFill>
              <a:srgbClr val="FABCA4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19D8F2C-1FCB-4320-8C99-1FB4DB2FD47B}"/>
                </a:ext>
              </a:extLst>
            </p:cNvPr>
            <p:cNvSpPr/>
            <p:nvPr/>
          </p:nvSpPr>
          <p:spPr>
            <a:xfrm>
              <a:off x="11852550" y="7662957"/>
              <a:ext cx="484561" cy="228554"/>
            </a:xfrm>
            <a:custGeom>
              <a:avLst/>
              <a:gdLst>
                <a:gd name="connsiteX0" fmla="*/ 369823 w 484561"/>
                <a:gd name="connsiteY0" fmla="*/ 8165 h 228554"/>
                <a:gd name="connsiteX1" fmla="*/ 347494 w 484561"/>
                <a:gd name="connsiteY1" fmla="*/ 3183 h 228554"/>
                <a:gd name="connsiteX2" fmla="*/ 240257 w 484561"/>
                <a:gd name="connsiteY2" fmla="*/ 79821 h 228554"/>
                <a:gd name="connsiteX3" fmla="*/ 19541 w 484561"/>
                <a:gd name="connsiteY3" fmla="*/ 0 h 228554"/>
                <a:gd name="connsiteX4" fmla="*/ 301 w 484561"/>
                <a:gd name="connsiteY4" fmla="*/ 74999 h 228554"/>
                <a:gd name="connsiteX5" fmla="*/ 103934 w 484561"/>
                <a:gd name="connsiteY5" fmla="*/ 147586 h 228554"/>
                <a:gd name="connsiteX6" fmla="*/ 405665 w 484561"/>
                <a:gd name="connsiteY6" fmla="*/ 227278 h 228554"/>
                <a:gd name="connsiteX7" fmla="*/ 476577 w 484561"/>
                <a:gd name="connsiteY7" fmla="*/ 191756 h 228554"/>
                <a:gd name="connsiteX8" fmla="*/ 369823 w 484561"/>
                <a:gd name="connsiteY8" fmla="*/ 8165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61" h="228554">
                  <a:moveTo>
                    <a:pt x="369823" y="8165"/>
                  </a:moveTo>
                  <a:cubicBezTo>
                    <a:pt x="364482" y="2411"/>
                    <a:pt x="356663" y="1286"/>
                    <a:pt x="347494" y="3183"/>
                  </a:cubicBezTo>
                  <a:cubicBezTo>
                    <a:pt x="307115" y="11637"/>
                    <a:pt x="240257" y="79821"/>
                    <a:pt x="240257" y="79821"/>
                  </a:cubicBezTo>
                  <a:lnTo>
                    <a:pt x="19541" y="0"/>
                  </a:lnTo>
                  <a:cubicBezTo>
                    <a:pt x="6993" y="3825"/>
                    <a:pt x="-1759" y="35040"/>
                    <a:pt x="301" y="74999"/>
                  </a:cubicBezTo>
                  <a:cubicBezTo>
                    <a:pt x="1137" y="119136"/>
                    <a:pt x="67674" y="133667"/>
                    <a:pt x="103934" y="147586"/>
                  </a:cubicBezTo>
                  <a:cubicBezTo>
                    <a:pt x="204543" y="186259"/>
                    <a:pt x="316349" y="216574"/>
                    <a:pt x="405665" y="227278"/>
                  </a:cubicBezTo>
                  <a:cubicBezTo>
                    <a:pt x="436262" y="231554"/>
                    <a:pt x="461133" y="226378"/>
                    <a:pt x="476577" y="191756"/>
                  </a:cubicBezTo>
                  <a:cubicBezTo>
                    <a:pt x="517149" y="100620"/>
                    <a:pt x="390961" y="29414"/>
                    <a:pt x="369823" y="816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57A9D75-23FA-4C76-AE5D-7D26013C674A}"/>
                </a:ext>
              </a:extLst>
            </p:cNvPr>
            <p:cNvSpPr/>
            <p:nvPr/>
          </p:nvSpPr>
          <p:spPr>
            <a:xfrm>
              <a:off x="9940218" y="6474658"/>
              <a:ext cx="396362" cy="406793"/>
            </a:xfrm>
            <a:custGeom>
              <a:avLst/>
              <a:gdLst>
                <a:gd name="connsiteX0" fmla="*/ 396194 w 396362"/>
                <a:gd name="connsiteY0" fmla="*/ 350840 h 406793"/>
                <a:gd name="connsiteX1" fmla="*/ 223546 w 396362"/>
                <a:gd name="connsiteY1" fmla="*/ 191971 h 406793"/>
                <a:gd name="connsiteX2" fmla="*/ 242143 w 396362"/>
                <a:gd name="connsiteY2" fmla="*/ 61551 h 406793"/>
                <a:gd name="connsiteX3" fmla="*/ 227407 w 396362"/>
                <a:gd name="connsiteY3" fmla="*/ 44063 h 406793"/>
                <a:gd name="connsiteX4" fmla="*/ 15153 w 396362"/>
                <a:gd name="connsiteY4" fmla="*/ 34097 h 406793"/>
                <a:gd name="connsiteX5" fmla="*/ 16311 w 396362"/>
                <a:gd name="connsiteY5" fmla="*/ 113307 h 406793"/>
                <a:gd name="connsiteX6" fmla="*/ 226217 w 396362"/>
                <a:gd name="connsiteY6" fmla="*/ 344090 h 406793"/>
                <a:gd name="connsiteX7" fmla="*/ 338473 w 396362"/>
                <a:gd name="connsiteY7" fmla="*/ 402501 h 406793"/>
                <a:gd name="connsiteX8" fmla="*/ 396194 w 396362"/>
                <a:gd name="connsiteY8" fmla="*/ 350840 h 40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362" h="406793">
                  <a:moveTo>
                    <a:pt x="396194" y="350840"/>
                  </a:moveTo>
                  <a:lnTo>
                    <a:pt x="223546" y="191971"/>
                  </a:lnTo>
                  <a:cubicBezTo>
                    <a:pt x="223546" y="191971"/>
                    <a:pt x="253275" y="101252"/>
                    <a:pt x="242143" y="61551"/>
                  </a:cubicBezTo>
                  <a:cubicBezTo>
                    <a:pt x="239601" y="52550"/>
                    <a:pt x="235000" y="46152"/>
                    <a:pt x="227407" y="44063"/>
                  </a:cubicBezTo>
                  <a:cubicBezTo>
                    <a:pt x="198804" y="35126"/>
                    <a:pt x="77378" y="-43923"/>
                    <a:pt x="15153" y="34097"/>
                  </a:cubicBezTo>
                  <a:cubicBezTo>
                    <a:pt x="-8495" y="63737"/>
                    <a:pt x="-1610" y="88168"/>
                    <a:pt x="16311" y="113307"/>
                  </a:cubicBezTo>
                  <a:cubicBezTo>
                    <a:pt x="66986" y="187566"/>
                    <a:pt x="145491" y="272724"/>
                    <a:pt x="226217" y="344090"/>
                  </a:cubicBezTo>
                  <a:cubicBezTo>
                    <a:pt x="255302" y="369807"/>
                    <a:pt x="298866" y="422078"/>
                    <a:pt x="338473" y="402501"/>
                  </a:cubicBezTo>
                  <a:cubicBezTo>
                    <a:pt x="374926" y="385913"/>
                    <a:pt x="398607" y="363731"/>
                    <a:pt x="396194" y="350840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8C84203-28A0-4272-895F-9889305C7BAA}"/>
                </a:ext>
              </a:extLst>
            </p:cNvPr>
            <p:cNvSpPr/>
            <p:nvPr/>
          </p:nvSpPr>
          <p:spPr>
            <a:xfrm>
              <a:off x="11790175" y="6596291"/>
              <a:ext cx="678942" cy="1065890"/>
            </a:xfrm>
            <a:custGeom>
              <a:avLst/>
              <a:gdLst>
                <a:gd name="connsiteX0" fmla="*/ 0 w 678942"/>
                <a:gd name="connsiteY0" fmla="*/ 32404 h 1065890"/>
                <a:gd name="connsiteX1" fmla="*/ 1770 w 678942"/>
                <a:gd name="connsiteY1" fmla="*/ 84964 h 1065890"/>
                <a:gd name="connsiteX2" fmla="*/ 70558 w 678942"/>
                <a:gd name="connsiteY2" fmla="*/ 1014105 h 1065890"/>
                <a:gd name="connsiteX3" fmla="*/ 85198 w 678942"/>
                <a:gd name="connsiteY3" fmla="*/ 1032686 h 1065890"/>
                <a:gd name="connsiteX4" fmla="*/ 414083 w 678942"/>
                <a:gd name="connsiteY4" fmla="*/ 1041784 h 1065890"/>
                <a:gd name="connsiteX5" fmla="*/ 423221 w 678942"/>
                <a:gd name="connsiteY5" fmla="*/ 1033265 h 1065890"/>
                <a:gd name="connsiteX6" fmla="*/ 662662 w 678942"/>
                <a:gd name="connsiteY6" fmla="*/ 103770 h 1065890"/>
                <a:gd name="connsiteX7" fmla="*/ 678942 w 678942"/>
                <a:gd name="connsiteY7" fmla="*/ 0 h 1065890"/>
                <a:gd name="connsiteX8" fmla="*/ 0 w 678942"/>
                <a:gd name="connsiteY8" fmla="*/ 32404 h 1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942" h="1065890">
                  <a:moveTo>
                    <a:pt x="0" y="32404"/>
                  </a:moveTo>
                  <a:cubicBezTo>
                    <a:pt x="0" y="32404"/>
                    <a:pt x="1126" y="67380"/>
                    <a:pt x="1770" y="84964"/>
                  </a:cubicBezTo>
                  <a:cubicBezTo>
                    <a:pt x="17149" y="511521"/>
                    <a:pt x="59555" y="978294"/>
                    <a:pt x="70558" y="1014105"/>
                  </a:cubicBezTo>
                  <a:cubicBezTo>
                    <a:pt x="72682" y="1021049"/>
                    <a:pt x="77862" y="1027221"/>
                    <a:pt x="85198" y="1032686"/>
                  </a:cubicBezTo>
                  <a:cubicBezTo>
                    <a:pt x="145042" y="1077210"/>
                    <a:pt x="358390" y="1073577"/>
                    <a:pt x="414083" y="1041784"/>
                  </a:cubicBezTo>
                  <a:cubicBezTo>
                    <a:pt x="416947" y="1040144"/>
                    <a:pt x="420004" y="1037251"/>
                    <a:pt x="423221" y="1033265"/>
                  </a:cubicBezTo>
                  <a:cubicBezTo>
                    <a:pt x="482003" y="959874"/>
                    <a:pt x="596641" y="501298"/>
                    <a:pt x="662662" y="103770"/>
                  </a:cubicBezTo>
                  <a:cubicBezTo>
                    <a:pt x="668486" y="68601"/>
                    <a:pt x="678942" y="0"/>
                    <a:pt x="678942" y="0"/>
                  </a:cubicBezTo>
                  <a:lnTo>
                    <a:pt x="0" y="3240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14C2323-6A0B-428F-AE04-2472F8149A97}"/>
                </a:ext>
              </a:extLst>
            </p:cNvPr>
            <p:cNvSpPr/>
            <p:nvPr/>
          </p:nvSpPr>
          <p:spPr>
            <a:xfrm>
              <a:off x="10240759" y="6113027"/>
              <a:ext cx="1261617" cy="703318"/>
            </a:xfrm>
            <a:custGeom>
              <a:avLst/>
              <a:gdLst>
                <a:gd name="connsiteX0" fmla="*/ 650209 w 1261617"/>
                <a:gd name="connsiteY0" fmla="*/ 31407 h 703318"/>
                <a:gd name="connsiteX1" fmla="*/ 7656 w 1261617"/>
                <a:gd name="connsiteY1" fmla="*/ 374543 h 703318"/>
                <a:gd name="connsiteX2" fmla="*/ 4020 w 1261617"/>
                <a:gd name="connsiteY2" fmla="*/ 387113 h 703318"/>
                <a:gd name="connsiteX3" fmla="*/ 139120 w 1261617"/>
                <a:gd name="connsiteY3" fmla="*/ 697169 h 703318"/>
                <a:gd name="connsiteX4" fmla="*/ 186513 w 1261617"/>
                <a:gd name="connsiteY4" fmla="*/ 701831 h 703318"/>
                <a:gd name="connsiteX5" fmla="*/ 1094054 w 1261617"/>
                <a:gd name="connsiteY5" fmla="*/ 490465 h 703318"/>
                <a:gd name="connsiteX6" fmla="*/ 1261617 w 1261617"/>
                <a:gd name="connsiteY6" fmla="*/ 447870 h 703318"/>
                <a:gd name="connsiteX7" fmla="*/ 716391 w 1261617"/>
                <a:gd name="connsiteY7" fmla="*/ 0 h 703318"/>
                <a:gd name="connsiteX8" fmla="*/ 650209 w 1261617"/>
                <a:gd name="connsiteY8" fmla="*/ 31407 h 70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617" h="703318">
                  <a:moveTo>
                    <a:pt x="650209" y="31407"/>
                  </a:moveTo>
                  <a:cubicBezTo>
                    <a:pt x="415562" y="142957"/>
                    <a:pt x="19303" y="333781"/>
                    <a:pt x="7656" y="374543"/>
                  </a:cubicBezTo>
                  <a:cubicBezTo>
                    <a:pt x="6208" y="378465"/>
                    <a:pt x="5049" y="382709"/>
                    <a:pt x="4020" y="387113"/>
                  </a:cubicBezTo>
                  <a:cubicBezTo>
                    <a:pt x="-16926" y="476899"/>
                    <a:pt x="46329" y="661486"/>
                    <a:pt x="139120" y="697169"/>
                  </a:cubicBezTo>
                  <a:cubicBezTo>
                    <a:pt x="154242" y="702988"/>
                    <a:pt x="170072" y="704981"/>
                    <a:pt x="186513" y="701831"/>
                  </a:cubicBezTo>
                  <a:cubicBezTo>
                    <a:pt x="269973" y="685918"/>
                    <a:pt x="730259" y="581087"/>
                    <a:pt x="1094054" y="490465"/>
                  </a:cubicBezTo>
                  <a:cubicBezTo>
                    <a:pt x="1153126" y="475742"/>
                    <a:pt x="1261617" y="447870"/>
                    <a:pt x="1261617" y="447870"/>
                  </a:cubicBezTo>
                  <a:lnTo>
                    <a:pt x="716391" y="0"/>
                  </a:lnTo>
                  <a:cubicBezTo>
                    <a:pt x="716391" y="0"/>
                    <a:pt x="674147" y="20028"/>
                    <a:pt x="650209" y="31407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6384371-7165-45E5-B1CE-E3631C61F488}"/>
                </a:ext>
              </a:extLst>
            </p:cNvPr>
            <p:cNvSpPr/>
            <p:nvPr/>
          </p:nvSpPr>
          <p:spPr>
            <a:xfrm>
              <a:off x="11543989" y="4952654"/>
              <a:ext cx="375494" cy="285396"/>
            </a:xfrm>
            <a:custGeom>
              <a:avLst/>
              <a:gdLst>
                <a:gd name="connsiteX0" fmla="*/ 375334 w 375494"/>
                <a:gd name="connsiteY0" fmla="*/ 218052 h 285396"/>
                <a:gd name="connsiteX1" fmla="*/ 75019 w 375494"/>
                <a:gd name="connsiteY1" fmla="*/ 32 h 285396"/>
                <a:gd name="connsiteX2" fmla="*/ 74955 w 375494"/>
                <a:gd name="connsiteY2" fmla="*/ 0 h 285396"/>
                <a:gd name="connsiteX3" fmla="*/ 13180 w 375494"/>
                <a:gd name="connsiteY3" fmla="*/ 263669 h 285396"/>
                <a:gd name="connsiteX4" fmla="*/ 375495 w 375494"/>
                <a:gd name="connsiteY4" fmla="*/ 218181 h 285396"/>
                <a:gd name="connsiteX5" fmla="*/ 375334 w 375494"/>
                <a:gd name="connsiteY5" fmla="*/ 218052 h 28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494" h="285396">
                  <a:moveTo>
                    <a:pt x="375334" y="218052"/>
                  </a:moveTo>
                  <a:cubicBezTo>
                    <a:pt x="254680" y="176936"/>
                    <a:pt x="151787" y="97566"/>
                    <a:pt x="75019" y="32"/>
                  </a:cubicBezTo>
                  <a:lnTo>
                    <a:pt x="74955" y="0"/>
                  </a:lnTo>
                  <a:cubicBezTo>
                    <a:pt x="74955" y="0"/>
                    <a:pt x="-37655" y="194103"/>
                    <a:pt x="13180" y="263669"/>
                  </a:cubicBezTo>
                  <a:cubicBezTo>
                    <a:pt x="52722" y="317772"/>
                    <a:pt x="232287" y="258686"/>
                    <a:pt x="375495" y="218181"/>
                  </a:cubicBezTo>
                  <a:lnTo>
                    <a:pt x="375334" y="218052"/>
                  </a:ln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A70651D-9882-43BA-906A-EF7D7023F7D8}"/>
                </a:ext>
              </a:extLst>
            </p:cNvPr>
            <p:cNvSpPr/>
            <p:nvPr/>
          </p:nvSpPr>
          <p:spPr>
            <a:xfrm>
              <a:off x="11919484" y="5170835"/>
              <a:ext cx="365821" cy="212106"/>
            </a:xfrm>
            <a:custGeom>
              <a:avLst/>
              <a:gdLst>
                <a:gd name="connsiteX0" fmla="*/ 189507 w 365821"/>
                <a:gd name="connsiteY0" fmla="*/ 212105 h 212106"/>
                <a:gd name="connsiteX1" fmla="*/ 365822 w 365821"/>
                <a:gd name="connsiteY1" fmla="*/ 11573 h 212106"/>
                <a:gd name="connsiteX2" fmla="*/ 154469 w 365821"/>
                <a:gd name="connsiteY2" fmla="*/ 32565 h 212106"/>
                <a:gd name="connsiteX3" fmla="*/ 161 w 365821"/>
                <a:gd name="connsiteY3" fmla="*/ 0 h 212106"/>
                <a:gd name="connsiteX4" fmla="*/ 0 w 365821"/>
                <a:gd name="connsiteY4" fmla="*/ 0 h 212106"/>
                <a:gd name="connsiteX5" fmla="*/ 189507 w 365821"/>
                <a:gd name="connsiteY5" fmla="*/ 212105 h 2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21" h="212106">
                  <a:moveTo>
                    <a:pt x="189507" y="212105"/>
                  </a:moveTo>
                  <a:cubicBezTo>
                    <a:pt x="281364" y="212652"/>
                    <a:pt x="346743" y="38544"/>
                    <a:pt x="365822" y="11573"/>
                  </a:cubicBezTo>
                  <a:cubicBezTo>
                    <a:pt x="301795" y="30122"/>
                    <a:pt x="231237" y="37773"/>
                    <a:pt x="154469" y="32565"/>
                  </a:cubicBezTo>
                  <a:cubicBezTo>
                    <a:pt x="100577" y="28707"/>
                    <a:pt x="48969" y="17424"/>
                    <a:pt x="161" y="0"/>
                  </a:cubicBezTo>
                  <a:lnTo>
                    <a:pt x="0" y="0"/>
                  </a:lnTo>
                  <a:cubicBezTo>
                    <a:pt x="69529" y="89818"/>
                    <a:pt x="134392" y="211751"/>
                    <a:pt x="189507" y="21210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9C4A5E-E7EE-4A97-9BD4-9B3610278CAE}"/>
                </a:ext>
              </a:extLst>
            </p:cNvPr>
            <p:cNvSpPr/>
            <p:nvPr/>
          </p:nvSpPr>
          <p:spPr>
            <a:xfrm>
              <a:off x="12123466" y="4595087"/>
              <a:ext cx="66413" cy="72647"/>
            </a:xfrm>
            <a:custGeom>
              <a:avLst/>
              <a:gdLst>
                <a:gd name="connsiteX0" fmla="*/ 421 w 66413"/>
                <a:gd name="connsiteY0" fmla="*/ 31566 h 72647"/>
                <a:gd name="connsiteX1" fmla="*/ 38451 w 66413"/>
                <a:gd name="connsiteY1" fmla="*/ 319 h 72647"/>
                <a:gd name="connsiteX2" fmla="*/ 65992 w 66413"/>
                <a:gd name="connsiteY2" fmla="*/ 41114 h 72647"/>
                <a:gd name="connsiteX3" fmla="*/ 27962 w 66413"/>
                <a:gd name="connsiteY3" fmla="*/ 72328 h 72647"/>
                <a:gd name="connsiteX4" fmla="*/ 421 w 66413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3" h="72647">
                  <a:moveTo>
                    <a:pt x="421" y="31566"/>
                  </a:moveTo>
                  <a:cubicBezTo>
                    <a:pt x="3317" y="11667"/>
                    <a:pt x="20369" y="-2317"/>
                    <a:pt x="38451" y="319"/>
                  </a:cubicBezTo>
                  <a:cubicBezTo>
                    <a:pt x="56565" y="2955"/>
                    <a:pt x="68888" y="21215"/>
                    <a:pt x="65992" y="41114"/>
                  </a:cubicBezTo>
                  <a:cubicBezTo>
                    <a:pt x="63096" y="60980"/>
                    <a:pt x="46076" y="74964"/>
                    <a:pt x="27962" y="72328"/>
                  </a:cubicBezTo>
                  <a:cubicBezTo>
                    <a:pt x="9880" y="69692"/>
                    <a:pt x="-2475" y="51433"/>
                    <a:pt x="421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1646AAF-B2B2-40C2-BDD9-646A897ABC3C}"/>
                </a:ext>
              </a:extLst>
            </p:cNvPr>
            <p:cNvSpPr/>
            <p:nvPr/>
          </p:nvSpPr>
          <p:spPr>
            <a:xfrm>
              <a:off x="11763242" y="4515041"/>
              <a:ext cx="66414" cy="72647"/>
            </a:xfrm>
            <a:custGeom>
              <a:avLst/>
              <a:gdLst>
                <a:gd name="connsiteX0" fmla="*/ 422 w 66414"/>
                <a:gd name="connsiteY0" fmla="*/ 31566 h 72647"/>
                <a:gd name="connsiteX1" fmla="*/ 38452 w 66414"/>
                <a:gd name="connsiteY1" fmla="*/ 319 h 72647"/>
                <a:gd name="connsiteX2" fmla="*/ 65993 w 66414"/>
                <a:gd name="connsiteY2" fmla="*/ 41081 h 72647"/>
                <a:gd name="connsiteX3" fmla="*/ 27963 w 66414"/>
                <a:gd name="connsiteY3" fmla="*/ 72328 h 72647"/>
                <a:gd name="connsiteX4" fmla="*/ 422 w 66414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4" h="72647">
                  <a:moveTo>
                    <a:pt x="422" y="31566"/>
                  </a:moveTo>
                  <a:cubicBezTo>
                    <a:pt x="3317" y="11667"/>
                    <a:pt x="20370" y="-2317"/>
                    <a:pt x="38452" y="319"/>
                  </a:cubicBezTo>
                  <a:cubicBezTo>
                    <a:pt x="56566" y="2955"/>
                    <a:pt x="68889" y="21215"/>
                    <a:pt x="65993" y="41081"/>
                  </a:cubicBezTo>
                  <a:cubicBezTo>
                    <a:pt x="63097" y="60980"/>
                    <a:pt x="46077" y="74964"/>
                    <a:pt x="27963" y="72328"/>
                  </a:cubicBezTo>
                  <a:cubicBezTo>
                    <a:pt x="9849" y="69692"/>
                    <a:pt x="-2474" y="51433"/>
                    <a:pt x="422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8FA12E8-5DAC-4D3C-83C5-65E693FD5911}"/>
                </a:ext>
              </a:extLst>
            </p:cNvPr>
            <p:cNvSpPr/>
            <p:nvPr/>
          </p:nvSpPr>
          <p:spPr>
            <a:xfrm>
              <a:off x="11787989" y="4392838"/>
              <a:ext cx="91435" cy="41950"/>
            </a:xfrm>
            <a:custGeom>
              <a:avLst/>
              <a:gdLst>
                <a:gd name="connsiteX0" fmla="*/ 2025 w 91435"/>
                <a:gd name="connsiteY0" fmla="*/ 12869 h 41950"/>
                <a:gd name="connsiteX1" fmla="*/ 7398 w 91435"/>
                <a:gd name="connsiteY1" fmla="*/ 25824 h 41950"/>
                <a:gd name="connsiteX2" fmla="*/ 40988 w 91435"/>
                <a:gd name="connsiteY2" fmla="*/ 23766 h 41950"/>
                <a:gd name="connsiteX3" fmla="*/ 76830 w 91435"/>
                <a:gd name="connsiteY3" fmla="*/ 40451 h 41950"/>
                <a:gd name="connsiteX4" fmla="*/ 88509 w 91435"/>
                <a:gd name="connsiteY4" fmla="*/ 25342 h 41950"/>
                <a:gd name="connsiteX5" fmla="*/ 2025 w 91435"/>
                <a:gd name="connsiteY5" fmla="*/ 12869 h 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5" h="41950">
                  <a:moveTo>
                    <a:pt x="2025" y="12869"/>
                  </a:moveTo>
                  <a:cubicBezTo>
                    <a:pt x="-2158" y="17723"/>
                    <a:pt x="384" y="25824"/>
                    <a:pt x="7398" y="25824"/>
                  </a:cubicBezTo>
                  <a:cubicBezTo>
                    <a:pt x="18788" y="25824"/>
                    <a:pt x="29405" y="22127"/>
                    <a:pt x="40988" y="23766"/>
                  </a:cubicBezTo>
                  <a:cubicBezTo>
                    <a:pt x="54019" y="25631"/>
                    <a:pt x="66148" y="33218"/>
                    <a:pt x="76830" y="40451"/>
                  </a:cubicBezTo>
                  <a:cubicBezTo>
                    <a:pt x="85903" y="46558"/>
                    <a:pt x="96746" y="32510"/>
                    <a:pt x="88509" y="25342"/>
                  </a:cubicBezTo>
                  <a:cubicBezTo>
                    <a:pt x="67500" y="7050"/>
                    <a:pt x="25255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E405F85-AD7E-44DE-8F50-D9346DEE8388}"/>
                </a:ext>
              </a:extLst>
            </p:cNvPr>
            <p:cNvSpPr/>
            <p:nvPr/>
          </p:nvSpPr>
          <p:spPr>
            <a:xfrm>
              <a:off x="12135697" y="4470216"/>
              <a:ext cx="91462" cy="41982"/>
            </a:xfrm>
            <a:custGeom>
              <a:avLst/>
              <a:gdLst>
                <a:gd name="connsiteX0" fmla="*/ 2025 w 91462"/>
                <a:gd name="connsiteY0" fmla="*/ 12869 h 41982"/>
                <a:gd name="connsiteX1" fmla="*/ 7398 w 91462"/>
                <a:gd name="connsiteY1" fmla="*/ 25824 h 41982"/>
                <a:gd name="connsiteX2" fmla="*/ 41020 w 91462"/>
                <a:gd name="connsiteY2" fmla="*/ 23798 h 41982"/>
                <a:gd name="connsiteX3" fmla="*/ 76862 w 91462"/>
                <a:gd name="connsiteY3" fmla="*/ 40483 h 41982"/>
                <a:gd name="connsiteX4" fmla="*/ 88542 w 91462"/>
                <a:gd name="connsiteY4" fmla="*/ 25342 h 41982"/>
                <a:gd name="connsiteX5" fmla="*/ 2025 w 91462"/>
                <a:gd name="connsiteY5" fmla="*/ 12869 h 4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62" h="41982">
                  <a:moveTo>
                    <a:pt x="2025" y="12869"/>
                  </a:moveTo>
                  <a:cubicBezTo>
                    <a:pt x="-2158" y="17723"/>
                    <a:pt x="384" y="25856"/>
                    <a:pt x="7398" y="25824"/>
                  </a:cubicBezTo>
                  <a:cubicBezTo>
                    <a:pt x="18820" y="25824"/>
                    <a:pt x="29405" y="22159"/>
                    <a:pt x="41020" y="23798"/>
                  </a:cubicBezTo>
                  <a:cubicBezTo>
                    <a:pt x="54019" y="25663"/>
                    <a:pt x="66180" y="33250"/>
                    <a:pt x="76862" y="40483"/>
                  </a:cubicBezTo>
                  <a:cubicBezTo>
                    <a:pt x="85903" y="46591"/>
                    <a:pt x="96778" y="32542"/>
                    <a:pt x="88542" y="25342"/>
                  </a:cubicBezTo>
                  <a:cubicBezTo>
                    <a:pt x="67532" y="7050"/>
                    <a:pt x="25287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A282D9B-B47F-4C1B-8194-A0C17EE8E3D1}"/>
                </a:ext>
              </a:extLst>
            </p:cNvPr>
            <p:cNvSpPr/>
            <p:nvPr/>
          </p:nvSpPr>
          <p:spPr>
            <a:xfrm>
              <a:off x="11536931" y="3776753"/>
              <a:ext cx="1440315" cy="1033790"/>
            </a:xfrm>
            <a:custGeom>
              <a:avLst/>
              <a:gdLst>
                <a:gd name="connsiteX0" fmla="*/ 1298169 w 1440315"/>
                <a:gd name="connsiteY0" fmla="*/ 410676 h 1033790"/>
                <a:gd name="connsiteX1" fmla="*/ 1235236 w 1440315"/>
                <a:gd name="connsiteY1" fmla="*/ 425464 h 1033790"/>
                <a:gd name="connsiteX2" fmla="*/ 513277 w 1440315"/>
                <a:gd name="connsiteY2" fmla="*/ 67894 h 1033790"/>
                <a:gd name="connsiteX3" fmla="*/ 280270 w 1440315"/>
                <a:gd name="connsiteY3" fmla="*/ 108753 h 1033790"/>
                <a:gd name="connsiteX4" fmla="*/ 142178 w 1440315"/>
                <a:gd name="connsiteY4" fmla="*/ 0 h 1033790"/>
                <a:gd name="connsiteX5" fmla="*/ 0 w 1440315"/>
                <a:gd name="connsiteY5" fmla="*/ 142057 h 1033790"/>
                <a:gd name="connsiteX6" fmla="*/ 86195 w 1440315"/>
                <a:gd name="connsiteY6" fmla="*/ 272638 h 1033790"/>
                <a:gd name="connsiteX7" fmla="*/ 37033 w 1440315"/>
                <a:gd name="connsiteY7" fmla="*/ 384477 h 1033790"/>
                <a:gd name="connsiteX8" fmla="*/ 46524 w 1440315"/>
                <a:gd name="connsiteY8" fmla="*/ 711443 h 1033790"/>
                <a:gd name="connsiteX9" fmla="*/ 198258 w 1440315"/>
                <a:gd name="connsiteY9" fmla="*/ 484871 h 1033790"/>
                <a:gd name="connsiteX10" fmla="*/ 630005 w 1440315"/>
                <a:gd name="connsiteY10" fmla="*/ 364031 h 1033790"/>
                <a:gd name="connsiteX11" fmla="*/ 1009405 w 1440315"/>
                <a:gd name="connsiteY11" fmla="*/ 719254 h 1033790"/>
                <a:gd name="connsiteX12" fmla="*/ 1008375 w 1440315"/>
                <a:gd name="connsiteY12" fmla="*/ 723883 h 1033790"/>
                <a:gd name="connsiteX13" fmla="*/ 989392 w 1440315"/>
                <a:gd name="connsiteY13" fmla="*/ 937660 h 1033790"/>
                <a:gd name="connsiteX14" fmla="*/ 1062589 w 1440315"/>
                <a:gd name="connsiteY14" fmla="*/ 1033136 h 1033790"/>
                <a:gd name="connsiteX15" fmla="*/ 1065678 w 1440315"/>
                <a:gd name="connsiteY15" fmla="*/ 931006 h 1033790"/>
                <a:gd name="connsiteX16" fmla="*/ 1214934 w 1440315"/>
                <a:gd name="connsiteY16" fmla="*/ 854753 h 1033790"/>
                <a:gd name="connsiteX17" fmla="*/ 1273138 w 1440315"/>
                <a:gd name="connsiteY17" fmla="*/ 692444 h 1033790"/>
                <a:gd name="connsiteX18" fmla="*/ 1298169 w 1440315"/>
                <a:gd name="connsiteY18" fmla="*/ 694758 h 1033790"/>
                <a:gd name="connsiteX19" fmla="*/ 1440315 w 1440315"/>
                <a:gd name="connsiteY19" fmla="*/ 552701 h 1033790"/>
                <a:gd name="connsiteX20" fmla="*/ 1298169 w 1440315"/>
                <a:gd name="connsiteY20" fmla="*/ 410676 h 103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0315" h="1033790">
                  <a:moveTo>
                    <a:pt x="1298169" y="410676"/>
                  </a:moveTo>
                  <a:cubicBezTo>
                    <a:pt x="1275519" y="410676"/>
                    <a:pt x="1254219" y="416077"/>
                    <a:pt x="1235236" y="425464"/>
                  </a:cubicBezTo>
                  <a:cubicBezTo>
                    <a:pt x="1095439" y="187288"/>
                    <a:pt x="777975" y="65805"/>
                    <a:pt x="513277" y="67894"/>
                  </a:cubicBezTo>
                  <a:cubicBezTo>
                    <a:pt x="436091" y="68505"/>
                    <a:pt x="352856" y="81235"/>
                    <a:pt x="280270" y="108753"/>
                  </a:cubicBezTo>
                  <a:cubicBezTo>
                    <a:pt x="265213" y="46388"/>
                    <a:pt x="209197" y="0"/>
                    <a:pt x="142178" y="0"/>
                  </a:cubicBezTo>
                  <a:cubicBezTo>
                    <a:pt x="63673" y="0"/>
                    <a:pt x="0" y="63619"/>
                    <a:pt x="0" y="142057"/>
                  </a:cubicBezTo>
                  <a:cubicBezTo>
                    <a:pt x="0" y="200661"/>
                    <a:pt x="35520" y="250939"/>
                    <a:pt x="86195" y="272638"/>
                  </a:cubicBezTo>
                  <a:cubicBezTo>
                    <a:pt x="64638" y="308449"/>
                    <a:pt x="47361" y="347604"/>
                    <a:pt x="37033" y="384477"/>
                  </a:cubicBezTo>
                  <a:cubicBezTo>
                    <a:pt x="27123" y="419935"/>
                    <a:pt x="-29279" y="699387"/>
                    <a:pt x="46524" y="711443"/>
                  </a:cubicBezTo>
                  <a:cubicBezTo>
                    <a:pt x="108749" y="721344"/>
                    <a:pt x="172808" y="541836"/>
                    <a:pt x="198258" y="484871"/>
                  </a:cubicBezTo>
                  <a:cubicBezTo>
                    <a:pt x="292722" y="238433"/>
                    <a:pt x="496482" y="336771"/>
                    <a:pt x="630005" y="364031"/>
                  </a:cubicBezTo>
                  <a:cubicBezTo>
                    <a:pt x="564305" y="464329"/>
                    <a:pt x="831642" y="801389"/>
                    <a:pt x="1009405" y="719254"/>
                  </a:cubicBezTo>
                  <a:lnTo>
                    <a:pt x="1008375" y="723883"/>
                  </a:lnTo>
                  <a:cubicBezTo>
                    <a:pt x="996310" y="788049"/>
                    <a:pt x="986818" y="871212"/>
                    <a:pt x="989392" y="937660"/>
                  </a:cubicBezTo>
                  <a:cubicBezTo>
                    <a:pt x="991934" y="1010826"/>
                    <a:pt x="1024044" y="1038537"/>
                    <a:pt x="1062589" y="1033136"/>
                  </a:cubicBezTo>
                  <a:cubicBezTo>
                    <a:pt x="1050524" y="1001086"/>
                    <a:pt x="1050524" y="964631"/>
                    <a:pt x="1065678" y="931006"/>
                  </a:cubicBezTo>
                  <a:cubicBezTo>
                    <a:pt x="1091868" y="872466"/>
                    <a:pt x="1154801" y="842184"/>
                    <a:pt x="1214934" y="854753"/>
                  </a:cubicBezTo>
                  <a:cubicBezTo>
                    <a:pt x="1239226" y="800939"/>
                    <a:pt x="1260815" y="747029"/>
                    <a:pt x="1273138" y="692444"/>
                  </a:cubicBezTo>
                  <a:cubicBezTo>
                    <a:pt x="1281278" y="693890"/>
                    <a:pt x="1289611" y="694758"/>
                    <a:pt x="1298169" y="694758"/>
                  </a:cubicBezTo>
                  <a:cubicBezTo>
                    <a:pt x="1376675" y="694758"/>
                    <a:pt x="1440315" y="631172"/>
                    <a:pt x="1440315" y="552701"/>
                  </a:cubicBezTo>
                  <a:cubicBezTo>
                    <a:pt x="1440315" y="474263"/>
                    <a:pt x="1376675" y="410676"/>
                    <a:pt x="1298169" y="41067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8328325-A374-46BF-A5E8-8255D70D6E88}"/>
                </a:ext>
              </a:extLst>
            </p:cNvPr>
            <p:cNvSpPr/>
            <p:nvPr/>
          </p:nvSpPr>
          <p:spPr>
            <a:xfrm>
              <a:off x="11919323" y="5170706"/>
              <a:ext cx="321" cy="128"/>
            </a:xfrm>
            <a:custGeom>
              <a:avLst/>
              <a:gdLst>
                <a:gd name="connsiteX0" fmla="*/ 225 w 321"/>
                <a:gd name="connsiteY0" fmla="*/ 96 h 128"/>
                <a:gd name="connsiteX1" fmla="*/ 0 w 321"/>
                <a:gd name="connsiteY1" fmla="*/ 0 h 128"/>
                <a:gd name="connsiteX2" fmla="*/ 161 w 321"/>
                <a:gd name="connsiteY2" fmla="*/ 129 h 128"/>
                <a:gd name="connsiteX3" fmla="*/ 322 w 321"/>
                <a:gd name="connsiteY3" fmla="*/ 129 h 128"/>
                <a:gd name="connsiteX4" fmla="*/ 225 w 321"/>
                <a:gd name="connsiteY4" fmla="*/ 96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" h="128">
                  <a:moveTo>
                    <a:pt x="225" y="96"/>
                  </a:moveTo>
                  <a:cubicBezTo>
                    <a:pt x="161" y="64"/>
                    <a:pt x="97" y="32"/>
                    <a:pt x="0" y="0"/>
                  </a:cubicBezTo>
                  <a:lnTo>
                    <a:pt x="161" y="129"/>
                  </a:lnTo>
                  <a:lnTo>
                    <a:pt x="322" y="129"/>
                  </a:lnTo>
                  <a:cubicBezTo>
                    <a:pt x="290" y="96"/>
                    <a:pt x="257" y="96"/>
                    <a:pt x="225" y="96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0468563-8AA8-4BD3-906C-93B3F89DE436}"/>
                </a:ext>
              </a:extLst>
            </p:cNvPr>
            <p:cNvSpPr/>
            <p:nvPr/>
          </p:nvSpPr>
          <p:spPr>
            <a:xfrm>
              <a:off x="10799497" y="4285633"/>
              <a:ext cx="2582128" cy="2355608"/>
            </a:xfrm>
            <a:custGeom>
              <a:avLst/>
              <a:gdLst>
                <a:gd name="connsiteX0" fmla="*/ 2513457 w 2582128"/>
                <a:gd name="connsiteY0" fmla="*/ 393515 h 2355608"/>
                <a:gd name="connsiteX1" fmla="*/ 2347759 w 2582128"/>
                <a:gd name="connsiteY1" fmla="*/ 286241 h 2355608"/>
                <a:gd name="connsiteX2" fmla="*/ 2277683 w 2582128"/>
                <a:gd name="connsiteY2" fmla="*/ 265281 h 2355608"/>
                <a:gd name="connsiteX3" fmla="*/ 1997670 w 2582128"/>
                <a:gd name="connsiteY3" fmla="*/ 364422 h 2355608"/>
                <a:gd name="connsiteX4" fmla="*/ 1955264 w 2582128"/>
                <a:gd name="connsiteY4" fmla="*/ 427912 h 2355608"/>
                <a:gd name="connsiteX5" fmla="*/ 1838086 w 2582128"/>
                <a:gd name="connsiteY5" fmla="*/ 578360 h 2355608"/>
                <a:gd name="connsiteX6" fmla="*/ 1836606 w 2582128"/>
                <a:gd name="connsiteY6" fmla="*/ 580031 h 2355608"/>
                <a:gd name="connsiteX7" fmla="*/ 1760224 w 2582128"/>
                <a:gd name="connsiteY7" fmla="*/ 707558 h 2355608"/>
                <a:gd name="connsiteX8" fmla="*/ 1485809 w 2582128"/>
                <a:gd name="connsiteY8" fmla="*/ 896774 h 2355608"/>
                <a:gd name="connsiteX9" fmla="*/ 1119987 w 2582128"/>
                <a:gd name="connsiteY9" fmla="*/ 885202 h 2355608"/>
                <a:gd name="connsiteX10" fmla="*/ 819447 w 2582128"/>
                <a:gd name="connsiteY10" fmla="*/ 667021 h 2355608"/>
                <a:gd name="connsiteX11" fmla="*/ 819511 w 2582128"/>
                <a:gd name="connsiteY11" fmla="*/ 667085 h 2355608"/>
                <a:gd name="connsiteX12" fmla="*/ 784312 w 2582128"/>
                <a:gd name="connsiteY12" fmla="*/ 618479 h 2355608"/>
                <a:gd name="connsiteX13" fmla="*/ 753135 w 2582128"/>
                <a:gd name="connsiteY13" fmla="*/ 560004 h 2355608"/>
                <a:gd name="connsiteX14" fmla="*/ 718580 w 2582128"/>
                <a:gd name="connsiteY14" fmla="*/ 502139 h 2355608"/>
                <a:gd name="connsiteX15" fmla="*/ 619065 w 2582128"/>
                <a:gd name="connsiteY15" fmla="*/ 238889 h 2355608"/>
                <a:gd name="connsiteX16" fmla="*/ 410769 w 2582128"/>
                <a:gd name="connsiteY16" fmla="*/ 17911 h 2355608"/>
                <a:gd name="connsiteX17" fmla="*/ 226828 w 2582128"/>
                <a:gd name="connsiteY17" fmla="*/ 4924 h 2355608"/>
                <a:gd name="connsiteX18" fmla="*/ 109134 w 2582128"/>
                <a:gd name="connsiteY18" fmla="*/ 43950 h 2355608"/>
                <a:gd name="connsiteX19" fmla="*/ 150993 w 2582128"/>
                <a:gd name="connsiteY19" fmla="*/ 706979 h 2355608"/>
                <a:gd name="connsiteX20" fmla="*/ 401760 w 2582128"/>
                <a:gd name="connsiteY20" fmla="*/ 996108 h 2355608"/>
                <a:gd name="connsiteX21" fmla="*/ 605134 w 2582128"/>
                <a:gd name="connsiteY21" fmla="*/ 1176774 h 2355608"/>
                <a:gd name="connsiteX22" fmla="*/ 136869 w 2582128"/>
                <a:gd name="connsiteY22" fmla="*/ 1624708 h 2355608"/>
                <a:gd name="connsiteX23" fmla="*/ 157653 w 2582128"/>
                <a:gd name="connsiteY23" fmla="*/ 1827394 h 2355608"/>
                <a:gd name="connsiteX24" fmla="*/ 702879 w 2582128"/>
                <a:gd name="connsiteY24" fmla="*/ 2275265 h 2355608"/>
                <a:gd name="connsiteX25" fmla="*/ 890648 w 2582128"/>
                <a:gd name="connsiteY25" fmla="*/ 2330557 h 2355608"/>
                <a:gd name="connsiteX26" fmla="*/ 990678 w 2582128"/>
                <a:gd name="connsiteY26" fmla="*/ 2343062 h 2355608"/>
                <a:gd name="connsiteX27" fmla="*/ 1669621 w 2582128"/>
                <a:gd name="connsiteY27" fmla="*/ 2310658 h 2355608"/>
                <a:gd name="connsiteX28" fmla="*/ 1822513 w 2582128"/>
                <a:gd name="connsiteY28" fmla="*/ 2212900 h 2355608"/>
                <a:gd name="connsiteX29" fmla="*/ 1714922 w 2582128"/>
                <a:gd name="connsiteY29" fmla="*/ 1403377 h 2355608"/>
                <a:gd name="connsiteX30" fmla="*/ 1711769 w 2582128"/>
                <a:gd name="connsiteY30" fmla="*/ 1354257 h 2355608"/>
                <a:gd name="connsiteX31" fmla="*/ 2087115 w 2582128"/>
                <a:gd name="connsiteY31" fmla="*/ 1191079 h 2355608"/>
                <a:gd name="connsiteX32" fmla="*/ 2422114 w 2582128"/>
                <a:gd name="connsiteY32" fmla="*/ 931300 h 2355608"/>
                <a:gd name="connsiteX33" fmla="*/ 2547111 w 2582128"/>
                <a:gd name="connsiteY33" fmla="*/ 726171 h 2355608"/>
                <a:gd name="connsiteX34" fmla="*/ 2513457 w 2582128"/>
                <a:gd name="connsiteY34" fmla="*/ 393515 h 23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2128" h="2355608">
                  <a:moveTo>
                    <a:pt x="2513457" y="393515"/>
                  </a:moveTo>
                  <a:cubicBezTo>
                    <a:pt x="2472660" y="347224"/>
                    <a:pt x="2415711" y="310865"/>
                    <a:pt x="2347759" y="286241"/>
                  </a:cubicBezTo>
                  <a:cubicBezTo>
                    <a:pt x="2323499" y="277111"/>
                    <a:pt x="2300173" y="270135"/>
                    <a:pt x="2277683" y="265281"/>
                  </a:cubicBezTo>
                  <a:cubicBezTo>
                    <a:pt x="2163722" y="240689"/>
                    <a:pt x="2071575" y="271550"/>
                    <a:pt x="1997670" y="364422"/>
                  </a:cubicBezTo>
                  <a:cubicBezTo>
                    <a:pt x="1982806" y="383099"/>
                    <a:pt x="1968681" y="404188"/>
                    <a:pt x="1955264" y="427912"/>
                  </a:cubicBezTo>
                  <a:cubicBezTo>
                    <a:pt x="1928270" y="475297"/>
                    <a:pt x="1882550" y="528500"/>
                    <a:pt x="1838086" y="578360"/>
                  </a:cubicBezTo>
                  <a:cubicBezTo>
                    <a:pt x="1837603" y="578906"/>
                    <a:pt x="1837088" y="579485"/>
                    <a:pt x="1836606" y="580031"/>
                  </a:cubicBezTo>
                  <a:cubicBezTo>
                    <a:pt x="1815242" y="626387"/>
                    <a:pt x="1789856" y="669207"/>
                    <a:pt x="1760224" y="707558"/>
                  </a:cubicBezTo>
                  <a:cubicBezTo>
                    <a:pt x="1690212" y="797923"/>
                    <a:pt x="1598065" y="864210"/>
                    <a:pt x="1485809" y="896774"/>
                  </a:cubicBezTo>
                  <a:cubicBezTo>
                    <a:pt x="1455308" y="939948"/>
                    <a:pt x="1305343" y="1124760"/>
                    <a:pt x="1119987" y="885202"/>
                  </a:cubicBezTo>
                  <a:cubicBezTo>
                    <a:pt x="792678" y="977817"/>
                    <a:pt x="819447" y="667021"/>
                    <a:pt x="819447" y="667021"/>
                  </a:cubicBezTo>
                  <a:lnTo>
                    <a:pt x="819511" y="667085"/>
                  </a:lnTo>
                  <a:cubicBezTo>
                    <a:pt x="807124" y="651301"/>
                    <a:pt x="795316" y="635131"/>
                    <a:pt x="784312" y="618479"/>
                  </a:cubicBezTo>
                  <a:cubicBezTo>
                    <a:pt x="771764" y="599416"/>
                    <a:pt x="761436" y="579967"/>
                    <a:pt x="753135" y="560004"/>
                  </a:cubicBezTo>
                  <a:cubicBezTo>
                    <a:pt x="740587" y="541744"/>
                    <a:pt x="728876" y="522649"/>
                    <a:pt x="718580" y="502139"/>
                  </a:cubicBezTo>
                  <a:cubicBezTo>
                    <a:pt x="677590" y="423154"/>
                    <a:pt x="645416" y="323724"/>
                    <a:pt x="619065" y="238889"/>
                  </a:cubicBezTo>
                  <a:cubicBezTo>
                    <a:pt x="583673" y="123481"/>
                    <a:pt x="507935" y="49608"/>
                    <a:pt x="410769" y="17911"/>
                  </a:cubicBezTo>
                  <a:cubicBezTo>
                    <a:pt x="355268" y="-220"/>
                    <a:pt x="292785" y="-4656"/>
                    <a:pt x="226828" y="4924"/>
                  </a:cubicBezTo>
                  <a:cubicBezTo>
                    <a:pt x="179081" y="11835"/>
                    <a:pt x="140311" y="25337"/>
                    <a:pt x="109134" y="43950"/>
                  </a:cubicBezTo>
                  <a:cubicBezTo>
                    <a:pt x="-101286" y="169516"/>
                    <a:pt x="37579" y="530204"/>
                    <a:pt x="150993" y="706979"/>
                  </a:cubicBezTo>
                  <a:cubicBezTo>
                    <a:pt x="221262" y="816536"/>
                    <a:pt x="307521" y="907351"/>
                    <a:pt x="401760" y="996108"/>
                  </a:cubicBezTo>
                  <a:cubicBezTo>
                    <a:pt x="415659" y="1009192"/>
                    <a:pt x="605101" y="1176838"/>
                    <a:pt x="605134" y="1176774"/>
                  </a:cubicBezTo>
                  <a:cubicBezTo>
                    <a:pt x="491430" y="1373320"/>
                    <a:pt x="218141" y="1539005"/>
                    <a:pt x="136869" y="1624708"/>
                  </a:cubicBezTo>
                  <a:cubicBezTo>
                    <a:pt x="94656" y="1669200"/>
                    <a:pt x="107880" y="1743362"/>
                    <a:pt x="157653" y="1827394"/>
                  </a:cubicBezTo>
                  <a:cubicBezTo>
                    <a:pt x="251345" y="1985525"/>
                    <a:pt x="474699" y="2178631"/>
                    <a:pt x="702879" y="2275265"/>
                  </a:cubicBezTo>
                  <a:cubicBezTo>
                    <a:pt x="766005" y="2301979"/>
                    <a:pt x="829453" y="2321363"/>
                    <a:pt x="890648" y="2330557"/>
                  </a:cubicBezTo>
                  <a:cubicBezTo>
                    <a:pt x="923370" y="2335476"/>
                    <a:pt x="956799" y="2339623"/>
                    <a:pt x="990678" y="2343062"/>
                  </a:cubicBezTo>
                  <a:cubicBezTo>
                    <a:pt x="1237327" y="2368137"/>
                    <a:pt x="1506079" y="2354764"/>
                    <a:pt x="1669621" y="2310658"/>
                  </a:cubicBezTo>
                  <a:cubicBezTo>
                    <a:pt x="1758422" y="2286709"/>
                    <a:pt x="1816207" y="2253726"/>
                    <a:pt x="1822513" y="2212900"/>
                  </a:cubicBezTo>
                  <a:cubicBezTo>
                    <a:pt x="1833678" y="2140730"/>
                    <a:pt x="1744716" y="1822701"/>
                    <a:pt x="1714922" y="1403377"/>
                  </a:cubicBezTo>
                  <a:cubicBezTo>
                    <a:pt x="1713539" y="1383864"/>
                    <a:pt x="1711769" y="1354257"/>
                    <a:pt x="1711769" y="1354257"/>
                  </a:cubicBezTo>
                  <a:cubicBezTo>
                    <a:pt x="1711126" y="1344130"/>
                    <a:pt x="2051980" y="1210528"/>
                    <a:pt x="2087115" y="1191079"/>
                  </a:cubicBezTo>
                  <a:cubicBezTo>
                    <a:pt x="2212659" y="1121610"/>
                    <a:pt x="2327264" y="1039860"/>
                    <a:pt x="2422114" y="931300"/>
                  </a:cubicBezTo>
                  <a:cubicBezTo>
                    <a:pt x="2474783" y="871025"/>
                    <a:pt x="2514904" y="799241"/>
                    <a:pt x="2547111" y="726171"/>
                  </a:cubicBezTo>
                  <a:cubicBezTo>
                    <a:pt x="2607245" y="589740"/>
                    <a:pt x="2585978" y="475843"/>
                    <a:pt x="2513457" y="393515"/>
                  </a:cubicBezTo>
                </a:path>
              </a:pathLst>
            </a:custGeom>
            <a:solidFill>
              <a:srgbClr val="00B05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0CF59C8-229D-469A-AD04-71F269C864E6}"/>
                </a:ext>
              </a:extLst>
            </p:cNvPr>
            <p:cNvSpPr/>
            <p:nvPr/>
          </p:nvSpPr>
          <p:spPr>
            <a:xfrm>
              <a:off x="11597293" y="3861300"/>
              <a:ext cx="230412" cy="198731"/>
            </a:xfrm>
            <a:custGeom>
              <a:avLst/>
              <a:gdLst>
                <a:gd name="connsiteX0" fmla="*/ 7333 w 230412"/>
                <a:gd name="connsiteY0" fmla="*/ 197478 h 198731"/>
                <a:gd name="connsiteX1" fmla="*/ 12835 w 230412"/>
                <a:gd name="connsiteY1" fmla="*/ 198732 h 198731"/>
                <a:gd name="connsiteX2" fmla="*/ 21779 w 230412"/>
                <a:gd name="connsiteY2" fmla="*/ 195003 h 198731"/>
                <a:gd name="connsiteX3" fmla="*/ 24450 w 230412"/>
                <a:gd name="connsiteY3" fmla="*/ 191402 h 198731"/>
                <a:gd name="connsiteX4" fmla="*/ 221646 w 230412"/>
                <a:gd name="connsiteY4" fmla="*/ 25042 h 198731"/>
                <a:gd name="connsiteX5" fmla="*/ 226730 w 230412"/>
                <a:gd name="connsiteY5" fmla="*/ 21795 h 198731"/>
                <a:gd name="connsiteX6" fmla="*/ 229754 w 230412"/>
                <a:gd name="connsiteY6" fmla="*/ 8808 h 198731"/>
                <a:gd name="connsiteX7" fmla="*/ 213474 w 230412"/>
                <a:gd name="connsiteY7" fmla="*/ 707 h 198731"/>
                <a:gd name="connsiteX8" fmla="*/ 212316 w 230412"/>
                <a:gd name="connsiteY8" fmla="*/ 1157 h 198731"/>
                <a:gd name="connsiteX9" fmla="*/ 3504 w 230412"/>
                <a:gd name="connsiteY9" fmla="*/ 176036 h 198731"/>
                <a:gd name="connsiteX10" fmla="*/ 1252 w 230412"/>
                <a:gd name="connsiteY10" fmla="*/ 180376 h 198731"/>
                <a:gd name="connsiteX11" fmla="*/ 7333 w 230412"/>
                <a:gd name="connsiteY11" fmla="*/ 197478 h 19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412" h="198731">
                  <a:moveTo>
                    <a:pt x="7333" y="197478"/>
                  </a:moveTo>
                  <a:cubicBezTo>
                    <a:pt x="9103" y="198314"/>
                    <a:pt x="11001" y="198732"/>
                    <a:pt x="12835" y="198732"/>
                  </a:cubicBezTo>
                  <a:cubicBezTo>
                    <a:pt x="16181" y="198732"/>
                    <a:pt x="19366" y="197349"/>
                    <a:pt x="21779" y="195003"/>
                  </a:cubicBezTo>
                  <a:cubicBezTo>
                    <a:pt x="22841" y="193974"/>
                    <a:pt x="23774" y="192817"/>
                    <a:pt x="24450" y="191402"/>
                  </a:cubicBezTo>
                  <a:cubicBezTo>
                    <a:pt x="52313" y="132799"/>
                    <a:pt x="133714" y="54553"/>
                    <a:pt x="221646" y="25042"/>
                  </a:cubicBezTo>
                  <a:cubicBezTo>
                    <a:pt x="223673" y="24367"/>
                    <a:pt x="225346" y="23210"/>
                    <a:pt x="226730" y="21795"/>
                  </a:cubicBezTo>
                  <a:cubicBezTo>
                    <a:pt x="229979" y="18452"/>
                    <a:pt x="231331" y="13502"/>
                    <a:pt x="229754" y="8808"/>
                  </a:cubicBezTo>
                  <a:cubicBezTo>
                    <a:pt x="227502" y="2057"/>
                    <a:pt x="220198" y="-1640"/>
                    <a:pt x="213474" y="707"/>
                  </a:cubicBezTo>
                  <a:cubicBezTo>
                    <a:pt x="213088" y="836"/>
                    <a:pt x="212702" y="1029"/>
                    <a:pt x="212316" y="1157"/>
                  </a:cubicBezTo>
                  <a:cubicBezTo>
                    <a:pt x="117047" y="33561"/>
                    <a:pt x="34874" y="114218"/>
                    <a:pt x="3504" y="176036"/>
                  </a:cubicBezTo>
                  <a:cubicBezTo>
                    <a:pt x="2764" y="177483"/>
                    <a:pt x="1928" y="178961"/>
                    <a:pt x="1252" y="180376"/>
                  </a:cubicBezTo>
                  <a:cubicBezTo>
                    <a:pt x="-1805" y="186805"/>
                    <a:pt x="930" y="194456"/>
                    <a:pt x="7333" y="197478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338E6EE-C085-4C5F-B178-0E9CABFCD5BA}"/>
                </a:ext>
              </a:extLst>
            </p:cNvPr>
            <p:cNvSpPr/>
            <p:nvPr/>
          </p:nvSpPr>
          <p:spPr>
            <a:xfrm>
              <a:off x="12727606" y="4183695"/>
              <a:ext cx="93301" cy="301350"/>
            </a:xfrm>
            <a:custGeom>
              <a:avLst/>
              <a:gdLst>
                <a:gd name="connsiteX0" fmla="*/ 74773 w 93301"/>
                <a:gd name="connsiteY0" fmla="*/ 300033 h 301350"/>
                <a:gd name="connsiteX1" fmla="*/ 78666 w 93301"/>
                <a:gd name="connsiteY1" fmla="*/ 301158 h 301350"/>
                <a:gd name="connsiteX2" fmla="*/ 80468 w 93301"/>
                <a:gd name="connsiteY2" fmla="*/ 301351 h 301350"/>
                <a:gd name="connsiteX3" fmla="*/ 91986 w 93301"/>
                <a:gd name="connsiteY3" fmla="*/ 294246 h 301350"/>
                <a:gd name="connsiteX4" fmla="*/ 93209 w 93301"/>
                <a:gd name="connsiteY4" fmla="*/ 287110 h 301350"/>
                <a:gd name="connsiteX5" fmla="*/ 86195 w 93301"/>
                <a:gd name="connsiteY5" fmla="*/ 277016 h 301350"/>
                <a:gd name="connsiteX6" fmla="*/ 35713 w 93301"/>
                <a:gd name="connsiteY6" fmla="*/ 191280 h 301350"/>
                <a:gd name="connsiteX7" fmla="*/ 48905 w 93301"/>
                <a:gd name="connsiteY7" fmla="*/ 19937 h 301350"/>
                <a:gd name="connsiteX8" fmla="*/ 50739 w 93301"/>
                <a:gd name="connsiteY8" fmla="*/ 15565 h 301350"/>
                <a:gd name="connsiteX9" fmla="*/ 45366 w 93301"/>
                <a:gd name="connsiteY9" fmla="*/ 2160 h 301350"/>
                <a:gd name="connsiteX10" fmla="*/ 33686 w 93301"/>
                <a:gd name="connsiteY10" fmla="*/ 842 h 301350"/>
                <a:gd name="connsiteX11" fmla="*/ 27541 w 93301"/>
                <a:gd name="connsiteY11" fmla="*/ 5696 h 301350"/>
                <a:gd name="connsiteX12" fmla="*/ 10907 w 93301"/>
                <a:gd name="connsiteY12" fmla="*/ 197902 h 301350"/>
                <a:gd name="connsiteX13" fmla="*/ 74773 w 93301"/>
                <a:gd name="connsiteY13" fmla="*/ 300033 h 3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01" h="301350">
                  <a:moveTo>
                    <a:pt x="74773" y="300033"/>
                  </a:moveTo>
                  <a:cubicBezTo>
                    <a:pt x="76028" y="300644"/>
                    <a:pt x="77347" y="300965"/>
                    <a:pt x="78666" y="301158"/>
                  </a:cubicBezTo>
                  <a:cubicBezTo>
                    <a:pt x="79277" y="301254"/>
                    <a:pt x="79857" y="301351"/>
                    <a:pt x="80468" y="301351"/>
                  </a:cubicBezTo>
                  <a:cubicBezTo>
                    <a:pt x="85198" y="301351"/>
                    <a:pt x="89734" y="298747"/>
                    <a:pt x="91986" y="294246"/>
                  </a:cubicBezTo>
                  <a:cubicBezTo>
                    <a:pt x="93112" y="291964"/>
                    <a:pt x="93498" y="289489"/>
                    <a:pt x="93209" y="287110"/>
                  </a:cubicBezTo>
                  <a:cubicBezTo>
                    <a:pt x="92758" y="282931"/>
                    <a:pt x="90249" y="279041"/>
                    <a:pt x="86195" y="277016"/>
                  </a:cubicBezTo>
                  <a:cubicBezTo>
                    <a:pt x="66569" y="267307"/>
                    <a:pt x="47232" y="234453"/>
                    <a:pt x="35713" y="191280"/>
                  </a:cubicBezTo>
                  <a:cubicBezTo>
                    <a:pt x="18146" y="125443"/>
                    <a:pt x="23326" y="58192"/>
                    <a:pt x="48905" y="19937"/>
                  </a:cubicBezTo>
                  <a:cubicBezTo>
                    <a:pt x="49838" y="18555"/>
                    <a:pt x="50417" y="17076"/>
                    <a:pt x="50739" y="15565"/>
                  </a:cubicBezTo>
                  <a:cubicBezTo>
                    <a:pt x="51865" y="10550"/>
                    <a:pt x="49870" y="5182"/>
                    <a:pt x="45366" y="2160"/>
                  </a:cubicBezTo>
                  <a:cubicBezTo>
                    <a:pt x="41762" y="-251"/>
                    <a:pt x="37419" y="-573"/>
                    <a:pt x="33686" y="842"/>
                  </a:cubicBezTo>
                  <a:cubicBezTo>
                    <a:pt x="31273" y="1742"/>
                    <a:pt x="29086" y="3381"/>
                    <a:pt x="27541" y="5696"/>
                  </a:cubicBezTo>
                  <a:cubicBezTo>
                    <a:pt x="-8269" y="59285"/>
                    <a:pt x="-3797" y="142738"/>
                    <a:pt x="10907" y="197902"/>
                  </a:cubicBezTo>
                  <a:cubicBezTo>
                    <a:pt x="24678" y="249498"/>
                    <a:pt x="47940" y="286692"/>
                    <a:pt x="74773" y="300033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50D76C9-76A5-4435-817A-C4C8BDAA6E5D}"/>
                </a:ext>
              </a:extLst>
            </p:cNvPr>
            <p:cNvSpPr/>
            <p:nvPr/>
          </p:nvSpPr>
          <p:spPr>
            <a:xfrm>
              <a:off x="13309607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8675"/>
                    <a:pt x="8301" y="36969"/>
                    <a:pt x="18500" y="36969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5AF36C6-A355-45B6-BA4F-C9C39525968A}"/>
                </a:ext>
              </a:extLst>
            </p:cNvPr>
            <p:cNvSpPr/>
            <p:nvPr/>
          </p:nvSpPr>
          <p:spPr>
            <a:xfrm>
              <a:off x="13124669" y="469509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52 h 36968"/>
                <a:gd name="connsiteX2" fmla="*/ 18500 w 37000"/>
                <a:gd name="connsiteY2" fmla="*/ 36969 h 36968"/>
                <a:gd name="connsiteX3" fmla="*/ 31563 w 37000"/>
                <a:gd name="connsiteY3" fmla="*/ 31536 h 36968"/>
                <a:gd name="connsiteX4" fmla="*/ 37000 w 37000"/>
                <a:gd name="connsiteY4" fmla="*/ 18452 h 36968"/>
                <a:gd name="connsiteX5" fmla="*/ 31563 w 37000"/>
                <a:gd name="connsiteY5" fmla="*/ 5369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30"/>
                    <a:pt x="0" y="18452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3584" y="36969"/>
                    <a:pt x="28217" y="34879"/>
                    <a:pt x="31563" y="31536"/>
                  </a:cubicBezTo>
                  <a:cubicBezTo>
                    <a:pt x="34909" y="28193"/>
                    <a:pt x="37000" y="23564"/>
                    <a:pt x="37000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217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69B9337-568D-4F2B-8334-380DB15E47D5}"/>
                </a:ext>
              </a:extLst>
            </p:cNvPr>
            <p:cNvSpPr/>
            <p:nvPr/>
          </p:nvSpPr>
          <p:spPr>
            <a:xfrm>
              <a:off x="12939699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6923595-447D-44A9-B19C-3F1EFF16AD47}"/>
                </a:ext>
              </a:extLst>
            </p:cNvPr>
            <p:cNvSpPr/>
            <p:nvPr/>
          </p:nvSpPr>
          <p:spPr>
            <a:xfrm>
              <a:off x="12954113" y="4545032"/>
              <a:ext cx="12354" cy="2185"/>
            </a:xfrm>
            <a:custGeom>
              <a:avLst/>
              <a:gdLst>
                <a:gd name="connsiteX0" fmla="*/ 12355 w 12354"/>
                <a:gd name="connsiteY0" fmla="*/ 0 h 2185"/>
                <a:gd name="connsiteX1" fmla="*/ 0 w 12354"/>
                <a:gd name="connsiteY1" fmla="*/ 1350 h 2185"/>
                <a:gd name="connsiteX2" fmla="*/ 4086 w 12354"/>
                <a:gd name="connsiteY2" fmla="*/ 2186 h 2185"/>
                <a:gd name="connsiteX3" fmla="*/ 12355 w 12354"/>
                <a:gd name="connsiteY3" fmla="*/ 0 h 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4" h="2185">
                  <a:moveTo>
                    <a:pt x="12355" y="0"/>
                  </a:moveTo>
                  <a:cubicBezTo>
                    <a:pt x="8237" y="386"/>
                    <a:pt x="4086" y="804"/>
                    <a:pt x="0" y="1350"/>
                  </a:cubicBezTo>
                  <a:cubicBezTo>
                    <a:pt x="1351" y="1672"/>
                    <a:pt x="2638" y="2186"/>
                    <a:pt x="4086" y="2186"/>
                  </a:cubicBezTo>
                  <a:cubicBezTo>
                    <a:pt x="7111" y="2186"/>
                    <a:pt x="9845" y="1286"/>
                    <a:pt x="12355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E996DE8-EBFC-4CA0-BA73-C9F9DD10A207}"/>
                </a:ext>
              </a:extLst>
            </p:cNvPr>
            <p:cNvSpPr/>
            <p:nvPr/>
          </p:nvSpPr>
          <p:spPr>
            <a:xfrm>
              <a:off x="12754761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36968 w 36968"/>
                <a:gd name="connsiteY1" fmla="*/ 18484 h 36968"/>
                <a:gd name="connsiteX2" fmla="*/ 18468 w 36968"/>
                <a:gd name="connsiteY2" fmla="*/ 36969 h 36968"/>
                <a:gd name="connsiteX3" fmla="*/ 0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28699" y="0"/>
                    <a:pt x="36968" y="8262"/>
                    <a:pt x="36968" y="18484"/>
                  </a:cubicBezTo>
                  <a:cubicBezTo>
                    <a:pt x="36968" y="28675"/>
                    <a:pt x="28699" y="36969"/>
                    <a:pt x="18468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1FBB06E-C5E7-4463-8D8F-27F0FB012133}"/>
                </a:ext>
              </a:extLst>
            </p:cNvPr>
            <p:cNvSpPr/>
            <p:nvPr/>
          </p:nvSpPr>
          <p:spPr>
            <a:xfrm>
              <a:off x="12569791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16C00E3-AE27-48D9-9528-378C5DC06F37}"/>
                </a:ext>
              </a:extLst>
            </p:cNvPr>
            <p:cNvSpPr/>
            <p:nvPr/>
          </p:nvSpPr>
          <p:spPr>
            <a:xfrm>
              <a:off x="12939699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104CE74-0124-4B6F-825D-5312110F931D}"/>
                </a:ext>
              </a:extLst>
            </p:cNvPr>
            <p:cNvSpPr/>
            <p:nvPr/>
          </p:nvSpPr>
          <p:spPr>
            <a:xfrm>
              <a:off x="12384853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37" y="36937"/>
                    <a:pt x="18468" y="36937"/>
                  </a:cubicBezTo>
                  <a:cubicBezTo>
                    <a:pt x="28667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12787F9-F095-401F-B71D-0627707948A0}"/>
                </a:ext>
              </a:extLst>
            </p:cNvPr>
            <p:cNvSpPr/>
            <p:nvPr/>
          </p:nvSpPr>
          <p:spPr>
            <a:xfrm>
              <a:off x="12384853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9B5AF32-79FD-4F7A-B74F-AF439869F63F}"/>
                </a:ext>
              </a:extLst>
            </p:cNvPr>
            <p:cNvSpPr/>
            <p:nvPr/>
          </p:nvSpPr>
          <p:spPr>
            <a:xfrm>
              <a:off x="13124669" y="5064686"/>
              <a:ext cx="37000" cy="36936"/>
            </a:xfrm>
            <a:custGeom>
              <a:avLst/>
              <a:gdLst>
                <a:gd name="connsiteX0" fmla="*/ 31563 w 37000"/>
                <a:gd name="connsiteY0" fmla="*/ 5401 h 36936"/>
                <a:gd name="connsiteX1" fmla="*/ 18500 w 37000"/>
                <a:gd name="connsiteY1" fmla="*/ 0 h 36936"/>
                <a:gd name="connsiteX2" fmla="*/ 1448 w 37000"/>
                <a:gd name="connsiteY2" fmla="*/ 11284 h 36936"/>
                <a:gd name="connsiteX3" fmla="*/ 0 w 37000"/>
                <a:gd name="connsiteY3" fmla="*/ 18484 h 36936"/>
                <a:gd name="connsiteX4" fmla="*/ 1448 w 37000"/>
                <a:gd name="connsiteY4" fmla="*/ 25653 h 36936"/>
                <a:gd name="connsiteX5" fmla="*/ 18500 w 37000"/>
                <a:gd name="connsiteY5" fmla="*/ 36937 h 36936"/>
                <a:gd name="connsiteX6" fmla="*/ 31563 w 37000"/>
                <a:gd name="connsiteY6" fmla="*/ 31504 h 36936"/>
                <a:gd name="connsiteX7" fmla="*/ 35520 w 37000"/>
                <a:gd name="connsiteY7" fmla="*/ 25653 h 36936"/>
                <a:gd name="connsiteX8" fmla="*/ 37000 w 37000"/>
                <a:gd name="connsiteY8" fmla="*/ 18452 h 36936"/>
                <a:gd name="connsiteX9" fmla="*/ 35520 w 37000"/>
                <a:gd name="connsiteY9" fmla="*/ 11251 h 36936"/>
                <a:gd name="connsiteX10" fmla="*/ 31563 w 37000"/>
                <a:gd name="connsiteY10" fmla="*/ 5401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00" h="36936">
                  <a:moveTo>
                    <a:pt x="31563" y="5401"/>
                  </a:moveTo>
                  <a:cubicBezTo>
                    <a:pt x="28217" y="2057"/>
                    <a:pt x="23584" y="0"/>
                    <a:pt x="18500" y="0"/>
                  </a:cubicBez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500" y="36937"/>
                  </a:cubicBezTo>
                  <a:cubicBezTo>
                    <a:pt x="23584" y="36937"/>
                    <a:pt x="28217" y="34879"/>
                    <a:pt x="31563" y="31504"/>
                  </a:cubicBezTo>
                  <a:cubicBezTo>
                    <a:pt x="33236" y="29832"/>
                    <a:pt x="34587" y="27871"/>
                    <a:pt x="35520" y="25653"/>
                  </a:cubicBezTo>
                  <a:cubicBezTo>
                    <a:pt x="36486" y="23435"/>
                    <a:pt x="37000" y="21024"/>
                    <a:pt x="37000" y="18452"/>
                  </a:cubicBezTo>
                  <a:cubicBezTo>
                    <a:pt x="37000" y="15913"/>
                    <a:pt x="36486" y="13470"/>
                    <a:pt x="35520" y="11251"/>
                  </a:cubicBezTo>
                  <a:cubicBezTo>
                    <a:pt x="34587" y="9065"/>
                    <a:pt x="33236" y="7072"/>
                    <a:pt x="31563" y="5401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53C22EF-DD35-4D94-8EAC-9D0F1F79578A}"/>
                </a:ext>
              </a:extLst>
            </p:cNvPr>
            <p:cNvSpPr/>
            <p:nvPr/>
          </p:nvSpPr>
          <p:spPr>
            <a:xfrm>
              <a:off x="12754761" y="506468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52 h 36936"/>
                <a:gd name="connsiteX3" fmla="*/ 35520 w 36968"/>
                <a:gd name="connsiteY3" fmla="*/ 11251 h 36936"/>
                <a:gd name="connsiteX4" fmla="*/ 18468 w 36968"/>
                <a:gd name="connsiteY4" fmla="*/ 0 h 36936"/>
                <a:gd name="connsiteX5" fmla="*/ 1448 w 36968"/>
                <a:gd name="connsiteY5" fmla="*/ 11251 h 36936"/>
                <a:gd name="connsiteX6" fmla="*/ 0 w 36968"/>
                <a:gd name="connsiteY6" fmla="*/ 18452 h 36936"/>
                <a:gd name="connsiteX7" fmla="*/ 1448 w 36968"/>
                <a:gd name="connsiteY7" fmla="*/ 25653 h 36936"/>
                <a:gd name="connsiteX8" fmla="*/ 18468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52"/>
                  </a:cubicBezTo>
                  <a:cubicBezTo>
                    <a:pt x="36968" y="15913"/>
                    <a:pt x="36453" y="13470"/>
                    <a:pt x="35520" y="11251"/>
                  </a:cubicBezTo>
                  <a:cubicBezTo>
                    <a:pt x="32721" y="4629"/>
                    <a:pt x="26126" y="0"/>
                    <a:pt x="18468" y="0"/>
                  </a:cubicBezTo>
                  <a:cubicBezTo>
                    <a:pt x="10811" y="0"/>
                    <a:pt x="4247" y="4629"/>
                    <a:pt x="1448" y="11251"/>
                  </a:cubicBezTo>
                  <a:cubicBezTo>
                    <a:pt x="515" y="13470"/>
                    <a:pt x="0" y="15913"/>
                    <a:pt x="0" y="18452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43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915C077-54ED-48B3-8932-B59ABC7C9E8B}"/>
                </a:ext>
              </a:extLst>
            </p:cNvPr>
            <p:cNvSpPr/>
            <p:nvPr/>
          </p:nvSpPr>
          <p:spPr>
            <a:xfrm>
              <a:off x="12384853" y="6543056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468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468" y="36937"/>
                  </a:cubicBezTo>
                  <a:cubicBezTo>
                    <a:pt x="26126" y="36937"/>
                    <a:pt x="32689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8262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F7FB06C-1DAA-4BD4-9D2E-1BCB8AB6042F}"/>
                </a:ext>
              </a:extLst>
            </p:cNvPr>
            <p:cNvSpPr/>
            <p:nvPr/>
          </p:nvSpPr>
          <p:spPr>
            <a:xfrm>
              <a:off x="12384853" y="617346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7F0B378-4B47-4663-89CC-20DC141EE2D9}"/>
                </a:ext>
              </a:extLst>
            </p:cNvPr>
            <p:cNvSpPr/>
            <p:nvPr/>
          </p:nvSpPr>
          <p:spPr>
            <a:xfrm>
              <a:off x="12014945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488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483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468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488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99A756F-5A3D-4F11-85DE-99088682C5A9}"/>
                </a:ext>
              </a:extLst>
            </p:cNvPr>
            <p:cNvSpPr/>
            <p:nvPr/>
          </p:nvSpPr>
          <p:spPr>
            <a:xfrm>
              <a:off x="12014913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336732E-4A07-46AB-8492-A07F268C4E00}"/>
                </a:ext>
              </a:extLst>
            </p:cNvPr>
            <p:cNvSpPr/>
            <p:nvPr/>
          </p:nvSpPr>
          <p:spPr>
            <a:xfrm>
              <a:off x="11829975" y="5619059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707"/>
                    <a:pt x="8269" y="36969"/>
                    <a:pt x="18500" y="36969"/>
                  </a:cubicBezTo>
                  <a:cubicBezTo>
                    <a:pt x="28667" y="36969"/>
                    <a:pt x="36968" y="28707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A3DFB72-B566-4BCF-A357-E6172742BFBB}"/>
                </a:ext>
              </a:extLst>
            </p:cNvPr>
            <p:cNvSpPr/>
            <p:nvPr/>
          </p:nvSpPr>
          <p:spPr>
            <a:xfrm>
              <a:off x="12199883" y="5619059"/>
              <a:ext cx="36968" cy="36968"/>
            </a:xfrm>
            <a:custGeom>
              <a:avLst/>
              <a:gdLst>
                <a:gd name="connsiteX0" fmla="*/ 18500 w 36968"/>
                <a:gd name="connsiteY0" fmla="*/ 36969 h 36968"/>
                <a:gd name="connsiteX1" fmla="*/ 36968 w 36968"/>
                <a:gd name="connsiteY1" fmla="*/ 18484 h 36968"/>
                <a:gd name="connsiteX2" fmla="*/ 18500 w 36968"/>
                <a:gd name="connsiteY2" fmla="*/ 0 h 36968"/>
                <a:gd name="connsiteX3" fmla="*/ 0 w 36968"/>
                <a:gd name="connsiteY3" fmla="*/ 18484 h 36968"/>
                <a:gd name="connsiteX4" fmla="*/ 18500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36969"/>
                  </a:move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500" y="0"/>
                  </a:cubicBez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500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86F50F8-04E6-48F3-A17E-4E80B7854ADC}"/>
                </a:ext>
              </a:extLst>
            </p:cNvPr>
            <p:cNvSpPr/>
            <p:nvPr/>
          </p:nvSpPr>
          <p:spPr>
            <a:xfrm>
              <a:off x="11829975" y="524946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AC7803B-4A53-4D6F-9944-B58578E4E8D8}"/>
                </a:ext>
              </a:extLst>
            </p:cNvPr>
            <p:cNvSpPr/>
            <p:nvPr/>
          </p:nvSpPr>
          <p:spPr>
            <a:xfrm>
              <a:off x="11645005" y="5803871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1448 w 37000"/>
                <a:gd name="connsiteY2" fmla="*/ 11284 h 36968"/>
                <a:gd name="connsiteX3" fmla="*/ 0 w 37000"/>
                <a:gd name="connsiteY3" fmla="*/ 18484 h 36968"/>
                <a:gd name="connsiteX4" fmla="*/ 11293 w 37000"/>
                <a:gd name="connsiteY4" fmla="*/ 35490 h 36968"/>
                <a:gd name="connsiteX5" fmla="*/ 18500 w 37000"/>
                <a:gd name="connsiteY5" fmla="*/ 36969 h 36968"/>
                <a:gd name="connsiteX6" fmla="*/ 37000 w 37000"/>
                <a:gd name="connsiteY6" fmla="*/ 18484 h 36968"/>
                <a:gd name="connsiteX7" fmla="*/ 35520 w 37000"/>
                <a:gd name="connsiteY7" fmla="*/ 11284 h 36968"/>
                <a:gd name="connsiteX8" fmla="*/ 18500 w 37000"/>
                <a:gd name="connsiteY8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6853" y="3311"/>
                    <a:pt x="3314" y="6847"/>
                    <a:pt x="1448" y="11284"/>
                  </a:cubicBezTo>
                  <a:cubicBezTo>
                    <a:pt x="515" y="13502"/>
                    <a:pt x="0" y="15945"/>
                    <a:pt x="0" y="18484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22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7000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C280E55-6CC2-409F-BE0A-E36FDA987E06}"/>
                </a:ext>
              </a:extLst>
            </p:cNvPr>
            <p:cNvSpPr/>
            <p:nvPr/>
          </p:nvSpPr>
          <p:spPr>
            <a:xfrm>
              <a:off x="11645005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522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52"/>
                  </a:cubicBezTo>
                  <a:cubicBezTo>
                    <a:pt x="0" y="26103"/>
                    <a:pt x="4633" y="32693"/>
                    <a:pt x="11293" y="35522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473C32E-9F39-4E6C-A159-53BAF8343F02}"/>
                </a:ext>
              </a:extLst>
            </p:cNvPr>
            <p:cNvSpPr/>
            <p:nvPr/>
          </p:nvSpPr>
          <p:spPr>
            <a:xfrm>
              <a:off x="12014913" y="654305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500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597D24B-09D8-43E0-88A1-E60B3D626D24}"/>
                </a:ext>
              </a:extLst>
            </p:cNvPr>
            <p:cNvSpPr/>
            <p:nvPr/>
          </p:nvSpPr>
          <p:spPr>
            <a:xfrm>
              <a:off x="12014913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DCB1962-CD5A-4244-8744-F15AF6B86921}"/>
                </a:ext>
              </a:extLst>
            </p:cNvPr>
            <p:cNvSpPr/>
            <p:nvPr/>
          </p:nvSpPr>
          <p:spPr>
            <a:xfrm>
              <a:off x="11829975" y="6358244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67" y="36969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0146C00-4225-413B-9674-23DEB0482CD1}"/>
                </a:ext>
              </a:extLst>
            </p:cNvPr>
            <p:cNvSpPr/>
            <p:nvPr/>
          </p:nvSpPr>
          <p:spPr>
            <a:xfrm>
              <a:off x="12199883" y="635824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CBF7758-FB09-4283-B74C-BC7CDD65A69E}"/>
                </a:ext>
              </a:extLst>
            </p:cNvPr>
            <p:cNvSpPr/>
            <p:nvPr/>
          </p:nvSpPr>
          <p:spPr>
            <a:xfrm>
              <a:off x="11829975" y="598865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5828201-F30E-4F45-84DB-2B5880284D25}"/>
                </a:ext>
              </a:extLst>
            </p:cNvPr>
            <p:cNvSpPr/>
            <p:nvPr/>
          </p:nvSpPr>
          <p:spPr>
            <a:xfrm>
              <a:off x="12199883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F783A9F-D312-4C9E-8384-FB7C53AEA571}"/>
                </a:ext>
              </a:extLst>
            </p:cNvPr>
            <p:cNvSpPr/>
            <p:nvPr/>
          </p:nvSpPr>
          <p:spPr>
            <a:xfrm>
              <a:off x="11645005" y="654305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11293 w 37000"/>
                <a:gd name="connsiteY1" fmla="*/ 1447 h 36936"/>
                <a:gd name="connsiteX2" fmla="*/ 0 w 37000"/>
                <a:gd name="connsiteY2" fmla="*/ 18484 h 36936"/>
                <a:gd name="connsiteX3" fmla="*/ 1448 w 37000"/>
                <a:gd name="connsiteY3" fmla="*/ 25653 h 36936"/>
                <a:gd name="connsiteX4" fmla="*/ 11293 w 37000"/>
                <a:gd name="connsiteY4" fmla="*/ 35490 h 36936"/>
                <a:gd name="connsiteX5" fmla="*/ 18500 w 37000"/>
                <a:gd name="connsiteY5" fmla="*/ 36937 h 36936"/>
                <a:gd name="connsiteX6" fmla="*/ 35520 w 37000"/>
                <a:gd name="connsiteY6" fmla="*/ 25653 h 36936"/>
                <a:gd name="connsiteX7" fmla="*/ 37000 w 37000"/>
                <a:gd name="connsiteY7" fmla="*/ 18484 h 36936"/>
                <a:gd name="connsiteX8" fmla="*/ 18500 w 37000"/>
                <a:gd name="connsiteY8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3314" y="30057"/>
                    <a:pt x="6853" y="33626"/>
                    <a:pt x="11293" y="35490"/>
                  </a:cubicBezTo>
                  <a:cubicBezTo>
                    <a:pt x="13513" y="36422"/>
                    <a:pt x="15926" y="36937"/>
                    <a:pt x="18500" y="36937"/>
                  </a:cubicBezTo>
                  <a:cubicBezTo>
                    <a:pt x="26126" y="36937"/>
                    <a:pt x="32721" y="32275"/>
                    <a:pt x="35520" y="25653"/>
                  </a:cubicBezTo>
                  <a:cubicBezTo>
                    <a:pt x="36453" y="23435"/>
                    <a:pt x="37000" y="21024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1EB8B5A-D581-46CB-92B8-A916B0C1A13F}"/>
                </a:ext>
              </a:extLst>
            </p:cNvPr>
            <p:cNvSpPr/>
            <p:nvPr/>
          </p:nvSpPr>
          <p:spPr>
            <a:xfrm>
              <a:off x="11645005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490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482"/>
                    <a:pt x="11293" y="1447"/>
                  </a:cubicBezTo>
                  <a:cubicBezTo>
                    <a:pt x="4633" y="4243"/>
                    <a:pt x="0" y="10769"/>
                    <a:pt x="0" y="18452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892D005-F222-4EE5-BB64-8222A40C6CD9}"/>
                </a:ext>
              </a:extLst>
            </p:cNvPr>
            <p:cNvSpPr/>
            <p:nvPr/>
          </p:nvSpPr>
          <p:spPr>
            <a:xfrm>
              <a:off x="11275097" y="5064686"/>
              <a:ext cx="36968" cy="36936"/>
            </a:xfrm>
            <a:custGeom>
              <a:avLst/>
              <a:gdLst>
                <a:gd name="connsiteX0" fmla="*/ 18500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84 h 36936"/>
                <a:gd name="connsiteX3" fmla="*/ 35520 w 36968"/>
                <a:gd name="connsiteY3" fmla="*/ 11284 h 36936"/>
                <a:gd name="connsiteX4" fmla="*/ 18500 w 36968"/>
                <a:gd name="connsiteY4" fmla="*/ 0 h 36936"/>
                <a:gd name="connsiteX5" fmla="*/ 1448 w 36968"/>
                <a:gd name="connsiteY5" fmla="*/ 11284 h 36936"/>
                <a:gd name="connsiteX6" fmla="*/ 0 w 36968"/>
                <a:gd name="connsiteY6" fmla="*/ 18484 h 36936"/>
                <a:gd name="connsiteX7" fmla="*/ 1448 w 36968"/>
                <a:gd name="connsiteY7" fmla="*/ 25653 h 36936"/>
                <a:gd name="connsiteX8" fmla="*/ 18500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500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15913"/>
                    <a:pt x="36453" y="13502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E91334A-2227-4B04-9143-80A73EBE695C}"/>
                </a:ext>
              </a:extLst>
            </p:cNvPr>
            <p:cNvSpPr/>
            <p:nvPr/>
          </p:nvSpPr>
          <p:spPr>
            <a:xfrm>
              <a:off x="11275097" y="469509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37000 w 37000"/>
                <a:gd name="connsiteY1" fmla="*/ 18452 h 36936"/>
                <a:gd name="connsiteX2" fmla="*/ 18500 w 37000"/>
                <a:gd name="connsiteY2" fmla="*/ 36937 h 36936"/>
                <a:gd name="connsiteX3" fmla="*/ 0 w 37000"/>
                <a:gd name="connsiteY3" fmla="*/ 18452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28699" y="0"/>
                    <a:pt x="37000" y="8262"/>
                    <a:pt x="37000" y="18452"/>
                  </a:cubicBezTo>
                  <a:cubicBezTo>
                    <a:pt x="37000" y="28675"/>
                    <a:pt x="28699" y="36937"/>
                    <a:pt x="18500" y="36937"/>
                  </a:cubicBezTo>
                  <a:cubicBezTo>
                    <a:pt x="8269" y="36937"/>
                    <a:pt x="0" y="28675"/>
                    <a:pt x="0" y="18452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E9C390-BA15-44E1-8037-ECD289758691}"/>
                </a:ext>
              </a:extLst>
            </p:cNvPr>
            <p:cNvSpPr/>
            <p:nvPr/>
          </p:nvSpPr>
          <p:spPr>
            <a:xfrm>
              <a:off x="11090126" y="487987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30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920A63B-CDCB-492A-ADAA-A57F55FF77ED}"/>
                </a:ext>
              </a:extLst>
            </p:cNvPr>
            <p:cNvSpPr/>
            <p:nvPr/>
          </p:nvSpPr>
          <p:spPr>
            <a:xfrm>
              <a:off x="11460067" y="4879873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B7CBD21-475C-4E9D-B963-9791864EF42C}"/>
                </a:ext>
              </a:extLst>
            </p:cNvPr>
            <p:cNvSpPr/>
            <p:nvPr/>
          </p:nvSpPr>
          <p:spPr>
            <a:xfrm>
              <a:off x="11090126" y="451028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A65DF7E-CA0D-470C-B3A6-71CA3F192924}"/>
                </a:ext>
              </a:extLst>
            </p:cNvPr>
            <p:cNvSpPr/>
            <p:nvPr/>
          </p:nvSpPr>
          <p:spPr>
            <a:xfrm>
              <a:off x="10905189" y="4695093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52 h 36968"/>
                <a:gd name="connsiteX2" fmla="*/ 18500 w 36968"/>
                <a:gd name="connsiteY2" fmla="*/ 36969 h 36968"/>
                <a:gd name="connsiteX3" fmla="*/ 31563 w 36968"/>
                <a:gd name="connsiteY3" fmla="*/ 31536 h 36968"/>
                <a:gd name="connsiteX4" fmla="*/ 36968 w 36968"/>
                <a:gd name="connsiteY4" fmla="*/ 18452 h 36968"/>
                <a:gd name="connsiteX5" fmla="*/ 31563 w 36968"/>
                <a:gd name="connsiteY5" fmla="*/ 5369 h 36968"/>
                <a:gd name="connsiteX6" fmla="*/ 18500 w 36968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500" y="36969"/>
                  </a:cubicBezTo>
                  <a:cubicBezTo>
                    <a:pt x="23584" y="36969"/>
                    <a:pt x="28185" y="34879"/>
                    <a:pt x="31563" y="31536"/>
                  </a:cubicBezTo>
                  <a:cubicBezTo>
                    <a:pt x="34909" y="28193"/>
                    <a:pt x="36968" y="23564"/>
                    <a:pt x="36968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185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92091AC-F4AC-468B-930C-DAA5BC2FC09A}"/>
                </a:ext>
              </a:extLst>
            </p:cNvPr>
            <p:cNvSpPr/>
            <p:nvPr/>
          </p:nvSpPr>
          <p:spPr>
            <a:xfrm>
              <a:off x="11275097" y="580387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500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500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F699E9A-9A69-4C52-9125-7DED2661226B}"/>
                </a:ext>
              </a:extLst>
            </p:cNvPr>
            <p:cNvSpPr/>
            <p:nvPr/>
          </p:nvSpPr>
          <p:spPr>
            <a:xfrm>
              <a:off x="11460067" y="5619059"/>
              <a:ext cx="36968" cy="36968"/>
            </a:xfrm>
            <a:custGeom>
              <a:avLst/>
              <a:gdLst>
                <a:gd name="connsiteX0" fmla="*/ 18468 w 36968"/>
                <a:gd name="connsiteY0" fmla="*/ 36969 h 36968"/>
                <a:gd name="connsiteX1" fmla="*/ 36968 w 36968"/>
                <a:gd name="connsiteY1" fmla="*/ 18484 h 36968"/>
                <a:gd name="connsiteX2" fmla="*/ 18468 w 36968"/>
                <a:gd name="connsiteY2" fmla="*/ 0 h 36968"/>
                <a:gd name="connsiteX3" fmla="*/ 0 w 36968"/>
                <a:gd name="connsiteY3" fmla="*/ 18484 h 36968"/>
                <a:gd name="connsiteX4" fmla="*/ 18468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36969"/>
                  </a:moveTo>
                  <a:cubicBezTo>
                    <a:pt x="28699" y="36969"/>
                    <a:pt x="36968" y="28707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707"/>
                    <a:pt x="8237" y="36969"/>
                    <a:pt x="18468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9BA7E17-B939-4F8E-92B3-BF4D93B05FA3}"/>
                </a:ext>
              </a:extLst>
            </p:cNvPr>
            <p:cNvSpPr/>
            <p:nvPr/>
          </p:nvSpPr>
          <p:spPr>
            <a:xfrm>
              <a:off x="11460067" y="524946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E0A8476-51C3-4401-B1AA-B138DE52CC9C}"/>
                </a:ext>
              </a:extLst>
            </p:cNvPr>
            <p:cNvSpPr/>
            <p:nvPr/>
          </p:nvSpPr>
          <p:spPr>
            <a:xfrm>
              <a:off x="11275064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732" y="0"/>
                    <a:pt x="37000" y="8262"/>
                    <a:pt x="37000" y="18484"/>
                  </a:cubicBezTo>
                  <a:cubicBezTo>
                    <a:pt x="37000" y="28675"/>
                    <a:pt x="28732" y="36969"/>
                    <a:pt x="18500" y="36969"/>
                  </a:cubicBezTo>
                  <a:cubicBezTo>
                    <a:pt x="8301" y="36969"/>
                    <a:pt x="0" y="28675"/>
                    <a:pt x="0" y="18484"/>
                  </a:cubicBezTo>
                  <a:cubicBezTo>
                    <a:pt x="0" y="8262"/>
                    <a:pt x="8301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491AB58-E6E2-4855-AA22-75A9600C8A3B}"/>
                </a:ext>
              </a:extLst>
            </p:cNvPr>
            <p:cNvSpPr/>
            <p:nvPr/>
          </p:nvSpPr>
          <p:spPr>
            <a:xfrm>
              <a:off x="11460067" y="635824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64831BF-E3A2-47B8-9DED-F2B81F889E9A}"/>
                </a:ext>
              </a:extLst>
            </p:cNvPr>
            <p:cNvSpPr/>
            <p:nvPr/>
          </p:nvSpPr>
          <p:spPr>
            <a:xfrm>
              <a:off x="11090126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4BD4AFA-00DB-4990-8D57-C88BA04A69FD}"/>
                </a:ext>
              </a:extLst>
            </p:cNvPr>
            <p:cNvSpPr/>
            <p:nvPr/>
          </p:nvSpPr>
          <p:spPr>
            <a:xfrm>
              <a:off x="11460067" y="5988651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EB9366B-295B-48B6-9250-9AEC79C3F805}"/>
                </a:ext>
              </a:extLst>
            </p:cNvPr>
            <p:cNvSpPr/>
            <p:nvPr/>
          </p:nvSpPr>
          <p:spPr>
            <a:xfrm>
              <a:off x="11525670" y="4510152"/>
              <a:ext cx="124466" cy="194829"/>
            </a:xfrm>
            <a:custGeom>
              <a:avLst/>
              <a:gdLst>
                <a:gd name="connsiteX0" fmla="*/ 54954 w 124466"/>
                <a:gd name="connsiteY0" fmla="*/ 514 h 194829"/>
                <a:gd name="connsiteX1" fmla="*/ 52862 w 124466"/>
                <a:gd name="connsiteY1" fmla="*/ 0 h 194829"/>
                <a:gd name="connsiteX2" fmla="*/ 17760 w 124466"/>
                <a:gd name="connsiteY2" fmla="*/ 74677 h 194829"/>
                <a:gd name="connsiteX3" fmla="*/ 0 w 124466"/>
                <a:gd name="connsiteY3" fmla="*/ 183237 h 194829"/>
                <a:gd name="connsiteX4" fmla="*/ 0 w 124466"/>
                <a:gd name="connsiteY4" fmla="*/ 191467 h 194829"/>
                <a:gd name="connsiteX5" fmla="*/ 119753 w 124466"/>
                <a:gd name="connsiteY5" fmla="*/ 125469 h 194829"/>
                <a:gd name="connsiteX6" fmla="*/ 54954 w 124466"/>
                <a:gd name="connsiteY6" fmla="*/ 514 h 1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466" h="194829">
                  <a:moveTo>
                    <a:pt x="54954" y="514"/>
                  </a:moveTo>
                  <a:cubicBezTo>
                    <a:pt x="54182" y="257"/>
                    <a:pt x="53635" y="0"/>
                    <a:pt x="52862" y="0"/>
                  </a:cubicBezTo>
                  <a:cubicBezTo>
                    <a:pt x="44401" y="26168"/>
                    <a:pt x="27799" y="49249"/>
                    <a:pt x="17760" y="74677"/>
                  </a:cubicBezTo>
                  <a:cubicBezTo>
                    <a:pt x="3893" y="109074"/>
                    <a:pt x="0" y="146525"/>
                    <a:pt x="0" y="183237"/>
                  </a:cubicBezTo>
                  <a:lnTo>
                    <a:pt x="0" y="191467"/>
                  </a:lnTo>
                  <a:cubicBezTo>
                    <a:pt x="49420" y="205065"/>
                    <a:pt x="103827" y="176293"/>
                    <a:pt x="119753" y="125469"/>
                  </a:cubicBezTo>
                  <a:cubicBezTo>
                    <a:pt x="136451" y="73134"/>
                    <a:pt x="107366" y="17166"/>
                    <a:pt x="54954" y="5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361CA08-B017-41CE-B5A6-382A354255CF}"/>
                </a:ext>
              </a:extLst>
            </p:cNvPr>
            <p:cNvSpPr/>
            <p:nvPr/>
          </p:nvSpPr>
          <p:spPr>
            <a:xfrm>
              <a:off x="12247887" y="4719010"/>
              <a:ext cx="199094" cy="198924"/>
            </a:xfrm>
            <a:custGeom>
              <a:avLst/>
              <a:gdLst>
                <a:gd name="connsiteX0" fmla="*/ 99547 w 199094"/>
                <a:gd name="connsiteY0" fmla="*/ 0 h 198924"/>
                <a:gd name="connsiteX1" fmla="*/ 199095 w 199094"/>
                <a:gd name="connsiteY1" fmla="*/ 99462 h 198924"/>
                <a:gd name="connsiteX2" fmla="*/ 99547 w 199094"/>
                <a:gd name="connsiteY2" fmla="*/ 198925 h 198924"/>
                <a:gd name="connsiteX3" fmla="*/ 0 w 199094"/>
                <a:gd name="connsiteY3" fmla="*/ 99462 h 198924"/>
                <a:gd name="connsiteX4" fmla="*/ 99547 w 199094"/>
                <a:gd name="connsiteY4" fmla="*/ 0 h 1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94" h="198924">
                  <a:moveTo>
                    <a:pt x="99547" y="0"/>
                  </a:moveTo>
                  <a:cubicBezTo>
                    <a:pt x="154533" y="0"/>
                    <a:pt x="199095" y="44523"/>
                    <a:pt x="199095" y="99462"/>
                  </a:cubicBezTo>
                  <a:cubicBezTo>
                    <a:pt x="199095" y="154401"/>
                    <a:pt x="154533" y="198925"/>
                    <a:pt x="99547" y="198925"/>
                  </a:cubicBezTo>
                  <a:cubicBezTo>
                    <a:pt x="44561" y="198925"/>
                    <a:pt x="0" y="154401"/>
                    <a:pt x="0" y="99462"/>
                  </a:cubicBezTo>
                  <a:cubicBezTo>
                    <a:pt x="0" y="44523"/>
                    <a:pt x="44561" y="0"/>
                    <a:pt x="99547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C168D9F-F037-4EB0-8CCF-44B1E9725FB7}"/>
                </a:ext>
              </a:extLst>
            </p:cNvPr>
            <p:cNvSpPr/>
            <p:nvPr/>
          </p:nvSpPr>
          <p:spPr>
            <a:xfrm>
              <a:off x="11932900" y="4617218"/>
              <a:ext cx="77636" cy="38013"/>
            </a:xfrm>
            <a:custGeom>
              <a:avLst/>
              <a:gdLst>
                <a:gd name="connsiteX0" fmla="*/ 13771 w 77636"/>
                <a:gd name="connsiteY0" fmla="*/ 13614 h 38013"/>
                <a:gd name="connsiteX1" fmla="*/ 27059 w 77636"/>
                <a:gd name="connsiteY1" fmla="*/ 12135 h 38013"/>
                <a:gd name="connsiteX2" fmla="*/ 41376 w 77636"/>
                <a:gd name="connsiteY2" fmla="*/ 14257 h 38013"/>
                <a:gd name="connsiteX3" fmla="*/ 54922 w 77636"/>
                <a:gd name="connsiteY3" fmla="*/ 20718 h 38013"/>
                <a:gd name="connsiteX4" fmla="*/ 66279 w 77636"/>
                <a:gd name="connsiteY4" fmla="*/ 28433 h 38013"/>
                <a:gd name="connsiteX5" fmla="*/ 77637 w 77636"/>
                <a:gd name="connsiteY5" fmla="*/ 38013 h 38013"/>
                <a:gd name="connsiteX6" fmla="*/ 76382 w 77636"/>
                <a:gd name="connsiteY6" fmla="*/ 34027 h 38013"/>
                <a:gd name="connsiteX7" fmla="*/ 72038 w 77636"/>
                <a:gd name="connsiteY7" fmla="*/ 24126 h 38013"/>
                <a:gd name="connsiteX8" fmla="*/ 61646 w 77636"/>
                <a:gd name="connsiteY8" fmla="*/ 11653 h 38013"/>
                <a:gd name="connsiteX9" fmla="*/ 45301 w 77636"/>
                <a:gd name="connsiteY9" fmla="*/ 2041 h 38013"/>
                <a:gd name="connsiteX10" fmla="*/ 35520 w 77636"/>
                <a:gd name="connsiteY10" fmla="*/ 305 h 38013"/>
                <a:gd name="connsiteX11" fmla="*/ 25965 w 77636"/>
                <a:gd name="connsiteY11" fmla="*/ 883 h 38013"/>
                <a:gd name="connsiteX12" fmla="*/ 10714 w 77636"/>
                <a:gd name="connsiteY12" fmla="*/ 7056 h 38013"/>
                <a:gd name="connsiteX13" fmla="*/ 2574 w 77636"/>
                <a:gd name="connsiteY13" fmla="*/ 14803 h 38013"/>
                <a:gd name="connsiteX14" fmla="*/ 0 w 77636"/>
                <a:gd name="connsiteY14" fmla="*/ 18050 h 38013"/>
                <a:gd name="connsiteX15" fmla="*/ 4054 w 77636"/>
                <a:gd name="connsiteY15" fmla="*/ 16828 h 38013"/>
                <a:gd name="connsiteX16" fmla="*/ 13771 w 77636"/>
                <a:gd name="connsiteY16" fmla="*/ 13614 h 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36" h="38013">
                  <a:moveTo>
                    <a:pt x="13771" y="13614"/>
                  </a:moveTo>
                  <a:cubicBezTo>
                    <a:pt x="17857" y="12906"/>
                    <a:pt x="22265" y="11588"/>
                    <a:pt x="27059" y="12135"/>
                  </a:cubicBezTo>
                  <a:cubicBezTo>
                    <a:pt x="31756" y="11685"/>
                    <a:pt x="36614" y="13131"/>
                    <a:pt x="41376" y="14257"/>
                  </a:cubicBezTo>
                  <a:cubicBezTo>
                    <a:pt x="46106" y="15992"/>
                    <a:pt x="50771" y="17889"/>
                    <a:pt x="54922" y="20718"/>
                  </a:cubicBezTo>
                  <a:cubicBezTo>
                    <a:pt x="59490" y="22872"/>
                    <a:pt x="62740" y="26087"/>
                    <a:pt x="66279" y="28433"/>
                  </a:cubicBezTo>
                  <a:cubicBezTo>
                    <a:pt x="72778" y="34188"/>
                    <a:pt x="77637" y="38013"/>
                    <a:pt x="77637" y="38013"/>
                  </a:cubicBezTo>
                  <a:cubicBezTo>
                    <a:pt x="77637" y="38013"/>
                    <a:pt x="77283" y="36502"/>
                    <a:pt x="76382" y="34027"/>
                  </a:cubicBezTo>
                  <a:cubicBezTo>
                    <a:pt x="75224" y="31680"/>
                    <a:pt x="74548" y="27887"/>
                    <a:pt x="72038" y="24126"/>
                  </a:cubicBezTo>
                  <a:cubicBezTo>
                    <a:pt x="69110" y="20654"/>
                    <a:pt x="66569" y="15092"/>
                    <a:pt x="61646" y="11653"/>
                  </a:cubicBezTo>
                  <a:cubicBezTo>
                    <a:pt x="57335" y="7377"/>
                    <a:pt x="51447" y="4516"/>
                    <a:pt x="45301" y="2041"/>
                  </a:cubicBezTo>
                  <a:cubicBezTo>
                    <a:pt x="42148" y="1012"/>
                    <a:pt x="38738" y="851"/>
                    <a:pt x="35520" y="305"/>
                  </a:cubicBezTo>
                  <a:cubicBezTo>
                    <a:pt x="32271" y="-499"/>
                    <a:pt x="29021" y="498"/>
                    <a:pt x="25965" y="883"/>
                  </a:cubicBezTo>
                  <a:cubicBezTo>
                    <a:pt x="19659" y="1269"/>
                    <a:pt x="14897" y="5095"/>
                    <a:pt x="10714" y="7056"/>
                  </a:cubicBezTo>
                  <a:cubicBezTo>
                    <a:pt x="6628" y="9402"/>
                    <a:pt x="4504" y="13131"/>
                    <a:pt x="2574" y="14803"/>
                  </a:cubicBezTo>
                  <a:cubicBezTo>
                    <a:pt x="804" y="16796"/>
                    <a:pt x="0" y="18050"/>
                    <a:pt x="0" y="18050"/>
                  </a:cubicBezTo>
                  <a:cubicBezTo>
                    <a:pt x="0" y="18050"/>
                    <a:pt x="1577" y="17664"/>
                    <a:pt x="4054" y="16828"/>
                  </a:cubicBezTo>
                  <a:cubicBezTo>
                    <a:pt x="6499" y="16025"/>
                    <a:pt x="9845" y="14610"/>
                    <a:pt x="13771" y="136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AC3468C-8D14-4B26-8B72-5046F7168134}"/>
                </a:ext>
              </a:extLst>
            </p:cNvPr>
            <p:cNvSpPr/>
            <p:nvPr/>
          </p:nvSpPr>
          <p:spPr>
            <a:xfrm>
              <a:off x="11814280" y="4668508"/>
              <a:ext cx="286988" cy="184729"/>
            </a:xfrm>
            <a:custGeom>
              <a:avLst/>
              <a:gdLst>
                <a:gd name="connsiteX0" fmla="*/ 148800 w 286988"/>
                <a:gd name="connsiteY0" fmla="*/ 184652 h 184729"/>
                <a:gd name="connsiteX1" fmla="*/ 286988 w 286988"/>
                <a:gd name="connsiteY1" fmla="*/ 69823 h 184729"/>
                <a:gd name="connsiteX2" fmla="*/ 3082 w 286988"/>
                <a:gd name="connsiteY2" fmla="*/ 0 h 184729"/>
                <a:gd name="connsiteX3" fmla="*/ 148800 w 286988"/>
                <a:gd name="connsiteY3" fmla="*/ 184652 h 18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88" h="184729">
                  <a:moveTo>
                    <a:pt x="148800" y="184652"/>
                  </a:moveTo>
                  <a:cubicBezTo>
                    <a:pt x="233193" y="182048"/>
                    <a:pt x="271738" y="119619"/>
                    <a:pt x="286988" y="69823"/>
                  </a:cubicBezTo>
                  <a:cubicBezTo>
                    <a:pt x="199603" y="61079"/>
                    <a:pt x="84194" y="31440"/>
                    <a:pt x="3082" y="0"/>
                  </a:cubicBezTo>
                  <a:cubicBezTo>
                    <a:pt x="-14260" y="87472"/>
                    <a:pt x="42560" y="187931"/>
                    <a:pt x="148800" y="184652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C344996-D20A-476B-A8E5-B2B425CF97DC}"/>
              </a:ext>
            </a:extLst>
          </p:cNvPr>
          <p:cNvGrpSpPr/>
          <p:nvPr/>
        </p:nvGrpSpPr>
        <p:grpSpPr>
          <a:xfrm>
            <a:off x="1524000" y="5653738"/>
            <a:ext cx="2054152" cy="3223562"/>
            <a:chOff x="911993" y="3486619"/>
            <a:chExt cx="2607214" cy="40902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E8A8DDF-A7F3-4BC6-8E76-CC28F7D68807}"/>
                </a:ext>
              </a:extLst>
            </p:cNvPr>
            <p:cNvSpPr/>
            <p:nvPr/>
          </p:nvSpPr>
          <p:spPr>
            <a:xfrm>
              <a:off x="911993" y="3502978"/>
              <a:ext cx="2607214" cy="4057536"/>
            </a:xfrm>
            <a:custGeom>
              <a:avLst/>
              <a:gdLst>
                <a:gd name="connsiteX0" fmla="*/ 2579518 w 2607214"/>
                <a:gd name="connsiteY0" fmla="*/ 334428 h 4057536"/>
                <a:gd name="connsiteX1" fmla="*/ 2529573 w 2607214"/>
                <a:gd name="connsiteY1" fmla="*/ 399626 h 4057536"/>
                <a:gd name="connsiteX2" fmla="*/ 2552000 w 2607214"/>
                <a:gd name="connsiteY2" fmla="*/ 300806 h 4057536"/>
                <a:gd name="connsiteX3" fmla="*/ 2467400 w 2607214"/>
                <a:gd name="connsiteY3" fmla="*/ 366005 h 4057536"/>
                <a:gd name="connsiteX4" fmla="*/ 2484825 w 2607214"/>
                <a:gd name="connsiteY4" fmla="*/ 261867 h 4057536"/>
                <a:gd name="connsiteX5" fmla="*/ 2389928 w 2607214"/>
                <a:gd name="connsiteY5" fmla="*/ 343590 h 4057536"/>
                <a:gd name="connsiteX6" fmla="*/ 2392989 w 2607214"/>
                <a:gd name="connsiteY6" fmla="*/ 239673 h 4057536"/>
                <a:gd name="connsiteX7" fmla="*/ 2299925 w 2607214"/>
                <a:gd name="connsiteY7" fmla="*/ 349382 h 4057536"/>
                <a:gd name="connsiteX8" fmla="*/ 2299925 w 2607214"/>
                <a:gd name="connsiteY8" fmla="*/ 349382 h 4057536"/>
                <a:gd name="connsiteX9" fmla="*/ 2286379 w 2607214"/>
                <a:gd name="connsiteY9" fmla="*/ 321175 h 4057536"/>
                <a:gd name="connsiteX10" fmla="*/ 2232955 w 2607214"/>
                <a:gd name="connsiteY10" fmla="*/ 285525 h 4057536"/>
                <a:gd name="connsiteX11" fmla="*/ 2245462 w 2607214"/>
                <a:gd name="connsiteY11" fmla="*/ 439809 h 4057536"/>
                <a:gd name="connsiteX12" fmla="*/ 2256037 w 2607214"/>
                <a:gd name="connsiteY12" fmla="*/ 481513 h 4057536"/>
                <a:gd name="connsiteX13" fmla="*/ 2242114 w 2607214"/>
                <a:gd name="connsiteY13" fmla="*/ 481652 h 4057536"/>
                <a:gd name="connsiteX14" fmla="*/ 2256250 w 2607214"/>
                <a:gd name="connsiteY14" fmla="*/ 482168 h 4057536"/>
                <a:gd name="connsiteX15" fmla="*/ 2257715 w 2607214"/>
                <a:gd name="connsiteY15" fmla="*/ 486667 h 4057536"/>
                <a:gd name="connsiteX16" fmla="*/ 2257920 w 2607214"/>
                <a:gd name="connsiteY16" fmla="*/ 485931 h 4057536"/>
                <a:gd name="connsiteX17" fmla="*/ 2280838 w 2607214"/>
                <a:gd name="connsiteY17" fmla="*/ 529549 h 4057536"/>
                <a:gd name="connsiteX18" fmla="*/ 1939587 w 2607214"/>
                <a:gd name="connsiteY18" fmla="*/ 1019219 h 4057536"/>
                <a:gd name="connsiteX19" fmla="*/ 1935093 w 2607214"/>
                <a:gd name="connsiteY19" fmla="*/ 1019080 h 4057536"/>
                <a:gd name="connsiteX20" fmla="*/ 1898073 w 2607214"/>
                <a:gd name="connsiteY20" fmla="*/ 1026802 h 4057536"/>
                <a:gd name="connsiteX21" fmla="*/ 1885795 w 2607214"/>
                <a:gd name="connsiteY21" fmla="*/ 1033608 h 4057536"/>
                <a:gd name="connsiteX22" fmla="*/ 1785798 w 2607214"/>
                <a:gd name="connsiteY22" fmla="*/ 1090725 h 4057536"/>
                <a:gd name="connsiteX23" fmla="*/ 1742590 w 2607214"/>
                <a:gd name="connsiteY23" fmla="*/ 1114399 h 4057536"/>
                <a:gd name="connsiteX24" fmla="*/ 1702589 w 2607214"/>
                <a:gd name="connsiteY24" fmla="*/ 1135284 h 4057536"/>
                <a:gd name="connsiteX25" fmla="*/ 1692996 w 2607214"/>
                <a:gd name="connsiteY25" fmla="*/ 1122817 h 4057536"/>
                <a:gd name="connsiteX26" fmla="*/ 1754008 w 2607214"/>
                <a:gd name="connsiteY26" fmla="*/ 1044824 h 4057536"/>
                <a:gd name="connsiteX27" fmla="*/ 1826936 w 2607214"/>
                <a:gd name="connsiteY27" fmla="*/ 986259 h 4057536"/>
                <a:gd name="connsiteX28" fmla="*/ 1944015 w 2607214"/>
                <a:gd name="connsiteY28" fmla="*/ 854970 h 4057536"/>
                <a:gd name="connsiteX29" fmla="*/ 1921932 w 2607214"/>
                <a:gd name="connsiteY29" fmla="*/ 781886 h 4057536"/>
                <a:gd name="connsiteX30" fmla="*/ 1936829 w 2607214"/>
                <a:gd name="connsiteY30" fmla="*/ 758947 h 4057536"/>
                <a:gd name="connsiteX31" fmla="*/ 1943500 w 2607214"/>
                <a:gd name="connsiteY31" fmla="*/ 757540 h 4057536"/>
                <a:gd name="connsiteX32" fmla="*/ 2092050 w 2607214"/>
                <a:gd name="connsiteY32" fmla="*/ 697765 h 4057536"/>
                <a:gd name="connsiteX33" fmla="*/ 2115385 w 2607214"/>
                <a:gd name="connsiteY33" fmla="*/ 646457 h 4057536"/>
                <a:gd name="connsiteX34" fmla="*/ 1984482 w 2607214"/>
                <a:gd name="connsiteY34" fmla="*/ 492361 h 4057536"/>
                <a:gd name="connsiteX35" fmla="*/ 1980128 w 2607214"/>
                <a:gd name="connsiteY35" fmla="*/ 489154 h 4057536"/>
                <a:gd name="connsiteX36" fmla="*/ 1978024 w 2607214"/>
                <a:gd name="connsiteY36" fmla="*/ 483019 h 4057536"/>
                <a:gd name="connsiteX37" fmla="*/ 1966188 w 2607214"/>
                <a:gd name="connsiteY37" fmla="*/ 445740 h 4057536"/>
                <a:gd name="connsiteX38" fmla="*/ 1957807 w 2607214"/>
                <a:gd name="connsiteY38" fmla="*/ 417313 h 4057536"/>
                <a:gd name="connsiteX39" fmla="*/ 1823163 w 2607214"/>
                <a:gd name="connsiteY39" fmla="*/ 160927 h 4057536"/>
                <a:gd name="connsiteX40" fmla="*/ 1356043 w 2607214"/>
                <a:gd name="connsiteY40" fmla="*/ 10986 h 4057536"/>
                <a:gd name="connsiteX41" fmla="*/ 1180605 w 2607214"/>
                <a:gd name="connsiteY41" fmla="*/ 0 h 4057536"/>
                <a:gd name="connsiteX42" fmla="*/ 917734 w 2607214"/>
                <a:gd name="connsiteY42" fmla="*/ 60429 h 4057536"/>
                <a:gd name="connsiteX43" fmla="*/ 764886 w 2607214"/>
                <a:gd name="connsiteY43" fmla="*/ 225651 h 4057536"/>
                <a:gd name="connsiteX44" fmla="*/ 733308 w 2607214"/>
                <a:gd name="connsiteY44" fmla="*/ 282277 h 4057536"/>
                <a:gd name="connsiteX45" fmla="*/ 723994 w 2607214"/>
                <a:gd name="connsiteY45" fmla="*/ 299857 h 4057536"/>
                <a:gd name="connsiteX46" fmla="*/ 716906 w 2607214"/>
                <a:gd name="connsiteY46" fmla="*/ 313347 h 4057536"/>
                <a:gd name="connsiteX47" fmla="*/ 713943 w 2607214"/>
                <a:gd name="connsiteY47" fmla="*/ 319506 h 4057536"/>
                <a:gd name="connsiteX48" fmla="*/ 707476 w 2607214"/>
                <a:gd name="connsiteY48" fmla="*/ 321723 h 4057536"/>
                <a:gd name="connsiteX49" fmla="*/ 613856 w 2607214"/>
                <a:gd name="connsiteY49" fmla="*/ 361865 h 4057536"/>
                <a:gd name="connsiteX50" fmla="*/ 563764 w 2607214"/>
                <a:gd name="connsiteY50" fmla="*/ 445053 h 4057536"/>
                <a:gd name="connsiteX51" fmla="*/ 718960 w 2607214"/>
                <a:gd name="connsiteY51" fmla="*/ 602037 h 4057536"/>
                <a:gd name="connsiteX52" fmla="*/ 725017 w 2607214"/>
                <a:gd name="connsiteY52" fmla="*/ 604205 h 4057536"/>
                <a:gd name="connsiteX53" fmla="*/ 727972 w 2607214"/>
                <a:gd name="connsiteY53" fmla="*/ 609915 h 4057536"/>
                <a:gd name="connsiteX54" fmla="*/ 734970 w 2607214"/>
                <a:gd name="connsiteY54" fmla="*/ 618881 h 4057536"/>
                <a:gd name="connsiteX55" fmla="*/ 740642 w 2607214"/>
                <a:gd name="connsiteY55" fmla="*/ 620582 h 4057536"/>
                <a:gd name="connsiteX56" fmla="*/ 743384 w 2607214"/>
                <a:gd name="connsiteY56" fmla="*/ 620329 h 4057536"/>
                <a:gd name="connsiteX57" fmla="*/ 746495 w 2607214"/>
                <a:gd name="connsiteY57" fmla="*/ 619789 h 4057536"/>
                <a:gd name="connsiteX58" fmla="*/ 746347 w 2607214"/>
                <a:gd name="connsiteY58" fmla="*/ 659145 h 4057536"/>
                <a:gd name="connsiteX59" fmla="*/ 744571 w 2607214"/>
                <a:gd name="connsiteY59" fmla="*/ 681462 h 4057536"/>
                <a:gd name="connsiteX60" fmla="*/ 720974 w 2607214"/>
                <a:gd name="connsiteY60" fmla="*/ 759324 h 4057536"/>
                <a:gd name="connsiteX61" fmla="*/ 718690 w 2607214"/>
                <a:gd name="connsiteY61" fmla="*/ 868125 h 4057536"/>
                <a:gd name="connsiteX62" fmla="*/ 719959 w 2607214"/>
                <a:gd name="connsiteY62" fmla="*/ 876493 h 4057536"/>
                <a:gd name="connsiteX63" fmla="*/ 805983 w 2607214"/>
                <a:gd name="connsiteY63" fmla="*/ 1065684 h 4057536"/>
                <a:gd name="connsiteX64" fmla="*/ 827084 w 2607214"/>
                <a:gd name="connsiteY64" fmla="*/ 1088238 h 4057536"/>
                <a:gd name="connsiteX65" fmla="*/ 818073 w 2607214"/>
                <a:gd name="connsiteY65" fmla="*/ 1100926 h 4057536"/>
                <a:gd name="connsiteX66" fmla="*/ 703097 w 2607214"/>
                <a:gd name="connsiteY66" fmla="*/ 1050861 h 4057536"/>
                <a:gd name="connsiteX67" fmla="*/ 326356 w 2607214"/>
                <a:gd name="connsiteY67" fmla="*/ 529558 h 4057536"/>
                <a:gd name="connsiteX68" fmla="*/ 349283 w 2607214"/>
                <a:gd name="connsiteY68" fmla="*/ 485931 h 4057536"/>
                <a:gd name="connsiteX69" fmla="*/ 349487 w 2607214"/>
                <a:gd name="connsiteY69" fmla="*/ 486667 h 4057536"/>
                <a:gd name="connsiteX70" fmla="*/ 350838 w 2607214"/>
                <a:gd name="connsiteY70" fmla="*/ 482544 h 4057536"/>
                <a:gd name="connsiteX71" fmla="*/ 365268 w 2607214"/>
                <a:gd name="connsiteY71" fmla="*/ 482315 h 4057536"/>
                <a:gd name="connsiteX72" fmla="*/ 351051 w 2607214"/>
                <a:gd name="connsiteY72" fmla="*/ 481865 h 4057536"/>
                <a:gd name="connsiteX73" fmla="*/ 361740 w 2607214"/>
                <a:gd name="connsiteY73" fmla="*/ 439809 h 4057536"/>
                <a:gd name="connsiteX74" fmla="*/ 374247 w 2607214"/>
                <a:gd name="connsiteY74" fmla="*/ 285525 h 4057536"/>
                <a:gd name="connsiteX75" fmla="*/ 320823 w 2607214"/>
                <a:gd name="connsiteY75" fmla="*/ 321175 h 4057536"/>
                <a:gd name="connsiteX76" fmla="*/ 307277 w 2607214"/>
                <a:gd name="connsiteY76" fmla="*/ 349390 h 4057536"/>
                <a:gd name="connsiteX77" fmla="*/ 214213 w 2607214"/>
                <a:gd name="connsiteY77" fmla="*/ 239673 h 4057536"/>
                <a:gd name="connsiteX78" fmla="*/ 217274 w 2607214"/>
                <a:gd name="connsiteY78" fmla="*/ 343590 h 4057536"/>
                <a:gd name="connsiteX79" fmla="*/ 122377 w 2607214"/>
                <a:gd name="connsiteY79" fmla="*/ 261867 h 4057536"/>
                <a:gd name="connsiteX80" fmla="*/ 139803 w 2607214"/>
                <a:gd name="connsiteY80" fmla="*/ 366005 h 4057536"/>
                <a:gd name="connsiteX81" fmla="*/ 55202 w 2607214"/>
                <a:gd name="connsiteY81" fmla="*/ 300806 h 4057536"/>
                <a:gd name="connsiteX82" fmla="*/ 77629 w 2607214"/>
                <a:gd name="connsiteY82" fmla="*/ 399626 h 4057536"/>
                <a:gd name="connsiteX83" fmla="*/ 27684 w 2607214"/>
                <a:gd name="connsiteY83" fmla="*/ 334428 h 4057536"/>
                <a:gd name="connsiteX84" fmla="*/ 166 w 2607214"/>
                <a:gd name="connsiteY84" fmla="*/ 370087 h 4057536"/>
                <a:gd name="connsiteX85" fmla="*/ 33373 w 2607214"/>
                <a:gd name="connsiteY85" fmla="*/ 497179 h 4057536"/>
                <a:gd name="connsiteX86" fmla="*/ 57797 w 2607214"/>
                <a:gd name="connsiteY86" fmla="*/ 557944 h 4057536"/>
                <a:gd name="connsiteX87" fmla="*/ 101382 w 2607214"/>
                <a:gd name="connsiteY87" fmla="*/ 607755 h 4057536"/>
                <a:gd name="connsiteX88" fmla="*/ 101374 w 2607214"/>
                <a:gd name="connsiteY88" fmla="*/ 607755 h 4057536"/>
                <a:gd name="connsiteX89" fmla="*/ 325260 w 2607214"/>
                <a:gd name="connsiteY89" fmla="*/ 1258720 h 4057536"/>
                <a:gd name="connsiteX90" fmla="*/ 327249 w 2607214"/>
                <a:gd name="connsiteY90" fmla="*/ 1359414 h 4057536"/>
                <a:gd name="connsiteX91" fmla="*/ 711405 w 2607214"/>
                <a:gd name="connsiteY91" fmla="*/ 1579682 h 4057536"/>
                <a:gd name="connsiteX92" fmla="*/ 714876 w 2607214"/>
                <a:gd name="connsiteY92" fmla="*/ 1581196 h 4057536"/>
                <a:gd name="connsiteX93" fmla="*/ 727767 w 2607214"/>
                <a:gd name="connsiteY93" fmla="*/ 1587233 h 4057536"/>
                <a:gd name="connsiteX94" fmla="*/ 724199 w 2607214"/>
                <a:gd name="connsiteY94" fmla="*/ 1600911 h 4057536"/>
                <a:gd name="connsiteX95" fmla="*/ 682684 w 2607214"/>
                <a:gd name="connsiteY95" fmla="*/ 1811944 h 4057536"/>
                <a:gd name="connsiteX96" fmla="*/ 680777 w 2607214"/>
                <a:gd name="connsiteY96" fmla="*/ 1824092 h 4057536"/>
                <a:gd name="connsiteX97" fmla="*/ 668573 w 2607214"/>
                <a:gd name="connsiteY97" fmla="*/ 1825638 h 4057536"/>
                <a:gd name="connsiteX98" fmla="*/ 637535 w 2607214"/>
                <a:gd name="connsiteY98" fmla="*/ 1832608 h 4057536"/>
                <a:gd name="connsiteX99" fmla="*/ 626453 w 2607214"/>
                <a:gd name="connsiteY99" fmla="*/ 1836502 h 4057536"/>
                <a:gd name="connsiteX100" fmla="*/ 583907 w 2607214"/>
                <a:gd name="connsiteY100" fmla="*/ 1836362 h 4057536"/>
                <a:gd name="connsiteX101" fmla="*/ 366545 w 2607214"/>
                <a:gd name="connsiteY101" fmla="*/ 2249847 h 4057536"/>
                <a:gd name="connsiteX102" fmla="*/ 496597 w 2607214"/>
                <a:gd name="connsiteY102" fmla="*/ 2999207 h 4057536"/>
                <a:gd name="connsiteX103" fmla="*/ 501115 w 2607214"/>
                <a:gd name="connsiteY103" fmla="*/ 3014913 h 4057536"/>
                <a:gd name="connsiteX104" fmla="*/ 477256 w 2607214"/>
                <a:gd name="connsiteY104" fmla="*/ 3020975 h 4057536"/>
                <a:gd name="connsiteX105" fmla="*/ 341155 w 2607214"/>
                <a:gd name="connsiteY105" fmla="*/ 3119943 h 4057536"/>
                <a:gd name="connsiteX106" fmla="*/ 378683 w 2607214"/>
                <a:gd name="connsiteY106" fmla="*/ 3165353 h 4057536"/>
                <a:gd name="connsiteX107" fmla="*/ 678330 w 2607214"/>
                <a:gd name="connsiteY107" fmla="*/ 3218019 h 4057536"/>
                <a:gd name="connsiteX108" fmla="*/ 698833 w 2607214"/>
                <a:gd name="connsiteY108" fmla="*/ 3219901 h 4057536"/>
                <a:gd name="connsiteX109" fmla="*/ 738842 w 2607214"/>
                <a:gd name="connsiteY109" fmla="*/ 3222674 h 4057536"/>
                <a:gd name="connsiteX110" fmla="*/ 785824 w 2607214"/>
                <a:gd name="connsiteY110" fmla="*/ 3204497 h 4057536"/>
                <a:gd name="connsiteX111" fmla="*/ 801760 w 2607214"/>
                <a:gd name="connsiteY111" fmla="*/ 3160747 h 4057536"/>
                <a:gd name="connsiteX112" fmla="*/ 818286 w 2607214"/>
                <a:gd name="connsiteY112" fmla="*/ 3152354 h 4057536"/>
                <a:gd name="connsiteX113" fmla="*/ 800917 w 2607214"/>
                <a:gd name="connsiteY113" fmla="*/ 3078419 h 4057536"/>
                <a:gd name="connsiteX114" fmla="*/ 825447 w 2607214"/>
                <a:gd name="connsiteY114" fmla="*/ 2830672 h 4057536"/>
                <a:gd name="connsiteX115" fmla="*/ 843487 w 2607214"/>
                <a:gd name="connsiteY115" fmla="*/ 2623361 h 4057536"/>
                <a:gd name="connsiteX116" fmla="*/ 852458 w 2607214"/>
                <a:gd name="connsiteY116" fmla="*/ 2630985 h 4057536"/>
                <a:gd name="connsiteX117" fmla="*/ 1238489 w 2607214"/>
                <a:gd name="connsiteY117" fmla="*/ 2823031 h 4057536"/>
                <a:gd name="connsiteX118" fmla="*/ 1253501 w 2607214"/>
                <a:gd name="connsiteY118" fmla="*/ 2823735 h 4057536"/>
                <a:gd name="connsiteX119" fmla="*/ 1254082 w 2607214"/>
                <a:gd name="connsiteY119" fmla="*/ 2838746 h 4057536"/>
                <a:gd name="connsiteX120" fmla="*/ 1261162 w 2607214"/>
                <a:gd name="connsiteY120" fmla="*/ 2907814 h 4057536"/>
                <a:gd name="connsiteX121" fmla="*/ 1349912 w 2607214"/>
                <a:gd name="connsiteY121" fmla="*/ 2971238 h 4057536"/>
                <a:gd name="connsiteX122" fmla="*/ 1317107 w 2607214"/>
                <a:gd name="connsiteY122" fmla="*/ 3746129 h 4057536"/>
                <a:gd name="connsiteX123" fmla="*/ 1304559 w 2607214"/>
                <a:gd name="connsiteY123" fmla="*/ 3784913 h 4057536"/>
                <a:gd name="connsiteX124" fmla="*/ 1294573 w 2607214"/>
                <a:gd name="connsiteY124" fmla="*/ 3816448 h 4057536"/>
                <a:gd name="connsiteX125" fmla="*/ 1350829 w 2607214"/>
                <a:gd name="connsiteY125" fmla="*/ 3884093 h 4057536"/>
                <a:gd name="connsiteX126" fmla="*/ 1367649 w 2607214"/>
                <a:gd name="connsiteY126" fmla="*/ 3895980 h 4057536"/>
                <a:gd name="connsiteX127" fmla="*/ 1630062 w 2607214"/>
                <a:gd name="connsiteY127" fmla="*/ 4050526 h 4057536"/>
                <a:gd name="connsiteX128" fmla="*/ 1657039 w 2607214"/>
                <a:gd name="connsiteY128" fmla="*/ 4057537 h 4057536"/>
                <a:gd name="connsiteX129" fmla="*/ 1687799 w 2607214"/>
                <a:gd name="connsiteY129" fmla="*/ 4040218 h 4057536"/>
                <a:gd name="connsiteX130" fmla="*/ 1648601 w 2607214"/>
                <a:gd name="connsiteY130" fmla="*/ 3876641 h 4057536"/>
                <a:gd name="connsiteX131" fmla="*/ 1635906 w 2607214"/>
                <a:gd name="connsiteY131" fmla="*/ 3859003 h 4057536"/>
                <a:gd name="connsiteX132" fmla="*/ 1628113 w 2607214"/>
                <a:gd name="connsiteY132" fmla="*/ 3836810 h 4057536"/>
                <a:gd name="connsiteX133" fmla="*/ 1810615 w 2607214"/>
                <a:gd name="connsiteY133" fmla="*/ 3023683 h 4057536"/>
                <a:gd name="connsiteX134" fmla="*/ 1833493 w 2607214"/>
                <a:gd name="connsiteY134" fmla="*/ 3023977 h 4057536"/>
                <a:gd name="connsiteX135" fmla="*/ 2030793 w 2607214"/>
                <a:gd name="connsiteY135" fmla="*/ 2950713 h 4057536"/>
                <a:gd name="connsiteX136" fmla="*/ 2031333 w 2607214"/>
                <a:gd name="connsiteY136" fmla="*/ 2949641 h 4057536"/>
                <a:gd name="connsiteX137" fmla="*/ 2008890 w 2607214"/>
                <a:gd name="connsiteY137" fmla="*/ 2807766 h 4057536"/>
                <a:gd name="connsiteX138" fmla="*/ 1995630 w 2607214"/>
                <a:gd name="connsiteY138" fmla="*/ 2769547 h 4057536"/>
                <a:gd name="connsiteX139" fmla="*/ 1930477 w 2607214"/>
                <a:gd name="connsiteY139" fmla="*/ 2485716 h 4057536"/>
                <a:gd name="connsiteX140" fmla="*/ 1928513 w 2607214"/>
                <a:gd name="connsiteY140" fmla="*/ 2473690 h 4057536"/>
                <a:gd name="connsiteX141" fmla="*/ 1939489 w 2607214"/>
                <a:gd name="connsiteY141" fmla="*/ 2468373 h 4057536"/>
                <a:gd name="connsiteX142" fmla="*/ 2010453 w 2607214"/>
                <a:gd name="connsiteY142" fmla="*/ 2357036 h 4057536"/>
                <a:gd name="connsiteX143" fmla="*/ 1966590 w 2607214"/>
                <a:gd name="connsiteY143" fmla="*/ 2149038 h 4057536"/>
                <a:gd name="connsiteX144" fmla="*/ 1906683 w 2607214"/>
                <a:gd name="connsiteY144" fmla="*/ 1905537 h 4057536"/>
                <a:gd name="connsiteX145" fmla="*/ 1902763 w 2607214"/>
                <a:gd name="connsiteY145" fmla="*/ 1888595 h 4057536"/>
                <a:gd name="connsiteX146" fmla="*/ 1900954 w 2607214"/>
                <a:gd name="connsiteY146" fmla="*/ 1880848 h 4057536"/>
                <a:gd name="connsiteX147" fmla="*/ 1859595 w 2607214"/>
                <a:gd name="connsiteY147" fmla="*/ 1692295 h 4057536"/>
                <a:gd name="connsiteX148" fmla="*/ 1858703 w 2607214"/>
                <a:gd name="connsiteY148" fmla="*/ 1688042 h 4057536"/>
                <a:gd name="connsiteX149" fmla="*/ 1856100 w 2607214"/>
                <a:gd name="connsiteY149" fmla="*/ 1675501 h 4057536"/>
                <a:gd name="connsiteX150" fmla="*/ 1856132 w 2607214"/>
                <a:gd name="connsiteY150" fmla="*/ 1675501 h 4057536"/>
                <a:gd name="connsiteX151" fmla="*/ 1847988 w 2607214"/>
                <a:gd name="connsiteY151" fmla="*/ 1635752 h 4057536"/>
                <a:gd name="connsiteX152" fmla="*/ 1857516 w 2607214"/>
                <a:gd name="connsiteY152" fmla="*/ 1629723 h 4057536"/>
                <a:gd name="connsiteX153" fmla="*/ 2271008 w 2607214"/>
                <a:gd name="connsiteY153" fmla="*/ 1309153 h 4057536"/>
                <a:gd name="connsiteX154" fmla="*/ 2275370 w 2607214"/>
                <a:gd name="connsiteY154" fmla="*/ 1267956 h 4057536"/>
                <a:gd name="connsiteX155" fmla="*/ 2505836 w 2607214"/>
                <a:gd name="connsiteY155" fmla="*/ 607763 h 4057536"/>
                <a:gd name="connsiteX156" fmla="*/ 2505828 w 2607214"/>
                <a:gd name="connsiteY156" fmla="*/ 607763 h 4057536"/>
                <a:gd name="connsiteX157" fmla="*/ 2549422 w 2607214"/>
                <a:gd name="connsiteY157" fmla="*/ 557952 h 4057536"/>
                <a:gd name="connsiteX158" fmla="*/ 2573846 w 2607214"/>
                <a:gd name="connsiteY158" fmla="*/ 497187 h 4057536"/>
                <a:gd name="connsiteX159" fmla="*/ 2607053 w 2607214"/>
                <a:gd name="connsiteY159" fmla="*/ 370095 h 4057536"/>
                <a:gd name="connsiteX160" fmla="*/ 2579518 w 2607214"/>
                <a:gd name="connsiteY160" fmla="*/ 334428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607214" h="4057536">
                  <a:moveTo>
                    <a:pt x="2579518" y="334428"/>
                  </a:moveTo>
                  <a:cubicBezTo>
                    <a:pt x="2556076" y="343598"/>
                    <a:pt x="2543840" y="381286"/>
                    <a:pt x="2529573" y="399626"/>
                  </a:cubicBezTo>
                  <a:cubicBezTo>
                    <a:pt x="2539772" y="376189"/>
                    <a:pt x="2559137" y="326272"/>
                    <a:pt x="2552000" y="300806"/>
                  </a:cubicBezTo>
                  <a:cubicBezTo>
                    <a:pt x="2536710" y="246806"/>
                    <a:pt x="2475552" y="343590"/>
                    <a:pt x="2467400" y="366005"/>
                  </a:cubicBezTo>
                  <a:cubicBezTo>
                    <a:pt x="2472490" y="341553"/>
                    <a:pt x="2499092" y="285296"/>
                    <a:pt x="2484825" y="261867"/>
                  </a:cubicBezTo>
                  <a:cubicBezTo>
                    <a:pt x="2457307" y="215000"/>
                    <a:pt x="2402157" y="322198"/>
                    <a:pt x="2389928" y="343590"/>
                  </a:cubicBezTo>
                  <a:cubicBezTo>
                    <a:pt x="2397065" y="325249"/>
                    <a:pt x="2438858" y="238650"/>
                    <a:pt x="2392989" y="239673"/>
                  </a:cubicBezTo>
                  <a:cubicBezTo>
                    <a:pt x="2354258" y="240695"/>
                    <a:pt x="2312162" y="318819"/>
                    <a:pt x="2299925" y="349382"/>
                  </a:cubicBezTo>
                  <a:lnTo>
                    <a:pt x="2299925" y="349382"/>
                  </a:lnTo>
                  <a:cubicBezTo>
                    <a:pt x="2300695" y="347386"/>
                    <a:pt x="2288720" y="324775"/>
                    <a:pt x="2286379" y="321175"/>
                  </a:cubicBezTo>
                  <a:cubicBezTo>
                    <a:pt x="2273422" y="301215"/>
                    <a:pt x="2251192" y="279978"/>
                    <a:pt x="2232955" y="285525"/>
                  </a:cubicBezTo>
                  <a:cubicBezTo>
                    <a:pt x="2183010" y="300806"/>
                    <a:pt x="2235296" y="413312"/>
                    <a:pt x="2245462" y="439809"/>
                  </a:cubicBezTo>
                  <a:cubicBezTo>
                    <a:pt x="2249006" y="458076"/>
                    <a:pt x="2253606" y="473766"/>
                    <a:pt x="2256037" y="481513"/>
                  </a:cubicBezTo>
                  <a:lnTo>
                    <a:pt x="2242114" y="481652"/>
                  </a:lnTo>
                  <a:lnTo>
                    <a:pt x="2256250" y="482168"/>
                  </a:lnTo>
                  <a:cubicBezTo>
                    <a:pt x="2257150" y="485023"/>
                    <a:pt x="2257715" y="486667"/>
                    <a:pt x="2257715" y="486667"/>
                  </a:cubicBezTo>
                  <a:lnTo>
                    <a:pt x="2257920" y="485931"/>
                  </a:lnTo>
                  <a:cubicBezTo>
                    <a:pt x="2260727" y="500476"/>
                    <a:pt x="2269452" y="515528"/>
                    <a:pt x="2280838" y="529549"/>
                  </a:cubicBezTo>
                  <a:cubicBezTo>
                    <a:pt x="2183338" y="715574"/>
                    <a:pt x="2082391" y="885876"/>
                    <a:pt x="1939587" y="1019219"/>
                  </a:cubicBezTo>
                  <a:cubicBezTo>
                    <a:pt x="1938089" y="1019170"/>
                    <a:pt x="1936534" y="1019080"/>
                    <a:pt x="1935093" y="1019080"/>
                  </a:cubicBezTo>
                  <a:cubicBezTo>
                    <a:pt x="1919689" y="1019080"/>
                    <a:pt x="1907232" y="1021673"/>
                    <a:pt x="1898073" y="1026802"/>
                  </a:cubicBezTo>
                  <a:lnTo>
                    <a:pt x="1885795" y="1033608"/>
                  </a:lnTo>
                  <a:cubicBezTo>
                    <a:pt x="1864800" y="1045208"/>
                    <a:pt x="1829654" y="1064637"/>
                    <a:pt x="1785798" y="1090725"/>
                  </a:cubicBezTo>
                  <a:cubicBezTo>
                    <a:pt x="1766891" y="1101973"/>
                    <a:pt x="1757224" y="1106914"/>
                    <a:pt x="1742590" y="1114399"/>
                  </a:cubicBezTo>
                  <a:cubicBezTo>
                    <a:pt x="1733029" y="1119291"/>
                    <a:pt x="1721079" y="1125402"/>
                    <a:pt x="1702589" y="1135284"/>
                  </a:cubicBezTo>
                  <a:lnTo>
                    <a:pt x="1692996" y="1122817"/>
                  </a:lnTo>
                  <a:cubicBezTo>
                    <a:pt x="1715546" y="1098897"/>
                    <a:pt x="1735894" y="1072818"/>
                    <a:pt x="1754008" y="1044824"/>
                  </a:cubicBezTo>
                  <a:cubicBezTo>
                    <a:pt x="1781763" y="1032643"/>
                    <a:pt x="1808225" y="1011472"/>
                    <a:pt x="1826936" y="986259"/>
                  </a:cubicBezTo>
                  <a:cubicBezTo>
                    <a:pt x="1892826" y="978701"/>
                    <a:pt x="1944015" y="922844"/>
                    <a:pt x="1944015" y="854970"/>
                  </a:cubicBezTo>
                  <a:cubicBezTo>
                    <a:pt x="1944015" y="827942"/>
                    <a:pt x="1935863" y="802828"/>
                    <a:pt x="1921932" y="781886"/>
                  </a:cubicBezTo>
                  <a:lnTo>
                    <a:pt x="1936829" y="758947"/>
                  </a:lnTo>
                  <a:lnTo>
                    <a:pt x="1943500" y="757540"/>
                  </a:lnTo>
                  <a:cubicBezTo>
                    <a:pt x="1994050" y="746848"/>
                    <a:pt x="2056617" y="730406"/>
                    <a:pt x="2092050" y="697765"/>
                  </a:cubicBezTo>
                  <a:cubicBezTo>
                    <a:pt x="2108977" y="682173"/>
                    <a:pt x="2116613" y="665387"/>
                    <a:pt x="2115385" y="646457"/>
                  </a:cubicBezTo>
                  <a:cubicBezTo>
                    <a:pt x="2112684" y="604761"/>
                    <a:pt x="2066193" y="550033"/>
                    <a:pt x="1984482" y="492361"/>
                  </a:cubicBezTo>
                  <a:lnTo>
                    <a:pt x="1980128" y="489154"/>
                  </a:lnTo>
                  <a:lnTo>
                    <a:pt x="1978024" y="483019"/>
                  </a:lnTo>
                  <a:cubicBezTo>
                    <a:pt x="1973997" y="470691"/>
                    <a:pt x="1969978" y="458354"/>
                    <a:pt x="1966188" y="445740"/>
                  </a:cubicBezTo>
                  <a:cubicBezTo>
                    <a:pt x="1963356" y="436275"/>
                    <a:pt x="1960582" y="426794"/>
                    <a:pt x="1957807" y="417313"/>
                  </a:cubicBezTo>
                  <a:cubicBezTo>
                    <a:pt x="1929208" y="319613"/>
                    <a:pt x="1902190" y="227337"/>
                    <a:pt x="1823163" y="160927"/>
                  </a:cubicBezTo>
                  <a:cubicBezTo>
                    <a:pt x="1693790" y="52437"/>
                    <a:pt x="1521462" y="27364"/>
                    <a:pt x="1356043" y="10986"/>
                  </a:cubicBezTo>
                  <a:cubicBezTo>
                    <a:pt x="1299476" y="5432"/>
                    <a:pt x="1239332" y="0"/>
                    <a:pt x="1180605" y="0"/>
                  </a:cubicBezTo>
                  <a:cubicBezTo>
                    <a:pt x="1069501" y="0"/>
                    <a:pt x="985972" y="19200"/>
                    <a:pt x="917734" y="60429"/>
                  </a:cubicBezTo>
                  <a:cubicBezTo>
                    <a:pt x="863123" y="93479"/>
                    <a:pt x="813113" y="147536"/>
                    <a:pt x="764886" y="225651"/>
                  </a:cubicBezTo>
                  <a:cubicBezTo>
                    <a:pt x="756423" y="239468"/>
                    <a:pt x="745553" y="258971"/>
                    <a:pt x="733308" y="282277"/>
                  </a:cubicBezTo>
                  <a:cubicBezTo>
                    <a:pt x="730075" y="288183"/>
                    <a:pt x="726998" y="294081"/>
                    <a:pt x="723994" y="299857"/>
                  </a:cubicBezTo>
                  <a:cubicBezTo>
                    <a:pt x="721596" y="304462"/>
                    <a:pt x="719230" y="308994"/>
                    <a:pt x="716906" y="313347"/>
                  </a:cubicBezTo>
                  <a:lnTo>
                    <a:pt x="713943" y="319506"/>
                  </a:lnTo>
                  <a:lnTo>
                    <a:pt x="707476" y="321723"/>
                  </a:lnTo>
                  <a:cubicBezTo>
                    <a:pt x="674188" y="333152"/>
                    <a:pt x="642716" y="346641"/>
                    <a:pt x="613856" y="361865"/>
                  </a:cubicBezTo>
                  <a:cubicBezTo>
                    <a:pt x="579143" y="379903"/>
                    <a:pt x="561357" y="409443"/>
                    <a:pt x="563764" y="445053"/>
                  </a:cubicBezTo>
                  <a:cubicBezTo>
                    <a:pt x="567259" y="496737"/>
                    <a:pt x="616606" y="565331"/>
                    <a:pt x="718960" y="602037"/>
                  </a:cubicBezTo>
                  <a:lnTo>
                    <a:pt x="725017" y="604205"/>
                  </a:lnTo>
                  <a:lnTo>
                    <a:pt x="727972" y="609915"/>
                  </a:lnTo>
                  <a:cubicBezTo>
                    <a:pt x="730149" y="614103"/>
                    <a:pt x="732596" y="617155"/>
                    <a:pt x="734970" y="618881"/>
                  </a:cubicBezTo>
                  <a:cubicBezTo>
                    <a:pt x="736738" y="620059"/>
                    <a:pt x="738490" y="620582"/>
                    <a:pt x="740642" y="620582"/>
                  </a:cubicBezTo>
                  <a:cubicBezTo>
                    <a:pt x="741543" y="620582"/>
                    <a:pt x="742459" y="620484"/>
                    <a:pt x="743384" y="620329"/>
                  </a:cubicBezTo>
                  <a:lnTo>
                    <a:pt x="746495" y="619789"/>
                  </a:lnTo>
                  <a:cubicBezTo>
                    <a:pt x="746126" y="632918"/>
                    <a:pt x="745987" y="646056"/>
                    <a:pt x="746347" y="659145"/>
                  </a:cubicBezTo>
                  <a:cubicBezTo>
                    <a:pt x="746601" y="666753"/>
                    <a:pt x="745840" y="674107"/>
                    <a:pt x="744571" y="681462"/>
                  </a:cubicBezTo>
                  <a:cubicBezTo>
                    <a:pt x="739750" y="708351"/>
                    <a:pt x="727063" y="733203"/>
                    <a:pt x="720974" y="759324"/>
                  </a:cubicBezTo>
                  <a:cubicBezTo>
                    <a:pt x="712347" y="795081"/>
                    <a:pt x="714123" y="832114"/>
                    <a:pt x="718690" y="868125"/>
                  </a:cubicBezTo>
                  <a:cubicBezTo>
                    <a:pt x="719197" y="870914"/>
                    <a:pt x="719451" y="873704"/>
                    <a:pt x="719959" y="876493"/>
                  </a:cubicBezTo>
                  <a:cubicBezTo>
                    <a:pt x="730869" y="948261"/>
                    <a:pt x="757258" y="1010907"/>
                    <a:pt x="805983" y="1065684"/>
                  </a:cubicBezTo>
                  <a:cubicBezTo>
                    <a:pt x="812826" y="1073349"/>
                    <a:pt x="819898" y="1080843"/>
                    <a:pt x="827084" y="1088238"/>
                  </a:cubicBezTo>
                  <a:lnTo>
                    <a:pt x="818073" y="1100926"/>
                  </a:lnTo>
                  <a:cubicBezTo>
                    <a:pt x="771475" y="1079509"/>
                    <a:pt x="731761" y="1062698"/>
                    <a:pt x="703097" y="1050861"/>
                  </a:cubicBezTo>
                  <a:cubicBezTo>
                    <a:pt x="541132" y="913371"/>
                    <a:pt x="431747" y="730635"/>
                    <a:pt x="326356" y="529558"/>
                  </a:cubicBezTo>
                  <a:cubicBezTo>
                    <a:pt x="337742" y="515528"/>
                    <a:pt x="346467" y="500476"/>
                    <a:pt x="349283" y="485931"/>
                  </a:cubicBezTo>
                  <a:lnTo>
                    <a:pt x="349487" y="486667"/>
                  </a:lnTo>
                  <a:cubicBezTo>
                    <a:pt x="349487" y="486667"/>
                    <a:pt x="350003" y="485170"/>
                    <a:pt x="350838" y="482544"/>
                  </a:cubicBezTo>
                  <a:lnTo>
                    <a:pt x="365268" y="482315"/>
                  </a:lnTo>
                  <a:lnTo>
                    <a:pt x="351051" y="481865"/>
                  </a:lnTo>
                  <a:cubicBezTo>
                    <a:pt x="353449" y="474265"/>
                    <a:pt x="358139" y="458371"/>
                    <a:pt x="361740" y="439809"/>
                  </a:cubicBezTo>
                  <a:cubicBezTo>
                    <a:pt x="371906" y="413312"/>
                    <a:pt x="424192" y="300806"/>
                    <a:pt x="374247" y="285525"/>
                  </a:cubicBezTo>
                  <a:cubicBezTo>
                    <a:pt x="356011" y="279978"/>
                    <a:pt x="333780" y="301215"/>
                    <a:pt x="320823" y="321175"/>
                  </a:cubicBezTo>
                  <a:cubicBezTo>
                    <a:pt x="318482" y="324783"/>
                    <a:pt x="306491" y="347418"/>
                    <a:pt x="307277" y="349390"/>
                  </a:cubicBezTo>
                  <a:cubicBezTo>
                    <a:pt x="295049" y="318827"/>
                    <a:pt x="252945" y="240695"/>
                    <a:pt x="214213" y="239673"/>
                  </a:cubicBezTo>
                  <a:cubicBezTo>
                    <a:pt x="168344" y="238650"/>
                    <a:pt x="210137" y="325249"/>
                    <a:pt x="217274" y="343590"/>
                  </a:cubicBezTo>
                  <a:cubicBezTo>
                    <a:pt x="205046" y="322198"/>
                    <a:pt x="149895" y="215000"/>
                    <a:pt x="122377" y="261867"/>
                  </a:cubicBezTo>
                  <a:cubicBezTo>
                    <a:pt x="108110" y="285296"/>
                    <a:pt x="134712" y="341553"/>
                    <a:pt x="139803" y="366005"/>
                  </a:cubicBezTo>
                  <a:cubicBezTo>
                    <a:pt x="131651" y="343590"/>
                    <a:pt x="70492" y="246806"/>
                    <a:pt x="55202" y="300806"/>
                  </a:cubicBezTo>
                  <a:cubicBezTo>
                    <a:pt x="48065" y="326272"/>
                    <a:pt x="67431" y="376189"/>
                    <a:pt x="77629" y="399626"/>
                  </a:cubicBezTo>
                  <a:cubicBezTo>
                    <a:pt x="63363" y="381286"/>
                    <a:pt x="51126" y="343598"/>
                    <a:pt x="27684" y="334428"/>
                  </a:cubicBezTo>
                  <a:cubicBezTo>
                    <a:pt x="2204" y="326280"/>
                    <a:pt x="-857" y="351746"/>
                    <a:pt x="166" y="370087"/>
                  </a:cubicBezTo>
                  <a:cubicBezTo>
                    <a:pt x="2638" y="414630"/>
                    <a:pt x="19491" y="455467"/>
                    <a:pt x="33373" y="497179"/>
                  </a:cubicBezTo>
                  <a:cubicBezTo>
                    <a:pt x="40453" y="518448"/>
                    <a:pt x="45978" y="538638"/>
                    <a:pt x="57797" y="557944"/>
                  </a:cubicBezTo>
                  <a:cubicBezTo>
                    <a:pt x="69305" y="576735"/>
                    <a:pt x="83915" y="594208"/>
                    <a:pt x="101382" y="607755"/>
                  </a:cubicBezTo>
                  <a:lnTo>
                    <a:pt x="101374" y="607755"/>
                  </a:lnTo>
                  <a:cubicBezTo>
                    <a:pt x="101374" y="823958"/>
                    <a:pt x="190845" y="1067754"/>
                    <a:pt x="325260" y="1258720"/>
                  </a:cubicBezTo>
                  <a:cubicBezTo>
                    <a:pt x="314185" y="1293160"/>
                    <a:pt x="314758" y="1326978"/>
                    <a:pt x="327249" y="1359414"/>
                  </a:cubicBezTo>
                  <a:cubicBezTo>
                    <a:pt x="367085" y="1420097"/>
                    <a:pt x="586993" y="1526239"/>
                    <a:pt x="711405" y="1579682"/>
                  </a:cubicBezTo>
                  <a:lnTo>
                    <a:pt x="714876" y="1581196"/>
                  </a:lnTo>
                  <a:lnTo>
                    <a:pt x="727767" y="1587233"/>
                  </a:lnTo>
                  <a:lnTo>
                    <a:pt x="724199" y="1600911"/>
                  </a:lnTo>
                  <a:cubicBezTo>
                    <a:pt x="709842" y="1655958"/>
                    <a:pt x="696648" y="1723013"/>
                    <a:pt x="682684" y="1811944"/>
                  </a:cubicBezTo>
                  <a:lnTo>
                    <a:pt x="680777" y="1824092"/>
                  </a:lnTo>
                  <a:lnTo>
                    <a:pt x="668573" y="1825638"/>
                  </a:lnTo>
                  <a:cubicBezTo>
                    <a:pt x="657703" y="1827020"/>
                    <a:pt x="647259" y="1829360"/>
                    <a:pt x="637535" y="1832608"/>
                  </a:cubicBezTo>
                  <a:cubicBezTo>
                    <a:pt x="633778" y="1833859"/>
                    <a:pt x="630095" y="1835160"/>
                    <a:pt x="626453" y="1836502"/>
                  </a:cubicBezTo>
                  <a:cubicBezTo>
                    <a:pt x="612988" y="1835430"/>
                    <a:pt x="598828" y="1835340"/>
                    <a:pt x="583907" y="1836362"/>
                  </a:cubicBezTo>
                  <a:cubicBezTo>
                    <a:pt x="348112" y="1852470"/>
                    <a:pt x="360496" y="2125429"/>
                    <a:pt x="366545" y="2249847"/>
                  </a:cubicBezTo>
                  <a:cubicBezTo>
                    <a:pt x="377963" y="2484660"/>
                    <a:pt x="456466" y="2709706"/>
                    <a:pt x="496597" y="2999207"/>
                  </a:cubicBezTo>
                  <a:cubicBezTo>
                    <a:pt x="496597" y="2999207"/>
                    <a:pt x="498111" y="3005129"/>
                    <a:pt x="501115" y="3014913"/>
                  </a:cubicBezTo>
                  <a:cubicBezTo>
                    <a:pt x="495427" y="3016893"/>
                    <a:pt x="487749" y="3018635"/>
                    <a:pt x="477256" y="3020975"/>
                  </a:cubicBezTo>
                  <a:cubicBezTo>
                    <a:pt x="430028" y="3031503"/>
                    <a:pt x="342129" y="3051104"/>
                    <a:pt x="341155" y="3119943"/>
                  </a:cubicBezTo>
                  <a:cubicBezTo>
                    <a:pt x="340803" y="3145000"/>
                    <a:pt x="350543" y="3156862"/>
                    <a:pt x="378683" y="3165353"/>
                  </a:cubicBezTo>
                  <a:cubicBezTo>
                    <a:pt x="459871" y="3191653"/>
                    <a:pt x="569092" y="3210853"/>
                    <a:pt x="678330" y="3218019"/>
                  </a:cubicBezTo>
                  <a:cubicBezTo>
                    <a:pt x="684558" y="3218428"/>
                    <a:pt x="691491" y="3219148"/>
                    <a:pt x="698833" y="3219901"/>
                  </a:cubicBezTo>
                  <a:cubicBezTo>
                    <a:pt x="711413" y="3221193"/>
                    <a:pt x="725672" y="3222674"/>
                    <a:pt x="738842" y="3222674"/>
                  </a:cubicBezTo>
                  <a:cubicBezTo>
                    <a:pt x="773030" y="3222674"/>
                    <a:pt x="781895" y="3212579"/>
                    <a:pt x="785824" y="3204497"/>
                  </a:cubicBezTo>
                  <a:cubicBezTo>
                    <a:pt x="795826" y="3185502"/>
                    <a:pt x="800164" y="3170638"/>
                    <a:pt x="801760" y="3160747"/>
                  </a:cubicBezTo>
                  <a:cubicBezTo>
                    <a:pt x="812008" y="3155724"/>
                    <a:pt x="818286" y="3152354"/>
                    <a:pt x="818286" y="3152354"/>
                  </a:cubicBezTo>
                  <a:lnTo>
                    <a:pt x="800917" y="3078419"/>
                  </a:lnTo>
                  <a:cubicBezTo>
                    <a:pt x="785103" y="3011118"/>
                    <a:pt x="818916" y="2900108"/>
                    <a:pt x="825447" y="2830672"/>
                  </a:cubicBezTo>
                  <a:cubicBezTo>
                    <a:pt x="831938" y="2761612"/>
                    <a:pt x="837930" y="2692503"/>
                    <a:pt x="843487" y="2623361"/>
                  </a:cubicBezTo>
                  <a:lnTo>
                    <a:pt x="852458" y="2630985"/>
                  </a:lnTo>
                  <a:cubicBezTo>
                    <a:pt x="981986" y="2741103"/>
                    <a:pt x="1137117" y="2818286"/>
                    <a:pt x="1238489" y="2823031"/>
                  </a:cubicBezTo>
                  <a:lnTo>
                    <a:pt x="1253501" y="2823735"/>
                  </a:lnTo>
                  <a:lnTo>
                    <a:pt x="1254082" y="2838746"/>
                  </a:lnTo>
                  <a:cubicBezTo>
                    <a:pt x="1255342" y="2871435"/>
                    <a:pt x="1257724" y="2894676"/>
                    <a:pt x="1261162" y="2907814"/>
                  </a:cubicBezTo>
                  <a:cubicBezTo>
                    <a:pt x="1267423" y="2931758"/>
                    <a:pt x="1298117" y="2953641"/>
                    <a:pt x="1349912" y="2971238"/>
                  </a:cubicBezTo>
                  <a:cubicBezTo>
                    <a:pt x="1337471" y="3303121"/>
                    <a:pt x="1328942" y="3729162"/>
                    <a:pt x="1317107" y="3746129"/>
                  </a:cubicBezTo>
                  <a:cubicBezTo>
                    <a:pt x="1308529" y="3758432"/>
                    <a:pt x="1307113" y="3774278"/>
                    <a:pt x="1304559" y="3784913"/>
                  </a:cubicBezTo>
                  <a:cubicBezTo>
                    <a:pt x="1301056" y="3793020"/>
                    <a:pt x="1297520" y="3803450"/>
                    <a:pt x="1294573" y="3816448"/>
                  </a:cubicBezTo>
                  <a:cubicBezTo>
                    <a:pt x="1288197" y="3840916"/>
                    <a:pt x="1322926" y="3864853"/>
                    <a:pt x="1350829" y="3884093"/>
                  </a:cubicBezTo>
                  <a:cubicBezTo>
                    <a:pt x="1356902" y="3888282"/>
                    <a:pt x="1362640" y="3892241"/>
                    <a:pt x="1367649" y="3895980"/>
                  </a:cubicBezTo>
                  <a:cubicBezTo>
                    <a:pt x="1455393" y="3961424"/>
                    <a:pt x="1550920" y="4017706"/>
                    <a:pt x="1630062" y="4050526"/>
                  </a:cubicBezTo>
                  <a:cubicBezTo>
                    <a:pt x="1640809" y="4055246"/>
                    <a:pt x="1649632" y="4057537"/>
                    <a:pt x="1657039" y="4057537"/>
                  </a:cubicBezTo>
                  <a:cubicBezTo>
                    <a:pt x="1664668" y="4057537"/>
                    <a:pt x="1675047" y="4055565"/>
                    <a:pt x="1687799" y="4040218"/>
                  </a:cubicBezTo>
                  <a:cubicBezTo>
                    <a:pt x="1731785" y="3987233"/>
                    <a:pt x="1677674" y="3915294"/>
                    <a:pt x="1648601" y="3876641"/>
                  </a:cubicBezTo>
                  <a:cubicBezTo>
                    <a:pt x="1643223" y="3869483"/>
                    <a:pt x="1639041" y="3863904"/>
                    <a:pt x="1635906" y="3859003"/>
                  </a:cubicBezTo>
                  <a:cubicBezTo>
                    <a:pt x="1633156" y="3849040"/>
                    <a:pt x="1630446" y="3841129"/>
                    <a:pt x="1628113" y="3836810"/>
                  </a:cubicBezTo>
                  <a:cubicBezTo>
                    <a:pt x="1628113" y="3836810"/>
                    <a:pt x="1785291" y="3388329"/>
                    <a:pt x="1810615" y="3023683"/>
                  </a:cubicBezTo>
                  <a:cubicBezTo>
                    <a:pt x="1818031" y="3023855"/>
                    <a:pt x="1825676" y="3023977"/>
                    <a:pt x="1833493" y="3023977"/>
                  </a:cubicBezTo>
                  <a:cubicBezTo>
                    <a:pt x="1943508" y="3023977"/>
                    <a:pt x="2008055" y="3000008"/>
                    <a:pt x="2030793" y="2950713"/>
                  </a:cubicBezTo>
                  <a:lnTo>
                    <a:pt x="2031333" y="2949641"/>
                  </a:lnTo>
                  <a:cubicBezTo>
                    <a:pt x="2049414" y="2917009"/>
                    <a:pt x="2025022" y="2851270"/>
                    <a:pt x="2008890" y="2807766"/>
                  </a:cubicBezTo>
                  <a:cubicBezTo>
                    <a:pt x="2003308" y="2792722"/>
                    <a:pt x="1998487" y="2779723"/>
                    <a:pt x="1995630" y="2769547"/>
                  </a:cubicBezTo>
                  <a:cubicBezTo>
                    <a:pt x="1963520" y="2674367"/>
                    <a:pt x="1945333" y="2576879"/>
                    <a:pt x="1930477" y="2485716"/>
                  </a:cubicBezTo>
                  <a:lnTo>
                    <a:pt x="1928513" y="2473690"/>
                  </a:lnTo>
                  <a:lnTo>
                    <a:pt x="1939489" y="2468373"/>
                  </a:lnTo>
                  <a:cubicBezTo>
                    <a:pt x="2002939" y="2437590"/>
                    <a:pt x="2010257" y="2380261"/>
                    <a:pt x="2010453" y="2357036"/>
                  </a:cubicBezTo>
                  <a:cubicBezTo>
                    <a:pt x="2010748" y="2322514"/>
                    <a:pt x="1993183" y="2253503"/>
                    <a:pt x="1966590" y="2149038"/>
                  </a:cubicBezTo>
                  <a:cubicBezTo>
                    <a:pt x="1950080" y="2084199"/>
                    <a:pt x="1929544" y="2003515"/>
                    <a:pt x="1906683" y="1905537"/>
                  </a:cubicBezTo>
                  <a:lnTo>
                    <a:pt x="1902763" y="1888595"/>
                  </a:lnTo>
                  <a:lnTo>
                    <a:pt x="1900954" y="1880848"/>
                  </a:lnTo>
                  <a:cubicBezTo>
                    <a:pt x="1886384" y="1817605"/>
                    <a:pt x="1872846" y="1755923"/>
                    <a:pt x="1859595" y="1692295"/>
                  </a:cubicBezTo>
                  <a:lnTo>
                    <a:pt x="1858703" y="1688042"/>
                  </a:lnTo>
                  <a:lnTo>
                    <a:pt x="1856100" y="1675501"/>
                  </a:lnTo>
                  <a:lnTo>
                    <a:pt x="1856132" y="1675501"/>
                  </a:lnTo>
                  <a:lnTo>
                    <a:pt x="1847988" y="1635752"/>
                  </a:lnTo>
                  <a:lnTo>
                    <a:pt x="1857516" y="1629723"/>
                  </a:lnTo>
                  <a:cubicBezTo>
                    <a:pt x="1961016" y="1564189"/>
                    <a:pt x="2235656" y="1379693"/>
                    <a:pt x="2271008" y="1309153"/>
                  </a:cubicBezTo>
                  <a:cubicBezTo>
                    <a:pt x="2274478" y="1295491"/>
                    <a:pt x="2275845" y="1281707"/>
                    <a:pt x="2275370" y="1267956"/>
                  </a:cubicBezTo>
                  <a:cubicBezTo>
                    <a:pt x="2413435" y="1075656"/>
                    <a:pt x="2505836" y="827468"/>
                    <a:pt x="2505836" y="607763"/>
                  </a:cubicBezTo>
                  <a:lnTo>
                    <a:pt x="2505828" y="607763"/>
                  </a:lnTo>
                  <a:cubicBezTo>
                    <a:pt x="2523295" y="594216"/>
                    <a:pt x="2537914" y="576751"/>
                    <a:pt x="2549422" y="557952"/>
                  </a:cubicBezTo>
                  <a:cubicBezTo>
                    <a:pt x="2561241" y="538646"/>
                    <a:pt x="2566766" y="518457"/>
                    <a:pt x="2573846" y="497187"/>
                  </a:cubicBezTo>
                  <a:cubicBezTo>
                    <a:pt x="2587728" y="455475"/>
                    <a:pt x="2604581" y="414638"/>
                    <a:pt x="2607053" y="370095"/>
                  </a:cubicBezTo>
                  <a:cubicBezTo>
                    <a:pt x="2608059" y="351746"/>
                    <a:pt x="2604998" y="326280"/>
                    <a:pt x="2579518" y="334428"/>
                  </a:cubicBezTo>
                  <a:close/>
                </a:path>
              </a:pathLst>
            </a:custGeom>
            <a:solidFill>
              <a:srgbClr val="FEC6AD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4" name="Picture 3">
              <a:extLst>
                <a:ext uri="{FF2B5EF4-FFF2-40B4-BE49-F238E27FC236}">
                  <a16:creationId xmlns:a16="http://schemas.microsoft.com/office/drawing/2014/main" id="{E4E5BF55-5A68-45D7-96CC-D8C1C64C4AD3}"/>
                </a:ext>
              </a:extLst>
            </p:cNvPr>
            <p:cNvGrpSpPr/>
            <p:nvPr/>
          </p:nvGrpSpPr>
          <p:grpSpPr>
            <a:xfrm>
              <a:off x="1212945" y="3705971"/>
              <a:ext cx="1990996" cy="2329060"/>
              <a:chOff x="1212945" y="3705971"/>
              <a:chExt cx="1990996" cy="2329060"/>
            </a:xfrm>
            <a:solidFill>
              <a:srgbClr val="CAE4DF"/>
            </a:solidFill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460271AC-C49C-46D3-B7B4-AE27470BB42B}"/>
                  </a:ext>
                </a:extLst>
              </p:cNvPr>
              <p:cNvSpPr/>
              <p:nvPr/>
            </p:nvSpPr>
            <p:spPr>
              <a:xfrm>
                <a:off x="1212945" y="4505701"/>
                <a:ext cx="1990996" cy="1529329"/>
              </a:xfrm>
              <a:custGeom>
                <a:avLst/>
                <a:gdLst>
                  <a:gd name="connsiteX0" fmla="*/ 1988930 w 1990996"/>
                  <a:gd name="connsiteY0" fmla="*/ 244560 h 1529329"/>
                  <a:gd name="connsiteX1" fmla="*/ 1788929 w 1990996"/>
                  <a:gd name="connsiteY1" fmla="*/ 41233 h 1529329"/>
                  <a:gd name="connsiteX2" fmla="*/ 1654662 w 1990996"/>
                  <a:gd name="connsiteY2" fmla="*/ 1206 h 1529329"/>
                  <a:gd name="connsiteX3" fmla="*/ 1589124 w 1990996"/>
                  <a:gd name="connsiteY3" fmla="*/ 9803 h 1529329"/>
                  <a:gd name="connsiteX4" fmla="*/ 1476473 w 1990996"/>
                  <a:gd name="connsiteY4" fmla="*/ 73947 h 1529329"/>
                  <a:gd name="connsiteX5" fmla="*/ 1393919 w 1990996"/>
                  <a:gd name="connsiteY5" fmla="*/ 118138 h 1529329"/>
                  <a:gd name="connsiteX6" fmla="*/ 1027000 w 1990996"/>
                  <a:gd name="connsiteY6" fmla="*/ 285912 h 1529329"/>
                  <a:gd name="connsiteX7" fmla="*/ 871198 w 1990996"/>
                  <a:gd name="connsiteY7" fmla="*/ 276022 h 1529329"/>
                  <a:gd name="connsiteX8" fmla="*/ 523955 w 1990996"/>
                  <a:gd name="connsiteY8" fmla="*/ 83354 h 1529329"/>
                  <a:gd name="connsiteX9" fmla="*/ 369357 w 1990996"/>
                  <a:gd name="connsiteY9" fmla="*/ 17059 h 1529329"/>
                  <a:gd name="connsiteX10" fmla="*/ 366123 w 1990996"/>
                  <a:gd name="connsiteY10" fmla="*/ 16012 h 1529329"/>
                  <a:gd name="connsiteX11" fmla="*/ 174683 w 1990996"/>
                  <a:gd name="connsiteY11" fmla="*/ 71918 h 1529329"/>
                  <a:gd name="connsiteX12" fmla="*/ 12775 w 1990996"/>
                  <a:gd name="connsiteY12" fmla="*/ 239283 h 1529329"/>
                  <a:gd name="connsiteX13" fmla="*/ 11637 w 1990996"/>
                  <a:gd name="connsiteY13" fmla="*/ 364142 h 1529329"/>
                  <a:gd name="connsiteX14" fmla="*/ 407548 w 1990996"/>
                  <a:gd name="connsiteY14" fmla="*/ 593516 h 1529329"/>
                  <a:gd name="connsiteX15" fmla="*/ 365567 w 1990996"/>
                  <a:gd name="connsiteY15" fmla="*/ 806692 h 1529329"/>
                  <a:gd name="connsiteX16" fmla="*/ 910404 w 1990996"/>
                  <a:gd name="connsiteY16" fmla="*/ 1340618 h 1529329"/>
                  <a:gd name="connsiteX17" fmla="*/ 910969 w 1990996"/>
                  <a:gd name="connsiteY17" fmla="*/ 1340880 h 1529329"/>
                  <a:gd name="connsiteX18" fmla="*/ 995504 w 1990996"/>
                  <a:gd name="connsiteY18" fmla="*/ 1386715 h 1529329"/>
                  <a:gd name="connsiteX19" fmla="*/ 1645674 w 1990996"/>
                  <a:gd name="connsiteY19" fmla="*/ 1480366 h 1529329"/>
                  <a:gd name="connsiteX20" fmla="*/ 1725855 w 1990996"/>
                  <a:gd name="connsiteY20" fmla="*/ 1354451 h 1529329"/>
                  <a:gd name="connsiteX21" fmla="*/ 1565306 w 1990996"/>
                  <a:gd name="connsiteY21" fmla="*/ 640808 h 1529329"/>
                  <a:gd name="connsiteX22" fmla="*/ 1985476 w 1990996"/>
                  <a:gd name="connsiteY22" fmla="*/ 312090 h 1529329"/>
                  <a:gd name="connsiteX23" fmla="*/ 1988930 w 1990996"/>
                  <a:gd name="connsiteY23" fmla="*/ 244560 h 15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0996" h="1529329">
                    <a:moveTo>
                      <a:pt x="1988930" y="244560"/>
                    </a:moveTo>
                    <a:cubicBezTo>
                      <a:pt x="1974607" y="155605"/>
                      <a:pt x="1886937" y="82021"/>
                      <a:pt x="1788929" y="41233"/>
                    </a:cubicBezTo>
                    <a:cubicBezTo>
                      <a:pt x="1746130" y="23416"/>
                      <a:pt x="1696741" y="5877"/>
                      <a:pt x="1654662" y="1206"/>
                    </a:cubicBezTo>
                    <a:cubicBezTo>
                      <a:pt x="1629067" y="-1633"/>
                      <a:pt x="1606174" y="273"/>
                      <a:pt x="1589124" y="9803"/>
                    </a:cubicBezTo>
                    <a:cubicBezTo>
                      <a:pt x="1571117" y="19873"/>
                      <a:pt x="1530511" y="41797"/>
                      <a:pt x="1476473" y="73947"/>
                    </a:cubicBezTo>
                    <a:cubicBezTo>
                      <a:pt x="1445951" y="92107"/>
                      <a:pt x="1440967" y="92983"/>
                      <a:pt x="1393919" y="118138"/>
                    </a:cubicBezTo>
                    <a:cubicBezTo>
                      <a:pt x="1305586" y="212803"/>
                      <a:pt x="1182974" y="273969"/>
                      <a:pt x="1027000" y="285912"/>
                    </a:cubicBezTo>
                    <a:cubicBezTo>
                      <a:pt x="973462" y="289970"/>
                      <a:pt x="921437" y="286166"/>
                      <a:pt x="871198" y="276022"/>
                    </a:cubicBezTo>
                    <a:cubicBezTo>
                      <a:pt x="736717" y="251137"/>
                      <a:pt x="616201" y="179025"/>
                      <a:pt x="523955" y="83354"/>
                    </a:cubicBezTo>
                    <a:cubicBezTo>
                      <a:pt x="449021" y="48914"/>
                      <a:pt x="392127" y="26451"/>
                      <a:pt x="369357" y="17059"/>
                    </a:cubicBezTo>
                    <a:cubicBezTo>
                      <a:pt x="368325" y="16634"/>
                      <a:pt x="367187" y="16380"/>
                      <a:pt x="366123" y="16012"/>
                    </a:cubicBezTo>
                    <a:cubicBezTo>
                      <a:pt x="317979" y="-840"/>
                      <a:pt x="238224" y="36120"/>
                      <a:pt x="174683" y="71918"/>
                    </a:cubicBezTo>
                    <a:cubicBezTo>
                      <a:pt x="102549" y="112559"/>
                      <a:pt x="39000" y="172260"/>
                      <a:pt x="12775" y="239283"/>
                    </a:cubicBezTo>
                    <a:cubicBezTo>
                      <a:pt x="-2817" y="279139"/>
                      <a:pt x="-5224" y="321579"/>
                      <a:pt x="11637" y="364142"/>
                    </a:cubicBezTo>
                    <a:cubicBezTo>
                      <a:pt x="63702" y="447706"/>
                      <a:pt x="407548" y="593516"/>
                      <a:pt x="407548" y="593516"/>
                    </a:cubicBezTo>
                    <a:cubicBezTo>
                      <a:pt x="391096" y="656432"/>
                      <a:pt x="377591" y="730081"/>
                      <a:pt x="365567" y="806692"/>
                    </a:cubicBezTo>
                    <a:cubicBezTo>
                      <a:pt x="612812" y="775312"/>
                      <a:pt x="898323" y="1323922"/>
                      <a:pt x="910404" y="1340618"/>
                    </a:cubicBezTo>
                    <a:cubicBezTo>
                      <a:pt x="910592" y="1340700"/>
                      <a:pt x="910781" y="1340790"/>
                      <a:pt x="910969" y="1340880"/>
                    </a:cubicBezTo>
                    <a:cubicBezTo>
                      <a:pt x="939273" y="1353404"/>
                      <a:pt x="967519" y="1368554"/>
                      <a:pt x="995504" y="1386715"/>
                    </a:cubicBezTo>
                    <a:cubicBezTo>
                      <a:pt x="1318265" y="1596169"/>
                      <a:pt x="1551988" y="1525809"/>
                      <a:pt x="1645674" y="1480366"/>
                    </a:cubicBezTo>
                    <a:cubicBezTo>
                      <a:pt x="1702119" y="1452986"/>
                      <a:pt x="1725454" y="1401947"/>
                      <a:pt x="1725855" y="1354451"/>
                    </a:cubicBezTo>
                    <a:cubicBezTo>
                      <a:pt x="1726494" y="1278953"/>
                      <a:pt x="1653671" y="1075651"/>
                      <a:pt x="1565306" y="640808"/>
                    </a:cubicBezTo>
                    <a:cubicBezTo>
                      <a:pt x="1565306" y="640808"/>
                      <a:pt x="1943684" y="401225"/>
                      <a:pt x="1985476" y="312090"/>
                    </a:cubicBezTo>
                    <a:cubicBezTo>
                      <a:pt x="1991623" y="288833"/>
                      <a:pt x="1992425" y="266246"/>
                      <a:pt x="1988930" y="2445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8B04E5C-B513-449D-B6B8-D0298226D3A1}"/>
                  </a:ext>
                </a:extLst>
              </p:cNvPr>
              <p:cNvSpPr/>
              <p:nvPr/>
            </p:nvSpPr>
            <p:spPr>
              <a:xfrm>
                <a:off x="1614444" y="3705971"/>
                <a:ext cx="1291353" cy="275599"/>
              </a:xfrm>
              <a:custGeom>
                <a:avLst/>
                <a:gdLst>
                  <a:gd name="connsiteX0" fmla="*/ 611537 w 1291353"/>
                  <a:gd name="connsiteY0" fmla="*/ 117151 h 275599"/>
                  <a:gd name="connsiteX1" fmla="*/ 1291354 w 1291353"/>
                  <a:gd name="connsiteY1" fmla="*/ 275599 h 275599"/>
                  <a:gd name="connsiteX2" fmla="*/ 1279428 w 1291353"/>
                  <a:gd name="connsiteY2" fmla="*/ 238067 h 275599"/>
                  <a:gd name="connsiteX3" fmla="*/ 628128 w 1291353"/>
                  <a:gd name="connsiteY3" fmla="*/ 9356 h 275599"/>
                  <a:gd name="connsiteX4" fmla="*/ 16493 w 1291353"/>
                  <a:gd name="connsiteY4" fmla="*/ 71438 h 275599"/>
                  <a:gd name="connsiteX5" fmla="*/ 0 w 1291353"/>
                  <a:gd name="connsiteY5" fmla="*/ 102630 h 275599"/>
                  <a:gd name="connsiteX6" fmla="*/ 611537 w 1291353"/>
                  <a:gd name="connsiteY6" fmla="*/ 117151 h 2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353" h="275599">
                    <a:moveTo>
                      <a:pt x="611537" y="117151"/>
                    </a:moveTo>
                    <a:cubicBezTo>
                      <a:pt x="983793" y="161285"/>
                      <a:pt x="1178433" y="200788"/>
                      <a:pt x="1291354" y="275599"/>
                    </a:cubicBezTo>
                    <a:cubicBezTo>
                      <a:pt x="1287294" y="263173"/>
                      <a:pt x="1283234" y="250747"/>
                      <a:pt x="1279428" y="238067"/>
                    </a:cubicBezTo>
                    <a:cubicBezTo>
                      <a:pt x="1161433" y="165277"/>
                      <a:pt x="978816" y="50946"/>
                      <a:pt x="628128" y="9356"/>
                    </a:cubicBezTo>
                    <a:cubicBezTo>
                      <a:pt x="340882" y="-24634"/>
                      <a:pt x="124846" y="42782"/>
                      <a:pt x="16493" y="71438"/>
                    </a:cubicBezTo>
                    <a:cubicBezTo>
                      <a:pt x="10657" y="82089"/>
                      <a:pt x="5328" y="92740"/>
                      <a:pt x="0" y="102630"/>
                    </a:cubicBezTo>
                    <a:cubicBezTo>
                      <a:pt x="98196" y="74481"/>
                      <a:pt x="308560" y="81140"/>
                      <a:pt x="611537" y="117151"/>
                    </a:cubicBezTo>
                    <a:close/>
                  </a:path>
                </a:pathLst>
              </a:custGeom>
              <a:solidFill>
                <a:srgbClr val="CAE4DF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5" name="Picture 3">
              <a:extLst>
                <a:ext uri="{FF2B5EF4-FFF2-40B4-BE49-F238E27FC236}">
                  <a16:creationId xmlns:a16="http://schemas.microsoft.com/office/drawing/2014/main" id="{AF2D253D-85F9-4FEA-8688-21E941E3403D}"/>
                </a:ext>
              </a:extLst>
            </p:cNvPr>
            <p:cNvGrpSpPr/>
            <p:nvPr/>
          </p:nvGrpSpPr>
          <p:grpSpPr>
            <a:xfrm>
              <a:off x="1223461" y="3821613"/>
              <a:ext cx="1959367" cy="2024714"/>
              <a:chOff x="1223461" y="3821613"/>
              <a:chExt cx="1959367" cy="2024714"/>
            </a:xfrm>
            <a:solidFill>
              <a:srgbClr val="14364D"/>
            </a:solidFill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20A6A98-D72E-46A2-8C87-A90C6A0C24AD}"/>
                  </a:ext>
                </a:extLst>
              </p:cNvPr>
              <p:cNvSpPr/>
              <p:nvPr/>
            </p:nvSpPr>
            <p:spPr>
              <a:xfrm>
                <a:off x="1223461" y="4673045"/>
                <a:ext cx="1959367" cy="392411"/>
              </a:xfrm>
              <a:custGeom>
                <a:avLst/>
                <a:gdLst>
                  <a:gd name="connsiteX0" fmla="*/ 1945879 w 1959367"/>
                  <a:gd name="connsiteY0" fmla="*/ 0 h 392411"/>
                  <a:gd name="connsiteX1" fmla="*/ 965859 w 1959367"/>
                  <a:gd name="connsiteY1" fmla="*/ 367870 h 392411"/>
                  <a:gd name="connsiteX2" fmla="*/ 960064 w 1959367"/>
                  <a:gd name="connsiteY2" fmla="*/ 367870 h 392411"/>
                  <a:gd name="connsiteX3" fmla="*/ 10649 w 1959367"/>
                  <a:gd name="connsiteY3" fmla="*/ 53713 h 392411"/>
                  <a:gd name="connsiteX4" fmla="*/ 0 w 1959367"/>
                  <a:gd name="connsiteY4" fmla="*/ 78713 h 392411"/>
                  <a:gd name="connsiteX5" fmla="*/ 960138 w 1959367"/>
                  <a:gd name="connsiteY5" fmla="*/ 392411 h 392411"/>
                  <a:gd name="connsiteX6" fmla="*/ 965958 w 1959367"/>
                  <a:gd name="connsiteY6" fmla="*/ 392411 h 392411"/>
                  <a:gd name="connsiteX7" fmla="*/ 1959368 w 1959367"/>
                  <a:gd name="connsiteY7" fmla="*/ 21695 h 392411"/>
                  <a:gd name="connsiteX8" fmla="*/ 1945879 w 1959367"/>
                  <a:gd name="connsiteY8" fmla="*/ 0 h 39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9367" h="392411">
                    <a:moveTo>
                      <a:pt x="1945879" y="0"/>
                    </a:moveTo>
                    <a:cubicBezTo>
                      <a:pt x="1841683" y="117210"/>
                      <a:pt x="1550746" y="367870"/>
                      <a:pt x="965859" y="367870"/>
                    </a:cubicBezTo>
                    <a:cubicBezTo>
                      <a:pt x="963903" y="367870"/>
                      <a:pt x="962021" y="367870"/>
                      <a:pt x="960064" y="367870"/>
                    </a:cubicBezTo>
                    <a:cubicBezTo>
                      <a:pt x="545828" y="367870"/>
                      <a:pt x="130388" y="167733"/>
                      <a:pt x="10649" y="53713"/>
                    </a:cubicBezTo>
                    <a:cubicBezTo>
                      <a:pt x="6458" y="62041"/>
                      <a:pt x="3004" y="70140"/>
                      <a:pt x="0" y="78713"/>
                    </a:cubicBezTo>
                    <a:cubicBezTo>
                      <a:pt x="131861" y="196545"/>
                      <a:pt x="547227" y="392411"/>
                      <a:pt x="960138" y="392411"/>
                    </a:cubicBezTo>
                    <a:cubicBezTo>
                      <a:pt x="962070" y="392411"/>
                      <a:pt x="964051" y="392411"/>
                      <a:pt x="965958" y="392411"/>
                    </a:cubicBezTo>
                    <a:cubicBezTo>
                      <a:pt x="1549436" y="392411"/>
                      <a:pt x="1846864" y="145556"/>
                      <a:pt x="1959368" y="21695"/>
                    </a:cubicBezTo>
                    <a:cubicBezTo>
                      <a:pt x="1955373" y="14152"/>
                      <a:pt x="1950847" y="7191"/>
                      <a:pt x="1945879" y="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72893AC-3592-4915-A4F5-E81C51FE6DE2}"/>
                  </a:ext>
                </a:extLst>
              </p:cNvPr>
              <p:cNvSpPr/>
              <p:nvPr/>
            </p:nvSpPr>
            <p:spPr>
              <a:xfrm>
                <a:off x="1614633" y="5097655"/>
                <a:ext cx="1173030" cy="147969"/>
              </a:xfrm>
              <a:custGeom>
                <a:avLst/>
                <a:gdLst>
                  <a:gd name="connsiteX0" fmla="*/ 590281 w 1173030"/>
                  <a:gd name="connsiteY0" fmla="*/ 136476 h 147969"/>
                  <a:gd name="connsiteX1" fmla="*/ 787311 w 1173030"/>
                  <a:gd name="connsiteY1" fmla="*/ 147969 h 147969"/>
                  <a:gd name="connsiteX2" fmla="*/ 1173031 w 1173030"/>
                  <a:gd name="connsiteY2" fmla="*/ 94264 h 147969"/>
                  <a:gd name="connsiteX3" fmla="*/ 1167891 w 1173030"/>
                  <a:gd name="connsiteY3" fmla="*/ 69510 h 147969"/>
                  <a:gd name="connsiteX4" fmla="*/ 593162 w 1173030"/>
                  <a:gd name="connsiteY4" fmla="*/ 111271 h 147969"/>
                  <a:gd name="connsiteX5" fmla="*/ 2144 w 1173030"/>
                  <a:gd name="connsiteY5" fmla="*/ 0 h 147969"/>
                  <a:gd name="connsiteX6" fmla="*/ 5852 w 1173030"/>
                  <a:gd name="connsiteY6" fmla="*/ 1587 h 147969"/>
                  <a:gd name="connsiteX7" fmla="*/ 0 w 1173030"/>
                  <a:gd name="connsiteY7" fmla="*/ 25711 h 147969"/>
                  <a:gd name="connsiteX8" fmla="*/ 590281 w 1173030"/>
                  <a:gd name="connsiteY8" fmla="*/ 136476 h 14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030" h="147969">
                    <a:moveTo>
                      <a:pt x="590281" y="136476"/>
                    </a:moveTo>
                    <a:cubicBezTo>
                      <a:pt x="659911" y="144378"/>
                      <a:pt x="725457" y="147969"/>
                      <a:pt x="787311" y="147969"/>
                    </a:cubicBezTo>
                    <a:cubicBezTo>
                      <a:pt x="937809" y="147969"/>
                      <a:pt x="1065553" y="126569"/>
                      <a:pt x="1173031" y="94264"/>
                    </a:cubicBezTo>
                    <a:cubicBezTo>
                      <a:pt x="1171320" y="86051"/>
                      <a:pt x="1169610" y="77895"/>
                      <a:pt x="1167891" y="69510"/>
                    </a:cubicBezTo>
                    <a:cubicBezTo>
                      <a:pt x="1019005" y="114527"/>
                      <a:pt x="829529" y="138128"/>
                      <a:pt x="593162" y="111271"/>
                    </a:cubicBezTo>
                    <a:cubicBezTo>
                      <a:pt x="389395" y="88145"/>
                      <a:pt x="180251" y="46645"/>
                      <a:pt x="2144" y="0"/>
                    </a:cubicBezTo>
                    <a:cubicBezTo>
                      <a:pt x="4543" y="1031"/>
                      <a:pt x="5852" y="1587"/>
                      <a:pt x="5852" y="1587"/>
                    </a:cubicBezTo>
                    <a:cubicBezTo>
                      <a:pt x="3822" y="9342"/>
                      <a:pt x="1940" y="17637"/>
                      <a:pt x="0" y="25711"/>
                    </a:cubicBezTo>
                    <a:cubicBezTo>
                      <a:pt x="183329" y="73248"/>
                      <a:pt x="394666" y="114274"/>
                      <a:pt x="590281" y="13647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3F0ADD5E-CCDA-44CA-99CF-B67FB998BD73}"/>
                  </a:ext>
                </a:extLst>
              </p:cNvPr>
              <p:cNvSpPr/>
              <p:nvPr/>
            </p:nvSpPr>
            <p:spPr>
              <a:xfrm>
                <a:off x="1585420" y="5245338"/>
                <a:ext cx="1249209" cy="192422"/>
              </a:xfrm>
              <a:custGeom>
                <a:avLst/>
                <a:gdLst>
                  <a:gd name="connsiteX0" fmla="*/ 0 w 1249209"/>
                  <a:gd name="connsiteY0" fmla="*/ 24975 h 192422"/>
                  <a:gd name="connsiteX1" fmla="*/ 118307 w 1249209"/>
                  <a:gd name="connsiteY1" fmla="*/ 48257 h 192422"/>
                  <a:gd name="connsiteX2" fmla="*/ 635159 w 1249209"/>
                  <a:gd name="connsiteY2" fmla="*/ 153736 h 192422"/>
                  <a:gd name="connsiteX3" fmla="*/ 970443 w 1249209"/>
                  <a:gd name="connsiteY3" fmla="*/ 192422 h 192422"/>
                  <a:gd name="connsiteX4" fmla="*/ 1249209 w 1249209"/>
                  <a:gd name="connsiteY4" fmla="*/ 159455 h 192422"/>
                  <a:gd name="connsiteX5" fmla="*/ 1243472 w 1249209"/>
                  <a:gd name="connsiteY5" fmla="*/ 134815 h 192422"/>
                  <a:gd name="connsiteX6" fmla="*/ 640610 w 1249209"/>
                  <a:gd name="connsiteY6" fmla="*/ 128974 h 192422"/>
                  <a:gd name="connsiteX7" fmla="*/ 123193 w 1249209"/>
                  <a:gd name="connsiteY7" fmla="*/ 23364 h 192422"/>
                  <a:gd name="connsiteX8" fmla="*/ 4240 w 1249209"/>
                  <a:gd name="connsiteY8" fmla="*/ 0 h 192422"/>
                  <a:gd name="connsiteX9" fmla="*/ 0 w 1249209"/>
                  <a:gd name="connsiteY9" fmla="*/ 24975 h 19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209" h="192422">
                    <a:moveTo>
                      <a:pt x="0" y="24975"/>
                    </a:moveTo>
                    <a:cubicBezTo>
                      <a:pt x="37545" y="32419"/>
                      <a:pt x="76767" y="40125"/>
                      <a:pt x="118307" y="48257"/>
                    </a:cubicBezTo>
                    <a:cubicBezTo>
                      <a:pt x="279085" y="79735"/>
                      <a:pt x="461317" y="115427"/>
                      <a:pt x="635159" y="153736"/>
                    </a:cubicBezTo>
                    <a:cubicBezTo>
                      <a:pt x="758811" y="181002"/>
                      <a:pt x="870324" y="192422"/>
                      <a:pt x="970443" y="192422"/>
                    </a:cubicBezTo>
                    <a:cubicBezTo>
                      <a:pt x="1075858" y="192422"/>
                      <a:pt x="1168382" y="179628"/>
                      <a:pt x="1249209" y="159455"/>
                    </a:cubicBezTo>
                    <a:cubicBezTo>
                      <a:pt x="1247302" y="151299"/>
                      <a:pt x="1245411" y="143216"/>
                      <a:pt x="1243472" y="134815"/>
                    </a:cubicBezTo>
                    <a:cubicBezTo>
                      <a:pt x="1089331" y="173296"/>
                      <a:pt x="890500" y="184070"/>
                      <a:pt x="640610" y="128974"/>
                    </a:cubicBezTo>
                    <a:cubicBezTo>
                      <a:pt x="466474" y="90583"/>
                      <a:pt x="284095" y="54875"/>
                      <a:pt x="123193" y="23364"/>
                    </a:cubicBezTo>
                    <a:cubicBezTo>
                      <a:pt x="83045" y="15502"/>
                      <a:pt x="43225" y="7706"/>
                      <a:pt x="4240" y="0"/>
                    </a:cubicBezTo>
                    <a:cubicBezTo>
                      <a:pt x="2791" y="8238"/>
                      <a:pt x="1400" y="16615"/>
                      <a:pt x="0" y="2497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1FCF789F-55C8-48E7-AFE9-9651C698FF9F}"/>
                  </a:ext>
                </a:extLst>
              </p:cNvPr>
              <p:cNvSpPr/>
              <p:nvPr/>
            </p:nvSpPr>
            <p:spPr>
              <a:xfrm>
                <a:off x="1761971" y="5421955"/>
                <a:ext cx="1124788" cy="216791"/>
              </a:xfrm>
              <a:custGeom>
                <a:avLst/>
                <a:gdLst>
                  <a:gd name="connsiteX0" fmla="*/ 1118535 w 1124788"/>
                  <a:gd name="connsiteY0" fmla="*/ 171316 h 216791"/>
                  <a:gd name="connsiteX1" fmla="*/ 482164 w 1124788"/>
                  <a:gd name="connsiteY1" fmla="*/ 117824 h 216791"/>
                  <a:gd name="connsiteX2" fmla="*/ 0 w 1124788"/>
                  <a:gd name="connsiteY2" fmla="*/ 0 h 216791"/>
                  <a:gd name="connsiteX3" fmla="*/ 14021 w 1124788"/>
                  <a:gd name="connsiteY3" fmla="*/ 28411 h 216791"/>
                  <a:gd name="connsiteX4" fmla="*/ 474430 w 1124788"/>
                  <a:gd name="connsiteY4" fmla="*/ 141997 h 216791"/>
                  <a:gd name="connsiteX5" fmla="*/ 916168 w 1124788"/>
                  <a:gd name="connsiteY5" fmla="*/ 216792 h 216791"/>
                  <a:gd name="connsiteX6" fmla="*/ 1124788 w 1124788"/>
                  <a:gd name="connsiteY6" fmla="*/ 195981 h 216791"/>
                  <a:gd name="connsiteX7" fmla="*/ 1118535 w 1124788"/>
                  <a:gd name="connsiteY7" fmla="*/ 171316 h 21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788" h="216791">
                    <a:moveTo>
                      <a:pt x="1118535" y="171316"/>
                    </a:moveTo>
                    <a:cubicBezTo>
                      <a:pt x="958747" y="204218"/>
                      <a:pt x="748759" y="202983"/>
                      <a:pt x="482164" y="117824"/>
                    </a:cubicBezTo>
                    <a:cubicBezTo>
                      <a:pt x="320690" y="66270"/>
                      <a:pt x="155360" y="28509"/>
                      <a:pt x="0" y="0"/>
                    </a:cubicBezTo>
                    <a:cubicBezTo>
                      <a:pt x="5181" y="9121"/>
                      <a:pt x="9781" y="18660"/>
                      <a:pt x="14021" y="28411"/>
                    </a:cubicBezTo>
                    <a:cubicBezTo>
                      <a:pt x="163046" y="56339"/>
                      <a:pt x="320575" y="92865"/>
                      <a:pt x="474430" y="141997"/>
                    </a:cubicBezTo>
                    <a:cubicBezTo>
                      <a:pt x="643140" y="195866"/>
                      <a:pt x="789914" y="216792"/>
                      <a:pt x="916168" y="216792"/>
                    </a:cubicBezTo>
                    <a:cubicBezTo>
                      <a:pt x="993328" y="216792"/>
                      <a:pt x="1062656" y="208865"/>
                      <a:pt x="1124788" y="195981"/>
                    </a:cubicBezTo>
                    <a:cubicBezTo>
                      <a:pt x="1122709" y="187800"/>
                      <a:pt x="1120704" y="179922"/>
                      <a:pt x="1118535" y="17131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F2B6875-195B-4265-9699-E8760DFB6C2E}"/>
                  </a:ext>
                </a:extLst>
              </p:cNvPr>
              <p:cNvSpPr/>
              <p:nvPr/>
            </p:nvSpPr>
            <p:spPr>
              <a:xfrm>
                <a:off x="1820503" y="5574064"/>
                <a:ext cx="1116210" cy="272263"/>
              </a:xfrm>
              <a:custGeom>
                <a:avLst/>
                <a:gdLst>
                  <a:gd name="connsiteX0" fmla="*/ 1112224 w 1116210"/>
                  <a:gd name="connsiteY0" fmla="*/ 234879 h 272263"/>
                  <a:gd name="connsiteX1" fmla="*/ 441575 w 1116210"/>
                  <a:gd name="connsiteY1" fmla="*/ 131256 h 272263"/>
                  <a:gd name="connsiteX2" fmla="*/ 0 w 1116210"/>
                  <a:gd name="connsiteY2" fmla="*/ 0 h 272263"/>
                  <a:gd name="connsiteX3" fmla="*/ 8750 w 1116210"/>
                  <a:gd name="connsiteY3" fmla="*/ 27625 h 272263"/>
                  <a:gd name="connsiteX4" fmla="*/ 431925 w 1116210"/>
                  <a:gd name="connsiteY4" fmla="*/ 154694 h 272263"/>
                  <a:gd name="connsiteX5" fmla="*/ 963813 w 1116210"/>
                  <a:gd name="connsiteY5" fmla="*/ 272264 h 272263"/>
                  <a:gd name="connsiteX6" fmla="*/ 1116210 w 1116210"/>
                  <a:gd name="connsiteY6" fmla="*/ 259674 h 272263"/>
                  <a:gd name="connsiteX7" fmla="*/ 1112224 w 1116210"/>
                  <a:gd name="connsiteY7" fmla="*/ 234879 h 27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210" h="272263">
                    <a:moveTo>
                      <a:pt x="1112224" y="234879"/>
                    </a:moveTo>
                    <a:cubicBezTo>
                      <a:pt x="947361" y="261981"/>
                      <a:pt x="725915" y="248459"/>
                      <a:pt x="441575" y="131256"/>
                    </a:cubicBezTo>
                    <a:cubicBezTo>
                      <a:pt x="296020" y="71252"/>
                      <a:pt x="145203" y="29286"/>
                      <a:pt x="0" y="0"/>
                    </a:cubicBezTo>
                    <a:cubicBezTo>
                      <a:pt x="3012" y="9170"/>
                      <a:pt x="5901" y="18390"/>
                      <a:pt x="8750" y="27625"/>
                    </a:cubicBezTo>
                    <a:cubicBezTo>
                      <a:pt x="148223" y="56486"/>
                      <a:pt x="292525" y="97234"/>
                      <a:pt x="431925" y="154694"/>
                    </a:cubicBezTo>
                    <a:cubicBezTo>
                      <a:pt x="641519" y="241104"/>
                      <a:pt x="818103" y="272264"/>
                      <a:pt x="963813" y="272264"/>
                    </a:cubicBezTo>
                    <a:cubicBezTo>
                      <a:pt x="1019218" y="272264"/>
                      <a:pt x="1069621" y="267364"/>
                      <a:pt x="1116210" y="259674"/>
                    </a:cubicBezTo>
                    <a:cubicBezTo>
                      <a:pt x="1115220" y="252148"/>
                      <a:pt x="1113927" y="243951"/>
                      <a:pt x="1112224" y="234879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20ABAAA9-FF7E-4752-A7C1-6E5552903196}"/>
                  </a:ext>
                </a:extLst>
              </p:cNvPr>
              <p:cNvSpPr/>
              <p:nvPr/>
            </p:nvSpPr>
            <p:spPr>
              <a:xfrm>
                <a:off x="2206493" y="4184840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F409AF39-418B-490B-993C-581C8A2D7797}"/>
                  </a:ext>
                </a:extLst>
              </p:cNvPr>
              <p:cNvSpPr/>
              <p:nvPr/>
            </p:nvSpPr>
            <p:spPr>
              <a:xfrm>
                <a:off x="1842938" y="4157803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CB3A8E8A-083E-4624-9761-18E7A6141F01}"/>
                  </a:ext>
                </a:extLst>
              </p:cNvPr>
              <p:cNvSpPr/>
              <p:nvPr/>
            </p:nvSpPr>
            <p:spPr>
              <a:xfrm>
                <a:off x="1843219" y="4035354"/>
                <a:ext cx="91746" cy="33879"/>
              </a:xfrm>
              <a:custGeom>
                <a:avLst/>
                <a:gdLst>
                  <a:gd name="connsiteX0" fmla="*/ 87144 w 91746"/>
                  <a:gd name="connsiteY0" fmla="*/ 16340 h 33879"/>
                  <a:gd name="connsiteX1" fmla="*/ 1233 w 91746"/>
                  <a:gd name="connsiteY1" fmla="*/ 17739 h 33879"/>
                  <a:gd name="connsiteX2" fmla="*/ 9713 w 91746"/>
                  <a:gd name="connsiteY2" fmla="*/ 28766 h 33879"/>
                  <a:gd name="connsiteX3" fmla="*/ 40219 w 91746"/>
                  <a:gd name="connsiteY3" fmla="*/ 22238 h 33879"/>
                  <a:gd name="connsiteX4" fmla="*/ 77542 w 91746"/>
                  <a:gd name="connsiteY4" fmla="*/ 32775 h 33879"/>
                  <a:gd name="connsiteX5" fmla="*/ 87144 w 91746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6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6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63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7CACE75-FC49-4ED3-905D-9D035DBA232D}"/>
                  </a:ext>
                </a:extLst>
              </p:cNvPr>
              <p:cNvSpPr/>
              <p:nvPr/>
            </p:nvSpPr>
            <p:spPr>
              <a:xfrm>
                <a:off x="2196698" y="4053629"/>
                <a:ext cx="91742" cy="33879"/>
              </a:xfrm>
              <a:custGeom>
                <a:avLst/>
                <a:gdLst>
                  <a:gd name="connsiteX0" fmla="*/ 87144 w 91742"/>
                  <a:gd name="connsiteY0" fmla="*/ 16340 h 33879"/>
                  <a:gd name="connsiteX1" fmla="*/ 1233 w 91742"/>
                  <a:gd name="connsiteY1" fmla="*/ 17739 h 33879"/>
                  <a:gd name="connsiteX2" fmla="*/ 9713 w 91742"/>
                  <a:gd name="connsiteY2" fmla="*/ 28766 h 33879"/>
                  <a:gd name="connsiteX3" fmla="*/ 40219 w 91742"/>
                  <a:gd name="connsiteY3" fmla="*/ 22238 h 33879"/>
                  <a:gd name="connsiteX4" fmla="*/ 77542 w 91742"/>
                  <a:gd name="connsiteY4" fmla="*/ 32775 h 33879"/>
                  <a:gd name="connsiteX5" fmla="*/ 87144 w 91742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2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5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55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9D4B8BA-D51B-4EED-8F34-1B42143AC03B}"/>
                  </a:ext>
                </a:extLst>
              </p:cNvPr>
              <p:cNvSpPr/>
              <p:nvPr/>
            </p:nvSpPr>
            <p:spPr>
              <a:xfrm>
                <a:off x="2650359" y="4484566"/>
                <a:ext cx="111398" cy="86165"/>
              </a:xfrm>
              <a:custGeom>
                <a:avLst/>
                <a:gdLst>
                  <a:gd name="connsiteX0" fmla="*/ 34164 w 111398"/>
                  <a:gd name="connsiteY0" fmla="*/ 32640 h 86165"/>
                  <a:gd name="connsiteX1" fmla="*/ 0 w 111398"/>
                  <a:gd name="connsiteY1" fmla="*/ 86165 h 86165"/>
                  <a:gd name="connsiteX2" fmla="*/ 111398 w 111398"/>
                  <a:gd name="connsiteY2" fmla="*/ 0 h 86165"/>
                  <a:gd name="connsiteX3" fmla="*/ 73346 w 111398"/>
                  <a:gd name="connsiteY3" fmla="*/ 5612 h 86165"/>
                  <a:gd name="connsiteX4" fmla="*/ 49511 w 111398"/>
                  <a:gd name="connsiteY4" fmla="*/ 3354 h 86165"/>
                  <a:gd name="connsiteX5" fmla="*/ 34164 w 111398"/>
                  <a:gd name="connsiteY5" fmla="*/ 32640 h 8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98" h="86165">
                    <a:moveTo>
                      <a:pt x="34164" y="32640"/>
                    </a:moveTo>
                    <a:cubicBezTo>
                      <a:pt x="23679" y="51243"/>
                      <a:pt x="12278" y="69093"/>
                      <a:pt x="0" y="86165"/>
                    </a:cubicBezTo>
                    <a:cubicBezTo>
                      <a:pt x="40557" y="75154"/>
                      <a:pt x="85427" y="43169"/>
                      <a:pt x="111398" y="0"/>
                    </a:cubicBezTo>
                    <a:cubicBezTo>
                      <a:pt x="99342" y="3616"/>
                      <a:pt x="86581" y="5612"/>
                      <a:pt x="73346" y="5612"/>
                    </a:cubicBezTo>
                    <a:cubicBezTo>
                      <a:pt x="65194" y="5612"/>
                      <a:pt x="57254" y="4769"/>
                      <a:pt x="49511" y="3354"/>
                    </a:cubicBezTo>
                    <a:cubicBezTo>
                      <a:pt x="44617" y="13285"/>
                      <a:pt x="39558" y="23094"/>
                      <a:pt x="34164" y="326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5AC33AAB-BA41-4F8D-A75F-034D78795BD3}"/>
                  </a:ext>
                </a:extLst>
              </p:cNvPr>
              <p:cNvSpPr/>
              <p:nvPr/>
            </p:nvSpPr>
            <p:spPr>
              <a:xfrm>
                <a:off x="1617223" y="3821613"/>
                <a:ext cx="1294953" cy="479390"/>
              </a:xfrm>
              <a:custGeom>
                <a:avLst/>
                <a:gdLst>
                  <a:gd name="connsiteX0" fmla="*/ 20655 w 1294953"/>
                  <a:gd name="connsiteY0" fmla="*/ 313882 h 479390"/>
                  <a:gd name="connsiteX1" fmla="*/ 40946 w 1294953"/>
                  <a:gd name="connsiteY1" fmla="*/ 317833 h 479390"/>
                  <a:gd name="connsiteX2" fmla="*/ 148333 w 1294953"/>
                  <a:gd name="connsiteY2" fmla="*/ 193367 h 479390"/>
                  <a:gd name="connsiteX3" fmla="*/ 158622 w 1294953"/>
                  <a:gd name="connsiteY3" fmla="*/ 167606 h 479390"/>
                  <a:gd name="connsiteX4" fmla="*/ 387156 w 1294953"/>
                  <a:gd name="connsiteY4" fmla="*/ 132234 h 479390"/>
                  <a:gd name="connsiteX5" fmla="*/ 395612 w 1294953"/>
                  <a:gd name="connsiteY5" fmla="*/ 259040 h 479390"/>
                  <a:gd name="connsiteX6" fmla="*/ 611304 w 1294953"/>
                  <a:gd name="connsiteY6" fmla="*/ 123783 h 479390"/>
                  <a:gd name="connsiteX7" fmla="*/ 618818 w 1294953"/>
                  <a:gd name="connsiteY7" fmla="*/ 182045 h 479390"/>
                  <a:gd name="connsiteX8" fmla="*/ 742412 w 1294953"/>
                  <a:gd name="connsiteY8" fmla="*/ 166052 h 479390"/>
                  <a:gd name="connsiteX9" fmla="*/ 794068 w 1294953"/>
                  <a:gd name="connsiteY9" fmla="*/ 120830 h 479390"/>
                  <a:gd name="connsiteX10" fmla="*/ 1033169 w 1294953"/>
                  <a:gd name="connsiteY10" fmla="*/ 372103 h 479390"/>
                  <a:gd name="connsiteX11" fmla="*/ 1152932 w 1294953"/>
                  <a:gd name="connsiteY11" fmla="*/ 411116 h 479390"/>
                  <a:gd name="connsiteX12" fmla="*/ 1152777 w 1294953"/>
                  <a:gd name="connsiteY12" fmla="*/ 412596 h 479390"/>
                  <a:gd name="connsiteX13" fmla="*/ 1225738 w 1294953"/>
                  <a:gd name="connsiteY13" fmla="*/ 479390 h 479390"/>
                  <a:gd name="connsiteX14" fmla="*/ 1241658 w 1294953"/>
                  <a:gd name="connsiteY14" fmla="*/ 454914 h 479390"/>
                  <a:gd name="connsiteX15" fmla="*/ 1287527 w 1294953"/>
                  <a:gd name="connsiteY15" fmla="*/ 291377 h 479390"/>
                  <a:gd name="connsiteX16" fmla="*/ 1287495 w 1294953"/>
                  <a:gd name="connsiteY16" fmla="*/ 291361 h 479390"/>
                  <a:gd name="connsiteX17" fmla="*/ 1286758 w 1294953"/>
                  <a:gd name="connsiteY17" fmla="*/ 291508 h 479390"/>
                  <a:gd name="connsiteX18" fmla="*/ 1286611 w 1294953"/>
                  <a:gd name="connsiteY18" fmla="*/ 290838 h 479390"/>
                  <a:gd name="connsiteX19" fmla="*/ 621993 w 1294953"/>
                  <a:gd name="connsiteY19" fmla="*/ 3088 h 479390"/>
                  <a:gd name="connsiteX20" fmla="*/ 49409 w 1294953"/>
                  <a:gd name="connsiteY20" fmla="*/ 85016 h 479390"/>
                  <a:gd name="connsiteX21" fmla="*/ 8205 w 1294953"/>
                  <a:gd name="connsiteY21" fmla="*/ 298822 h 479390"/>
                  <a:gd name="connsiteX22" fmla="*/ 20655 w 1294953"/>
                  <a:gd name="connsiteY22" fmla="*/ 313882 h 47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4953" h="479390">
                    <a:moveTo>
                      <a:pt x="20655" y="313882"/>
                    </a:moveTo>
                    <a:cubicBezTo>
                      <a:pt x="26900" y="318038"/>
                      <a:pt x="33759" y="319077"/>
                      <a:pt x="40946" y="317833"/>
                    </a:cubicBezTo>
                    <a:cubicBezTo>
                      <a:pt x="82804" y="310577"/>
                      <a:pt x="136219" y="223618"/>
                      <a:pt x="148333" y="193367"/>
                    </a:cubicBezTo>
                    <a:cubicBezTo>
                      <a:pt x="152148" y="185260"/>
                      <a:pt x="155552" y="176613"/>
                      <a:pt x="158622" y="167606"/>
                    </a:cubicBezTo>
                    <a:cubicBezTo>
                      <a:pt x="221614" y="184785"/>
                      <a:pt x="344668" y="144374"/>
                      <a:pt x="387156" y="132234"/>
                    </a:cubicBezTo>
                    <a:cubicBezTo>
                      <a:pt x="332178" y="174502"/>
                      <a:pt x="298341" y="259040"/>
                      <a:pt x="395612" y="259040"/>
                    </a:cubicBezTo>
                    <a:cubicBezTo>
                      <a:pt x="480196" y="259040"/>
                      <a:pt x="611304" y="123783"/>
                      <a:pt x="611304" y="123783"/>
                    </a:cubicBezTo>
                    <a:cubicBezTo>
                      <a:pt x="611304" y="123783"/>
                      <a:pt x="600761" y="173423"/>
                      <a:pt x="618818" y="182045"/>
                    </a:cubicBezTo>
                    <a:cubicBezTo>
                      <a:pt x="649037" y="196475"/>
                      <a:pt x="710637" y="184573"/>
                      <a:pt x="742412" y="166052"/>
                    </a:cubicBezTo>
                    <a:cubicBezTo>
                      <a:pt x="762932" y="153519"/>
                      <a:pt x="779973" y="138148"/>
                      <a:pt x="794068" y="120830"/>
                    </a:cubicBezTo>
                    <a:cubicBezTo>
                      <a:pt x="847999" y="222996"/>
                      <a:pt x="959430" y="327445"/>
                      <a:pt x="1033169" y="372103"/>
                    </a:cubicBezTo>
                    <a:cubicBezTo>
                      <a:pt x="1072785" y="396252"/>
                      <a:pt x="1110550" y="409635"/>
                      <a:pt x="1152932" y="411116"/>
                    </a:cubicBezTo>
                    <a:cubicBezTo>
                      <a:pt x="1152883" y="411607"/>
                      <a:pt x="1152834" y="412097"/>
                      <a:pt x="1152777" y="412596"/>
                    </a:cubicBezTo>
                    <a:cubicBezTo>
                      <a:pt x="1184903" y="424614"/>
                      <a:pt x="1211038" y="448689"/>
                      <a:pt x="1225738" y="479390"/>
                    </a:cubicBezTo>
                    <a:cubicBezTo>
                      <a:pt x="1231059" y="471202"/>
                      <a:pt x="1236412" y="463046"/>
                      <a:pt x="1241658" y="454914"/>
                    </a:cubicBezTo>
                    <a:cubicBezTo>
                      <a:pt x="1278409" y="397978"/>
                      <a:pt x="1309766" y="342718"/>
                      <a:pt x="1287527" y="291377"/>
                    </a:cubicBezTo>
                    <a:cubicBezTo>
                      <a:pt x="1287519" y="291369"/>
                      <a:pt x="1287503" y="291369"/>
                      <a:pt x="1287495" y="291361"/>
                    </a:cubicBezTo>
                    <a:lnTo>
                      <a:pt x="1286758" y="291508"/>
                    </a:lnTo>
                    <a:cubicBezTo>
                      <a:pt x="1286717" y="291287"/>
                      <a:pt x="1286652" y="291058"/>
                      <a:pt x="1286611" y="290838"/>
                    </a:cubicBezTo>
                    <a:cubicBezTo>
                      <a:pt x="1159448" y="215479"/>
                      <a:pt x="946809" y="30403"/>
                      <a:pt x="621993" y="3088"/>
                    </a:cubicBezTo>
                    <a:cubicBezTo>
                      <a:pt x="381222" y="-17118"/>
                      <a:pt x="174845" y="67804"/>
                      <a:pt x="49409" y="85016"/>
                    </a:cubicBezTo>
                    <a:cubicBezTo>
                      <a:pt x="13959" y="155507"/>
                      <a:pt x="-14688" y="254598"/>
                      <a:pt x="8205" y="298822"/>
                    </a:cubicBezTo>
                    <a:cubicBezTo>
                      <a:pt x="11365" y="304933"/>
                      <a:pt x="15408" y="310094"/>
                      <a:pt x="20655" y="313882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6" name="Picture 3">
              <a:extLst>
                <a:ext uri="{FF2B5EF4-FFF2-40B4-BE49-F238E27FC236}">
                  <a16:creationId xmlns:a16="http://schemas.microsoft.com/office/drawing/2014/main" id="{75EBC8FD-5676-488A-B8D2-8C37A8F688E8}"/>
                </a:ext>
              </a:extLst>
            </p:cNvPr>
            <p:cNvGrpSpPr/>
            <p:nvPr/>
          </p:nvGrpSpPr>
          <p:grpSpPr>
            <a:xfrm>
              <a:off x="1236776" y="3486619"/>
              <a:ext cx="1807105" cy="4090258"/>
              <a:chOff x="1236776" y="3486619"/>
              <a:chExt cx="1807105" cy="4090258"/>
            </a:xfrm>
            <a:solidFill>
              <a:srgbClr val="F59676"/>
            </a:solidFill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4DC71B6-737A-4D26-A687-0BB571AE662B}"/>
                  </a:ext>
                </a:extLst>
              </p:cNvPr>
              <p:cNvSpPr/>
              <p:nvPr/>
            </p:nvSpPr>
            <p:spPr>
              <a:xfrm>
                <a:off x="2189379" y="7249106"/>
                <a:ext cx="443490" cy="327770"/>
              </a:xfrm>
              <a:custGeom>
                <a:avLst/>
                <a:gdLst>
                  <a:gd name="connsiteX0" fmla="*/ 350711 w 443490"/>
                  <a:gd name="connsiteY0" fmla="*/ 90681 h 327770"/>
                  <a:gd name="connsiteX1" fmla="*/ 228231 w 443490"/>
                  <a:gd name="connsiteY1" fmla="*/ 134897 h 327770"/>
                  <a:gd name="connsiteX2" fmla="*/ 39713 w 443490"/>
                  <a:gd name="connsiteY2" fmla="*/ 0 h 327770"/>
                  <a:gd name="connsiteX3" fmla="*/ 1341 w 443490"/>
                  <a:gd name="connsiteY3" fmla="*/ 66197 h 327770"/>
                  <a:gd name="connsiteX4" fmla="*/ 80466 w 443490"/>
                  <a:gd name="connsiteY4" fmla="*/ 162956 h 327770"/>
                  <a:gd name="connsiteX5" fmla="*/ 346079 w 443490"/>
                  <a:gd name="connsiteY5" fmla="*/ 319375 h 327770"/>
                  <a:gd name="connsiteX6" fmla="*/ 423002 w 443490"/>
                  <a:gd name="connsiteY6" fmla="*/ 304536 h 327770"/>
                  <a:gd name="connsiteX7" fmla="*/ 370642 w 443490"/>
                  <a:gd name="connsiteY7" fmla="*/ 101389 h 327770"/>
                  <a:gd name="connsiteX8" fmla="*/ 350711 w 443490"/>
                  <a:gd name="connsiteY8" fmla="*/ 90681 h 32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490" h="327770">
                    <a:moveTo>
                      <a:pt x="350711" y="90681"/>
                    </a:moveTo>
                    <a:cubicBezTo>
                      <a:pt x="310040" y="87932"/>
                      <a:pt x="228231" y="134897"/>
                      <a:pt x="228231" y="134897"/>
                    </a:cubicBezTo>
                    <a:lnTo>
                      <a:pt x="39713" y="0"/>
                    </a:lnTo>
                    <a:cubicBezTo>
                      <a:pt x="26747" y="270"/>
                      <a:pt x="10066" y="27634"/>
                      <a:pt x="1341" y="66197"/>
                    </a:cubicBezTo>
                    <a:cubicBezTo>
                      <a:pt x="-9660" y="108425"/>
                      <a:pt x="49723" y="140018"/>
                      <a:pt x="80466" y="162956"/>
                    </a:cubicBezTo>
                    <a:cubicBezTo>
                      <a:pt x="165787" y="226600"/>
                      <a:pt x="263991" y="285336"/>
                      <a:pt x="346079" y="319375"/>
                    </a:cubicBezTo>
                    <a:cubicBezTo>
                      <a:pt x="374006" y="331638"/>
                      <a:pt x="399061" y="333372"/>
                      <a:pt x="423002" y="304536"/>
                    </a:cubicBezTo>
                    <a:cubicBezTo>
                      <a:pt x="485969" y="228694"/>
                      <a:pt x="385039" y="127248"/>
                      <a:pt x="370642" y="101389"/>
                    </a:cubicBezTo>
                    <a:cubicBezTo>
                      <a:pt x="367090" y="94485"/>
                      <a:pt x="359961" y="91303"/>
                      <a:pt x="350711" y="90681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6019F608-BCB4-4507-8B40-FCB9DCC789AD}"/>
                  </a:ext>
                </a:extLst>
              </p:cNvPr>
              <p:cNvSpPr/>
              <p:nvPr/>
            </p:nvSpPr>
            <p:spPr>
              <a:xfrm>
                <a:off x="1497554" y="5310853"/>
                <a:ext cx="1468553" cy="1232460"/>
              </a:xfrm>
              <a:custGeom>
                <a:avLst/>
                <a:gdLst>
                  <a:gd name="connsiteX0" fmla="*/ 1361066 w 1468553"/>
                  <a:gd name="connsiteY0" fmla="*/ 675214 h 1232460"/>
                  <a:gd name="connsiteX1" fmla="*/ 759703 w 1468553"/>
                  <a:gd name="connsiteY1" fmla="*/ 491439 h 1232460"/>
                  <a:gd name="connsiteX2" fmla="*/ 675168 w 1468553"/>
                  <a:gd name="connsiteY2" fmla="*/ 445603 h 1232460"/>
                  <a:gd name="connsiteX3" fmla="*/ 675110 w 1468553"/>
                  <a:gd name="connsiteY3" fmla="*/ 446471 h 1232460"/>
                  <a:gd name="connsiteX4" fmla="*/ 674971 w 1468553"/>
                  <a:gd name="connsiteY4" fmla="*/ 445849 h 1232460"/>
                  <a:gd name="connsiteX5" fmla="*/ 674611 w 1468553"/>
                  <a:gd name="connsiteY5" fmla="*/ 445342 h 1232460"/>
                  <a:gd name="connsiteX6" fmla="*/ 80958 w 1468553"/>
                  <a:gd name="connsiteY6" fmla="*/ 1541 h 1232460"/>
                  <a:gd name="connsiteX7" fmla="*/ 46802 w 1468553"/>
                  <a:gd name="connsiteY7" fmla="*/ 9214 h 1232460"/>
                  <a:gd name="connsiteX8" fmla="*/ 0 w 1468553"/>
                  <a:gd name="connsiteY8" fmla="*/ 28413 h 1232460"/>
                  <a:gd name="connsiteX9" fmla="*/ 260350 w 1468553"/>
                  <a:gd name="connsiteY9" fmla="*/ 264830 h 1232460"/>
                  <a:gd name="connsiteX10" fmla="*/ 261848 w 1468553"/>
                  <a:gd name="connsiteY10" fmla="*/ 767523 h 1232460"/>
                  <a:gd name="connsiteX11" fmla="*/ 256298 w 1468553"/>
                  <a:gd name="connsiteY11" fmla="*/ 835577 h 1232460"/>
                  <a:gd name="connsiteX12" fmla="*/ 652168 w 1468553"/>
                  <a:gd name="connsiteY12" fmla="*/ 1031500 h 1232460"/>
                  <a:gd name="connsiteX13" fmla="*/ 659763 w 1468553"/>
                  <a:gd name="connsiteY13" fmla="*/ 1104078 h 1232460"/>
                  <a:gd name="connsiteX14" fmla="*/ 763714 w 1468553"/>
                  <a:gd name="connsiteY14" fmla="*/ 1180427 h 1232460"/>
                  <a:gd name="connsiteX15" fmla="*/ 1181470 w 1468553"/>
                  <a:gd name="connsiteY15" fmla="*/ 1230614 h 1232460"/>
                  <a:gd name="connsiteX16" fmla="*/ 1223819 w 1468553"/>
                  <a:gd name="connsiteY16" fmla="*/ 1232152 h 1232460"/>
                  <a:gd name="connsiteX17" fmla="*/ 1460089 w 1468553"/>
                  <a:gd name="connsiteY17" fmla="*/ 1149692 h 1232460"/>
                  <a:gd name="connsiteX18" fmla="*/ 1425572 w 1468553"/>
                  <a:gd name="connsiteY18" fmla="*/ 956452 h 1232460"/>
                  <a:gd name="connsiteX19" fmla="*/ 1361066 w 1468553"/>
                  <a:gd name="connsiteY19" fmla="*/ 675214 h 123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8553" h="1232460">
                    <a:moveTo>
                      <a:pt x="1361066" y="675214"/>
                    </a:moveTo>
                    <a:cubicBezTo>
                      <a:pt x="1267380" y="720657"/>
                      <a:pt x="1082464" y="700893"/>
                      <a:pt x="759703" y="491439"/>
                    </a:cubicBezTo>
                    <a:cubicBezTo>
                      <a:pt x="731718" y="473278"/>
                      <a:pt x="703472" y="458128"/>
                      <a:pt x="675168" y="445603"/>
                    </a:cubicBezTo>
                    <a:cubicBezTo>
                      <a:pt x="675151" y="445890"/>
                      <a:pt x="675127" y="446184"/>
                      <a:pt x="675110" y="446471"/>
                    </a:cubicBezTo>
                    <a:cubicBezTo>
                      <a:pt x="675029" y="446094"/>
                      <a:pt x="674971" y="445849"/>
                      <a:pt x="674971" y="445849"/>
                    </a:cubicBezTo>
                    <a:cubicBezTo>
                      <a:pt x="674971" y="445849"/>
                      <a:pt x="674832" y="445653"/>
                      <a:pt x="674611" y="445342"/>
                    </a:cubicBezTo>
                    <a:cubicBezTo>
                      <a:pt x="662530" y="428645"/>
                      <a:pt x="328204" y="-29848"/>
                      <a:pt x="80958" y="1541"/>
                    </a:cubicBezTo>
                    <a:cubicBezTo>
                      <a:pt x="69376" y="3013"/>
                      <a:pt x="57966" y="5492"/>
                      <a:pt x="46802" y="9214"/>
                    </a:cubicBezTo>
                    <a:cubicBezTo>
                      <a:pt x="29581" y="14948"/>
                      <a:pt x="14046" y="21378"/>
                      <a:pt x="0" y="28413"/>
                    </a:cubicBezTo>
                    <a:cubicBezTo>
                      <a:pt x="153085" y="18752"/>
                      <a:pt x="227241" y="123381"/>
                      <a:pt x="260350" y="264830"/>
                    </a:cubicBezTo>
                    <a:cubicBezTo>
                      <a:pt x="307487" y="466186"/>
                      <a:pt x="271514" y="640660"/>
                      <a:pt x="261848" y="767523"/>
                    </a:cubicBezTo>
                    <a:cubicBezTo>
                      <a:pt x="260121" y="790216"/>
                      <a:pt x="258156" y="812892"/>
                      <a:pt x="256298" y="835577"/>
                    </a:cubicBezTo>
                    <a:cubicBezTo>
                      <a:pt x="394462" y="953033"/>
                      <a:pt x="550829" y="1026756"/>
                      <a:pt x="652168" y="1031500"/>
                    </a:cubicBezTo>
                    <a:cubicBezTo>
                      <a:pt x="653420" y="1063953"/>
                      <a:pt x="655843" y="1089083"/>
                      <a:pt x="659763" y="1104078"/>
                    </a:cubicBezTo>
                    <a:cubicBezTo>
                      <a:pt x="668620" y="1137921"/>
                      <a:pt x="708939" y="1162503"/>
                      <a:pt x="763714" y="1180427"/>
                    </a:cubicBezTo>
                    <a:cubicBezTo>
                      <a:pt x="901435" y="1225501"/>
                      <a:pt x="1130616" y="1228479"/>
                      <a:pt x="1181470" y="1230614"/>
                    </a:cubicBezTo>
                    <a:cubicBezTo>
                      <a:pt x="1194157" y="1231146"/>
                      <a:pt x="1208497" y="1231784"/>
                      <a:pt x="1223819" y="1232152"/>
                    </a:cubicBezTo>
                    <a:cubicBezTo>
                      <a:pt x="1308616" y="1234205"/>
                      <a:pt x="1423935" y="1228045"/>
                      <a:pt x="1460089" y="1149692"/>
                    </a:cubicBezTo>
                    <a:cubicBezTo>
                      <a:pt x="1488171" y="1099006"/>
                      <a:pt x="1438464" y="1002026"/>
                      <a:pt x="1425572" y="956452"/>
                    </a:cubicBezTo>
                    <a:cubicBezTo>
                      <a:pt x="1394338" y="863873"/>
                      <a:pt x="1376274" y="768513"/>
                      <a:pt x="1361066" y="67521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53BA727-0A8E-401B-8995-E50EE3AE5EF1}"/>
                  </a:ext>
                </a:extLst>
              </p:cNvPr>
              <p:cNvSpPr/>
              <p:nvPr/>
            </p:nvSpPr>
            <p:spPr>
              <a:xfrm>
                <a:off x="1236776" y="6500862"/>
                <a:ext cx="494139" cy="241143"/>
              </a:xfrm>
              <a:custGeom>
                <a:avLst/>
                <a:gdLst>
                  <a:gd name="connsiteX0" fmla="*/ 489361 w 494139"/>
                  <a:gd name="connsiteY0" fmla="*/ 138984 h 241143"/>
                  <a:gd name="connsiteX1" fmla="*/ 258346 w 494139"/>
                  <a:gd name="connsiteY1" fmla="*/ 119220 h 241143"/>
                  <a:gd name="connsiteX2" fmla="*/ 171822 w 494139"/>
                  <a:gd name="connsiteY2" fmla="*/ 1314 h 241143"/>
                  <a:gd name="connsiteX3" fmla="*/ 171822 w 494139"/>
                  <a:gd name="connsiteY3" fmla="*/ 1314 h 241143"/>
                  <a:gd name="connsiteX4" fmla="*/ 10 w 494139"/>
                  <a:gd name="connsiteY4" fmla="*/ 121821 h 241143"/>
                  <a:gd name="connsiteX5" fmla="*/ 48866 w 494139"/>
                  <a:gd name="connsiteY5" fmla="*/ 183028 h 241143"/>
                  <a:gd name="connsiteX6" fmla="*/ 352491 w 494139"/>
                  <a:gd name="connsiteY6" fmla="*/ 236455 h 241143"/>
                  <a:gd name="connsiteX7" fmla="*/ 475536 w 494139"/>
                  <a:gd name="connsiteY7" fmla="*/ 214228 h 241143"/>
                  <a:gd name="connsiteX8" fmla="*/ 490065 w 494139"/>
                  <a:gd name="connsiteY8" fmla="*/ 139786 h 241143"/>
                  <a:gd name="connsiteX9" fmla="*/ 489361 w 494139"/>
                  <a:gd name="connsiteY9" fmla="*/ 138984 h 24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139" h="241143">
                    <a:moveTo>
                      <a:pt x="489361" y="138984"/>
                    </a:moveTo>
                    <a:lnTo>
                      <a:pt x="258346" y="119220"/>
                    </a:lnTo>
                    <a:cubicBezTo>
                      <a:pt x="258346" y="119220"/>
                      <a:pt x="210603" y="-14597"/>
                      <a:pt x="171822" y="1314"/>
                    </a:cubicBezTo>
                    <a:cubicBezTo>
                      <a:pt x="171822" y="1314"/>
                      <a:pt x="171822" y="1314"/>
                      <a:pt x="171822" y="1314"/>
                    </a:cubicBezTo>
                    <a:cubicBezTo>
                      <a:pt x="144067" y="11638"/>
                      <a:pt x="1401" y="23279"/>
                      <a:pt x="10" y="121821"/>
                    </a:cubicBezTo>
                    <a:cubicBezTo>
                      <a:pt x="-514" y="159288"/>
                      <a:pt x="19662" y="174226"/>
                      <a:pt x="48866" y="183028"/>
                    </a:cubicBezTo>
                    <a:cubicBezTo>
                      <a:pt x="133410" y="210416"/>
                      <a:pt x="246257" y="229485"/>
                      <a:pt x="352491" y="236455"/>
                    </a:cubicBezTo>
                    <a:cubicBezTo>
                      <a:pt x="390780" y="238966"/>
                      <a:pt x="456473" y="253479"/>
                      <a:pt x="475536" y="214228"/>
                    </a:cubicBezTo>
                    <a:cubicBezTo>
                      <a:pt x="493462" y="180173"/>
                      <a:pt x="498716" y="149349"/>
                      <a:pt x="490065" y="139786"/>
                    </a:cubicBezTo>
                    <a:cubicBezTo>
                      <a:pt x="489827" y="139524"/>
                      <a:pt x="489623" y="139213"/>
                      <a:pt x="489361" y="138984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5" name="Picture 3">
                <a:extLst>
                  <a:ext uri="{FF2B5EF4-FFF2-40B4-BE49-F238E27FC236}">
                    <a16:creationId xmlns:a16="http://schemas.microsoft.com/office/drawing/2014/main" id="{798A0863-D6E9-49AD-9C30-CC075B7A3899}"/>
                  </a:ext>
                </a:extLst>
              </p:cNvPr>
              <p:cNvGrpSpPr/>
              <p:nvPr/>
            </p:nvGrpSpPr>
            <p:grpSpPr>
              <a:xfrm>
                <a:off x="1459168" y="3486619"/>
                <a:ext cx="1584713" cy="789908"/>
                <a:chOff x="1459168" y="3486619"/>
                <a:chExt cx="1584713" cy="789908"/>
              </a:xfrm>
              <a:solidFill>
                <a:srgbClr val="F59676"/>
              </a:solidFill>
            </p:grpSpPr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B4EE0CB3-4485-4237-BD7B-A62E44EB7078}"/>
                    </a:ext>
                  </a:extLst>
                </p:cNvPr>
                <p:cNvSpPr/>
                <p:nvPr/>
              </p:nvSpPr>
              <p:spPr>
                <a:xfrm>
                  <a:off x="1630945" y="3486619"/>
                  <a:ext cx="1262919" cy="457411"/>
                </a:xfrm>
                <a:custGeom>
                  <a:avLst/>
                  <a:gdLst>
                    <a:gd name="connsiteX0" fmla="*/ 600880 w 1262919"/>
                    <a:gd name="connsiteY0" fmla="*/ 261120 h 457411"/>
                    <a:gd name="connsiteX1" fmla="*/ 1262919 w 1262919"/>
                    <a:gd name="connsiteY1" fmla="*/ 457412 h 457411"/>
                    <a:gd name="connsiteX2" fmla="*/ 1114729 w 1262919"/>
                    <a:gd name="connsiteY2" fmla="*/ 164745 h 457411"/>
                    <a:gd name="connsiteX3" fmla="*/ 638687 w 1262919"/>
                    <a:gd name="connsiteY3" fmla="*/ 11058 h 457411"/>
                    <a:gd name="connsiteX4" fmla="*/ 190302 w 1262919"/>
                    <a:gd name="connsiteY4" fmla="*/ 62800 h 457411"/>
                    <a:gd name="connsiteX5" fmla="*/ 31963 w 1262919"/>
                    <a:gd name="connsiteY5" fmla="*/ 233478 h 457411"/>
                    <a:gd name="connsiteX6" fmla="*/ 0 w 1262919"/>
                    <a:gd name="connsiteY6" fmla="*/ 290791 h 457411"/>
                    <a:gd name="connsiteX7" fmla="*/ 600880 w 1262919"/>
                    <a:gd name="connsiteY7" fmla="*/ 261120 h 45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2919" h="457411">
                      <a:moveTo>
                        <a:pt x="600880" y="261120"/>
                      </a:moveTo>
                      <a:cubicBezTo>
                        <a:pt x="951560" y="302710"/>
                        <a:pt x="1144924" y="384621"/>
                        <a:pt x="1262919" y="457412"/>
                      </a:cubicBezTo>
                      <a:cubicBezTo>
                        <a:pt x="1230948" y="350386"/>
                        <a:pt x="1205575" y="241086"/>
                        <a:pt x="1114729" y="164745"/>
                      </a:cubicBezTo>
                      <a:cubicBezTo>
                        <a:pt x="982270" y="53670"/>
                        <a:pt x="805146" y="27542"/>
                        <a:pt x="638687" y="11058"/>
                      </a:cubicBezTo>
                      <a:cubicBezTo>
                        <a:pt x="491512" y="-3397"/>
                        <a:pt x="322507" y="-17083"/>
                        <a:pt x="190302" y="62800"/>
                      </a:cubicBezTo>
                      <a:cubicBezTo>
                        <a:pt x="125346" y="102107"/>
                        <a:pt x="74083" y="165261"/>
                        <a:pt x="31963" y="233478"/>
                      </a:cubicBezTo>
                      <a:cubicBezTo>
                        <a:pt x="22329" y="249209"/>
                        <a:pt x="10902" y="269996"/>
                        <a:pt x="0" y="290791"/>
                      </a:cubicBezTo>
                      <a:cubicBezTo>
                        <a:pt x="108354" y="262134"/>
                        <a:pt x="313634" y="227130"/>
                        <a:pt x="600880" y="2611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B4B49508-D835-4E3F-BB70-223DAE688343}"/>
                    </a:ext>
                  </a:extLst>
                </p:cNvPr>
                <p:cNvSpPr/>
                <p:nvPr/>
              </p:nvSpPr>
              <p:spPr>
                <a:xfrm>
                  <a:off x="1459168" y="3759427"/>
                  <a:ext cx="1584713" cy="517100"/>
                </a:xfrm>
                <a:custGeom>
                  <a:avLst/>
                  <a:gdLst>
                    <a:gd name="connsiteX0" fmla="*/ 1446761 w 1584713"/>
                    <a:gd name="connsiteY0" fmla="*/ 222544 h 517100"/>
                    <a:gd name="connsiteX1" fmla="*/ 1446622 w 1584713"/>
                    <a:gd name="connsiteY1" fmla="*/ 222143 h 517100"/>
                    <a:gd name="connsiteX2" fmla="*/ 1446622 w 1584713"/>
                    <a:gd name="connsiteY2" fmla="*/ 222135 h 517100"/>
                    <a:gd name="connsiteX3" fmla="*/ 769612 w 1584713"/>
                    <a:gd name="connsiteY3" fmla="*/ 13671 h 517100"/>
                    <a:gd name="connsiteX4" fmla="*/ 155284 w 1584713"/>
                    <a:gd name="connsiteY4" fmla="*/ 49174 h 517100"/>
                    <a:gd name="connsiteX5" fmla="*/ 155276 w 1584713"/>
                    <a:gd name="connsiteY5" fmla="*/ 49183 h 517100"/>
                    <a:gd name="connsiteX6" fmla="*/ 154973 w 1584713"/>
                    <a:gd name="connsiteY6" fmla="*/ 49813 h 517100"/>
                    <a:gd name="connsiteX7" fmla="*/ 59118 w 1584713"/>
                    <a:gd name="connsiteY7" fmla="*/ 90920 h 517100"/>
                    <a:gd name="connsiteX8" fmla="*/ 166252 w 1584713"/>
                    <a:gd name="connsiteY8" fmla="*/ 361008 h 517100"/>
                    <a:gd name="connsiteX9" fmla="*/ 207456 w 1584713"/>
                    <a:gd name="connsiteY9" fmla="*/ 147202 h 517100"/>
                    <a:gd name="connsiteX10" fmla="*/ 756156 w 1584713"/>
                    <a:gd name="connsiteY10" fmla="*/ 139471 h 517100"/>
                    <a:gd name="connsiteX11" fmla="*/ 1444657 w 1584713"/>
                    <a:gd name="connsiteY11" fmla="*/ 353023 h 517100"/>
                    <a:gd name="connsiteX12" fmla="*/ 1444805 w 1584713"/>
                    <a:gd name="connsiteY12" fmla="*/ 353694 h 517100"/>
                    <a:gd name="connsiteX13" fmla="*/ 1445541 w 1584713"/>
                    <a:gd name="connsiteY13" fmla="*/ 353547 h 517100"/>
                    <a:gd name="connsiteX14" fmla="*/ 1445574 w 1584713"/>
                    <a:gd name="connsiteY14" fmla="*/ 353563 h 517100"/>
                    <a:gd name="connsiteX15" fmla="*/ 1399705 w 1584713"/>
                    <a:gd name="connsiteY15" fmla="*/ 517100 h 517100"/>
                    <a:gd name="connsiteX16" fmla="*/ 1555966 w 1584713"/>
                    <a:gd name="connsiteY16" fmla="*/ 453349 h 517100"/>
                    <a:gd name="connsiteX17" fmla="*/ 1446761 w 1584713"/>
                    <a:gd name="connsiteY17" fmla="*/ 222544 h 517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84713" h="517100">
                      <a:moveTo>
                        <a:pt x="1446761" y="222544"/>
                      </a:moveTo>
                      <a:cubicBezTo>
                        <a:pt x="1446720" y="222405"/>
                        <a:pt x="1446663" y="222282"/>
                        <a:pt x="1446622" y="222143"/>
                      </a:cubicBezTo>
                      <a:cubicBezTo>
                        <a:pt x="1446622" y="222143"/>
                        <a:pt x="1446622" y="222135"/>
                        <a:pt x="1446622" y="222135"/>
                      </a:cubicBezTo>
                      <a:cubicBezTo>
                        <a:pt x="1333701" y="147324"/>
                        <a:pt x="1141860" y="57805"/>
                        <a:pt x="769612" y="13671"/>
                      </a:cubicBezTo>
                      <a:cubicBezTo>
                        <a:pt x="466643" y="-22340"/>
                        <a:pt x="253480" y="21025"/>
                        <a:pt x="155284" y="49174"/>
                      </a:cubicBezTo>
                      <a:cubicBezTo>
                        <a:pt x="155284" y="49174"/>
                        <a:pt x="155284" y="49183"/>
                        <a:pt x="155276" y="49183"/>
                      </a:cubicBezTo>
                      <a:cubicBezTo>
                        <a:pt x="155170" y="49395"/>
                        <a:pt x="155071" y="49600"/>
                        <a:pt x="154973" y="49813"/>
                      </a:cubicBezTo>
                      <a:cubicBezTo>
                        <a:pt x="122037" y="61126"/>
                        <a:pt x="89935" y="74665"/>
                        <a:pt x="59118" y="90920"/>
                      </a:cubicBezTo>
                      <a:cubicBezTo>
                        <a:pt x="-49890" y="147570"/>
                        <a:pt x="-4701" y="299703"/>
                        <a:pt x="166252" y="361008"/>
                      </a:cubicBezTo>
                      <a:cubicBezTo>
                        <a:pt x="143359" y="316784"/>
                        <a:pt x="172006" y="217693"/>
                        <a:pt x="207456" y="147202"/>
                      </a:cubicBezTo>
                      <a:cubicBezTo>
                        <a:pt x="332891" y="129990"/>
                        <a:pt x="515385" y="119265"/>
                        <a:pt x="756156" y="139471"/>
                      </a:cubicBezTo>
                      <a:cubicBezTo>
                        <a:pt x="1080971" y="166778"/>
                        <a:pt x="1317494" y="277665"/>
                        <a:pt x="1444657" y="353023"/>
                      </a:cubicBezTo>
                      <a:cubicBezTo>
                        <a:pt x="1444698" y="353244"/>
                        <a:pt x="1444764" y="353473"/>
                        <a:pt x="1444805" y="353694"/>
                      </a:cubicBezTo>
                      <a:lnTo>
                        <a:pt x="1445541" y="353547"/>
                      </a:lnTo>
                      <a:cubicBezTo>
                        <a:pt x="1445549" y="353555"/>
                        <a:pt x="1445566" y="353555"/>
                        <a:pt x="1445574" y="353563"/>
                      </a:cubicBezTo>
                      <a:cubicBezTo>
                        <a:pt x="1467821" y="404904"/>
                        <a:pt x="1436464" y="460164"/>
                        <a:pt x="1399705" y="517100"/>
                      </a:cubicBezTo>
                      <a:cubicBezTo>
                        <a:pt x="1455944" y="505214"/>
                        <a:pt x="1518756" y="487626"/>
                        <a:pt x="1555966" y="453349"/>
                      </a:cubicBezTo>
                      <a:cubicBezTo>
                        <a:pt x="1631235" y="384044"/>
                        <a:pt x="1545972" y="292578"/>
                        <a:pt x="1446761" y="222544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Picture 3">
              <a:extLst>
                <a:ext uri="{FF2B5EF4-FFF2-40B4-BE49-F238E27FC236}">
                  <a16:creationId xmlns:a16="http://schemas.microsoft.com/office/drawing/2014/main" id="{950734AD-C493-4EF4-8D23-F351AC673753}"/>
                </a:ext>
              </a:extLst>
            </p:cNvPr>
            <p:cNvGrpSpPr/>
            <p:nvPr/>
          </p:nvGrpSpPr>
          <p:grpSpPr>
            <a:xfrm>
              <a:off x="1626875" y="4184464"/>
              <a:ext cx="923732" cy="290236"/>
              <a:chOff x="1626875" y="4184464"/>
              <a:chExt cx="923732" cy="290236"/>
            </a:xfrm>
            <a:solidFill>
              <a:srgbClr val="F5A38D"/>
            </a:solidFill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73FB3B7-0663-4723-8EA2-DA53FA73E4A4}"/>
                  </a:ext>
                </a:extLst>
              </p:cNvPr>
              <p:cNvSpPr/>
              <p:nvPr/>
            </p:nvSpPr>
            <p:spPr>
              <a:xfrm>
                <a:off x="1626875" y="4184464"/>
                <a:ext cx="114252" cy="195604"/>
              </a:xfrm>
              <a:custGeom>
                <a:avLst/>
                <a:gdLst>
                  <a:gd name="connsiteX0" fmla="*/ 31719 w 114252"/>
                  <a:gd name="connsiteY0" fmla="*/ 254 h 195604"/>
                  <a:gd name="connsiteX1" fmla="*/ 29689 w 114252"/>
                  <a:gd name="connsiteY1" fmla="*/ 0 h 195604"/>
                  <a:gd name="connsiteX2" fmla="*/ 6092 w 114252"/>
                  <a:gd name="connsiteY2" fmla="*/ 77862 h 195604"/>
                  <a:gd name="connsiteX3" fmla="*/ 3808 w 114252"/>
                  <a:gd name="connsiteY3" fmla="*/ 186663 h 195604"/>
                  <a:gd name="connsiteX4" fmla="*/ 5077 w 114252"/>
                  <a:gd name="connsiteY4" fmla="*/ 195032 h 195604"/>
                  <a:gd name="connsiteX5" fmla="*/ 112923 w 114252"/>
                  <a:gd name="connsiteY5" fmla="*/ 113112 h 195604"/>
                  <a:gd name="connsiteX6" fmla="*/ 31719 w 114252"/>
                  <a:gd name="connsiteY6" fmla="*/ 254 h 19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52" h="195604">
                    <a:moveTo>
                      <a:pt x="31719" y="254"/>
                    </a:moveTo>
                    <a:cubicBezTo>
                      <a:pt x="30958" y="0"/>
                      <a:pt x="30450" y="0"/>
                      <a:pt x="29689" y="0"/>
                    </a:cubicBezTo>
                    <a:cubicBezTo>
                      <a:pt x="24868" y="26889"/>
                      <a:pt x="12181" y="51742"/>
                      <a:pt x="6092" y="77862"/>
                    </a:cubicBezTo>
                    <a:cubicBezTo>
                      <a:pt x="-2536" y="113619"/>
                      <a:pt x="-759" y="150652"/>
                      <a:pt x="3808" y="186663"/>
                    </a:cubicBezTo>
                    <a:cubicBezTo>
                      <a:pt x="4315" y="189453"/>
                      <a:pt x="4569" y="192242"/>
                      <a:pt x="5077" y="195032"/>
                    </a:cubicBezTo>
                    <a:cubicBezTo>
                      <a:pt x="57101" y="200611"/>
                      <a:pt x="104549" y="164854"/>
                      <a:pt x="112923" y="113112"/>
                    </a:cubicBezTo>
                    <a:cubicBezTo>
                      <a:pt x="121803" y="59341"/>
                      <a:pt x="85265" y="8876"/>
                      <a:pt x="31719" y="254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DFF59FA-94B6-4177-A6E0-492661222AF4}"/>
                  </a:ext>
                </a:extLst>
              </p:cNvPr>
              <p:cNvSpPr/>
              <p:nvPr/>
            </p:nvSpPr>
            <p:spPr>
              <a:xfrm>
                <a:off x="2353938" y="4278139"/>
                <a:ext cx="196670" cy="196561"/>
              </a:xfrm>
              <a:custGeom>
                <a:avLst/>
                <a:gdLst>
                  <a:gd name="connsiteX0" fmla="*/ 196670 w 196670"/>
                  <a:gd name="connsiteY0" fmla="*/ 98281 h 196561"/>
                  <a:gd name="connsiteX1" fmla="*/ 98335 w 196670"/>
                  <a:gd name="connsiteY1" fmla="*/ 196561 h 196561"/>
                  <a:gd name="connsiteX2" fmla="*/ 0 w 196670"/>
                  <a:gd name="connsiteY2" fmla="*/ 98281 h 196561"/>
                  <a:gd name="connsiteX3" fmla="*/ 98335 w 196670"/>
                  <a:gd name="connsiteY3" fmla="*/ 0 h 196561"/>
                  <a:gd name="connsiteX4" fmla="*/ 196670 w 196670"/>
                  <a:gd name="connsiteY4" fmla="*/ 98281 h 19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670" h="196561">
                    <a:moveTo>
                      <a:pt x="196670" y="98281"/>
                    </a:moveTo>
                    <a:cubicBezTo>
                      <a:pt x="196670" y="152560"/>
                      <a:pt x="152644" y="196561"/>
                      <a:pt x="98335" y="196561"/>
                    </a:cubicBezTo>
                    <a:cubicBezTo>
                      <a:pt x="44026" y="196561"/>
                      <a:pt x="0" y="152560"/>
                      <a:pt x="0" y="98281"/>
                    </a:cubicBezTo>
                    <a:cubicBezTo>
                      <a:pt x="0" y="44002"/>
                      <a:pt x="44026" y="0"/>
                      <a:pt x="98335" y="0"/>
                    </a:cubicBezTo>
                    <a:cubicBezTo>
                      <a:pt x="152644" y="0"/>
                      <a:pt x="196670" y="44002"/>
                      <a:pt x="196670" y="98281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0004B087-FDEF-48F0-8D5F-D8D09B3B5DD0}"/>
                  </a:ext>
                </a:extLst>
              </p:cNvPr>
              <p:cNvSpPr/>
              <p:nvPr/>
            </p:nvSpPr>
            <p:spPr>
              <a:xfrm>
                <a:off x="2020979" y="4233820"/>
                <a:ext cx="78731" cy="30935"/>
              </a:xfrm>
              <a:custGeom>
                <a:avLst/>
                <a:gdLst>
                  <a:gd name="connsiteX0" fmla="*/ 12826 w 78731"/>
                  <a:gd name="connsiteY0" fmla="*/ 16137 h 30935"/>
                  <a:gd name="connsiteX1" fmla="*/ 25603 w 78731"/>
                  <a:gd name="connsiteY1" fmla="*/ 12816 h 30935"/>
                  <a:gd name="connsiteX2" fmla="*/ 39902 w 78731"/>
                  <a:gd name="connsiteY2" fmla="*/ 12840 h 30935"/>
                  <a:gd name="connsiteX3" fmla="*/ 54054 w 78731"/>
                  <a:gd name="connsiteY3" fmla="*/ 17233 h 30935"/>
                  <a:gd name="connsiteX4" fmla="*/ 66250 w 78731"/>
                  <a:gd name="connsiteY4" fmla="*/ 23164 h 30935"/>
                  <a:gd name="connsiteX5" fmla="*/ 78732 w 78731"/>
                  <a:gd name="connsiteY5" fmla="*/ 30936 h 30935"/>
                  <a:gd name="connsiteX6" fmla="*/ 76931 w 78731"/>
                  <a:gd name="connsiteY6" fmla="*/ 27213 h 30935"/>
                  <a:gd name="connsiteX7" fmla="*/ 71275 w 78731"/>
                  <a:gd name="connsiteY7" fmla="*/ 18133 h 30935"/>
                  <a:gd name="connsiteX8" fmla="*/ 59342 w 78731"/>
                  <a:gd name="connsiteY8" fmla="*/ 7425 h 30935"/>
                  <a:gd name="connsiteX9" fmla="*/ 41989 w 78731"/>
                  <a:gd name="connsiteY9" fmla="*/ 332 h 30935"/>
                  <a:gd name="connsiteX10" fmla="*/ 32192 w 78731"/>
                  <a:gd name="connsiteY10" fmla="*/ 54 h 30935"/>
                  <a:gd name="connsiteX11" fmla="*/ 22951 w 78731"/>
                  <a:gd name="connsiteY11" fmla="*/ 1968 h 30935"/>
                  <a:gd name="connsiteX12" fmla="*/ 8914 w 78731"/>
                  <a:gd name="connsiteY12" fmla="*/ 10173 h 30935"/>
                  <a:gd name="connsiteX13" fmla="*/ 2063 w 78731"/>
                  <a:gd name="connsiteY13" fmla="*/ 18910 h 30935"/>
                  <a:gd name="connsiteX14" fmla="*/ 0 w 78731"/>
                  <a:gd name="connsiteY14" fmla="*/ 22444 h 30935"/>
                  <a:gd name="connsiteX15" fmla="*/ 3782 w 78731"/>
                  <a:gd name="connsiteY15" fmla="*/ 20677 h 30935"/>
                  <a:gd name="connsiteX16" fmla="*/ 12826 w 78731"/>
                  <a:gd name="connsiteY16" fmla="*/ 16137 h 3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731" h="30935">
                    <a:moveTo>
                      <a:pt x="12826" y="16137"/>
                    </a:moveTo>
                    <a:cubicBezTo>
                      <a:pt x="16706" y="14894"/>
                      <a:pt x="20847" y="12971"/>
                      <a:pt x="25603" y="12816"/>
                    </a:cubicBezTo>
                    <a:cubicBezTo>
                      <a:pt x="30137" y="11720"/>
                      <a:pt x="35089" y="12431"/>
                      <a:pt x="39902" y="12840"/>
                    </a:cubicBezTo>
                    <a:cubicBezTo>
                      <a:pt x="44764" y="13887"/>
                      <a:pt x="49601" y="15074"/>
                      <a:pt x="54054" y="17233"/>
                    </a:cubicBezTo>
                    <a:cubicBezTo>
                      <a:pt x="58834" y="18706"/>
                      <a:pt x="62468" y="21373"/>
                      <a:pt x="66250" y="23164"/>
                    </a:cubicBezTo>
                    <a:cubicBezTo>
                      <a:pt x="73420" y="27876"/>
                      <a:pt x="78732" y="30936"/>
                      <a:pt x="78732" y="30936"/>
                    </a:cubicBezTo>
                    <a:cubicBezTo>
                      <a:pt x="78732" y="30936"/>
                      <a:pt x="78159" y="29512"/>
                      <a:pt x="76931" y="27213"/>
                    </a:cubicBezTo>
                    <a:cubicBezTo>
                      <a:pt x="75482" y="25078"/>
                      <a:pt x="74279" y="21462"/>
                      <a:pt x="71275" y="18133"/>
                    </a:cubicBezTo>
                    <a:cubicBezTo>
                      <a:pt x="67928" y="15164"/>
                      <a:pt x="64637" y="10067"/>
                      <a:pt x="59342" y="7425"/>
                    </a:cubicBezTo>
                    <a:cubicBezTo>
                      <a:pt x="54537" y="3850"/>
                      <a:pt x="48349" y="1895"/>
                      <a:pt x="41989" y="332"/>
                    </a:cubicBezTo>
                    <a:cubicBezTo>
                      <a:pt x="38789" y="-199"/>
                      <a:pt x="35400" y="128"/>
                      <a:pt x="32192" y="54"/>
                    </a:cubicBezTo>
                    <a:cubicBezTo>
                      <a:pt x="28918" y="-298"/>
                      <a:pt x="25889" y="1150"/>
                      <a:pt x="22951" y="1968"/>
                    </a:cubicBezTo>
                    <a:cubicBezTo>
                      <a:pt x="16820" y="3261"/>
                      <a:pt x="12720" y="7646"/>
                      <a:pt x="8914" y="10173"/>
                    </a:cubicBezTo>
                    <a:cubicBezTo>
                      <a:pt x="5263" y="13037"/>
                      <a:pt x="3708" y="16980"/>
                      <a:pt x="2063" y="18910"/>
                    </a:cubicBezTo>
                    <a:cubicBezTo>
                      <a:pt x="630" y="21119"/>
                      <a:pt x="0" y="22444"/>
                      <a:pt x="0" y="22444"/>
                    </a:cubicBezTo>
                    <a:cubicBezTo>
                      <a:pt x="0" y="22444"/>
                      <a:pt x="1490" y="21847"/>
                      <a:pt x="3782" y="20677"/>
                    </a:cubicBezTo>
                    <a:cubicBezTo>
                      <a:pt x="6073" y="19540"/>
                      <a:pt x="9126" y="17675"/>
                      <a:pt x="12826" y="16137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382C3B-69D3-4EC3-B4E1-3279A8658FA1}"/>
                  </a:ext>
                </a:extLst>
              </p:cNvPr>
              <p:cNvSpPr/>
              <p:nvPr/>
            </p:nvSpPr>
            <p:spPr>
              <a:xfrm>
                <a:off x="1912575" y="4305224"/>
                <a:ext cx="287648" cy="162207"/>
              </a:xfrm>
              <a:custGeom>
                <a:avLst/>
                <a:gdLst>
                  <a:gd name="connsiteX0" fmla="*/ 206 w 287648"/>
                  <a:gd name="connsiteY0" fmla="*/ 0 h 162207"/>
                  <a:gd name="connsiteX1" fmla="*/ 168941 w 287648"/>
                  <a:gd name="connsiteY1" fmla="*/ 159815 h 162207"/>
                  <a:gd name="connsiteX2" fmla="*/ 287649 w 287648"/>
                  <a:gd name="connsiteY2" fmla="*/ 27855 h 162207"/>
                  <a:gd name="connsiteX3" fmla="*/ 206 w 287648"/>
                  <a:gd name="connsiteY3" fmla="*/ 0 h 1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48" h="162207">
                    <a:moveTo>
                      <a:pt x="206" y="0"/>
                    </a:moveTo>
                    <a:cubicBezTo>
                      <a:pt x="-4304" y="87990"/>
                      <a:pt x="65556" y="178139"/>
                      <a:pt x="168941" y="159815"/>
                    </a:cubicBezTo>
                    <a:cubicBezTo>
                      <a:pt x="251053" y="145253"/>
                      <a:pt x="279840" y="78721"/>
                      <a:pt x="287649" y="27855"/>
                    </a:cubicBezTo>
                    <a:cubicBezTo>
                      <a:pt x="200985" y="31749"/>
                      <a:pt x="83947" y="19175"/>
                      <a:pt x="206" y="0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6638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2" animBg="1"/>
      <p:bldP spid="23" grpId="0" animBg="1"/>
      <p:bldP spid="23" grpId="1" animBg="1"/>
      <p:bldP spid="24" grpId="0" animBg="1"/>
      <p:bldP spid="24" grpId="2" animBg="1"/>
      <p:bldP spid="36" grpId="0" animBg="1"/>
      <p:bldP spid="37" grpId="0" animBg="1"/>
      <p:bldP spid="38" grpId="0" animBg="1"/>
      <p:bldP spid="39" grpId="0" animBg="1"/>
      <p:bldP spid="40" grpId="0"/>
      <p:bldP spid="42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AC1507-A029-4266-9CA3-4B878AB9A131}"/>
              </a:ext>
            </a:extLst>
          </p:cNvPr>
          <p:cNvSpPr txBox="1"/>
          <p:nvPr/>
        </p:nvSpPr>
        <p:spPr>
          <a:xfrm>
            <a:off x="3142240" y="319317"/>
            <a:ext cx="12003517" cy="5045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Các em hãy thao tác và nêu phép chia với các trường hợp sau: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Chia đều 8 hình tròn cho 4 bạn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Chia đều 10 hình tròn cho 5 bạn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Chia đều 9 hình tròn cho 3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1" name="Picture 26">
            <a:extLst>
              <a:ext uri="{FF2B5EF4-FFF2-40B4-BE49-F238E27FC236}">
                <a16:creationId xmlns:a16="http://schemas.microsoft.com/office/drawing/2014/main" id="{1E4A0470-46BC-4A36-8297-7B0DC5E01A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72000" y="5326381"/>
            <a:ext cx="9144000" cy="496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58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12082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AC1507-A029-4266-9CA3-4B878AB9A131}"/>
              </a:ext>
            </a:extLst>
          </p:cNvPr>
          <p:cNvSpPr txBox="1"/>
          <p:nvPr/>
        </p:nvSpPr>
        <p:spPr>
          <a:xfrm>
            <a:off x="922036" y="2529595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Chia đều 8 hình tròn cho 4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CA03A1-847F-48B2-B34A-BB450C321882}"/>
              </a:ext>
            </a:extLst>
          </p:cNvPr>
          <p:cNvSpPr txBox="1"/>
          <p:nvPr/>
        </p:nvSpPr>
        <p:spPr>
          <a:xfrm>
            <a:off x="9848131" y="8838572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2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Picture 5">
            <a:extLst>
              <a:ext uri="{FF2B5EF4-FFF2-40B4-BE49-F238E27FC236}">
                <a16:creationId xmlns:a16="http://schemas.microsoft.com/office/drawing/2014/main" id="{AE624B6E-DCEE-40D8-B48D-855E71CAC87C}"/>
              </a:ext>
            </a:extLst>
          </p:cNvPr>
          <p:cNvGrpSpPr/>
          <p:nvPr/>
        </p:nvGrpSpPr>
        <p:grpSpPr>
          <a:xfrm>
            <a:off x="14841311" y="886239"/>
            <a:ext cx="2081598" cy="2503738"/>
            <a:chOff x="14062212" y="4117213"/>
            <a:chExt cx="3289843" cy="398096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16DED28-0D00-42A4-9460-B9568481ADF7}"/>
                </a:ext>
              </a:extLst>
            </p:cNvPr>
            <p:cNvSpPr/>
            <p:nvPr/>
          </p:nvSpPr>
          <p:spPr>
            <a:xfrm>
              <a:off x="14062212" y="4133127"/>
              <a:ext cx="3289843" cy="3949091"/>
            </a:xfrm>
            <a:custGeom>
              <a:avLst/>
              <a:gdLst>
                <a:gd name="connsiteX0" fmla="*/ 3282943 w 3289843"/>
                <a:gd name="connsiteY0" fmla="*/ 1859234 h 3949091"/>
                <a:gd name="connsiteX1" fmla="*/ 3169860 w 3289843"/>
                <a:gd name="connsiteY1" fmla="*/ 1827957 h 3949091"/>
                <a:gd name="connsiteX2" fmla="*/ 3272886 w 3289843"/>
                <a:gd name="connsiteY2" fmla="*/ 1774669 h 3949091"/>
                <a:gd name="connsiteX3" fmla="*/ 3138507 w 3289843"/>
                <a:gd name="connsiteY3" fmla="*/ 1745258 h 3949091"/>
                <a:gd name="connsiteX4" fmla="*/ 3231850 w 3289843"/>
                <a:gd name="connsiteY4" fmla="*/ 1679503 h 3949091"/>
                <a:gd name="connsiteX5" fmla="*/ 3074058 w 3289843"/>
                <a:gd name="connsiteY5" fmla="*/ 1670145 h 3949091"/>
                <a:gd name="connsiteX6" fmla="*/ 3089937 w 3289843"/>
                <a:gd name="connsiteY6" fmla="*/ 1639677 h 3949091"/>
                <a:gd name="connsiteX7" fmla="*/ 3086045 w 3289843"/>
                <a:gd name="connsiteY7" fmla="*/ 1569352 h 3949091"/>
                <a:gd name="connsiteX8" fmla="*/ 2958734 w 3289843"/>
                <a:gd name="connsiteY8" fmla="*/ 1681928 h 3949091"/>
                <a:gd name="connsiteX9" fmla="*/ 2928409 w 3289843"/>
                <a:gd name="connsiteY9" fmla="*/ 1719547 h 3949091"/>
                <a:gd name="connsiteX10" fmla="*/ 2926945 w 3289843"/>
                <a:gd name="connsiteY10" fmla="*/ 1717744 h 3949091"/>
                <a:gd name="connsiteX11" fmla="*/ 2928315 w 3289843"/>
                <a:gd name="connsiteY11" fmla="*/ 1719702 h 3949091"/>
                <a:gd name="connsiteX12" fmla="*/ 2925606 w 3289843"/>
                <a:gd name="connsiteY12" fmla="*/ 1723558 h 3949091"/>
                <a:gd name="connsiteX13" fmla="*/ 2926385 w 3289843"/>
                <a:gd name="connsiteY13" fmla="*/ 1723247 h 3949091"/>
                <a:gd name="connsiteX14" fmla="*/ 2905524 w 3289843"/>
                <a:gd name="connsiteY14" fmla="*/ 1763508 h 3949091"/>
                <a:gd name="connsiteX15" fmla="*/ 2597132 w 3289843"/>
                <a:gd name="connsiteY15" fmla="*/ 1723216 h 3949091"/>
                <a:gd name="connsiteX16" fmla="*/ 2586142 w 3289843"/>
                <a:gd name="connsiteY16" fmla="*/ 1676736 h 3949091"/>
                <a:gd name="connsiteX17" fmla="*/ 2581907 w 3289843"/>
                <a:gd name="connsiteY17" fmla="*/ 1666290 h 3949091"/>
                <a:gd name="connsiteX18" fmla="*/ 2590407 w 3289843"/>
                <a:gd name="connsiteY18" fmla="*/ 1658829 h 3949091"/>
                <a:gd name="connsiteX19" fmla="*/ 2730826 w 3289843"/>
                <a:gd name="connsiteY19" fmla="*/ 1351226 h 3949091"/>
                <a:gd name="connsiteX20" fmla="*/ 2537197 w 3289843"/>
                <a:gd name="connsiteY20" fmla="*/ 1111119 h 3949091"/>
                <a:gd name="connsiteX21" fmla="*/ 2401169 w 3289843"/>
                <a:gd name="connsiteY21" fmla="*/ 1013031 h 3949091"/>
                <a:gd name="connsiteX22" fmla="*/ 2072290 w 3289843"/>
                <a:gd name="connsiteY22" fmla="*/ 478690 h 3949091"/>
                <a:gd name="connsiteX23" fmla="*/ 2056473 w 3289843"/>
                <a:gd name="connsiteY23" fmla="*/ 437185 h 3949091"/>
                <a:gd name="connsiteX24" fmla="*/ 1901795 w 3289843"/>
                <a:gd name="connsiteY24" fmla="*/ 193938 h 3949091"/>
                <a:gd name="connsiteX25" fmla="*/ 1640852 w 3289843"/>
                <a:gd name="connsiteY25" fmla="*/ 100389 h 3949091"/>
                <a:gd name="connsiteX26" fmla="*/ 1577866 w 3289843"/>
                <a:gd name="connsiteY26" fmla="*/ 111830 h 3949091"/>
                <a:gd name="connsiteX27" fmla="*/ 1570020 w 3289843"/>
                <a:gd name="connsiteY27" fmla="*/ 115188 h 3949091"/>
                <a:gd name="connsiteX28" fmla="*/ 1562890 w 3289843"/>
                <a:gd name="connsiteY28" fmla="*/ 110555 h 3949091"/>
                <a:gd name="connsiteX29" fmla="*/ 1172831 w 3289843"/>
                <a:gd name="connsiteY29" fmla="*/ 0 h 3949091"/>
                <a:gd name="connsiteX30" fmla="*/ 561060 w 3289843"/>
                <a:gd name="connsiteY30" fmla="*/ 519262 h 3949091"/>
                <a:gd name="connsiteX31" fmla="*/ 706616 w 3289843"/>
                <a:gd name="connsiteY31" fmla="*/ 796708 h 3949091"/>
                <a:gd name="connsiteX32" fmla="*/ 724487 w 3289843"/>
                <a:gd name="connsiteY32" fmla="*/ 795620 h 3949091"/>
                <a:gd name="connsiteX33" fmla="*/ 737751 w 3289843"/>
                <a:gd name="connsiteY33" fmla="*/ 793412 h 3949091"/>
                <a:gd name="connsiteX34" fmla="*/ 752789 w 3289843"/>
                <a:gd name="connsiteY34" fmla="*/ 790023 h 3949091"/>
                <a:gd name="connsiteX35" fmla="*/ 756681 w 3289843"/>
                <a:gd name="connsiteY35" fmla="*/ 804947 h 3949091"/>
                <a:gd name="connsiteX36" fmla="*/ 794261 w 3289843"/>
                <a:gd name="connsiteY36" fmla="*/ 915067 h 3949091"/>
                <a:gd name="connsiteX37" fmla="*/ 772996 w 3289843"/>
                <a:gd name="connsiteY37" fmla="*/ 998232 h 3949091"/>
                <a:gd name="connsiteX38" fmla="*/ 776825 w 3289843"/>
                <a:gd name="connsiteY38" fmla="*/ 1117306 h 3949091"/>
                <a:gd name="connsiteX39" fmla="*/ 815962 w 3289843"/>
                <a:gd name="connsiteY39" fmla="*/ 1235696 h 3949091"/>
                <a:gd name="connsiteX40" fmla="*/ 803726 w 3289843"/>
                <a:gd name="connsiteY40" fmla="*/ 1244774 h 3949091"/>
                <a:gd name="connsiteX41" fmla="*/ 734170 w 3289843"/>
                <a:gd name="connsiteY41" fmla="*/ 1188875 h 3949091"/>
                <a:gd name="connsiteX42" fmla="*/ 704530 w 3289843"/>
                <a:gd name="connsiteY42" fmla="*/ 1167019 h 3949091"/>
                <a:gd name="connsiteX43" fmla="*/ 656395 w 3289843"/>
                <a:gd name="connsiteY43" fmla="*/ 1149235 h 3949091"/>
                <a:gd name="connsiteX44" fmla="*/ 350058 w 3289843"/>
                <a:gd name="connsiteY44" fmla="*/ 619278 h 3949091"/>
                <a:gd name="connsiteX45" fmla="*/ 377363 w 3289843"/>
                <a:gd name="connsiteY45" fmla="*/ 572581 h 3949091"/>
                <a:gd name="connsiteX46" fmla="*/ 377519 w 3289843"/>
                <a:gd name="connsiteY46" fmla="*/ 573421 h 3949091"/>
                <a:gd name="connsiteX47" fmla="*/ 379200 w 3289843"/>
                <a:gd name="connsiteY47" fmla="*/ 569006 h 3949091"/>
                <a:gd name="connsiteX48" fmla="*/ 381566 w 3289843"/>
                <a:gd name="connsiteY48" fmla="*/ 569037 h 3949091"/>
                <a:gd name="connsiteX49" fmla="*/ 379262 w 3289843"/>
                <a:gd name="connsiteY49" fmla="*/ 568850 h 3949091"/>
                <a:gd name="connsiteX50" fmla="*/ 393273 w 3289843"/>
                <a:gd name="connsiteY50" fmla="*/ 522620 h 3949091"/>
                <a:gd name="connsiteX51" fmla="*/ 414570 w 3289843"/>
                <a:gd name="connsiteY51" fmla="*/ 354113 h 3949091"/>
                <a:gd name="connsiteX52" fmla="*/ 354199 w 3289843"/>
                <a:gd name="connsiteY52" fmla="*/ 390613 h 3949091"/>
                <a:gd name="connsiteX53" fmla="*/ 337977 w 3289843"/>
                <a:gd name="connsiteY53" fmla="*/ 420863 h 3949091"/>
                <a:gd name="connsiteX54" fmla="*/ 241241 w 3289843"/>
                <a:gd name="connsiteY54" fmla="*/ 296068 h 3949091"/>
                <a:gd name="connsiteX55" fmla="*/ 239498 w 3289843"/>
                <a:gd name="connsiteY55" fmla="*/ 410106 h 3949091"/>
                <a:gd name="connsiteX56" fmla="*/ 139399 w 3289843"/>
                <a:gd name="connsiteY56" fmla="*/ 315904 h 3949091"/>
                <a:gd name="connsiteX57" fmla="*/ 153409 w 3289843"/>
                <a:gd name="connsiteY57" fmla="*/ 430905 h 3949091"/>
                <a:gd name="connsiteX58" fmla="*/ 63803 w 3289843"/>
                <a:gd name="connsiteY58" fmla="*/ 355294 h 3949091"/>
                <a:gd name="connsiteX59" fmla="*/ 83573 w 3289843"/>
                <a:gd name="connsiteY59" fmla="*/ 464731 h 3949091"/>
                <a:gd name="connsiteX60" fmla="*/ 31952 w 3289843"/>
                <a:gd name="connsiteY60" fmla="*/ 390799 h 3949091"/>
                <a:gd name="connsiteX61" fmla="*/ 7 w 3289843"/>
                <a:gd name="connsiteY61" fmla="*/ 428542 h 3949091"/>
                <a:gd name="connsiteX62" fmla="*/ 30239 w 3289843"/>
                <a:gd name="connsiteY62" fmla="*/ 569503 h 3949091"/>
                <a:gd name="connsiteX63" fmla="*/ 54058 w 3289843"/>
                <a:gd name="connsiteY63" fmla="*/ 637279 h 3949091"/>
                <a:gd name="connsiteX64" fmla="*/ 99421 w 3289843"/>
                <a:gd name="connsiteY64" fmla="*/ 694018 h 3949091"/>
                <a:gd name="connsiteX65" fmla="*/ 255065 w 3289843"/>
                <a:gd name="connsiteY65" fmla="*/ 1318550 h 3949091"/>
                <a:gd name="connsiteX66" fmla="*/ 240618 w 3289843"/>
                <a:gd name="connsiteY66" fmla="*/ 1396306 h 3949091"/>
                <a:gd name="connsiteX67" fmla="*/ 728410 w 3289843"/>
                <a:gd name="connsiteY67" fmla="*/ 1932948 h 3949091"/>
                <a:gd name="connsiteX68" fmla="*/ 736786 w 3289843"/>
                <a:gd name="connsiteY68" fmla="*/ 1933818 h 3949091"/>
                <a:gd name="connsiteX69" fmla="*/ 739339 w 3289843"/>
                <a:gd name="connsiteY69" fmla="*/ 1933756 h 3949091"/>
                <a:gd name="connsiteX70" fmla="*/ 763064 w 3289843"/>
                <a:gd name="connsiteY70" fmla="*/ 1932326 h 3949091"/>
                <a:gd name="connsiteX71" fmla="*/ 755373 w 3289843"/>
                <a:gd name="connsiteY71" fmla="*/ 1954804 h 3949091"/>
                <a:gd name="connsiteX72" fmla="*/ 686160 w 3289843"/>
                <a:gd name="connsiteY72" fmla="*/ 2156452 h 3949091"/>
                <a:gd name="connsiteX73" fmla="*/ 683109 w 3289843"/>
                <a:gd name="connsiteY73" fmla="*/ 2165095 h 3949091"/>
                <a:gd name="connsiteX74" fmla="*/ 673550 w 3289843"/>
                <a:gd name="connsiteY74" fmla="*/ 2192392 h 3949091"/>
                <a:gd name="connsiteX75" fmla="*/ 672212 w 3289843"/>
                <a:gd name="connsiteY75" fmla="*/ 2191086 h 3949091"/>
                <a:gd name="connsiteX76" fmla="*/ 592381 w 3289843"/>
                <a:gd name="connsiteY76" fmla="*/ 2380299 h 3949091"/>
                <a:gd name="connsiteX77" fmla="*/ 565387 w 3289843"/>
                <a:gd name="connsiteY77" fmla="*/ 2450189 h 3949091"/>
                <a:gd name="connsiteX78" fmla="*/ 363290 w 3289843"/>
                <a:gd name="connsiteY78" fmla="*/ 2856191 h 3949091"/>
                <a:gd name="connsiteX79" fmla="*/ 291524 w 3289843"/>
                <a:gd name="connsiteY79" fmla="*/ 2938486 h 3949091"/>
                <a:gd name="connsiteX80" fmla="*/ 174394 w 3289843"/>
                <a:gd name="connsiteY80" fmla="*/ 3222553 h 3949091"/>
                <a:gd name="connsiteX81" fmla="*/ 401773 w 3289843"/>
                <a:gd name="connsiteY81" fmla="*/ 3502890 h 3949091"/>
                <a:gd name="connsiteX82" fmla="*/ 630895 w 3289843"/>
                <a:gd name="connsiteY82" fmla="*/ 3615591 h 3949091"/>
                <a:gd name="connsiteX83" fmla="*/ 638679 w 3289843"/>
                <a:gd name="connsiteY83" fmla="*/ 3617612 h 3949091"/>
                <a:gd name="connsiteX84" fmla="*/ 641668 w 3289843"/>
                <a:gd name="connsiteY84" fmla="*/ 3625042 h 3949091"/>
                <a:gd name="connsiteX85" fmla="*/ 862789 w 3289843"/>
                <a:gd name="connsiteY85" fmla="*/ 3851127 h 3949091"/>
                <a:gd name="connsiteX86" fmla="*/ 1049972 w 3289843"/>
                <a:gd name="connsiteY86" fmla="*/ 3880321 h 3949091"/>
                <a:gd name="connsiteX87" fmla="*/ 1289774 w 3289843"/>
                <a:gd name="connsiteY87" fmla="*/ 3841054 h 3949091"/>
                <a:gd name="connsiteX88" fmla="*/ 1424869 w 3289843"/>
                <a:gd name="connsiteY88" fmla="*/ 3811177 h 3949091"/>
                <a:gd name="connsiteX89" fmla="*/ 1440187 w 3289843"/>
                <a:gd name="connsiteY89" fmla="*/ 3809591 h 3949091"/>
                <a:gd name="connsiteX90" fmla="*/ 1443612 w 3289843"/>
                <a:gd name="connsiteY90" fmla="*/ 3828712 h 3949091"/>
                <a:gd name="connsiteX91" fmla="*/ 1447068 w 3289843"/>
                <a:gd name="connsiteY91" fmla="*/ 3829147 h 3949091"/>
                <a:gd name="connsiteX92" fmla="*/ 1466683 w 3289843"/>
                <a:gd name="connsiteY92" fmla="*/ 3824297 h 3949091"/>
                <a:gd name="connsiteX93" fmla="*/ 1480133 w 3289843"/>
                <a:gd name="connsiteY93" fmla="*/ 3820753 h 3949091"/>
                <a:gd name="connsiteX94" fmla="*/ 1480632 w 3289843"/>
                <a:gd name="connsiteY94" fmla="*/ 3820659 h 3949091"/>
                <a:gd name="connsiteX95" fmla="*/ 1482064 w 3289843"/>
                <a:gd name="connsiteY95" fmla="*/ 3820659 h 3949091"/>
                <a:gd name="connsiteX96" fmla="*/ 1500620 w 3289843"/>
                <a:gd name="connsiteY96" fmla="*/ 3834681 h 3949091"/>
                <a:gd name="connsiteX97" fmla="*/ 1626686 w 3289843"/>
                <a:gd name="connsiteY97" fmla="*/ 3949091 h 3949091"/>
                <a:gd name="connsiteX98" fmla="*/ 1627589 w 3289843"/>
                <a:gd name="connsiteY98" fmla="*/ 3949091 h 3949091"/>
                <a:gd name="connsiteX99" fmla="*/ 1661775 w 3289843"/>
                <a:gd name="connsiteY99" fmla="*/ 3903918 h 3949091"/>
                <a:gd name="connsiteX100" fmla="*/ 1659471 w 3289843"/>
                <a:gd name="connsiteY100" fmla="*/ 3805550 h 3949091"/>
                <a:gd name="connsiteX101" fmla="*/ 1658942 w 3289843"/>
                <a:gd name="connsiteY101" fmla="*/ 3798368 h 3949091"/>
                <a:gd name="connsiteX102" fmla="*/ 1848523 w 3289843"/>
                <a:gd name="connsiteY102" fmla="*/ 3815374 h 3949091"/>
                <a:gd name="connsiteX103" fmla="*/ 2370843 w 3289843"/>
                <a:gd name="connsiteY103" fmla="*/ 3472920 h 3949091"/>
                <a:gd name="connsiteX104" fmla="*/ 2371092 w 3289843"/>
                <a:gd name="connsiteY104" fmla="*/ 3472578 h 3949091"/>
                <a:gd name="connsiteX105" fmla="*/ 2378253 w 3289843"/>
                <a:gd name="connsiteY105" fmla="*/ 3478702 h 3949091"/>
                <a:gd name="connsiteX106" fmla="*/ 2426295 w 3289843"/>
                <a:gd name="connsiteY106" fmla="*/ 3498040 h 3949091"/>
                <a:gd name="connsiteX107" fmla="*/ 2505751 w 3289843"/>
                <a:gd name="connsiteY107" fmla="*/ 3522104 h 3949091"/>
                <a:gd name="connsiteX108" fmla="*/ 2562105 w 3289843"/>
                <a:gd name="connsiteY108" fmla="*/ 3528197 h 3949091"/>
                <a:gd name="connsiteX109" fmla="*/ 2576334 w 3289843"/>
                <a:gd name="connsiteY109" fmla="*/ 3458681 h 3949091"/>
                <a:gd name="connsiteX110" fmla="*/ 2460792 w 3289843"/>
                <a:gd name="connsiteY110" fmla="*/ 3250099 h 3949091"/>
                <a:gd name="connsiteX111" fmla="*/ 2474523 w 3289843"/>
                <a:gd name="connsiteY111" fmla="*/ 3240648 h 3949091"/>
                <a:gd name="connsiteX112" fmla="*/ 2407832 w 3289843"/>
                <a:gd name="connsiteY112" fmla="*/ 3124310 h 3949091"/>
                <a:gd name="connsiteX113" fmla="*/ 2366609 w 3289843"/>
                <a:gd name="connsiteY113" fmla="*/ 3143678 h 3949091"/>
                <a:gd name="connsiteX114" fmla="*/ 2350076 w 3289843"/>
                <a:gd name="connsiteY114" fmla="*/ 3143834 h 3949091"/>
                <a:gd name="connsiteX115" fmla="*/ 2234316 w 3289843"/>
                <a:gd name="connsiteY115" fmla="*/ 3218823 h 3949091"/>
                <a:gd name="connsiteX116" fmla="*/ 2234098 w 3289843"/>
                <a:gd name="connsiteY116" fmla="*/ 3218885 h 3949091"/>
                <a:gd name="connsiteX117" fmla="*/ 2045171 w 3289843"/>
                <a:gd name="connsiteY117" fmla="*/ 3279883 h 3949091"/>
                <a:gd name="connsiteX118" fmla="*/ 2040158 w 3289843"/>
                <a:gd name="connsiteY118" fmla="*/ 3264898 h 3949091"/>
                <a:gd name="connsiteX119" fmla="*/ 2037886 w 3289843"/>
                <a:gd name="connsiteY119" fmla="*/ 3266017 h 3949091"/>
                <a:gd name="connsiteX120" fmla="*/ 2040688 w 3289843"/>
                <a:gd name="connsiteY120" fmla="*/ 2209865 h 3949091"/>
                <a:gd name="connsiteX121" fmla="*/ 2032281 w 3289843"/>
                <a:gd name="connsiteY121" fmla="*/ 2197833 h 3949091"/>
                <a:gd name="connsiteX122" fmla="*/ 2024653 w 3289843"/>
                <a:gd name="connsiteY122" fmla="*/ 2182785 h 3949091"/>
                <a:gd name="connsiteX123" fmla="*/ 2009428 w 3289843"/>
                <a:gd name="connsiteY123" fmla="*/ 2012506 h 3949091"/>
                <a:gd name="connsiteX124" fmla="*/ 2007124 w 3289843"/>
                <a:gd name="connsiteY124" fmla="*/ 1986267 h 3949091"/>
                <a:gd name="connsiteX125" fmla="*/ 2031441 w 3289843"/>
                <a:gd name="connsiteY125" fmla="*/ 1996402 h 3949091"/>
                <a:gd name="connsiteX126" fmla="*/ 2226688 w 3289843"/>
                <a:gd name="connsiteY126" fmla="*/ 2059794 h 3949091"/>
                <a:gd name="connsiteX127" fmla="*/ 2260563 w 3289843"/>
                <a:gd name="connsiteY127" fmla="*/ 2066136 h 3949091"/>
                <a:gd name="connsiteX128" fmla="*/ 2275259 w 3289843"/>
                <a:gd name="connsiteY128" fmla="*/ 2067815 h 3949091"/>
                <a:gd name="connsiteX129" fmla="*/ 2335131 w 3289843"/>
                <a:gd name="connsiteY129" fmla="*/ 2051773 h 3949091"/>
                <a:gd name="connsiteX130" fmla="*/ 2533025 w 3289843"/>
                <a:gd name="connsiteY130" fmla="*/ 2110968 h 3949091"/>
                <a:gd name="connsiteX131" fmla="*/ 2964712 w 3289843"/>
                <a:gd name="connsiteY131" fmla="*/ 2012413 h 3949091"/>
                <a:gd name="connsiteX132" fmla="*/ 2982739 w 3289843"/>
                <a:gd name="connsiteY132" fmla="*/ 2020870 h 3949091"/>
                <a:gd name="connsiteX133" fmla="*/ 3055253 w 3289843"/>
                <a:gd name="connsiteY133" fmla="*/ 2026310 h 3949091"/>
                <a:gd name="connsiteX134" fmla="*/ 3124777 w 3289843"/>
                <a:gd name="connsiteY134" fmla="*/ 2007719 h 3949091"/>
                <a:gd name="connsiteX135" fmla="*/ 3258346 w 3289843"/>
                <a:gd name="connsiteY135" fmla="*/ 1953125 h 3949091"/>
                <a:gd name="connsiteX136" fmla="*/ 3271547 w 3289843"/>
                <a:gd name="connsiteY136" fmla="*/ 1905495 h 3949091"/>
                <a:gd name="connsiteX137" fmla="*/ 3181318 w 3289843"/>
                <a:gd name="connsiteY137" fmla="*/ 1904625 h 3949091"/>
                <a:gd name="connsiteX138" fmla="*/ 3282943 w 3289843"/>
                <a:gd name="connsiteY138" fmla="*/ 1859234 h 39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289843" h="3949091">
                  <a:moveTo>
                    <a:pt x="3282943" y="1859234"/>
                  </a:moveTo>
                  <a:cubicBezTo>
                    <a:pt x="3320305" y="1810236"/>
                    <a:pt x="3194955" y="1820371"/>
                    <a:pt x="3169860" y="1827957"/>
                  </a:cubicBezTo>
                  <a:cubicBezTo>
                    <a:pt x="3194706" y="1816330"/>
                    <a:pt x="3261709" y="1802619"/>
                    <a:pt x="3272886" y="1774669"/>
                  </a:cubicBezTo>
                  <a:cubicBezTo>
                    <a:pt x="3295926" y="1719671"/>
                    <a:pt x="3165377" y="1741901"/>
                    <a:pt x="3138507" y="1745258"/>
                  </a:cubicBezTo>
                  <a:cubicBezTo>
                    <a:pt x="3159306" y="1739444"/>
                    <a:pt x="3262985" y="1719050"/>
                    <a:pt x="3231850" y="1679503"/>
                  </a:cubicBezTo>
                  <a:cubicBezTo>
                    <a:pt x="3205417" y="1646206"/>
                    <a:pt x="3108992" y="1660756"/>
                    <a:pt x="3074058" y="1670145"/>
                  </a:cubicBezTo>
                  <a:cubicBezTo>
                    <a:pt x="3076331" y="1669523"/>
                    <a:pt x="3088318" y="1644123"/>
                    <a:pt x="3089937" y="1639677"/>
                  </a:cubicBezTo>
                  <a:cubicBezTo>
                    <a:pt x="3098935" y="1615178"/>
                    <a:pt x="3102951" y="1581664"/>
                    <a:pt x="3086045" y="1569352"/>
                  </a:cubicBezTo>
                  <a:cubicBezTo>
                    <a:pt x="3039685" y="1535589"/>
                    <a:pt x="2975267" y="1655564"/>
                    <a:pt x="2958734" y="1681928"/>
                  </a:cubicBezTo>
                  <a:cubicBezTo>
                    <a:pt x="2944412" y="1697722"/>
                    <a:pt x="2933328" y="1712676"/>
                    <a:pt x="2928409" y="1719547"/>
                  </a:cubicBezTo>
                  <a:lnTo>
                    <a:pt x="2926945" y="1717744"/>
                  </a:lnTo>
                  <a:lnTo>
                    <a:pt x="2928315" y="1719702"/>
                  </a:lnTo>
                  <a:cubicBezTo>
                    <a:pt x="2926572" y="1722127"/>
                    <a:pt x="2925606" y="1723558"/>
                    <a:pt x="2925606" y="1723558"/>
                  </a:cubicBezTo>
                  <a:lnTo>
                    <a:pt x="2926385" y="1723247"/>
                  </a:lnTo>
                  <a:cubicBezTo>
                    <a:pt x="2917107" y="1733475"/>
                    <a:pt x="2910350" y="1747683"/>
                    <a:pt x="2905524" y="1763508"/>
                  </a:cubicBezTo>
                  <a:cubicBezTo>
                    <a:pt x="2904902" y="1763446"/>
                    <a:pt x="2709467" y="1747341"/>
                    <a:pt x="2597132" y="1723216"/>
                  </a:cubicBezTo>
                  <a:cubicBezTo>
                    <a:pt x="2595794" y="1707266"/>
                    <a:pt x="2592151" y="1691628"/>
                    <a:pt x="2586142" y="1676736"/>
                  </a:cubicBezTo>
                  <a:lnTo>
                    <a:pt x="2581907" y="1666290"/>
                  </a:lnTo>
                  <a:lnTo>
                    <a:pt x="2590407" y="1658829"/>
                  </a:lnTo>
                  <a:cubicBezTo>
                    <a:pt x="2662516" y="1595592"/>
                    <a:pt x="2745397" y="1490881"/>
                    <a:pt x="2730826" y="1351226"/>
                  </a:cubicBezTo>
                  <a:cubicBezTo>
                    <a:pt x="2716037" y="1220960"/>
                    <a:pt x="2633156" y="1170065"/>
                    <a:pt x="2537197" y="1111119"/>
                  </a:cubicBezTo>
                  <a:cubicBezTo>
                    <a:pt x="2490931" y="1082703"/>
                    <a:pt x="2443076" y="1053323"/>
                    <a:pt x="2401169" y="1013031"/>
                  </a:cubicBezTo>
                  <a:cubicBezTo>
                    <a:pt x="2242660" y="859696"/>
                    <a:pt x="2142219" y="647072"/>
                    <a:pt x="2072290" y="478690"/>
                  </a:cubicBezTo>
                  <a:cubicBezTo>
                    <a:pt x="2066903" y="464948"/>
                    <a:pt x="2061704" y="451082"/>
                    <a:pt x="2056473" y="437185"/>
                  </a:cubicBezTo>
                  <a:cubicBezTo>
                    <a:pt x="2022100" y="345999"/>
                    <a:pt x="1986606" y="251672"/>
                    <a:pt x="1901795" y="193938"/>
                  </a:cubicBezTo>
                  <a:cubicBezTo>
                    <a:pt x="1831865" y="147366"/>
                    <a:pt x="1724045" y="100389"/>
                    <a:pt x="1640852" y="100389"/>
                  </a:cubicBezTo>
                  <a:cubicBezTo>
                    <a:pt x="1616816" y="100389"/>
                    <a:pt x="1595613" y="104244"/>
                    <a:pt x="1577866" y="111830"/>
                  </a:cubicBezTo>
                  <a:lnTo>
                    <a:pt x="1570020" y="115188"/>
                  </a:lnTo>
                  <a:lnTo>
                    <a:pt x="1562890" y="110555"/>
                  </a:lnTo>
                  <a:cubicBezTo>
                    <a:pt x="1453171" y="39266"/>
                    <a:pt x="1314651" y="0"/>
                    <a:pt x="1172831" y="0"/>
                  </a:cubicBezTo>
                  <a:cubicBezTo>
                    <a:pt x="868829" y="0"/>
                    <a:pt x="561060" y="178362"/>
                    <a:pt x="561060" y="519262"/>
                  </a:cubicBezTo>
                  <a:cubicBezTo>
                    <a:pt x="561060" y="602676"/>
                    <a:pt x="575226" y="796708"/>
                    <a:pt x="706616" y="796708"/>
                  </a:cubicBezTo>
                  <a:cubicBezTo>
                    <a:pt x="712345" y="796708"/>
                    <a:pt x="718323" y="796366"/>
                    <a:pt x="724487" y="795620"/>
                  </a:cubicBezTo>
                  <a:cubicBezTo>
                    <a:pt x="729064" y="795122"/>
                    <a:pt x="733516" y="794376"/>
                    <a:pt x="737751" y="793412"/>
                  </a:cubicBezTo>
                  <a:lnTo>
                    <a:pt x="752789" y="790023"/>
                  </a:lnTo>
                  <a:lnTo>
                    <a:pt x="756681" y="804947"/>
                  </a:lnTo>
                  <a:cubicBezTo>
                    <a:pt x="766021" y="840824"/>
                    <a:pt x="778756" y="877790"/>
                    <a:pt x="794261" y="915067"/>
                  </a:cubicBezTo>
                  <a:cubicBezTo>
                    <a:pt x="790089" y="943234"/>
                    <a:pt x="778226" y="970127"/>
                    <a:pt x="772996" y="998232"/>
                  </a:cubicBezTo>
                  <a:cubicBezTo>
                    <a:pt x="765617" y="1037716"/>
                    <a:pt x="769602" y="1078257"/>
                    <a:pt x="776825" y="1117306"/>
                  </a:cubicBezTo>
                  <a:cubicBezTo>
                    <a:pt x="784702" y="1159930"/>
                    <a:pt x="797374" y="1199290"/>
                    <a:pt x="815962" y="1235696"/>
                  </a:cubicBezTo>
                  <a:lnTo>
                    <a:pt x="803726" y="1244774"/>
                  </a:lnTo>
                  <a:cubicBezTo>
                    <a:pt x="771252" y="1214182"/>
                    <a:pt x="751544" y="1200751"/>
                    <a:pt x="734170" y="1188875"/>
                  </a:cubicBezTo>
                  <a:cubicBezTo>
                    <a:pt x="724207" y="1182066"/>
                    <a:pt x="714804" y="1175662"/>
                    <a:pt x="704530" y="1167019"/>
                  </a:cubicBezTo>
                  <a:cubicBezTo>
                    <a:pt x="693882" y="1158096"/>
                    <a:pt x="677691" y="1152158"/>
                    <a:pt x="656395" y="1149235"/>
                  </a:cubicBezTo>
                  <a:cubicBezTo>
                    <a:pt x="546582" y="976842"/>
                    <a:pt x="419800" y="767950"/>
                    <a:pt x="350058" y="619278"/>
                  </a:cubicBezTo>
                  <a:cubicBezTo>
                    <a:pt x="363259" y="604479"/>
                    <a:pt x="373565" y="588406"/>
                    <a:pt x="377363" y="572581"/>
                  </a:cubicBezTo>
                  <a:lnTo>
                    <a:pt x="377519" y="573421"/>
                  </a:lnTo>
                  <a:cubicBezTo>
                    <a:pt x="377519" y="573421"/>
                    <a:pt x="378173" y="571835"/>
                    <a:pt x="379200" y="569006"/>
                  </a:cubicBezTo>
                  <a:lnTo>
                    <a:pt x="381566" y="569037"/>
                  </a:lnTo>
                  <a:lnTo>
                    <a:pt x="379262" y="568850"/>
                  </a:lnTo>
                  <a:cubicBezTo>
                    <a:pt x="382189" y="560923"/>
                    <a:pt x="388292" y="543326"/>
                    <a:pt x="393273" y="522620"/>
                  </a:cubicBezTo>
                  <a:cubicBezTo>
                    <a:pt x="405727" y="494079"/>
                    <a:pt x="468620" y="373327"/>
                    <a:pt x="414570" y="354113"/>
                  </a:cubicBezTo>
                  <a:cubicBezTo>
                    <a:pt x="394830" y="347149"/>
                    <a:pt x="369393" y="369347"/>
                    <a:pt x="354199" y="390613"/>
                  </a:cubicBezTo>
                  <a:cubicBezTo>
                    <a:pt x="351459" y="394437"/>
                    <a:pt x="337199" y="418687"/>
                    <a:pt x="337977" y="420863"/>
                  </a:cubicBezTo>
                  <a:cubicBezTo>
                    <a:pt x="326053" y="386788"/>
                    <a:pt x="283678" y="299053"/>
                    <a:pt x="241241" y="296068"/>
                  </a:cubicBezTo>
                  <a:cubicBezTo>
                    <a:pt x="190958" y="292711"/>
                    <a:pt x="232554" y="389649"/>
                    <a:pt x="239498" y="410106"/>
                  </a:cubicBezTo>
                  <a:cubicBezTo>
                    <a:pt x="227137" y="386073"/>
                    <a:pt x="171872" y="265880"/>
                    <a:pt x="139399" y="315904"/>
                  </a:cubicBezTo>
                  <a:cubicBezTo>
                    <a:pt x="122586" y="340900"/>
                    <a:pt x="149019" y="403857"/>
                    <a:pt x="153409" y="430905"/>
                  </a:cubicBezTo>
                  <a:cubicBezTo>
                    <a:pt x="145563" y="405940"/>
                    <a:pt x="83200" y="296846"/>
                    <a:pt x="63803" y="355294"/>
                  </a:cubicBezTo>
                  <a:cubicBezTo>
                    <a:pt x="54711" y="382871"/>
                    <a:pt x="73517" y="438522"/>
                    <a:pt x="83573" y="464731"/>
                  </a:cubicBezTo>
                  <a:cubicBezTo>
                    <a:pt x="68816" y="443932"/>
                    <a:pt x="57233" y="401991"/>
                    <a:pt x="31952" y="390799"/>
                  </a:cubicBezTo>
                  <a:cubicBezTo>
                    <a:pt x="4397" y="380633"/>
                    <a:pt x="-211" y="408396"/>
                    <a:pt x="7" y="428542"/>
                  </a:cubicBezTo>
                  <a:cubicBezTo>
                    <a:pt x="536" y="477509"/>
                    <a:pt x="17038" y="523086"/>
                    <a:pt x="30239" y="569503"/>
                  </a:cubicBezTo>
                  <a:cubicBezTo>
                    <a:pt x="36964" y="593132"/>
                    <a:pt x="42008" y="615547"/>
                    <a:pt x="54058" y="637279"/>
                  </a:cubicBezTo>
                  <a:cubicBezTo>
                    <a:pt x="65764" y="658451"/>
                    <a:pt x="80927" y="678318"/>
                    <a:pt x="99421" y="694018"/>
                  </a:cubicBezTo>
                  <a:cubicBezTo>
                    <a:pt x="90423" y="895698"/>
                    <a:pt x="151541" y="1122405"/>
                    <a:pt x="255065" y="1318550"/>
                  </a:cubicBezTo>
                  <a:cubicBezTo>
                    <a:pt x="243825" y="1343080"/>
                    <a:pt x="238968" y="1369196"/>
                    <a:pt x="240618" y="1396306"/>
                  </a:cubicBezTo>
                  <a:cubicBezTo>
                    <a:pt x="269574" y="1502789"/>
                    <a:pt x="587929" y="1902977"/>
                    <a:pt x="728410" y="1932948"/>
                  </a:cubicBezTo>
                  <a:cubicBezTo>
                    <a:pt x="731181" y="1933538"/>
                    <a:pt x="733921" y="1933818"/>
                    <a:pt x="736786" y="1933818"/>
                  </a:cubicBezTo>
                  <a:cubicBezTo>
                    <a:pt x="737626" y="1933818"/>
                    <a:pt x="738467" y="1933818"/>
                    <a:pt x="739339" y="1933756"/>
                  </a:cubicBezTo>
                  <a:lnTo>
                    <a:pt x="763064" y="1932326"/>
                  </a:lnTo>
                  <a:lnTo>
                    <a:pt x="755373" y="1954804"/>
                  </a:lnTo>
                  <a:cubicBezTo>
                    <a:pt x="736443" y="2009957"/>
                    <a:pt x="711193" y="2083516"/>
                    <a:pt x="686160" y="2156452"/>
                  </a:cubicBezTo>
                  <a:cubicBezTo>
                    <a:pt x="685070" y="2159406"/>
                    <a:pt x="684105" y="2162235"/>
                    <a:pt x="683109" y="2165095"/>
                  </a:cubicBezTo>
                  <a:lnTo>
                    <a:pt x="673550" y="2192392"/>
                  </a:lnTo>
                  <a:lnTo>
                    <a:pt x="672212" y="2191086"/>
                  </a:lnTo>
                  <a:cubicBezTo>
                    <a:pt x="645093" y="2254510"/>
                    <a:pt x="596429" y="2368858"/>
                    <a:pt x="592381" y="2380299"/>
                  </a:cubicBezTo>
                  <a:cubicBezTo>
                    <a:pt x="583228" y="2403554"/>
                    <a:pt x="574292" y="2426903"/>
                    <a:pt x="565387" y="2450189"/>
                  </a:cubicBezTo>
                  <a:cubicBezTo>
                    <a:pt x="512178" y="2589005"/>
                    <a:pt x="457162" y="2732547"/>
                    <a:pt x="363290" y="2856191"/>
                  </a:cubicBezTo>
                  <a:cubicBezTo>
                    <a:pt x="341683" y="2884607"/>
                    <a:pt x="316183" y="2911997"/>
                    <a:pt x="291524" y="2938486"/>
                  </a:cubicBezTo>
                  <a:cubicBezTo>
                    <a:pt x="212410" y="3023485"/>
                    <a:pt x="137686" y="3103759"/>
                    <a:pt x="174394" y="3222553"/>
                  </a:cubicBezTo>
                  <a:cubicBezTo>
                    <a:pt x="211196" y="3341752"/>
                    <a:pt x="309987" y="3431135"/>
                    <a:pt x="401773" y="3502890"/>
                  </a:cubicBezTo>
                  <a:cubicBezTo>
                    <a:pt x="469274" y="3555650"/>
                    <a:pt x="546364" y="3593548"/>
                    <a:pt x="630895" y="3615591"/>
                  </a:cubicBezTo>
                  <a:lnTo>
                    <a:pt x="638679" y="3617612"/>
                  </a:lnTo>
                  <a:lnTo>
                    <a:pt x="641668" y="3625042"/>
                  </a:lnTo>
                  <a:cubicBezTo>
                    <a:pt x="690052" y="3744925"/>
                    <a:pt x="764433" y="3821001"/>
                    <a:pt x="862789" y="3851127"/>
                  </a:cubicBezTo>
                  <a:cubicBezTo>
                    <a:pt x="926896" y="3870776"/>
                    <a:pt x="988138" y="3880321"/>
                    <a:pt x="1049972" y="3880321"/>
                  </a:cubicBezTo>
                  <a:cubicBezTo>
                    <a:pt x="1139236" y="3880321"/>
                    <a:pt x="1215766" y="3860361"/>
                    <a:pt x="1289774" y="3841054"/>
                  </a:cubicBezTo>
                  <a:cubicBezTo>
                    <a:pt x="1335854" y="3829022"/>
                    <a:pt x="1379412" y="3817675"/>
                    <a:pt x="1424869" y="3811177"/>
                  </a:cubicBezTo>
                  <a:lnTo>
                    <a:pt x="1440187" y="3809591"/>
                  </a:lnTo>
                  <a:cubicBezTo>
                    <a:pt x="1440187" y="3809591"/>
                    <a:pt x="1443394" y="3827375"/>
                    <a:pt x="1443612" y="3828712"/>
                  </a:cubicBezTo>
                  <a:cubicBezTo>
                    <a:pt x="1444453" y="3828960"/>
                    <a:pt x="1445542" y="3829147"/>
                    <a:pt x="1447068" y="3829147"/>
                  </a:cubicBezTo>
                  <a:cubicBezTo>
                    <a:pt x="1453077" y="3829147"/>
                    <a:pt x="1460923" y="3826318"/>
                    <a:pt x="1466683" y="3824297"/>
                  </a:cubicBezTo>
                  <a:cubicBezTo>
                    <a:pt x="1471696" y="3822494"/>
                    <a:pt x="1475743" y="3821032"/>
                    <a:pt x="1480133" y="3820753"/>
                  </a:cubicBezTo>
                  <a:lnTo>
                    <a:pt x="1480632" y="3820659"/>
                  </a:lnTo>
                  <a:lnTo>
                    <a:pt x="1482064" y="3820659"/>
                  </a:lnTo>
                  <a:cubicBezTo>
                    <a:pt x="1490657" y="3820659"/>
                    <a:pt x="1498098" y="3826318"/>
                    <a:pt x="1500620" y="3834681"/>
                  </a:cubicBezTo>
                  <a:cubicBezTo>
                    <a:pt x="1529171" y="3928728"/>
                    <a:pt x="1608565" y="3949091"/>
                    <a:pt x="1626686" y="3949091"/>
                  </a:cubicBezTo>
                  <a:lnTo>
                    <a:pt x="1627589" y="3949091"/>
                  </a:lnTo>
                  <a:cubicBezTo>
                    <a:pt x="1658412" y="3948812"/>
                    <a:pt x="1661495" y="3908799"/>
                    <a:pt x="1661775" y="3903918"/>
                  </a:cubicBezTo>
                  <a:cubicBezTo>
                    <a:pt x="1663425" y="3882186"/>
                    <a:pt x="1662647" y="3849075"/>
                    <a:pt x="1659471" y="3805550"/>
                  </a:cubicBezTo>
                  <a:lnTo>
                    <a:pt x="1658942" y="3798368"/>
                  </a:lnTo>
                  <a:cubicBezTo>
                    <a:pt x="1716448" y="3820846"/>
                    <a:pt x="1780212" y="3830080"/>
                    <a:pt x="1848523" y="3815374"/>
                  </a:cubicBezTo>
                  <a:cubicBezTo>
                    <a:pt x="2132629" y="3754251"/>
                    <a:pt x="2210685" y="3569671"/>
                    <a:pt x="2370843" y="3472920"/>
                  </a:cubicBezTo>
                  <a:cubicBezTo>
                    <a:pt x="2370843" y="3472920"/>
                    <a:pt x="2371061" y="3472640"/>
                    <a:pt x="2371092" y="3472578"/>
                  </a:cubicBezTo>
                  <a:cubicBezTo>
                    <a:pt x="2373085" y="3475003"/>
                    <a:pt x="2375327" y="3477148"/>
                    <a:pt x="2378253" y="3478702"/>
                  </a:cubicBezTo>
                  <a:cubicBezTo>
                    <a:pt x="2385446" y="3482837"/>
                    <a:pt x="2403815" y="3490175"/>
                    <a:pt x="2426295" y="3498040"/>
                  </a:cubicBezTo>
                  <a:cubicBezTo>
                    <a:pt x="2455312" y="3516197"/>
                    <a:pt x="2483739" y="3521575"/>
                    <a:pt x="2505751" y="3522104"/>
                  </a:cubicBezTo>
                  <a:cubicBezTo>
                    <a:pt x="2532465" y="3528695"/>
                    <a:pt x="2554758" y="3532115"/>
                    <a:pt x="2562105" y="3528197"/>
                  </a:cubicBezTo>
                  <a:cubicBezTo>
                    <a:pt x="2592462" y="3512870"/>
                    <a:pt x="2587200" y="3484081"/>
                    <a:pt x="2576334" y="3458681"/>
                  </a:cubicBezTo>
                  <a:cubicBezTo>
                    <a:pt x="2550523" y="3394511"/>
                    <a:pt x="2508273" y="3319398"/>
                    <a:pt x="2460792" y="3250099"/>
                  </a:cubicBezTo>
                  <a:lnTo>
                    <a:pt x="2474523" y="3240648"/>
                  </a:lnTo>
                  <a:cubicBezTo>
                    <a:pt x="2447653" y="3191153"/>
                    <a:pt x="2418729" y="3140134"/>
                    <a:pt x="2407832" y="3124310"/>
                  </a:cubicBezTo>
                  <a:cubicBezTo>
                    <a:pt x="2399581" y="3126890"/>
                    <a:pt x="2383827" y="3134694"/>
                    <a:pt x="2366609" y="3143678"/>
                  </a:cubicBezTo>
                  <a:cubicBezTo>
                    <a:pt x="2361316" y="3142559"/>
                    <a:pt x="2355805" y="3142404"/>
                    <a:pt x="2350076" y="3143834"/>
                  </a:cubicBezTo>
                  <a:cubicBezTo>
                    <a:pt x="2315018" y="3151358"/>
                    <a:pt x="2265545" y="3199889"/>
                    <a:pt x="2234316" y="3218823"/>
                  </a:cubicBezTo>
                  <a:cubicBezTo>
                    <a:pt x="2234285" y="3218854"/>
                    <a:pt x="2234098" y="3218885"/>
                    <a:pt x="2234098" y="3218885"/>
                  </a:cubicBezTo>
                  <a:cubicBezTo>
                    <a:pt x="2170863" y="3240243"/>
                    <a:pt x="2107846" y="3260203"/>
                    <a:pt x="2045171" y="3279883"/>
                  </a:cubicBezTo>
                  <a:lnTo>
                    <a:pt x="2040158" y="3264898"/>
                  </a:lnTo>
                  <a:lnTo>
                    <a:pt x="2037886" y="3266017"/>
                  </a:lnTo>
                  <a:cubicBezTo>
                    <a:pt x="2243377" y="3135253"/>
                    <a:pt x="2208848" y="2600726"/>
                    <a:pt x="2040688" y="2209865"/>
                  </a:cubicBezTo>
                  <a:cubicBezTo>
                    <a:pt x="2039380" y="2207688"/>
                    <a:pt x="2034616" y="2201066"/>
                    <a:pt x="2032281" y="2197833"/>
                  </a:cubicBezTo>
                  <a:cubicBezTo>
                    <a:pt x="2026459" y="2189781"/>
                    <a:pt x="2024809" y="2187542"/>
                    <a:pt x="2024653" y="2182785"/>
                  </a:cubicBezTo>
                  <a:cubicBezTo>
                    <a:pt x="2018956" y="2120046"/>
                    <a:pt x="2013756" y="2061535"/>
                    <a:pt x="2009428" y="2012506"/>
                  </a:cubicBezTo>
                  <a:lnTo>
                    <a:pt x="2007124" y="1986267"/>
                  </a:lnTo>
                  <a:lnTo>
                    <a:pt x="2031441" y="1996402"/>
                  </a:lnTo>
                  <a:cubicBezTo>
                    <a:pt x="2159779" y="2049907"/>
                    <a:pt x="2195335" y="2055162"/>
                    <a:pt x="2226688" y="2059794"/>
                  </a:cubicBezTo>
                  <a:cubicBezTo>
                    <a:pt x="2237430" y="2061380"/>
                    <a:pt x="2247580" y="2062903"/>
                    <a:pt x="2260563" y="2066136"/>
                  </a:cubicBezTo>
                  <a:cubicBezTo>
                    <a:pt x="2265047" y="2067256"/>
                    <a:pt x="2269997" y="2067815"/>
                    <a:pt x="2275259" y="2067815"/>
                  </a:cubicBezTo>
                  <a:cubicBezTo>
                    <a:pt x="2291667" y="2067815"/>
                    <a:pt x="2311780" y="2062406"/>
                    <a:pt x="2335131" y="2051773"/>
                  </a:cubicBezTo>
                  <a:cubicBezTo>
                    <a:pt x="2399674" y="2080375"/>
                    <a:pt x="2467860" y="2098843"/>
                    <a:pt x="2533025" y="2110968"/>
                  </a:cubicBezTo>
                  <a:cubicBezTo>
                    <a:pt x="2632097" y="2129404"/>
                    <a:pt x="2891950" y="2038839"/>
                    <a:pt x="2964712" y="2012413"/>
                  </a:cubicBezTo>
                  <a:cubicBezTo>
                    <a:pt x="2970036" y="2015802"/>
                    <a:pt x="2975921" y="2018693"/>
                    <a:pt x="2982739" y="2020870"/>
                  </a:cubicBezTo>
                  <a:cubicBezTo>
                    <a:pt x="3006153" y="2027274"/>
                    <a:pt x="3031154" y="2028611"/>
                    <a:pt x="3055253" y="2026310"/>
                  </a:cubicBezTo>
                  <a:cubicBezTo>
                    <a:pt x="3080036" y="2023947"/>
                    <a:pt x="3101426" y="2015491"/>
                    <a:pt x="3124777" y="2007719"/>
                  </a:cubicBezTo>
                  <a:cubicBezTo>
                    <a:pt x="3170577" y="1992391"/>
                    <a:pt x="3217559" y="1980297"/>
                    <a:pt x="3258346" y="1953125"/>
                  </a:cubicBezTo>
                  <a:cubicBezTo>
                    <a:pt x="3275128" y="1941932"/>
                    <a:pt x="3295490" y="1922470"/>
                    <a:pt x="3271547" y="1905495"/>
                  </a:cubicBezTo>
                  <a:cubicBezTo>
                    <a:pt x="3248040" y="1890976"/>
                    <a:pt x="3206849" y="1905060"/>
                    <a:pt x="3181318" y="1904625"/>
                  </a:cubicBezTo>
                  <a:cubicBezTo>
                    <a:pt x="3208623" y="1898158"/>
                    <a:pt x="3265258" y="1882240"/>
                    <a:pt x="3282943" y="1859234"/>
                  </a:cubicBezTo>
                </a:path>
              </a:pathLst>
            </a:custGeom>
            <a:solidFill>
              <a:srgbClr val="FABCA4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1A7788E-9CB0-4827-9F39-F49A2E0FFFFA}"/>
                </a:ext>
              </a:extLst>
            </p:cNvPr>
            <p:cNvSpPr/>
            <p:nvPr/>
          </p:nvSpPr>
          <p:spPr>
            <a:xfrm>
              <a:off x="14226991" y="5264353"/>
              <a:ext cx="2449012" cy="2523818"/>
            </a:xfrm>
            <a:custGeom>
              <a:avLst/>
              <a:gdLst>
                <a:gd name="connsiteX0" fmla="*/ 2448699 w 2449012"/>
                <a:gd name="connsiteY0" fmla="*/ 595348 h 2523818"/>
                <a:gd name="connsiteX1" fmla="*/ 2436152 w 2449012"/>
                <a:gd name="connsiteY1" fmla="*/ 539573 h 2523818"/>
                <a:gd name="connsiteX2" fmla="*/ 2424819 w 2449012"/>
                <a:gd name="connsiteY2" fmla="*/ 516318 h 2523818"/>
                <a:gd name="connsiteX3" fmla="*/ 1831511 w 2449012"/>
                <a:gd name="connsiteY3" fmla="*/ 173894 h 2523818"/>
                <a:gd name="connsiteX4" fmla="*/ 1831230 w 2449012"/>
                <a:gd name="connsiteY4" fmla="*/ 173987 h 2523818"/>
                <a:gd name="connsiteX5" fmla="*/ 1666246 w 2449012"/>
                <a:gd name="connsiteY5" fmla="*/ 241763 h 2523818"/>
                <a:gd name="connsiteX6" fmla="*/ 1303741 w 2449012"/>
                <a:gd name="connsiteY6" fmla="*/ 412788 h 2523818"/>
                <a:gd name="connsiteX7" fmla="*/ 1132468 w 2449012"/>
                <a:gd name="connsiteY7" fmla="*/ 410830 h 2523818"/>
                <a:gd name="connsiteX8" fmla="*/ 718902 w 2449012"/>
                <a:gd name="connsiteY8" fmla="*/ 197864 h 2523818"/>
                <a:gd name="connsiteX9" fmla="*/ 649907 w 2449012"/>
                <a:gd name="connsiteY9" fmla="*/ 101983 h 2523818"/>
                <a:gd name="connsiteX10" fmla="*/ 550026 w 2449012"/>
                <a:gd name="connsiteY10" fmla="*/ 23606 h 2523818"/>
                <a:gd name="connsiteX11" fmla="*/ 480688 w 2449012"/>
                <a:gd name="connsiteY11" fmla="*/ 817 h 2523818"/>
                <a:gd name="connsiteX12" fmla="*/ 328002 w 2449012"/>
                <a:gd name="connsiteY12" fmla="*/ 16269 h 2523818"/>
                <a:gd name="connsiteX13" fmla="*/ 81164 w 2449012"/>
                <a:gd name="connsiteY13" fmla="*/ 169915 h 2523818"/>
                <a:gd name="connsiteX14" fmla="*/ 60054 w 2449012"/>
                <a:gd name="connsiteY14" fmla="*/ 267661 h 2523818"/>
                <a:gd name="connsiteX15" fmla="*/ 560331 w 2449012"/>
                <a:gd name="connsiteY15" fmla="*/ 817298 h 2523818"/>
                <a:gd name="connsiteX16" fmla="*/ 575525 w 2449012"/>
                <a:gd name="connsiteY16" fmla="*/ 818448 h 2523818"/>
                <a:gd name="connsiteX17" fmla="*/ 506405 w 2449012"/>
                <a:gd name="connsiteY17" fmla="*/ 1019848 h 2523818"/>
                <a:gd name="connsiteX18" fmla="*/ 427603 w 2449012"/>
                <a:gd name="connsiteY18" fmla="*/ 1249105 h 2523818"/>
                <a:gd name="connsiteX19" fmla="*/ 400609 w 2449012"/>
                <a:gd name="connsiteY19" fmla="*/ 1318995 h 2523818"/>
                <a:gd name="connsiteX20" fmla="*/ 198511 w 2449012"/>
                <a:gd name="connsiteY20" fmla="*/ 1724997 h 2523818"/>
                <a:gd name="connsiteX21" fmla="*/ 126745 w 2449012"/>
                <a:gd name="connsiteY21" fmla="*/ 1807322 h 2523818"/>
                <a:gd name="connsiteX22" fmla="*/ 9615 w 2449012"/>
                <a:gd name="connsiteY22" fmla="*/ 2091359 h 2523818"/>
                <a:gd name="connsiteX23" fmla="*/ 25619 w 2449012"/>
                <a:gd name="connsiteY23" fmla="*/ 2133299 h 2523818"/>
                <a:gd name="connsiteX24" fmla="*/ 21696 w 2449012"/>
                <a:gd name="connsiteY24" fmla="*/ 2160254 h 2523818"/>
                <a:gd name="connsiteX25" fmla="*/ 43677 w 2449012"/>
                <a:gd name="connsiteY25" fmla="*/ 2197717 h 2523818"/>
                <a:gd name="connsiteX26" fmla="*/ 48908 w 2449012"/>
                <a:gd name="connsiteY26" fmla="*/ 2177136 h 2523818"/>
                <a:gd name="connsiteX27" fmla="*/ 236994 w 2449012"/>
                <a:gd name="connsiteY27" fmla="*/ 2371696 h 2523818"/>
                <a:gd name="connsiteX28" fmla="*/ 302907 w 2449012"/>
                <a:gd name="connsiteY28" fmla="*/ 2416807 h 2523818"/>
                <a:gd name="connsiteX29" fmla="*/ 307671 w 2449012"/>
                <a:gd name="connsiteY29" fmla="*/ 2437855 h 2523818"/>
                <a:gd name="connsiteX30" fmla="*/ 337716 w 2449012"/>
                <a:gd name="connsiteY30" fmla="*/ 2453307 h 2523818"/>
                <a:gd name="connsiteX31" fmla="*/ 337405 w 2449012"/>
                <a:gd name="connsiteY31" fmla="*/ 2435803 h 2523818"/>
                <a:gd name="connsiteX32" fmla="*/ 607470 w 2449012"/>
                <a:gd name="connsiteY32" fmla="*/ 2506595 h 2523818"/>
                <a:gd name="connsiteX33" fmla="*/ 611922 w 2449012"/>
                <a:gd name="connsiteY33" fmla="*/ 2522544 h 2523818"/>
                <a:gd name="connsiteX34" fmla="*/ 639258 w 2449012"/>
                <a:gd name="connsiteY34" fmla="*/ 2523818 h 2523818"/>
                <a:gd name="connsiteX35" fmla="*/ 634370 w 2449012"/>
                <a:gd name="connsiteY35" fmla="*/ 2507932 h 2523818"/>
                <a:gd name="connsiteX36" fmla="*/ 664789 w 2449012"/>
                <a:gd name="connsiteY36" fmla="*/ 2508429 h 2523818"/>
                <a:gd name="connsiteX37" fmla="*/ 664820 w 2449012"/>
                <a:gd name="connsiteY37" fmla="*/ 2508429 h 2523818"/>
                <a:gd name="connsiteX38" fmla="*/ 888868 w 2449012"/>
                <a:gd name="connsiteY38" fmla="*/ 2485298 h 2523818"/>
                <a:gd name="connsiteX39" fmla="*/ 890393 w 2449012"/>
                <a:gd name="connsiteY39" fmla="*/ 2501216 h 2523818"/>
                <a:gd name="connsiteX40" fmla="*/ 915986 w 2449012"/>
                <a:gd name="connsiteY40" fmla="*/ 2496117 h 2523818"/>
                <a:gd name="connsiteX41" fmla="*/ 914834 w 2449012"/>
                <a:gd name="connsiteY41" fmla="*/ 2480044 h 2523818"/>
                <a:gd name="connsiteX42" fmla="*/ 1181972 w 2449012"/>
                <a:gd name="connsiteY42" fmla="*/ 2404154 h 2523818"/>
                <a:gd name="connsiteX43" fmla="*/ 1179731 w 2449012"/>
                <a:gd name="connsiteY43" fmla="*/ 2421937 h 2523818"/>
                <a:gd name="connsiteX44" fmla="*/ 1208126 w 2449012"/>
                <a:gd name="connsiteY44" fmla="*/ 2411926 h 2523818"/>
                <a:gd name="connsiteX45" fmla="*/ 1210585 w 2449012"/>
                <a:gd name="connsiteY45" fmla="*/ 2394081 h 2523818"/>
                <a:gd name="connsiteX46" fmla="*/ 1498553 w 2449012"/>
                <a:gd name="connsiteY46" fmla="*/ 2280043 h 2523818"/>
                <a:gd name="connsiteX47" fmla="*/ 1494817 w 2449012"/>
                <a:gd name="connsiteY47" fmla="*/ 2298915 h 2523818"/>
                <a:gd name="connsiteX48" fmla="*/ 1525578 w 2449012"/>
                <a:gd name="connsiteY48" fmla="*/ 2285950 h 2523818"/>
                <a:gd name="connsiteX49" fmla="*/ 1529345 w 2449012"/>
                <a:gd name="connsiteY49" fmla="*/ 2267048 h 2523818"/>
                <a:gd name="connsiteX50" fmla="*/ 1549739 w 2449012"/>
                <a:gd name="connsiteY50" fmla="*/ 2258374 h 2523818"/>
                <a:gd name="connsiteX51" fmla="*/ 1714194 w 2449012"/>
                <a:gd name="connsiteY51" fmla="*/ 2190007 h 2523818"/>
                <a:gd name="connsiteX52" fmla="*/ 1823914 w 2449012"/>
                <a:gd name="connsiteY52" fmla="*/ 2151611 h 2523818"/>
                <a:gd name="connsiteX53" fmla="*/ 1820084 w 2449012"/>
                <a:gd name="connsiteY53" fmla="*/ 2169799 h 2523818"/>
                <a:gd name="connsiteX54" fmla="*/ 1850783 w 2449012"/>
                <a:gd name="connsiteY54" fmla="*/ 2159073 h 2523818"/>
                <a:gd name="connsiteX55" fmla="*/ 1854519 w 2449012"/>
                <a:gd name="connsiteY55" fmla="*/ 2140885 h 2523818"/>
                <a:gd name="connsiteX56" fmla="*/ 1874632 w 2449012"/>
                <a:gd name="connsiteY56" fmla="*/ 2133859 h 2523818"/>
                <a:gd name="connsiteX57" fmla="*/ 1875816 w 2449012"/>
                <a:gd name="connsiteY57" fmla="*/ 1050752 h 2523818"/>
                <a:gd name="connsiteX58" fmla="*/ 1860528 w 2449012"/>
                <a:gd name="connsiteY58" fmla="*/ 879913 h 2523818"/>
                <a:gd name="connsiteX59" fmla="*/ 2091924 w 2449012"/>
                <a:gd name="connsiteY59" fmla="*/ 950394 h 2523818"/>
                <a:gd name="connsiteX60" fmla="*/ 2189905 w 2449012"/>
                <a:gd name="connsiteY60" fmla="*/ 928879 h 2523818"/>
                <a:gd name="connsiteX61" fmla="*/ 2294581 w 2449012"/>
                <a:gd name="connsiteY61" fmla="*/ 859705 h 2523818"/>
                <a:gd name="connsiteX62" fmla="*/ 2448699 w 2449012"/>
                <a:gd name="connsiteY62" fmla="*/ 595348 h 25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49012" h="2523818">
                  <a:moveTo>
                    <a:pt x="2448699" y="595348"/>
                  </a:moveTo>
                  <a:cubicBezTo>
                    <a:pt x="2447610" y="576539"/>
                    <a:pt x="2443531" y="557854"/>
                    <a:pt x="2436152" y="539573"/>
                  </a:cubicBezTo>
                  <a:cubicBezTo>
                    <a:pt x="2432976" y="531738"/>
                    <a:pt x="2429240" y="523966"/>
                    <a:pt x="2424819" y="516318"/>
                  </a:cubicBezTo>
                  <a:cubicBezTo>
                    <a:pt x="2354890" y="433898"/>
                    <a:pt x="1982422" y="136431"/>
                    <a:pt x="1831511" y="173894"/>
                  </a:cubicBezTo>
                  <a:cubicBezTo>
                    <a:pt x="1831417" y="173925"/>
                    <a:pt x="1831324" y="173956"/>
                    <a:pt x="1831230" y="173987"/>
                  </a:cubicBezTo>
                  <a:cubicBezTo>
                    <a:pt x="1829331" y="173987"/>
                    <a:pt x="1706908" y="241608"/>
                    <a:pt x="1666246" y="241763"/>
                  </a:cubicBezTo>
                  <a:cubicBezTo>
                    <a:pt x="1576889" y="332110"/>
                    <a:pt x="1456116" y="393233"/>
                    <a:pt x="1303741" y="412788"/>
                  </a:cubicBezTo>
                  <a:cubicBezTo>
                    <a:pt x="1245426" y="420250"/>
                    <a:pt x="1188044" y="419131"/>
                    <a:pt x="1132468" y="410830"/>
                  </a:cubicBezTo>
                  <a:cubicBezTo>
                    <a:pt x="973119" y="389533"/>
                    <a:pt x="828248" y="308544"/>
                    <a:pt x="718902" y="197864"/>
                  </a:cubicBezTo>
                  <a:cubicBezTo>
                    <a:pt x="689884" y="168516"/>
                    <a:pt x="667249" y="136586"/>
                    <a:pt x="649907" y="101983"/>
                  </a:cubicBezTo>
                  <a:cubicBezTo>
                    <a:pt x="597787" y="52924"/>
                    <a:pt x="576957" y="46239"/>
                    <a:pt x="550026" y="23606"/>
                  </a:cubicBezTo>
                  <a:cubicBezTo>
                    <a:pt x="533524" y="9771"/>
                    <a:pt x="509052" y="2993"/>
                    <a:pt x="480688" y="817"/>
                  </a:cubicBezTo>
                  <a:cubicBezTo>
                    <a:pt x="434421" y="-2758"/>
                    <a:pt x="377693" y="5947"/>
                    <a:pt x="328002" y="16269"/>
                  </a:cubicBezTo>
                  <a:cubicBezTo>
                    <a:pt x="224104" y="37907"/>
                    <a:pt x="123850" y="90573"/>
                    <a:pt x="81164" y="169915"/>
                  </a:cubicBezTo>
                  <a:cubicBezTo>
                    <a:pt x="65534" y="198984"/>
                    <a:pt x="57532" y="231628"/>
                    <a:pt x="60054" y="267661"/>
                  </a:cubicBezTo>
                  <a:cubicBezTo>
                    <a:pt x="86706" y="372341"/>
                    <a:pt x="408206" y="784840"/>
                    <a:pt x="560331" y="817298"/>
                  </a:cubicBezTo>
                  <a:cubicBezTo>
                    <a:pt x="565468" y="818417"/>
                    <a:pt x="570543" y="818728"/>
                    <a:pt x="575525" y="818448"/>
                  </a:cubicBezTo>
                  <a:cubicBezTo>
                    <a:pt x="556595" y="873602"/>
                    <a:pt x="531376" y="947160"/>
                    <a:pt x="506405" y="1019848"/>
                  </a:cubicBezTo>
                  <a:cubicBezTo>
                    <a:pt x="512259" y="1023455"/>
                    <a:pt x="431744" y="1237415"/>
                    <a:pt x="427603" y="1249105"/>
                  </a:cubicBezTo>
                  <a:cubicBezTo>
                    <a:pt x="418449" y="1272360"/>
                    <a:pt x="409544" y="1295708"/>
                    <a:pt x="400609" y="1318995"/>
                  </a:cubicBezTo>
                  <a:cubicBezTo>
                    <a:pt x="347399" y="1457811"/>
                    <a:pt x="292383" y="1601352"/>
                    <a:pt x="198511" y="1724997"/>
                  </a:cubicBezTo>
                  <a:cubicBezTo>
                    <a:pt x="176904" y="1753413"/>
                    <a:pt x="151404" y="1780834"/>
                    <a:pt x="126745" y="1807322"/>
                  </a:cubicBezTo>
                  <a:cubicBezTo>
                    <a:pt x="47631" y="1892291"/>
                    <a:pt x="-27093" y="1972565"/>
                    <a:pt x="9615" y="2091359"/>
                  </a:cubicBezTo>
                  <a:cubicBezTo>
                    <a:pt x="14068" y="2105785"/>
                    <a:pt x="19454" y="2119744"/>
                    <a:pt x="25619" y="2133299"/>
                  </a:cubicBezTo>
                  <a:cubicBezTo>
                    <a:pt x="24591" y="2142409"/>
                    <a:pt x="23346" y="2151425"/>
                    <a:pt x="21696" y="2160254"/>
                  </a:cubicBezTo>
                  <a:cubicBezTo>
                    <a:pt x="28390" y="2173063"/>
                    <a:pt x="35707" y="2185623"/>
                    <a:pt x="43677" y="2197717"/>
                  </a:cubicBezTo>
                  <a:cubicBezTo>
                    <a:pt x="44798" y="2190256"/>
                    <a:pt x="46666" y="2183540"/>
                    <a:pt x="48908" y="2177136"/>
                  </a:cubicBezTo>
                  <a:cubicBezTo>
                    <a:pt x="96544" y="2255109"/>
                    <a:pt x="168684" y="2318284"/>
                    <a:pt x="236994" y="2371696"/>
                  </a:cubicBezTo>
                  <a:cubicBezTo>
                    <a:pt x="258228" y="2388267"/>
                    <a:pt x="280210" y="2403283"/>
                    <a:pt x="302907" y="2416807"/>
                  </a:cubicBezTo>
                  <a:cubicBezTo>
                    <a:pt x="305180" y="2424020"/>
                    <a:pt x="306830" y="2431046"/>
                    <a:pt x="307671" y="2437855"/>
                  </a:cubicBezTo>
                  <a:cubicBezTo>
                    <a:pt x="317572" y="2443358"/>
                    <a:pt x="327597" y="2448270"/>
                    <a:pt x="337716" y="2453307"/>
                  </a:cubicBezTo>
                  <a:cubicBezTo>
                    <a:pt x="336720" y="2447182"/>
                    <a:pt x="336689" y="2441368"/>
                    <a:pt x="337405" y="2435803"/>
                  </a:cubicBezTo>
                  <a:cubicBezTo>
                    <a:pt x="417577" y="2476811"/>
                    <a:pt x="506966" y="2500252"/>
                    <a:pt x="607470" y="2506595"/>
                  </a:cubicBezTo>
                  <a:cubicBezTo>
                    <a:pt x="608808" y="2512098"/>
                    <a:pt x="610272" y="2517476"/>
                    <a:pt x="611922" y="2522544"/>
                  </a:cubicBezTo>
                  <a:cubicBezTo>
                    <a:pt x="621013" y="2523103"/>
                    <a:pt x="630074" y="2523570"/>
                    <a:pt x="639258" y="2523818"/>
                  </a:cubicBezTo>
                  <a:cubicBezTo>
                    <a:pt x="637421" y="2518813"/>
                    <a:pt x="635834" y="2513466"/>
                    <a:pt x="634370" y="2507932"/>
                  </a:cubicBezTo>
                  <a:cubicBezTo>
                    <a:pt x="644396" y="2508242"/>
                    <a:pt x="654515" y="2508429"/>
                    <a:pt x="664789" y="2508429"/>
                  </a:cubicBezTo>
                  <a:cubicBezTo>
                    <a:pt x="664789" y="2508429"/>
                    <a:pt x="664820" y="2508429"/>
                    <a:pt x="664820" y="2508429"/>
                  </a:cubicBezTo>
                  <a:cubicBezTo>
                    <a:pt x="737987" y="2508429"/>
                    <a:pt x="813178" y="2499848"/>
                    <a:pt x="888868" y="2485298"/>
                  </a:cubicBezTo>
                  <a:cubicBezTo>
                    <a:pt x="889272" y="2490801"/>
                    <a:pt x="889771" y="2496180"/>
                    <a:pt x="890393" y="2501216"/>
                  </a:cubicBezTo>
                  <a:cubicBezTo>
                    <a:pt x="898924" y="2499537"/>
                    <a:pt x="907455" y="2497858"/>
                    <a:pt x="915986" y="2496117"/>
                  </a:cubicBezTo>
                  <a:cubicBezTo>
                    <a:pt x="915457" y="2491050"/>
                    <a:pt x="915114" y="2485609"/>
                    <a:pt x="914834" y="2480044"/>
                  </a:cubicBezTo>
                  <a:cubicBezTo>
                    <a:pt x="1004192" y="2461297"/>
                    <a:pt x="1094047" y="2434622"/>
                    <a:pt x="1181972" y="2404154"/>
                  </a:cubicBezTo>
                  <a:cubicBezTo>
                    <a:pt x="1181163" y="2410216"/>
                    <a:pt x="1180416" y="2416185"/>
                    <a:pt x="1179731" y="2421937"/>
                  </a:cubicBezTo>
                  <a:cubicBezTo>
                    <a:pt x="1189227" y="2418673"/>
                    <a:pt x="1198630" y="2415253"/>
                    <a:pt x="1208126" y="2411926"/>
                  </a:cubicBezTo>
                  <a:cubicBezTo>
                    <a:pt x="1208904" y="2406112"/>
                    <a:pt x="1209714" y="2400174"/>
                    <a:pt x="1210585" y="2394081"/>
                  </a:cubicBezTo>
                  <a:cubicBezTo>
                    <a:pt x="1310653" y="2358358"/>
                    <a:pt x="1407857" y="2318253"/>
                    <a:pt x="1498553" y="2280043"/>
                  </a:cubicBezTo>
                  <a:cubicBezTo>
                    <a:pt x="1497308" y="2286354"/>
                    <a:pt x="1496031" y="2292728"/>
                    <a:pt x="1494817" y="2298915"/>
                  </a:cubicBezTo>
                  <a:cubicBezTo>
                    <a:pt x="1505091" y="2294531"/>
                    <a:pt x="1515397" y="2290241"/>
                    <a:pt x="1525578" y="2285950"/>
                  </a:cubicBezTo>
                  <a:cubicBezTo>
                    <a:pt x="1526824" y="2279670"/>
                    <a:pt x="1528069" y="2273390"/>
                    <a:pt x="1529345" y="2267048"/>
                  </a:cubicBezTo>
                  <a:cubicBezTo>
                    <a:pt x="1536164" y="2264156"/>
                    <a:pt x="1542983" y="2261265"/>
                    <a:pt x="1549739" y="2258374"/>
                  </a:cubicBezTo>
                  <a:cubicBezTo>
                    <a:pt x="1607494" y="2233937"/>
                    <a:pt x="1662074" y="2210806"/>
                    <a:pt x="1714194" y="2190007"/>
                  </a:cubicBezTo>
                  <a:lnTo>
                    <a:pt x="1823914" y="2151611"/>
                  </a:lnTo>
                  <a:cubicBezTo>
                    <a:pt x="1822637" y="2157705"/>
                    <a:pt x="1821361" y="2163798"/>
                    <a:pt x="1820084" y="2169799"/>
                  </a:cubicBezTo>
                  <a:lnTo>
                    <a:pt x="1850783" y="2159073"/>
                  </a:lnTo>
                  <a:cubicBezTo>
                    <a:pt x="1852028" y="2153041"/>
                    <a:pt x="1853274" y="2146979"/>
                    <a:pt x="1854519" y="2140885"/>
                  </a:cubicBezTo>
                  <a:lnTo>
                    <a:pt x="1874632" y="2133859"/>
                  </a:lnTo>
                  <a:cubicBezTo>
                    <a:pt x="2078473" y="2001447"/>
                    <a:pt x="1858318" y="1056317"/>
                    <a:pt x="1875816" y="1050752"/>
                  </a:cubicBezTo>
                  <a:cubicBezTo>
                    <a:pt x="1870118" y="987795"/>
                    <a:pt x="1864887" y="929097"/>
                    <a:pt x="1860528" y="879913"/>
                  </a:cubicBezTo>
                  <a:cubicBezTo>
                    <a:pt x="2033545" y="952041"/>
                    <a:pt x="2042606" y="938051"/>
                    <a:pt x="2091924" y="950394"/>
                  </a:cubicBezTo>
                  <a:cubicBezTo>
                    <a:pt x="2119509" y="957296"/>
                    <a:pt x="2154100" y="947067"/>
                    <a:pt x="2189905" y="928879"/>
                  </a:cubicBezTo>
                  <a:cubicBezTo>
                    <a:pt x="2225524" y="910754"/>
                    <a:pt x="2262325" y="884701"/>
                    <a:pt x="2294581" y="859705"/>
                  </a:cubicBezTo>
                  <a:cubicBezTo>
                    <a:pt x="2384032" y="790374"/>
                    <a:pt x="2454304" y="691104"/>
                    <a:pt x="2448699" y="59534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3E7D3E3-C572-43A5-BD3E-99C8594FFE0B}"/>
                </a:ext>
              </a:extLst>
            </p:cNvPr>
            <p:cNvSpPr/>
            <p:nvPr/>
          </p:nvSpPr>
          <p:spPr>
            <a:xfrm>
              <a:off x="15277667" y="5719859"/>
              <a:ext cx="76685" cy="76605"/>
            </a:xfrm>
            <a:custGeom>
              <a:avLst/>
              <a:gdLst>
                <a:gd name="connsiteX0" fmla="*/ 38358 w 76685"/>
                <a:gd name="connsiteY0" fmla="*/ 0 h 76605"/>
                <a:gd name="connsiteX1" fmla="*/ 76685 w 76685"/>
                <a:gd name="connsiteY1" fmla="*/ 38303 h 76605"/>
                <a:gd name="connsiteX2" fmla="*/ 38358 w 76685"/>
                <a:gd name="connsiteY2" fmla="*/ 76605 h 76605"/>
                <a:gd name="connsiteX3" fmla="*/ 0 w 76685"/>
                <a:gd name="connsiteY3" fmla="*/ 38303 h 76605"/>
                <a:gd name="connsiteX4" fmla="*/ 38358 w 76685"/>
                <a:gd name="connsiteY4" fmla="*/ 0 h 7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605">
                  <a:moveTo>
                    <a:pt x="38358" y="0"/>
                  </a:moveTo>
                  <a:cubicBezTo>
                    <a:pt x="59530" y="0"/>
                    <a:pt x="76685" y="17162"/>
                    <a:pt x="76685" y="38303"/>
                  </a:cubicBezTo>
                  <a:cubicBezTo>
                    <a:pt x="76685" y="59444"/>
                    <a:pt x="59530" y="76605"/>
                    <a:pt x="38358" y="76605"/>
                  </a:cubicBezTo>
                  <a:cubicBezTo>
                    <a:pt x="17187" y="76605"/>
                    <a:pt x="0" y="59444"/>
                    <a:pt x="0" y="38303"/>
                  </a:cubicBezTo>
                  <a:cubicBezTo>
                    <a:pt x="0" y="17162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A8C790-5822-43FC-A255-A9C097259FE7}"/>
                </a:ext>
              </a:extLst>
            </p:cNvPr>
            <p:cNvSpPr/>
            <p:nvPr/>
          </p:nvSpPr>
          <p:spPr>
            <a:xfrm>
              <a:off x="15249801" y="5886842"/>
              <a:ext cx="76685" cy="76574"/>
            </a:xfrm>
            <a:custGeom>
              <a:avLst/>
              <a:gdLst>
                <a:gd name="connsiteX0" fmla="*/ 38358 w 76685"/>
                <a:gd name="connsiteY0" fmla="*/ 0 h 76574"/>
                <a:gd name="connsiteX1" fmla="*/ 76685 w 76685"/>
                <a:gd name="connsiteY1" fmla="*/ 38272 h 76574"/>
                <a:gd name="connsiteX2" fmla="*/ 38358 w 76685"/>
                <a:gd name="connsiteY2" fmla="*/ 76574 h 76574"/>
                <a:gd name="connsiteX3" fmla="*/ 0 w 76685"/>
                <a:gd name="connsiteY3" fmla="*/ 38272 h 76574"/>
                <a:gd name="connsiteX4" fmla="*/ 38358 w 76685"/>
                <a:gd name="connsiteY4" fmla="*/ 0 h 7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574">
                  <a:moveTo>
                    <a:pt x="38358" y="0"/>
                  </a:moveTo>
                  <a:cubicBezTo>
                    <a:pt x="59530" y="0"/>
                    <a:pt x="76685" y="17130"/>
                    <a:pt x="76685" y="38272"/>
                  </a:cubicBezTo>
                  <a:cubicBezTo>
                    <a:pt x="76685" y="59444"/>
                    <a:pt x="59530" y="76574"/>
                    <a:pt x="38358" y="76574"/>
                  </a:cubicBezTo>
                  <a:cubicBezTo>
                    <a:pt x="17187" y="76574"/>
                    <a:pt x="0" y="59444"/>
                    <a:pt x="0" y="38272"/>
                  </a:cubicBezTo>
                  <a:cubicBezTo>
                    <a:pt x="0" y="17130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C646C57-5B5D-41F7-A038-B37BF1C45DB3}"/>
                </a:ext>
              </a:extLst>
            </p:cNvPr>
            <p:cNvSpPr/>
            <p:nvPr/>
          </p:nvSpPr>
          <p:spPr>
            <a:xfrm>
              <a:off x="14211032" y="5539600"/>
              <a:ext cx="2047431" cy="2249059"/>
            </a:xfrm>
            <a:custGeom>
              <a:avLst/>
              <a:gdLst>
                <a:gd name="connsiteX0" fmla="*/ 1183423 w 2047431"/>
                <a:gd name="connsiteY0" fmla="*/ 1020554 h 2249059"/>
                <a:gd name="connsiteX1" fmla="*/ 1122616 w 2047431"/>
                <a:gd name="connsiteY1" fmla="*/ 1489918 h 2249059"/>
                <a:gd name="connsiteX2" fmla="*/ 1112342 w 2047431"/>
                <a:gd name="connsiteY2" fmla="*/ 1512582 h 2249059"/>
                <a:gd name="connsiteX3" fmla="*/ 1001875 w 2047431"/>
                <a:gd name="connsiteY3" fmla="*/ 1741901 h 2249059"/>
                <a:gd name="connsiteX4" fmla="*/ 950689 w 2047431"/>
                <a:gd name="connsiteY4" fmla="*/ 1977779 h 2249059"/>
                <a:gd name="connsiteX5" fmla="*/ 931977 w 2047431"/>
                <a:gd name="connsiteY5" fmla="*/ 2220870 h 2249059"/>
                <a:gd name="connsiteX6" fmla="*/ 906384 w 2047431"/>
                <a:gd name="connsiteY6" fmla="*/ 2225969 h 2249059"/>
                <a:gd name="connsiteX7" fmla="*/ 922947 w 2047431"/>
                <a:gd name="connsiteY7" fmla="*/ 1976691 h 2249059"/>
                <a:gd name="connsiteX8" fmla="*/ 976437 w 2047431"/>
                <a:gd name="connsiteY8" fmla="*/ 1730522 h 2249059"/>
                <a:gd name="connsiteX9" fmla="*/ 1089302 w 2047431"/>
                <a:gd name="connsiteY9" fmla="*/ 1500892 h 2249059"/>
                <a:gd name="connsiteX10" fmla="*/ 1099265 w 2047431"/>
                <a:gd name="connsiteY10" fmla="*/ 1478912 h 2249059"/>
                <a:gd name="connsiteX11" fmla="*/ 1161130 w 2047431"/>
                <a:gd name="connsiteY11" fmla="*/ 1023757 h 2249059"/>
                <a:gd name="connsiteX12" fmla="*/ 1162718 w 2047431"/>
                <a:gd name="connsiteY12" fmla="*/ 942488 h 2249059"/>
                <a:gd name="connsiteX13" fmla="*/ 1163496 w 2047431"/>
                <a:gd name="connsiteY13" fmla="*/ 897688 h 2249059"/>
                <a:gd name="connsiteX14" fmla="*/ 1180091 w 2047431"/>
                <a:gd name="connsiteY14" fmla="*/ 897377 h 2249059"/>
                <a:gd name="connsiteX15" fmla="*/ 1182489 w 2047431"/>
                <a:gd name="connsiteY15" fmla="*/ 897283 h 2249059"/>
                <a:gd name="connsiteX16" fmla="*/ 1183983 w 2047431"/>
                <a:gd name="connsiteY16" fmla="*/ 968448 h 2249059"/>
                <a:gd name="connsiteX17" fmla="*/ 1183423 w 2047431"/>
                <a:gd name="connsiteY17" fmla="*/ 1020554 h 2249059"/>
                <a:gd name="connsiteX18" fmla="*/ 840378 w 2047431"/>
                <a:gd name="connsiteY18" fmla="*/ 1525484 h 2249059"/>
                <a:gd name="connsiteX19" fmla="*/ 703913 w 2047431"/>
                <a:gd name="connsiteY19" fmla="*/ 1744668 h 2249059"/>
                <a:gd name="connsiteX20" fmla="*/ 651232 w 2047431"/>
                <a:gd name="connsiteY20" fmla="*/ 1982163 h 2249059"/>
                <a:gd name="connsiteX21" fmla="*/ 655218 w 2047431"/>
                <a:gd name="connsiteY21" fmla="*/ 2248571 h 2249059"/>
                <a:gd name="connsiteX22" fmla="*/ 627881 w 2047431"/>
                <a:gd name="connsiteY22" fmla="*/ 2247297 h 2249059"/>
                <a:gd name="connsiteX23" fmla="*/ 623242 w 2047431"/>
                <a:gd name="connsiteY23" fmla="*/ 1982505 h 2249059"/>
                <a:gd name="connsiteX24" fmla="*/ 678974 w 2047431"/>
                <a:gd name="connsiteY24" fmla="*/ 1732418 h 2249059"/>
                <a:gd name="connsiteX25" fmla="*/ 818925 w 2047431"/>
                <a:gd name="connsiteY25" fmla="*/ 1510686 h 2249059"/>
                <a:gd name="connsiteX26" fmla="*/ 831847 w 2047431"/>
                <a:gd name="connsiteY26" fmla="*/ 1489669 h 2249059"/>
                <a:gd name="connsiteX27" fmla="*/ 939044 w 2047431"/>
                <a:gd name="connsiteY27" fmla="*/ 1031312 h 2249059"/>
                <a:gd name="connsiteX28" fmla="*/ 948852 w 2047431"/>
                <a:gd name="connsiteY28" fmla="*/ 948457 h 2249059"/>
                <a:gd name="connsiteX29" fmla="*/ 955484 w 2047431"/>
                <a:gd name="connsiteY29" fmla="*/ 891470 h 2249059"/>
                <a:gd name="connsiteX30" fmla="*/ 974912 w 2047431"/>
                <a:gd name="connsiteY30" fmla="*/ 892900 h 2249059"/>
                <a:gd name="connsiteX31" fmla="*/ 967502 w 2047431"/>
                <a:gd name="connsiteY31" fmla="*/ 983558 h 2249059"/>
                <a:gd name="connsiteX32" fmla="*/ 961617 w 2047431"/>
                <a:gd name="connsiteY32" fmla="*/ 1036099 h 2249059"/>
                <a:gd name="connsiteX33" fmla="*/ 853610 w 2047431"/>
                <a:gd name="connsiteY33" fmla="*/ 1503846 h 2249059"/>
                <a:gd name="connsiteX34" fmla="*/ 840378 w 2047431"/>
                <a:gd name="connsiteY34" fmla="*/ 1525484 h 2249059"/>
                <a:gd name="connsiteX35" fmla="*/ 568413 w 2047431"/>
                <a:gd name="connsiteY35" fmla="*/ 1538387 h 2249059"/>
                <a:gd name="connsiteX36" fmla="*/ 405982 w 2047431"/>
                <a:gd name="connsiteY36" fmla="*/ 1747466 h 2249059"/>
                <a:gd name="connsiteX37" fmla="*/ 351683 w 2047431"/>
                <a:gd name="connsiteY37" fmla="*/ 1986546 h 2249059"/>
                <a:gd name="connsiteX38" fmla="*/ 353675 w 2047431"/>
                <a:gd name="connsiteY38" fmla="*/ 2178029 h 2249059"/>
                <a:gd name="connsiteX39" fmla="*/ 323630 w 2047431"/>
                <a:gd name="connsiteY39" fmla="*/ 2162608 h 2249059"/>
                <a:gd name="connsiteX40" fmla="*/ 323568 w 2047431"/>
                <a:gd name="connsiteY40" fmla="*/ 1988287 h 2249059"/>
                <a:gd name="connsiteX41" fmla="*/ 381510 w 2047431"/>
                <a:gd name="connsiteY41" fmla="*/ 1734315 h 2249059"/>
                <a:gd name="connsiteX42" fmla="*/ 548580 w 2047431"/>
                <a:gd name="connsiteY42" fmla="*/ 1520479 h 2249059"/>
                <a:gd name="connsiteX43" fmla="*/ 564366 w 2047431"/>
                <a:gd name="connsiteY43" fmla="*/ 1500333 h 2249059"/>
                <a:gd name="connsiteX44" fmla="*/ 716896 w 2047431"/>
                <a:gd name="connsiteY44" fmla="*/ 1038960 h 2249059"/>
                <a:gd name="connsiteX45" fmla="*/ 735017 w 2047431"/>
                <a:gd name="connsiteY45" fmla="*/ 954426 h 2249059"/>
                <a:gd name="connsiteX46" fmla="*/ 753885 w 2047431"/>
                <a:gd name="connsiteY46" fmla="*/ 862090 h 2249059"/>
                <a:gd name="connsiteX47" fmla="*/ 775399 w 2047431"/>
                <a:gd name="connsiteY47" fmla="*/ 866629 h 2249059"/>
                <a:gd name="connsiteX48" fmla="*/ 751020 w 2047431"/>
                <a:gd name="connsiteY48" fmla="*/ 998605 h 2249059"/>
                <a:gd name="connsiteX49" fmla="*/ 739718 w 2047431"/>
                <a:gd name="connsiteY49" fmla="*/ 1051675 h 2249059"/>
                <a:gd name="connsiteX50" fmla="*/ 584666 w 2047431"/>
                <a:gd name="connsiteY50" fmla="*/ 1517774 h 2249059"/>
                <a:gd name="connsiteX51" fmla="*/ 568413 w 2047431"/>
                <a:gd name="connsiteY51" fmla="*/ 1538387 h 2249059"/>
                <a:gd name="connsiteX52" fmla="*/ 296449 w 2047431"/>
                <a:gd name="connsiteY52" fmla="*/ 1551258 h 2249059"/>
                <a:gd name="connsiteX53" fmla="*/ 108051 w 2047431"/>
                <a:gd name="connsiteY53" fmla="*/ 1750233 h 2249059"/>
                <a:gd name="connsiteX54" fmla="*/ 59668 w 2047431"/>
                <a:gd name="connsiteY54" fmla="*/ 1922470 h 2249059"/>
                <a:gd name="connsiteX55" fmla="*/ 37655 w 2047431"/>
                <a:gd name="connsiteY55" fmla="*/ 1885007 h 2249059"/>
                <a:gd name="connsiteX56" fmla="*/ 84046 w 2047431"/>
                <a:gd name="connsiteY56" fmla="*/ 1736149 h 2249059"/>
                <a:gd name="connsiteX57" fmla="*/ 278298 w 2047431"/>
                <a:gd name="connsiteY57" fmla="*/ 1530179 h 2249059"/>
                <a:gd name="connsiteX58" fmla="*/ 494841 w 2047431"/>
                <a:gd name="connsiteY58" fmla="*/ 1046608 h 2249059"/>
                <a:gd name="connsiteX59" fmla="*/ 566670 w 2047431"/>
                <a:gd name="connsiteY59" fmla="*/ 800812 h 2249059"/>
                <a:gd name="connsiteX60" fmla="*/ 592574 w 2047431"/>
                <a:gd name="connsiteY60" fmla="*/ 812439 h 2249059"/>
                <a:gd name="connsiteX61" fmla="*/ 517819 w 2047431"/>
                <a:gd name="connsiteY61" fmla="*/ 1067220 h 2249059"/>
                <a:gd name="connsiteX62" fmla="*/ 296449 w 2047431"/>
                <a:gd name="connsiteY62" fmla="*/ 1551258 h 2249059"/>
                <a:gd name="connsiteX63" fmla="*/ 1906315 w 2047431"/>
                <a:gd name="connsiteY63" fmla="*/ 796583 h 2249059"/>
                <a:gd name="connsiteX64" fmla="*/ 1891775 w 2047431"/>
                <a:gd name="connsiteY64" fmla="*/ 775473 h 2249059"/>
                <a:gd name="connsiteX65" fmla="*/ 1526344 w 2047431"/>
                <a:gd name="connsiteY65" fmla="*/ 846141 h 2249059"/>
                <a:gd name="connsiteX66" fmla="*/ 1549601 w 2047431"/>
                <a:gd name="connsiteY66" fmla="*/ 65724 h 2249059"/>
                <a:gd name="connsiteX67" fmla="*/ 1459372 w 2047431"/>
                <a:gd name="connsiteY67" fmla="*/ 105270 h 2249059"/>
                <a:gd name="connsiteX68" fmla="*/ 1443026 w 2047431"/>
                <a:gd name="connsiteY68" fmla="*/ 854721 h 2249059"/>
                <a:gd name="connsiteX69" fmla="*/ 1179469 w 2047431"/>
                <a:gd name="connsiteY69" fmla="*/ 869520 h 2249059"/>
                <a:gd name="connsiteX70" fmla="*/ 720539 w 2047431"/>
                <a:gd name="connsiteY70" fmla="*/ 825683 h 2249059"/>
                <a:gd name="connsiteX71" fmla="*/ 894023 w 2047431"/>
                <a:gd name="connsiteY71" fmla="*/ 46635 h 2249059"/>
                <a:gd name="connsiteX72" fmla="*/ 823658 w 2047431"/>
                <a:gd name="connsiteY72" fmla="*/ 0 h 2249059"/>
                <a:gd name="connsiteX73" fmla="*/ 639837 w 2047431"/>
                <a:gd name="connsiteY73" fmla="*/ 800998 h 2249059"/>
                <a:gd name="connsiteX74" fmla="*/ 544938 w 2047431"/>
                <a:gd name="connsiteY74" fmla="*/ 758219 h 2249059"/>
                <a:gd name="connsiteX75" fmla="*/ 522365 w 2047431"/>
                <a:gd name="connsiteY75" fmla="*/ 744601 h 2249059"/>
                <a:gd name="connsiteX76" fmla="*/ 517912 w 2047431"/>
                <a:gd name="connsiteY76" fmla="*/ 757224 h 2249059"/>
                <a:gd name="connsiteX77" fmla="*/ 517819 w 2047431"/>
                <a:gd name="connsiteY77" fmla="*/ 757130 h 2249059"/>
                <a:gd name="connsiteX78" fmla="*/ 428742 w 2047431"/>
                <a:gd name="connsiteY78" fmla="*/ 968044 h 2249059"/>
                <a:gd name="connsiteX79" fmla="*/ 201768 w 2047431"/>
                <a:gd name="connsiteY79" fmla="*/ 1440112 h 2249059"/>
                <a:gd name="connsiteX80" fmla="*/ 10350 w 2047431"/>
                <a:gd name="connsiteY80" fmla="*/ 1820807 h 2249059"/>
                <a:gd name="connsiteX81" fmla="*/ 243146 w 2047431"/>
                <a:gd name="connsiteY81" fmla="*/ 2108978 h 2249059"/>
                <a:gd name="connsiteX82" fmla="*/ 478060 w 2047431"/>
                <a:gd name="connsiteY82" fmla="*/ 2224539 h 2249059"/>
                <a:gd name="connsiteX83" fmla="*/ 1195721 w 2047431"/>
                <a:gd name="connsiteY83" fmla="*/ 2146659 h 2249059"/>
                <a:gd name="connsiteX84" fmla="*/ 1222653 w 2047431"/>
                <a:gd name="connsiteY84" fmla="*/ 1970877 h 2249059"/>
                <a:gd name="connsiteX85" fmla="*/ 1273901 w 2047431"/>
                <a:gd name="connsiteY85" fmla="*/ 1728594 h 2249059"/>
                <a:gd name="connsiteX86" fmla="*/ 1359647 w 2047431"/>
                <a:gd name="connsiteY86" fmla="*/ 1491099 h 2249059"/>
                <a:gd name="connsiteX87" fmla="*/ 1366746 w 2047431"/>
                <a:gd name="connsiteY87" fmla="*/ 1468248 h 2249059"/>
                <a:gd name="connsiteX88" fmla="*/ 1383154 w 2047431"/>
                <a:gd name="connsiteY88" fmla="*/ 1016109 h 2249059"/>
                <a:gd name="connsiteX89" fmla="*/ 1376460 w 2047431"/>
                <a:gd name="connsiteY89" fmla="*/ 936425 h 2249059"/>
                <a:gd name="connsiteX90" fmla="*/ 1372257 w 2047431"/>
                <a:gd name="connsiteY90" fmla="*/ 888361 h 2249059"/>
                <a:gd name="connsiteX91" fmla="*/ 1392339 w 2047431"/>
                <a:gd name="connsiteY91" fmla="*/ 886930 h 2249059"/>
                <a:gd name="connsiteX92" fmla="*/ 1400558 w 2047431"/>
                <a:gd name="connsiteY92" fmla="*/ 953400 h 2249059"/>
                <a:gd name="connsiteX93" fmla="*/ 1405322 w 2047431"/>
                <a:gd name="connsiteY93" fmla="*/ 1004978 h 2249059"/>
                <a:gd name="connsiteX94" fmla="*/ 1391529 w 2047431"/>
                <a:gd name="connsiteY94" fmla="*/ 1475896 h 2249059"/>
                <a:gd name="connsiteX95" fmla="*/ 1384275 w 2047431"/>
                <a:gd name="connsiteY95" fmla="*/ 1499711 h 2249059"/>
                <a:gd name="connsiteX96" fmla="*/ 1299712 w 2047431"/>
                <a:gd name="connsiteY96" fmla="*/ 1739102 h 2249059"/>
                <a:gd name="connsiteX97" fmla="*/ 1250207 w 2047431"/>
                <a:gd name="connsiteY97" fmla="*/ 1973489 h 2249059"/>
                <a:gd name="connsiteX98" fmla="*/ 1224085 w 2047431"/>
                <a:gd name="connsiteY98" fmla="*/ 2136648 h 2249059"/>
                <a:gd name="connsiteX99" fmla="*/ 1198617 w 2047431"/>
                <a:gd name="connsiteY99" fmla="*/ 2145664 h 2249059"/>
                <a:gd name="connsiteX100" fmla="*/ 1222061 w 2047431"/>
                <a:gd name="connsiteY100" fmla="*/ 2137456 h 2249059"/>
                <a:gd name="connsiteX101" fmla="*/ 1510776 w 2047431"/>
                <a:gd name="connsiteY101" fmla="*/ 2023605 h 2249059"/>
                <a:gd name="connsiteX102" fmla="*/ 1522327 w 2047431"/>
                <a:gd name="connsiteY102" fmla="*/ 1965063 h 2249059"/>
                <a:gd name="connsiteX103" fmla="*/ 1571365 w 2047431"/>
                <a:gd name="connsiteY103" fmla="*/ 1726698 h 2249059"/>
                <a:gd name="connsiteX104" fmla="*/ 1630023 w 2047431"/>
                <a:gd name="connsiteY104" fmla="*/ 1481399 h 2249059"/>
                <a:gd name="connsiteX105" fmla="*/ 1634164 w 2047431"/>
                <a:gd name="connsiteY105" fmla="*/ 1457584 h 2249059"/>
                <a:gd name="connsiteX106" fmla="*/ 1605302 w 2047431"/>
                <a:gd name="connsiteY106" fmla="*/ 1008461 h 2249059"/>
                <a:gd name="connsiteX107" fmla="*/ 1590326 w 2047431"/>
                <a:gd name="connsiteY107" fmla="*/ 930456 h 2249059"/>
                <a:gd name="connsiteX108" fmla="*/ 1577561 w 2047431"/>
                <a:gd name="connsiteY108" fmla="*/ 867748 h 2249059"/>
                <a:gd name="connsiteX109" fmla="*/ 1600289 w 2047431"/>
                <a:gd name="connsiteY109" fmla="*/ 864732 h 2249059"/>
                <a:gd name="connsiteX110" fmla="*/ 1617040 w 2047431"/>
                <a:gd name="connsiteY110" fmla="*/ 938353 h 2249059"/>
                <a:gd name="connsiteX111" fmla="*/ 1627159 w 2047431"/>
                <a:gd name="connsiteY111" fmla="*/ 989434 h 2249059"/>
                <a:gd name="connsiteX112" fmla="*/ 1660535 w 2047431"/>
                <a:gd name="connsiteY112" fmla="*/ 1461968 h 2249059"/>
                <a:gd name="connsiteX113" fmla="*/ 1656239 w 2047431"/>
                <a:gd name="connsiteY113" fmla="*/ 1486809 h 2249059"/>
                <a:gd name="connsiteX114" fmla="*/ 1597643 w 2047431"/>
                <a:gd name="connsiteY114" fmla="*/ 1736304 h 2249059"/>
                <a:gd name="connsiteX115" fmla="*/ 1549757 w 2047431"/>
                <a:gd name="connsiteY115" fmla="*/ 1969105 h 2249059"/>
                <a:gd name="connsiteX116" fmla="*/ 1541537 w 2047431"/>
                <a:gd name="connsiteY116" fmla="*/ 2010610 h 2249059"/>
                <a:gd name="connsiteX117" fmla="*/ 1735446 w 2047431"/>
                <a:gd name="connsiteY117" fmla="*/ 1929745 h 2249059"/>
                <a:gd name="connsiteX118" fmla="*/ 1836043 w 2047431"/>
                <a:gd name="connsiteY118" fmla="*/ 1894552 h 2249059"/>
                <a:gd name="connsiteX119" fmla="*/ 1901645 w 2047431"/>
                <a:gd name="connsiteY119" fmla="*/ 1446858 h 2249059"/>
                <a:gd name="connsiteX120" fmla="*/ 1804099 w 2047431"/>
                <a:gd name="connsiteY120" fmla="*/ 924487 h 2249059"/>
                <a:gd name="connsiteX121" fmla="*/ 1774209 w 2047431"/>
                <a:gd name="connsiteY121" fmla="*/ 834326 h 2249059"/>
                <a:gd name="connsiteX122" fmla="*/ 1802013 w 2047431"/>
                <a:gd name="connsiteY122" fmla="*/ 828109 h 2249059"/>
                <a:gd name="connsiteX123" fmla="*/ 1833490 w 2047431"/>
                <a:gd name="connsiteY123" fmla="*/ 923243 h 2249059"/>
                <a:gd name="connsiteX124" fmla="*/ 1929479 w 2047431"/>
                <a:gd name="connsiteY124" fmla="*/ 1448040 h 2249059"/>
                <a:gd name="connsiteX125" fmla="*/ 1866742 w 2047431"/>
                <a:gd name="connsiteY125" fmla="*/ 1883795 h 2249059"/>
                <a:gd name="connsiteX126" fmla="*/ 1852607 w 2047431"/>
                <a:gd name="connsiteY126" fmla="*/ 1888738 h 2249059"/>
                <a:gd name="connsiteX127" fmla="*/ 1896632 w 2047431"/>
                <a:gd name="connsiteY127" fmla="*/ 1873317 h 2249059"/>
                <a:gd name="connsiteX128" fmla="*/ 1897628 w 2047431"/>
                <a:gd name="connsiteY128" fmla="*/ 1872975 h 2249059"/>
                <a:gd name="connsiteX129" fmla="*/ 1906315 w 2047431"/>
                <a:gd name="connsiteY129" fmla="*/ 796583 h 22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047431" h="2249059">
                  <a:moveTo>
                    <a:pt x="1183423" y="1020554"/>
                  </a:moveTo>
                  <a:cubicBezTo>
                    <a:pt x="1178815" y="1191859"/>
                    <a:pt x="1164057" y="1380886"/>
                    <a:pt x="1122616" y="1489918"/>
                  </a:cubicBezTo>
                  <a:cubicBezTo>
                    <a:pt x="1119503" y="1498032"/>
                    <a:pt x="1115922" y="1505587"/>
                    <a:pt x="1112342" y="1512582"/>
                  </a:cubicBezTo>
                  <a:cubicBezTo>
                    <a:pt x="1076069" y="1583436"/>
                    <a:pt x="1029772" y="1657989"/>
                    <a:pt x="1001875" y="1741901"/>
                  </a:cubicBezTo>
                  <a:cubicBezTo>
                    <a:pt x="982664" y="1799448"/>
                    <a:pt x="963765" y="1888489"/>
                    <a:pt x="950689" y="1977779"/>
                  </a:cubicBezTo>
                  <a:cubicBezTo>
                    <a:pt x="936585" y="2074748"/>
                    <a:pt x="925999" y="2163789"/>
                    <a:pt x="931977" y="2220870"/>
                  </a:cubicBezTo>
                  <a:cubicBezTo>
                    <a:pt x="923446" y="2222611"/>
                    <a:pt x="914915" y="2224290"/>
                    <a:pt x="906384" y="2225969"/>
                  </a:cubicBezTo>
                  <a:cubicBezTo>
                    <a:pt x="898818" y="2167365"/>
                    <a:pt x="908937" y="2076023"/>
                    <a:pt x="922947" y="1976691"/>
                  </a:cubicBezTo>
                  <a:cubicBezTo>
                    <a:pt x="936118" y="1883390"/>
                    <a:pt x="956106" y="1790370"/>
                    <a:pt x="976437" y="1730522"/>
                  </a:cubicBezTo>
                  <a:cubicBezTo>
                    <a:pt x="1005300" y="1645678"/>
                    <a:pt x="1052625" y="1571559"/>
                    <a:pt x="1089302" y="1500892"/>
                  </a:cubicBezTo>
                  <a:cubicBezTo>
                    <a:pt x="1092820" y="1494208"/>
                    <a:pt x="1096245" y="1486871"/>
                    <a:pt x="1099265" y="1478912"/>
                  </a:cubicBezTo>
                  <a:cubicBezTo>
                    <a:pt x="1138713" y="1375787"/>
                    <a:pt x="1154903" y="1191766"/>
                    <a:pt x="1161130" y="1023757"/>
                  </a:cubicBezTo>
                  <a:cubicBezTo>
                    <a:pt x="1162158" y="996118"/>
                    <a:pt x="1162064" y="968821"/>
                    <a:pt x="1162718" y="942488"/>
                  </a:cubicBezTo>
                  <a:cubicBezTo>
                    <a:pt x="1163029" y="927223"/>
                    <a:pt x="1163278" y="912238"/>
                    <a:pt x="1163496" y="897688"/>
                  </a:cubicBezTo>
                  <a:cubicBezTo>
                    <a:pt x="1169007" y="897594"/>
                    <a:pt x="1174518" y="897532"/>
                    <a:pt x="1180091" y="897377"/>
                  </a:cubicBezTo>
                  <a:cubicBezTo>
                    <a:pt x="1180870" y="897377"/>
                    <a:pt x="1181679" y="897377"/>
                    <a:pt x="1182489" y="897283"/>
                  </a:cubicBezTo>
                  <a:cubicBezTo>
                    <a:pt x="1183267" y="920197"/>
                    <a:pt x="1183828" y="944011"/>
                    <a:pt x="1183983" y="968448"/>
                  </a:cubicBezTo>
                  <a:cubicBezTo>
                    <a:pt x="1184232" y="985547"/>
                    <a:pt x="1183921" y="1002989"/>
                    <a:pt x="1183423" y="1020554"/>
                  </a:cubicBezTo>
                  <a:close/>
                  <a:moveTo>
                    <a:pt x="840378" y="1525484"/>
                  </a:moveTo>
                  <a:cubicBezTo>
                    <a:pt x="792866" y="1593136"/>
                    <a:pt x="736823" y="1662870"/>
                    <a:pt x="703913" y="1744668"/>
                  </a:cubicBezTo>
                  <a:cubicBezTo>
                    <a:pt x="683675" y="1794971"/>
                    <a:pt x="662721" y="1886997"/>
                    <a:pt x="651232" y="1982163"/>
                  </a:cubicBezTo>
                  <a:cubicBezTo>
                    <a:pt x="638467" y="2087868"/>
                    <a:pt x="633205" y="2188630"/>
                    <a:pt x="655218" y="2248571"/>
                  </a:cubicBezTo>
                  <a:cubicBezTo>
                    <a:pt x="646064" y="2248323"/>
                    <a:pt x="636973" y="2247856"/>
                    <a:pt x="627881" y="2247297"/>
                  </a:cubicBezTo>
                  <a:cubicBezTo>
                    <a:pt x="607239" y="2184091"/>
                    <a:pt x="611380" y="2085723"/>
                    <a:pt x="623242" y="1982505"/>
                  </a:cubicBezTo>
                  <a:cubicBezTo>
                    <a:pt x="634824" y="1882271"/>
                    <a:pt x="657210" y="1785426"/>
                    <a:pt x="678974" y="1732418"/>
                  </a:cubicBezTo>
                  <a:cubicBezTo>
                    <a:pt x="713316" y="1648600"/>
                    <a:pt x="770635" y="1578803"/>
                    <a:pt x="818925" y="1510686"/>
                  </a:cubicBezTo>
                  <a:cubicBezTo>
                    <a:pt x="823409" y="1504468"/>
                    <a:pt x="827768" y="1497472"/>
                    <a:pt x="831847" y="1489669"/>
                  </a:cubicBezTo>
                  <a:cubicBezTo>
                    <a:pt x="880697" y="1395125"/>
                    <a:pt x="915631" y="1205788"/>
                    <a:pt x="939044" y="1031312"/>
                  </a:cubicBezTo>
                  <a:cubicBezTo>
                    <a:pt x="942780" y="1003206"/>
                    <a:pt x="945583" y="975350"/>
                    <a:pt x="948852" y="948457"/>
                  </a:cubicBezTo>
                  <a:cubicBezTo>
                    <a:pt x="951249" y="928964"/>
                    <a:pt x="953398" y="909937"/>
                    <a:pt x="955484" y="891470"/>
                  </a:cubicBezTo>
                  <a:cubicBezTo>
                    <a:pt x="961928" y="891936"/>
                    <a:pt x="968373" y="892496"/>
                    <a:pt x="974912" y="892900"/>
                  </a:cubicBezTo>
                  <a:cubicBezTo>
                    <a:pt x="972857" y="921782"/>
                    <a:pt x="970459" y="952188"/>
                    <a:pt x="967502" y="983558"/>
                  </a:cubicBezTo>
                  <a:cubicBezTo>
                    <a:pt x="965914" y="1000906"/>
                    <a:pt x="963828" y="1018409"/>
                    <a:pt x="961617" y="1036099"/>
                  </a:cubicBezTo>
                  <a:cubicBezTo>
                    <a:pt x="939044" y="1212783"/>
                    <a:pt x="904858" y="1404918"/>
                    <a:pt x="853610" y="1503846"/>
                  </a:cubicBezTo>
                  <a:cubicBezTo>
                    <a:pt x="849469" y="1511867"/>
                    <a:pt x="844923" y="1519049"/>
                    <a:pt x="840378" y="1525484"/>
                  </a:cubicBezTo>
                  <a:close/>
                  <a:moveTo>
                    <a:pt x="568413" y="1538387"/>
                  </a:moveTo>
                  <a:cubicBezTo>
                    <a:pt x="509444" y="1602525"/>
                    <a:pt x="444558" y="1668124"/>
                    <a:pt x="405982" y="1747466"/>
                  </a:cubicBezTo>
                  <a:cubicBezTo>
                    <a:pt x="385028" y="1790680"/>
                    <a:pt x="361272" y="1885380"/>
                    <a:pt x="351683" y="1986546"/>
                  </a:cubicBezTo>
                  <a:cubicBezTo>
                    <a:pt x="345331" y="2053483"/>
                    <a:pt x="344273" y="2120668"/>
                    <a:pt x="353675" y="2178029"/>
                  </a:cubicBezTo>
                  <a:cubicBezTo>
                    <a:pt x="343556" y="2173023"/>
                    <a:pt x="333531" y="2168080"/>
                    <a:pt x="323630" y="2162608"/>
                  </a:cubicBezTo>
                  <a:cubicBezTo>
                    <a:pt x="316936" y="2108729"/>
                    <a:pt x="318213" y="2048322"/>
                    <a:pt x="323568" y="1988287"/>
                  </a:cubicBezTo>
                  <a:cubicBezTo>
                    <a:pt x="333064" y="1881183"/>
                    <a:pt x="358719" y="1780732"/>
                    <a:pt x="381510" y="1734315"/>
                  </a:cubicBezTo>
                  <a:cubicBezTo>
                    <a:pt x="421923" y="1651958"/>
                    <a:pt x="488396" y="1585581"/>
                    <a:pt x="548580" y="1520479"/>
                  </a:cubicBezTo>
                  <a:cubicBezTo>
                    <a:pt x="553842" y="1514727"/>
                    <a:pt x="559166" y="1508043"/>
                    <a:pt x="564366" y="1500333"/>
                  </a:cubicBezTo>
                  <a:cubicBezTo>
                    <a:pt x="622059" y="1413810"/>
                    <a:pt x="676016" y="1219623"/>
                    <a:pt x="716896" y="1038960"/>
                  </a:cubicBezTo>
                  <a:cubicBezTo>
                    <a:pt x="723434" y="1010295"/>
                    <a:pt x="729194" y="981972"/>
                    <a:pt x="735017" y="954426"/>
                  </a:cubicBezTo>
                  <a:cubicBezTo>
                    <a:pt x="741773" y="922280"/>
                    <a:pt x="748156" y="891314"/>
                    <a:pt x="753885" y="862090"/>
                  </a:cubicBezTo>
                  <a:cubicBezTo>
                    <a:pt x="760921" y="863706"/>
                    <a:pt x="768082" y="865199"/>
                    <a:pt x="775399" y="866629"/>
                  </a:cubicBezTo>
                  <a:cubicBezTo>
                    <a:pt x="768331" y="907636"/>
                    <a:pt x="760267" y="952281"/>
                    <a:pt x="751020" y="998605"/>
                  </a:cubicBezTo>
                  <a:cubicBezTo>
                    <a:pt x="747502" y="1016109"/>
                    <a:pt x="743703" y="1033861"/>
                    <a:pt x="739718" y="1051675"/>
                  </a:cubicBezTo>
                  <a:cubicBezTo>
                    <a:pt x="698962" y="1233551"/>
                    <a:pt x="644850" y="1428298"/>
                    <a:pt x="584666" y="1517774"/>
                  </a:cubicBezTo>
                  <a:cubicBezTo>
                    <a:pt x="579342" y="1525640"/>
                    <a:pt x="573831" y="1532480"/>
                    <a:pt x="568413" y="1538387"/>
                  </a:cubicBezTo>
                  <a:close/>
                  <a:moveTo>
                    <a:pt x="296449" y="1551258"/>
                  </a:moveTo>
                  <a:cubicBezTo>
                    <a:pt x="225928" y="1611603"/>
                    <a:pt x="153073" y="1673845"/>
                    <a:pt x="108051" y="1750233"/>
                  </a:cubicBezTo>
                  <a:cubicBezTo>
                    <a:pt x="91394" y="1778649"/>
                    <a:pt x="71219" y="1844248"/>
                    <a:pt x="59668" y="1922470"/>
                  </a:cubicBezTo>
                  <a:cubicBezTo>
                    <a:pt x="51697" y="1910376"/>
                    <a:pt x="44349" y="1897816"/>
                    <a:pt x="37655" y="1885007"/>
                  </a:cubicBezTo>
                  <a:cubicBezTo>
                    <a:pt x="50265" y="1817822"/>
                    <a:pt x="68417" y="1762731"/>
                    <a:pt x="84046" y="1736149"/>
                  </a:cubicBezTo>
                  <a:cubicBezTo>
                    <a:pt x="131403" y="1655782"/>
                    <a:pt x="206002" y="1591954"/>
                    <a:pt x="278298" y="1530179"/>
                  </a:cubicBezTo>
                  <a:cubicBezTo>
                    <a:pt x="349005" y="1469678"/>
                    <a:pt x="430703" y="1251054"/>
                    <a:pt x="494841" y="1046608"/>
                  </a:cubicBezTo>
                  <a:cubicBezTo>
                    <a:pt x="522987" y="957069"/>
                    <a:pt x="547709" y="870453"/>
                    <a:pt x="566670" y="800812"/>
                  </a:cubicBezTo>
                  <a:cubicBezTo>
                    <a:pt x="574485" y="804574"/>
                    <a:pt x="583078" y="808460"/>
                    <a:pt x="592574" y="812439"/>
                  </a:cubicBezTo>
                  <a:cubicBezTo>
                    <a:pt x="572866" y="884785"/>
                    <a:pt x="547148" y="974728"/>
                    <a:pt x="517819" y="1067220"/>
                  </a:cubicBezTo>
                  <a:cubicBezTo>
                    <a:pt x="453027" y="1271605"/>
                    <a:pt x="370582" y="1487928"/>
                    <a:pt x="296449" y="1551258"/>
                  </a:cubicBezTo>
                  <a:close/>
                  <a:moveTo>
                    <a:pt x="1906315" y="796583"/>
                  </a:moveTo>
                  <a:cubicBezTo>
                    <a:pt x="1904914" y="793319"/>
                    <a:pt x="1891775" y="776033"/>
                    <a:pt x="1891775" y="775473"/>
                  </a:cubicBezTo>
                  <a:cubicBezTo>
                    <a:pt x="1846878" y="789744"/>
                    <a:pt x="1726510" y="822917"/>
                    <a:pt x="1526344" y="846141"/>
                  </a:cubicBezTo>
                  <a:cubicBezTo>
                    <a:pt x="1520241" y="630688"/>
                    <a:pt x="1517408" y="239236"/>
                    <a:pt x="1549601" y="65724"/>
                  </a:cubicBezTo>
                  <a:cubicBezTo>
                    <a:pt x="1521393" y="81082"/>
                    <a:pt x="1491348" y="94295"/>
                    <a:pt x="1459372" y="105270"/>
                  </a:cubicBezTo>
                  <a:cubicBezTo>
                    <a:pt x="1431538" y="324516"/>
                    <a:pt x="1438574" y="700392"/>
                    <a:pt x="1443026" y="854721"/>
                  </a:cubicBezTo>
                  <a:cubicBezTo>
                    <a:pt x="1365158" y="861779"/>
                    <a:pt x="1277450" y="867157"/>
                    <a:pt x="1179469" y="869520"/>
                  </a:cubicBezTo>
                  <a:cubicBezTo>
                    <a:pt x="973791" y="874432"/>
                    <a:pt x="824530" y="852607"/>
                    <a:pt x="720539" y="825683"/>
                  </a:cubicBezTo>
                  <a:cubicBezTo>
                    <a:pt x="755721" y="602956"/>
                    <a:pt x="828795" y="197420"/>
                    <a:pt x="894023" y="46635"/>
                  </a:cubicBezTo>
                  <a:cubicBezTo>
                    <a:pt x="869707" y="32365"/>
                    <a:pt x="846200" y="16789"/>
                    <a:pt x="823658" y="0"/>
                  </a:cubicBezTo>
                  <a:cubicBezTo>
                    <a:pt x="746879" y="165491"/>
                    <a:pt x="670349" y="609516"/>
                    <a:pt x="639837" y="800998"/>
                  </a:cubicBezTo>
                  <a:cubicBezTo>
                    <a:pt x="595189" y="784987"/>
                    <a:pt x="564210" y="769380"/>
                    <a:pt x="544938" y="758219"/>
                  </a:cubicBezTo>
                  <a:cubicBezTo>
                    <a:pt x="536843" y="753493"/>
                    <a:pt x="528218" y="748208"/>
                    <a:pt x="522365" y="744601"/>
                  </a:cubicBezTo>
                  <a:cubicBezTo>
                    <a:pt x="520808" y="748892"/>
                    <a:pt x="519407" y="753027"/>
                    <a:pt x="517912" y="757224"/>
                  </a:cubicBezTo>
                  <a:cubicBezTo>
                    <a:pt x="517912" y="757193"/>
                    <a:pt x="517819" y="757130"/>
                    <a:pt x="517819" y="757130"/>
                  </a:cubicBezTo>
                  <a:cubicBezTo>
                    <a:pt x="517819" y="757130"/>
                    <a:pt x="434222" y="952468"/>
                    <a:pt x="428742" y="968044"/>
                  </a:cubicBezTo>
                  <a:cubicBezTo>
                    <a:pt x="364448" y="1131949"/>
                    <a:pt x="309619" y="1298093"/>
                    <a:pt x="201768" y="1440112"/>
                  </a:cubicBezTo>
                  <a:cubicBezTo>
                    <a:pt x="112815" y="1557258"/>
                    <a:pt x="-41334" y="1653512"/>
                    <a:pt x="10350" y="1820807"/>
                  </a:cubicBezTo>
                  <a:cubicBezTo>
                    <a:pt x="47867" y="1942243"/>
                    <a:pt x="145943" y="2033026"/>
                    <a:pt x="243146" y="2108978"/>
                  </a:cubicBezTo>
                  <a:cubicBezTo>
                    <a:pt x="315815" y="2165779"/>
                    <a:pt x="394867" y="2202869"/>
                    <a:pt x="478060" y="2224539"/>
                  </a:cubicBezTo>
                  <a:cubicBezTo>
                    <a:pt x="701609" y="2282770"/>
                    <a:pt x="955079" y="2229451"/>
                    <a:pt x="1195721" y="2146659"/>
                  </a:cubicBezTo>
                  <a:cubicBezTo>
                    <a:pt x="1201606" y="2096977"/>
                    <a:pt x="1211725" y="2036290"/>
                    <a:pt x="1222653" y="1970877"/>
                  </a:cubicBezTo>
                  <a:cubicBezTo>
                    <a:pt x="1237068" y="1884354"/>
                    <a:pt x="1255314" y="1795375"/>
                    <a:pt x="1273901" y="1728594"/>
                  </a:cubicBezTo>
                  <a:cubicBezTo>
                    <a:pt x="1297813" y="1642786"/>
                    <a:pt x="1334085" y="1564160"/>
                    <a:pt x="1359647" y="1491099"/>
                  </a:cubicBezTo>
                  <a:cubicBezTo>
                    <a:pt x="1362200" y="1483855"/>
                    <a:pt x="1364691" y="1476207"/>
                    <a:pt x="1366746" y="1468248"/>
                  </a:cubicBezTo>
                  <a:cubicBezTo>
                    <a:pt x="1395763" y="1356107"/>
                    <a:pt x="1393864" y="1177745"/>
                    <a:pt x="1383154" y="1016109"/>
                  </a:cubicBezTo>
                  <a:cubicBezTo>
                    <a:pt x="1381410" y="988967"/>
                    <a:pt x="1378639" y="962292"/>
                    <a:pt x="1376460" y="936425"/>
                  </a:cubicBezTo>
                  <a:cubicBezTo>
                    <a:pt x="1375121" y="920041"/>
                    <a:pt x="1373689" y="904061"/>
                    <a:pt x="1372257" y="888361"/>
                  </a:cubicBezTo>
                  <a:cubicBezTo>
                    <a:pt x="1379013" y="887894"/>
                    <a:pt x="1385707" y="887428"/>
                    <a:pt x="1392339" y="886930"/>
                  </a:cubicBezTo>
                  <a:cubicBezTo>
                    <a:pt x="1395203" y="908351"/>
                    <a:pt x="1398005" y="930549"/>
                    <a:pt x="1400558" y="953400"/>
                  </a:cubicBezTo>
                  <a:cubicBezTo>
                    <a:pt x="1402457" y="970251"/>
                    <a:pt x="1403983" y="987537"/>
                    <a:pt x="1405322" y="1004978"/>
                  </a:cubicBezTo>
                  <a:cubicBezTo>
                    <a:pt x="1418087" y="1170905"/>
                    <a:pt x="1422228" y="1356449"/>
                    <a:pt x="1391529" y="1475896"/>
                  </a:cubicBezTo>
                  <a:cubicBezTo>
                    <a:pt x="1389474" y="1484166"/>
                    <a:pt x="1386921" y="1492063"/>
                    <a:pt x="1384275" y="1499711"/>
                  </a:cubicBezTo>
                  <a:cubicBezTo>
                    <a:pt x="1358868" y="1573487"/>
                    <a:pt x="1323219" y="1653295"/>
                    <a:pt x="1299712" y="1739102"/>
                  </a:cubicBezTo>
                  <a:cubicBezTo>
                    <a:pt x="1282027" y="1804049"/>
                    <a:pt x="1264498" y="1890012"/>
                    <a:pt x="1250207" y="1973489"/>
                  </a:cubicBezTo>
                  <a:cubicBezTo>
                    <a:pt x="1239933" y="2033679"/>
                    <a:pt x="1230374" y="2089702"/>
                    <a:pt x="1224085" y="2136648"/>
                  </a:cubicBezTo>
                  <a:cubicBezTo>
                    <a:pt x="1215585" y="2139664"/>
                    <a:pt x="1207117" y="2142711"/>
                    <a:pt x="1198617" y="2145664"/>
                  </a:cubicBezTo>
                  <a:cubicBezTo>
                    <a:pt x="1206463" y="2142959"/>
                    <a:pt x="1214278" y="2140223"/>
                    <a:pt x="1222061" y="2137456"/>
                  </a:cubicBezTo>
                  <a:cubicBezTo>
                    <a:pt x="1321849" y="2102107"/>
                    <a:pt x="1419084" y="2062188"/>
                    <a:pt x="1510776" y="2023605"/>
                  </a:cubicBezTo>
                  <a:cubicBezTo>
                    <a:pt x="1514543" y="2004672"/>
                    <a:pt x="1518435" y="1985085"/>
                    <a:pt x="1522327" y="1965063"/>
                  </a:cubicBezTo>
                  <a:cubicBezTo>
                    <a:pt x="1537801" y="1885380"/>
                    <a:pt x="1554926" y="1800474"/>
                    <a:pt x="1571365" y="1726698"/>
                  </a:cubicBezTo>
                  <a:cubicBezTo>
                    <a:pt x="1590731" y="1639926"/>
                    <a:pt x="1615109" y="1556698"/>
                    <a:pt x="1630023" y="1481399"/>
                  </a:cubicBezTo>
                  <a:cubicBezTo>
                    <a:pt x="1631611" y="1473502"/>
                    <a:pt x="1633043" y="1465636"/>
                    <a:pt x="1634164" y="1457584"/>
                  </a:cubicBezTo>
                  <a:cubicBezTo>
                    <a:pt x="1651849" y="1336458"/>
                    <a:pt x="1632483" y="1163816"/>
                    <a:pt x="1605302" y="1008461"/>
                  </a:cubicBezTo>
                  <a:cubicBezTo>
                    <a:pt x="1600601" y="981817"/>
                    <a:pt x="1595276" y="955794"/>
                    <a:pt x="1590326" y="930456"/>
                  </a:cubicBezTo>
                  <a:cubicBezTo>
                    <a:pt x="1586092" y="908911"/>
                    <a:pt x="1581795" y="887956"/>
                    <a:pt x="1577561" y="867748"/>
                  </a:cubicBezTo>
                  <a:cubicBezTo>
                    <a:pt x="1585313" y="866722"/>
                    <a:pt x="1592879" y="865758"/>
                    <a:pt x="1600289" y="864732"/>
                  </a:cubicBezTo>
                  <a:cubicBezTo>
                    <a:pt x="1605956" y="888298"/>
                    <a:pt x="1611529" y="912890"/>
                    <a:pt x="1617040" y="938353"/>
                  </a:cubicBezTo>
                  <a:cubicBezTo>
                    <a:pt x="1620620" y="954986"/>
                    <a:pt x="1623952" y="972085"/>
                    <a:pt x="1627159" y="989434"/>
                  </a:cubicBezTo>
                  <a:cubicBezTo>
                    <a:pt x="1656893" y="1150075"/>
                    <a:pt x="1679279" y="1332012"/>
                    <a:pt x="1660535" y="1461968"/>
                  </a:cubicBezTo>
                  <a:cubicBezTo>
                    <a:pt x="1659352" y="1470331"/>
                    <a:pt x="1657827" y="1478601"/>
                    <a:pt x="1656239" y="1486809"/>
                  </a:cubicBezTo>
                  <a:cubicBezTo>
                    <a:pt x="1641263" y="1563538"/>
                    <a:pt x="1617040" y="1648538"/>
                    <a:pt x="1597643" y="1736304"/>
                  </a:cubicBezTo>
                  <a:cubicBezTo>
                    <a:pt x="1581702" y="1808650"/>
                    <a:pt x="1565044" y="1891443"/>
                    <a:pt x="1549757" y="1969105"/>
                  </a:cubicBezTo>
                  <a:cubicBezTo>
                    <a:pt x="1546955" y="1983282"/>
                    <a:pt x="1544246" y="1997024"/>
                    <a:pt x="1541537" y="2010610"/>
                  </a:cubicBezTo>
                  <a:cubicBezTo>
                    <a:pt x="1610034" y="1981665"/>
                    <a:pt x="1675138" y="1953840"/>
                    <a:pt x="1735446" y="1929745"/>
                  </a:cubicBezTo>
                  <a:lnTo>
                    <a:pt x="1836043" y="1894552"/>
                  </a:lnTo>
                  <a:cubicBezTo>
                    <a:pt x="1867209" y="1747466"/>
                    <a:pt x="1896227" y="1580171"/>
                    <a:pt x="1901645" y="1446858"/>
                  </a:cubicBezTo>
                  <a:cubicBezTo>
                    <a:pt x="1907872" y="1294363"/>
                    <a:pt x="1856935" y="1090693"/>
                    <a:pt x="1804099" y="924487"/>
                  </a:cubicBezTo>
                  <a:cubicBezTo>
                    <a:pt x="1794042" y="892838"/>
                    <a:pt x="1783923" y="862587"/>
                    <a:pt x="1774209" y="834326"/>
                  </a:cubicBezTo>
                  <a:cubicBezTo>
                    <a:pt x="1783923" y="832181"/>
                    <a:pt x="1793264" y="830098"/>
                    <a:pt x="1802013" y="828109"/>
                  </a:cubicBezTo>
                  <a:cubicBezTo>
                    <a:pt x="1812318" y="857955"/>
                    <a:pt x="1822998" y="889791"/>
                    <a:pt x="1833490" y="923243"/>
                  </a:cubicBezTo>
                  <a:cubicBezTo>
                    <a:pt x="1886046" y="1089636"/>
                    <a:pt x="1935862" y="1292373"/>
                    <a:pt x="1929479" y="1448040"/>
                  </a:cubicBezTo>
                  <a:cubicBezTo>
                    <a:pt x="1924218" y="1578026"/>
                    <a:pt x="1896788" y="1739507"/>
                    <a:pt x="1866742" y="1883795"/>
                  </a:cubicBezTo>
                  <a:lnTo>
                    <a:pt x="1852607" y="1888738"/>
                  </a:lnTo>
                  <a:lnTo>
                    <a:pt x="1896632" y="1873317"/>
                  </a:lnTo>
                  <a:lnTo>
                    <a:pt x="1897628" y="1872975"/>
                  </a:lnTo>
                  <a:cubicBezTo>
                    <a:pt x="2110779" y="1737361"/>
                    <a:pt x="2080764" y="1201684"/>
                    <a:pt x="1906315" y="796583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202BDE9-1BEC-43A4-983B-7DC3643542B6}"/>
                </a:ext>
              </a:extLst>
            </p:cNvPr>
            <p:cNvSpPr/>
            <p:nvPr/>
          </p:nvSpPr>
          <p:spPr>
            <a:xfrm>
              <a:off x="14689091" y="7677056"/>
              <a:ext cx="816580" cy="352324"/>
            </a:xfrm>
            <a:custGeom>
              <a:avLst/>
              <a:gdLst>
                <a:gd name="connsiteX0" fmla="*/ 744002 w 816580"/>
                <a:gd name="connsiteY0" fmla="*/ 0 h 352324"/>
                <a:gd name="connsiteX1" fmla="*/ 0 w 816580"/>
                <a:gd name="connsiteY1" fmla="*/ 87083 h 352324"/>
                <a:gd name="connsiteX2" fmla="*/ 231240 w 816580"/>
                <a:gd name="connsiteY2" fmla="*/ 322433 h 352324"/>
                <a:gd name="connsiteX3" fmla="*/ 800263 w 816580"/>
                <a:gd name="connsiteY3" fmla="*/ 283042 h 352324"/>
                <a:gd name="connsiteX4" fmla="*/ 785131 w 816580"/>
                <a:gd name="connsiteY4" fmla="*/ 56552 h 352324"/>
                <a:gd name="connsiteX5" fmla="*/ 744002 w 816580"/>
                <a:gd name="connsiteY5" fmla="*/ 0 h 35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80" h="352324">
                  <a:moveTo>
                    <a:pt x="744002" y="0"/>
                  </a:moveTo>
                  <a:cubicBezTo>
                    <a:pt x="495607" y="87953"/>
                    <a:pt x="231738" y="147428"/>
                    <a:pt x="0" y="87083"/>
                  </a:cubicBezTo>
                  <a:cubicBezTo>
                    <a:pt x="40133" y="186539"/>
                    <a:pt x="109938" y="285280"/>
                    <a:pt x="231240" y="322433"/>
                  </a:cubicBezTo>
                  <a:cubicBezTo>
                    <a:pt x="481876" y="399224"/>
                    <a:pt x="635278" y="306577"/>
                    <a:pt x="800263" y="283042"/>
                  </a:cubicBezTo>
                  <a:cubicBezTo>
                    <a:pt x="832581" y="238832"/>
                    <a:pt x="811222" y="132940"/>
                    <a:pt x="785131" y="56552"/>
                  </a:cubicBezTo>
                  <a:cubicBezTo>
                    <a:pt x="766979" y="33608"/>
                    <a:pt x="753093" y="13711"/>
                    <a:pt x="744002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3B2DFA4-B5F7-4478-8088-C71088E36506}"/>
                </a:ext>
              </a:extLst>
            </p:cNvPr>
            <p:cNvSpPr/>
            <p:nvPr/>
          </p:nvSpPr>
          <p:spPr>
            <a:xfrm>
              <a:off x="15634848" y="5074714"/>
              <a:ext cx="215983" cy="215670"/>
            </a:xfrm>
            <a:custGeom>
              <a:avLst/>
              <a:gdLst>
                <a:gd name="connsiteX0" fmla="*/ 108007 w 215983"/>
                <a:gd name="connsiteY0" fmla="*/ 0 h 215670"/>
                <a:gd name="connsiteX1" fmla="*/ 215983 w 215983"/>
                <a:gd name="connsiteY1" fmla="*/ 107820 h 215670"/>
                <a:gd name="connsiteX2" fmla="*/ 108007 w 215983"/>
                <a:gd name="connsiteY2" fmla="*/ 215670 h 215670"/>
                <a:gd name="connsiteX3" fmla="*/ 0 w 215983"/>
                <a:gd name="connsiteY3" fmla="*/ 107820 h 215670"/>
                <a:gd name="connsiteX4" fmla="*/ 108007 w 215983"/>
                <a:gd name="connsiteY4" fmla="*/ 0 h 2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83" h="215670">
                  <a:moveTo>
                    <a:pt x="108007" y="0"/>
                  </a:moveTo>
                  <a:cubicBezTo>
                    <a:pt x="167631" y="0"/>
                    <a:pt x="215983" y="48251"/>
                    <a:pt x="215983" y="107820"/>
                  </a:cubicBezTo>
                  <a:cubicBezTo>
                    <a:pt x="215983" y="167388"/>
                    <a:pt x="167631" y="215670"/>
                    <a:pt x="108007" y="215670"/>
                  </a:cubicBezTo>
                  <a:cubicBezTo>
                    <a:pt x="48353" y="215670"/>
                    <a:pt x="0" y="167388"/>
                    <a:pt x="0" y="107820"/>
                  </a:cubicBezTo>
                  <a:cubicBezTo>
                    <a:pt x="0" y="48251"/>
                    <a:pt x="48353" y="0"/>
                    <a:pt x="108007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2AF4C48-0069-461B-930E-183E8860D26C}"/>
                </a:ext>
              </a:extLst>
            </p:cNvPr>
            <p:cNvSpPr/>
            <p:nvPr/>
          </p:nvSpPr>
          <p:spPr>
            <a:xfrm>
              <a:off x="14831365" y="5016891"/>
              <a:ext cx="126314" cy="215087"/>
            </a:xfrm>
            <a:custGeom>
              <a:avLst/>
              <a:gdLst>
                <a:gd name="connsiteX0" fmla="*/ 6427 w 126314"/>
                <a:gd name="connsiteY0" fmla="*/ 214422 h 215087"/>
                <a:gd name="connsiteX1" fmla="*/ 125643 w 126314"/>
                <a:gd name="connsiteY1" fmla="*/ 119132 h 215087"/>
                <a:gd name="connsiteX2" fmla="*/ 30214 w 126314"/>
                <a:gd name="connsiteY2" fmla="*/ 58 h 215087"/>
                <a:gd name="connsiteX3" fmla="*/ 26135 w 126314"/>
                <a:gd name="connsiteY3" fmla="*/ 27 h 215087"/>
                <a:gd name="connsiteX4" fmla="*/ 26260 w 126314"/>
                <a:gd name="connsiteY4" fmla="*/ 3198 h 215087"/>
                <a:gd name="connsiteX5" fmla="*/ 3842 w 126314"/>
                <a:gd name="connsiteY5" fmla="*/ 114468 h 215087"/>
                <a:gd name="connsiteX6" fmla="*/ 4590 w 126314"/>
                <a:gd name="connsiteY6" fmla="*/ 214049 h 215087"/>
                <a:gd name="connsiteX7" fmla="*/ 6427 w 126314"/>
                <a:gd name="connsiteY7" fmla="*/ 214422 h 2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14" h="215087">
                  <a:moveTo>
                    <a:pt x="6427" y="214422"/>
                  </a:moveTo>
                  <a:cubicBezTo>
                    <a:pt x="65677" y="220982"/>
                    <a:pt x="119073" y="178327"/>
                    <a:pt x="125643" y="119132"/>
                  </a:cubicBezTo>
                  <a:cubicBezTo>
                    <a:pt x="132243" y="59937"/>
                    <a:pt x="89495" y="6618"/>
                    <a:pt x="30214" y="58"/>
                  </a:cubicBezTo>
                  <a:cubicBezTo>
                    <a:pt x="28844" y="-98"/>
                    <a:pt x="27505" y="120"/>
                    <a:pt x="26135" y="27"/>
                  </a:cubicBezTo>
                  <a:cubicBezTo>
                    <a:pt x="26197" y="1084"/>
                    <a:pt x="26166" y="2141"/>
                    <a:pt x="26260" y="3198"/>
                  </a:cubicBezTo>
                  <a:cubicBezTo>
                    <a:pt x="29404" y="42029"/>
                    <a:pt x="10817" y="77161"/>
                    <a:pt x="3842" y="114468"/>
                  </a:cubicBezTo>
                  <a:cubicBezTo>
                    <a:pt x="-2291" y="147424"/>
                    <a:pt x="-361" y="181094"/>
                    <a:pt x="4590" y="214049"/>
                  </a:cubicBezTo>
                  <a:cubicBezTo>
                    <a:pt x="5212" y="214111"/>
                    <a:pt x="5773" y="214360"/>
                    <a:pt x="6427" y="214422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B7083DB-5EA2-4CA6-9636-EB9CA9CBAC77}"/>
                </a:ext>
              </a:extLst>
            </p:cNvPr>
            <p:cNvSpPr/>
            <p:nvPr/>
          </p:nvSpPr>
          <p:spPr>
            <a:xfrm>
              <a:off x="15263034" y="5048360"/>
              <a:ext cx="86835" cy="31607"/>
            </a:xfrm>
            <a:custGeom>
              <a:avLst/>
              <a:gdLst>
                <a:gd name="connsiteX0" fmla="*/ 13731 w 86835"/>
                <a:gd name="connsiteY0" fmla="*/ 19079 h 31607"/>
                <a:gd name="connsiteX1" fmla="*/ 27554 w 86835"/>
                <a:gd name="connsiteY1" fmla="*/ 14726 h 31607"/>
                <a:gd name="connsiteX2" fmla="*/ 43247 w 86835"/>
                <a:gd name="connsiteY2" fmla="*/ 13949 h 31607"/>
                <a:gd name="connsiteX3" fmla="*/ 59001 w 86835"/>
                <a:gd name="connsiteY3" fmla="*/ 17959 h 31607"/>
                <a:gd name="connsiteX4" fmla="*/ 72700 w 86835"/>
                <a:gd name="connsiteY4" fmla="*/ 23804 h 31607"/>
                <a:gd name="connsiteX5" fmla="*/ 86835 w 86835"/>
                <a:gd name="connsiteY5" fmla="*/ 31608 h 31607"/>
                <a:gd name="connsiteX6" fmla="*/ 84656 w 86835"/>
                <a:gd name="connsiteY6" fmla="*/ 27659 h 31607"/>
                <a:gd name="connsiteX7" fmla="*/ 77931 w 86835"/>
                <a:gd name="connsiteY7" fmla="*/ 18022 h 31607"/>
                <a:gd name="connsiteX8" fmla="*/ 64263 w 86835"/>
                <a:gd name="connsiteY8" fmla="*/ 6954 h 31607"/>
                <a:gd name="connsiteX9" fmla="*/ 44834 w 86835"/>
                <a:gd name="connsiteY9" fmla="*/ 145 h 31607"/>
                <a:gd name="connsiteX10" fmla="*/ 34062 w 86835"/>
                <a:gd name="connsiteY10" fmla="*/ 394 h 31607"/>
                <a:gd name="connsiteX11" fmla="*/ 24036 w 86835"/>
                <a:gd name="connsiteY11" fmla="*/ 3005 h 31607"/>
                <a:gd name="connsiteX12" fmla="*/ 9091 w 86835"/>
                <a:gd name="connsiteY12" fmla="*/ 12767 h 31607"/>
                <a:gd name="connsiteX13" fmla="*/ 2055 w 86835"/>
                <a:gd name="connsiteY13" fmla="*/ 22747 h 31607"/>
                <a:gd name="connsiteX14" fmla="*/ 0 w 86835"/>
                <a:gd name="connsiteY14" fmla="*/ 26727 h 31607"/>
                <a:gd name="connsiteX15" fmla="*/ 4048 w 86835"/>
                <a:gd name="connsiteY15" fmla="*/ 24582 h 31607"/>
                <a:gd name="connsiteX16" fmla="*/ 13731 w 86835"/>
                <a:gd name="connsiteY16" fmla="*/ 19079 h 3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835" h="31607">
                  <a:moveTo>
                    <a:pt x="13731" y="19079"/>
                  </a:moveTo>
                  <a:cubicBezTo>
                    <a:pt x="17903" y="17493"/>
                    <a:pt x="22355" y="15161"/>
                    <a:pt x="27554" y="14726"/>
                  </a:cubicBezTo>
                  <a:cubicBezTo>
                    <a:pt x="32474" y="13265"/>
                    <a:pt x="37922" y="13793"/>
                    <a:pt x="43247" y="13949"/>
                  </a:cubicBezTo>
                  <a:cubicBezTo>
                    <a:pt x="48633" y="14819"/>
                    <a:pt x="53988" y="15845"/>
                    <a:pt x="59001" y="17959"/>
                  </a:cubicBezTo>
                  <a:cubicBezTo>
                    <a:pt x="64325" y="19327"/>
                    <a:pt x="68466" y="22032"/>
                    <a:pt x="72700" y="23804"/>
                  </a:cubicBezTo>
                  <a:cubicBezTo>
                    <a:pt x="80858" y="28561"/>
                    <a:pt x="86835" y="31608"/>
                    <a:pt x="86835" y="31608"/>
                  </a:cubicBezTo>
                  <a:cubicBezTo>
                    <a:pt x="86835" y="31608"/>
                    <a:pt x="86119" y="30084"/>
                    <a:pt x="84656" y="27659"/>
                  </a:cubicBezTo>
                  <a:cubicBezTo>
                    <a:pt x="82944" y="25390"/>
                    <a:pt x="81418" y="21473"/>
                    <a:pt x="77931" y="18022"/>
                  </a:cubicBezTo>
                  <a:cubicBezTo>
                    <a:pt x="74101" y="14944"/>
                    <a:pt x="70209" y="9534"/>
                    <a:pt x="64263" y="6954"/>
                  </a:cubicBezTo>
                  <a:cubicBezTo>
                    <a:pt x="58783" y="3285"/>
                    <a:pt x="51871" y="1513"/>
                    <a:pt x="44834" y="145"/>
                  </a:cubicBezTo>
                  <a:cubicBezTo>
                    <a:pt x="41285" y="-259"/>
                    <a:pt x="37580" y="300"/>
                    <a:pt x="34062" y="394"/>
                  </a:cubicBezTo>
                  <a:cubicBezTo>
                    <a:pt x="30450" y="176"/>
                    <a:pt x="27212" y="1948"/>
                    <a:pt x="24036" y="3005"/>
                  </a:cubicBezTo>
                  <a:cubicBezTo>
                    <a:pt x="17373" y="4746"/>
                    <a:pt x="13139" y="9783"/>
                    <a:pt x="9091" y="12767"/>
                  </a:cubicBezTo>
                  <a:cubicBezTo>
                    <a:pt x="5262" y="16125"/>
                    <a:pt x="3767" y="20540"/>
                    <a:pt x="2055" y="22747"/>
                  </a:cubicBezTo>
                  <a:cubicBezTo>
                    <a:pt x="623" y="25234"/>
                    <a:pt x="0" y="26727"/>
                    <a:pt x="0" y="26727"/>
                  </a:cubicBezTo>
                  <a:cubicBezTo>
                    <a:pt x="0" y="26727"/>
                    <a:pt x="1619" y="25981"/>
                    <a:pt x="4048" y="24582"/>
                  </a:cubicBezTo>
                  <a:cubicBezTo>
                    <a:pt x="6507" y="23182"/>
                    <a:pt x="9745" y="20975"/>
                    <a:pt x="13731" y="19079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CA32BEF-E0A1-49C9-9C4B-DCAB91212BE4}"/>
                </a:ext>
              </a:extLst>
            </p:cNvPr>
            <p:cNvSpPr/>
            <p:nvPr/>
          </p:nvSpPr>
          <p:spPr>
            <a:xfrm>
              <a:off x="15147118" y="5134810"/>
              <a:ext cx="316829" cy="169970"/>
            </a:xfrm>
            <a:custGeom>
              <a:avLst/>
              <a:gdLst>
                <a:gd name="connsiteX0" fmla="*/ 194064 w 316829"/>
                <a:gd name="connsiteY0" fmla="*/ 165647 h 169970"/>
                <a:gd name="connsiteX1" fmla="*/ 316830 w 316829"/>
                <a:gd name="connsiteY1" fmla="*/ 14395 h 169970"/>
                <a:gd name="connsiteX2" fmla="*/ 0 w 316829"/>
                <a:gd name="connsiteY2" fmla="*/ 0 h 169970"/>
                <a:gd name="connsiteX3" fmla="*/ 194064 w 316829"/>
                <a:gd name="connsiteY3" fmla="*/ 165647 h 16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29" h="169970">
                  <a:moveTo>
                    <a:pt x="194064" y="165647"/>
                  </a:moveTo>
                  <a:cubicBezTo>
                    <a:pt x="283297" y="145096"/>
                    <a:pt x="311132" y="70574"/>
                    <a:pt x="316830" y="14395"/>
                  </a:cubicBezTo>
                  <a:cubicBezTo>
                    <a:pt x="221992" y="23535"/>
                    <a:pt x="92938" y="16322"/>
                    <a:pt x="0" y="0"/>
                  </a:cubicBezTo>
                  <a:cubicBezTo>
                    <a:pt x="31" y="96658"/>
                    <a:pt x="81698" y="191544"/>
                    <a:pt x="194064" y="165647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7FB101-A36D-496C-B6BD-E1361B98A7F6}"/>
                </a:ext>
              </a:extLst>
            </p:cNvPr>
            <p:cNvSpPr/>
            <p:nvPr/>
          </p:nvSpPr>
          <p:spPr>
            <a:xfrm>
              <a:off x="14607331" y="4117213"/>
              <a:ext cx="2203323" cy="1686711"/>
            </a:xfrm>
            <a:custGeom>
              <a:avLst/>
              <a:gdLst>
                <a:gd name="connsiteX0" fmla="*/ 2201586 w 2203323"/>
                <a:gd name="connsiteY0" fmla="*/ 1365368 h 1686711"/>
                <a:gd name="connsiteX1" fmla="*/ 1867165 w 2203323"/>
                <a:gd name="connsiteY1" fmla="*/ 1017504 h 1686711"/>
                <a:gd name="connsiteX2" fmla="*/ 1542023 w 2203323"/>
                <a:gd name="connsiteY2" fmla="*/ 488790 h 1686711"/>
                <a:gd name="connsiteX3" fmla="*/ 1365549 w 2203323"/>
                <a:gd name="connsiteY3" fmla="*/ 196608 h 1686711"/>
                <a:gd name="connsiteX4" fmla="*/ 1026489 w 2203323"/>
                <a:gd name="connsiteY4" fmla="*/ 113132 h 1686711"/>
                <a:gd name="connsiteX5" fmla="*/ 1026489 w 2203323"/>
                <a:gd name="connsiteY5" fmla="*/ 113101 h 1686711"/>
                <a:gd name="connsiteX6" fmla="*/ 0 w 2203323"/>
                <a:gd name="connsiteY6" fmla="*/ 535145 h 1686711"/>
                <a:gd name="connsiteX7" fmla="*/ 181143 w 2203323"/>
                <a:gd name="connsiteY7" fmla="*/ 827358 h 1686711"/>
                <a:gd name="connsiteX8" fmla="*/ 196150 w 2203323"/>
                <a:gd name="connsiteY8" fmla="*/ 824840 h 1686711"/>
                <a:gd name="connsiteX9" fmla="*/ 243195 w 2203323"/>
                <a:gd name="connsiteY9" fmla="*/ 957873 h 1686711"/>
                <a:gd name="connsiteX10" fmla="*/ 250294 w 2203323"/>
                <a:gd name="connsiteY10" fmla="*/ 902875 h 1686711"/>
                <a:gd name="connsiteX11" fmla="*/ 249111 w 2203323"/>
                <a:gd name="connsiteY11" fmla="*/ 796300 h 1686711"/>
                <a:gd name="connsiteX12" fmla="*/ 320504 w 2203323"/>
                <a:gd name="connsiteY12" fmla="*/ 678935 h 1686711"/>
                <a:gd name="connsiteX13" fmla="*/ 506286 w 2203323"/>
                <a:gd name="connsiteY13" fmla="*/ 498055 h 1686711"/>
                <a:gd name="connsiteX14" fmla="*/ 871468 w 2203323"/>
                <a:gd name="connsiteY14" fmla="*/ 460903 h 1686711"/>
                <a:gd name="connsiteX15" fmla="*/ 1078392 w 2203323"/>
                <a:gd name="connsiteY15" fmla="*/ 391075 h 1686711"/>
                <a:gd name="connsiteX16" fmla="*/ 1114726 w 2203323"/>
                <a:gd name="connsiteY16" fmla="*/ 627917 h 1686711"/>
                <a:gd name="connsiteX17" fmla="*/ 1333013 w 2203323"/>
                <a:gd name="connsiteY17" fmla="*/ 949479 h 1686711"/>
                <a:gd name="connsiteX18" fmla="*/ 1429688 w 2203323"/>
                <a:gd name="connsiteY18" fmla="*/ 912451 h 1686711"/>
                <a:gd name="connsiteX19" fmla="*/ 1574995 w 2203323"/>
                <a:gd name="connsiteY19" fmla="*/ 1057547 h 1686711"/>
                <a:gd name="connsiteX20" fmla="*/ 1429688 w 2203323"/>
                <a:gd name="connsiteY20" fmla="*/ 1202644 h 1686711"/>
                <a:gd name="connsiteX21" fmla="*/ 1410913 w 2203323"/>
                <a:gd name="connsiteY21" fmla="*/ 1201307 h 1686711"/>
                <a:gd name="connsiteX22" fmla="*/ 1395750 w 2203323"/>
                <a:gd name="connsiteY22" fmla="*/ 1234231 h 1686711"/>
                <a:gd name="connsiteX23" fmla="*/ 1285906 w 2203323"/>
                <a:gd name="connsiteY23" fmla="*/ 1388903 h 1686711"/>
                <a:gd name="connsiteX24" fmla="*/ 1353407 w 2203323"/>
                <a:gd name="connsiteY24" fmla="*/ 1388623 h 1686711"/>
                <a:gd name="connsiteX25" fmla="*/ 1353687 w 2203323"/>
                <a:gd name="connsiteY25" fmla="*/ 1388561 h 1686711"/>
                <a:gd name="connsiteX26" fmla="*/ 2044479 w 2203323"/>
                <a:gd name="connsiteY26" fmla="*/ 1663457 h 1686711"/>
                <a:gd name="connsiteX27" fmla="*/ 2055812 w 2203323"/>
                <a:gd name="connsiteY27" fmla="*/ 1686712 h 1686711"/>
                <a:gd name="connsiteX28" fmla="*/ 2201586 w 2203323"/>
                <a:gd name="connsiteY28" fmla="*/ 1365368 h 16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03323" h="1686711">
                  <a:moveTo>
                    <a:pt x="2201586" y="1365368"/>
                  </a:moveTo>
                  <a:cubicBezTo>
                    <a:pt x="2178360" y="1161294"/>
                    <a:pt x="1992577" y="1138101"/>
                    <a:pt x="1867165" y="1017504"/>
                  </a:cubicBezTo>
                  <a:cubicBezTo>
                    <a:pt x="1718527" y="873744"/>
                    <a:pt x="1620981" y="678935"/>
                    <a:pt x="1542023" y="488790"/>
                  </a:cubicBezTo>
                  <a:cubicBezTo>
                    <a:pt x="1500239" y="382121"/>
                    <a:pt x="1467703" y="266156"/>
                    <a:pt x="1365549" y="196608"/>
                  </a:cubicBezTo>
                  <a:cubicBezTo>
                    <a:pt x="1281921" y="140926"/>
                    <a:pt x="1124004" y="71378"/>
                    <a:pt x="1026489" y="113132"/>
                  </a:cubicBezTo>
                  <a:lnTo>
                    <a:pt x="1026489" y="113101"/>
                  </a:lnTo>
                  <a:cubicBezTo>
                    <a:pt x="640976" y="-137328"/>
                    <a:pt x="0" y="38889"/>
                    <a:pt x="0" y="535145"/>
                  </a:cubicBezTo>
                  <a:cubicBezTo>
                    <a:pt x="0" y="641845"/>
                    <a:pt x="23227" y="845888"/>
                    <a:pt x="181143" y="827358"/>
                  </a:cubicBezTo>
                  <a:cubicBezTo>
                    <a:pt x="186405" y="826768"/>
                    <a:pt x="191387" y="825928"/>
                    <a:pt x="196150" y="824840"/>
                  </a:cubicBezTo>
                  <a:cubicBezTo>
                    <a:pt x="207857" y="869858"/>
                    <a:pt x="223861" y="914317"/>
                    <a:pt x="243195" y="957873"/>
                  </a:cubicBezTo>
                  <a:cubicBezTo>
                    <a:pt x="248146" y="939966"/>
                    <a:pt x="251820" y="921871"/>
                    <a:pt x="250294" y="902875"/>
                  </a:cubicBezTo>
                  <a:cubicBezTo>
                    <a:pt x="247430" y="867464"/>
                    <a:pt x="247181" y="831680"/>
                    <a:pt x="249111" y="796300"/>
                  </a:cubicBezTo>
                  <a:cubicBezTo>
                    <a:pt x="280122" y="766609"/>
                    <a:pt x="296499" y="720876"/>
                    <a:pt x="320504" y="678935"/>
                  </a:cubicBezTo>
                  <a:cubicBezTo>
                    <a:pt x="362287" y="604724"/>
                    <a:pt x="431967" y="549073"/>
                    <a:pt x="506286" y="498055"/>
                  </a:cubicBezTo>
                  <a:cubicBezTo>
                    <a:pt x="631667" y="409946"/>
                    <a:pt x="722830" y="456270"/>
                    <a:pt x="871468" y="460903"/>
                  </a:cubicBezTo>
                  <a:cubicBezTo>
                    <a:pt x="942487" y="463638"/>
                    <a:pt x="1020512" y="439077"/>
                    <a:pt x="1078392" y="391075"/>
                  </a:cubicBezTo>
                  <a:cubicBezTo>
                    <a:pt x="1086580" y="504770"/>
                    <a:pt x="1114726" y="627917"/>
                    <a:pt x="1114726" y="627917"/>
                  </a:cubicBezTo>
                  <a:cubicBezTo>
                    <a:pt x="1154485" y="744224"/>
                    <a:pt x="1222048" y="878936"/>
                    <a:pt x="1333013" y="949479"/>
                  </a:cubicBezTo>
                  <a:cubicBezTo>
                    <a:pt x="1358700" y="926535"/>
                    <a:pt x="1392512" y="912451"/>
                    <a:pt x="1429688" y="912451"/>
                  </a:cubicBezTo>
                  <a:cubicBezTo>
                    <a:pt x="1509954" y="912451"/>
                    <a:pt x="1574995" y="977429"/>
                    <a:pt x="1574995" y="1057547"/>
                  </a:cubicBezTo>
                  <a:cubicBezTo>
                    <a:pt x="1574995" y="1137697"/>
                    <a:pt x="1509954" y="1202644"/>
                    <a:pt x="1429688" y="1202644"/>
                  </a:cubicBezTo>
                  <a:cubicBezTo>
                    <a:pt x="1423305" y="1202644"/>
                    <a:pt x="1417078" y="1202084"/>
                    <a:pt x="1410913" y="1201307"/>
                  </a:cubicBezTo>
                  <a:cubicBezTo>
                    <a:pt x="1406087" y="1212437"/>
                    <a:pt x="1401106" y="1223474"/>
                    <a:pt x="1395750" y="1234231"/>
                  </a:cubicBezTo>
                  <a:cubicBezTo>
                    <a:pt x="1366919" y="1291996"/>
                    <a:pt x="1330274" y="1344040"/>
                    <a:pt x="1285906" y="1388903"/>
                  </a:cubicBezTo>
                  <a:cubicBezTo>
                    <a:pt x="1326568" y="1388747"/>
                    <a:pt x="1351476" y="1388654"/>
                    <a:pt x="1353407" y="1388623"/>
                  </a:cubicBezTo>
                  <a:cubicBezTo>
                    <a:pt x="1353500" y="1388623"/>
                    <a:pt x="1353594" y="1388561"/>
                    <a:pt x="1353687" y="1388561"/>
                  </a:cubicBezTo>
                  <a:cubicBezTo>
                    <a:pt x="1504567" y="1351097"/>
                    <a:pt x="1974550" y="1581038"/>
                    <a:pt x="2044479" y="1663457"/>
                  </a:cubicBezTo>
                  <a:cubicBezTo>
                    <a:pt x="2048900" y="1671136"/>
                    <a:pt x="2052668" y="1678877"/>
                    <a:pt x="2055812" y="1686712"/>
                  </a:cubicBezTo>
                  <a:cubicBezTo>
                    <a:pt x="2150182" y="1603951"/>
                    <a:pt x="2214912" y="1493085"/>
                    <a:pt x="2201586" y="1365368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B0F1609-B91A-4313-83C3-5FCED6ED72DB}"/>
                </a:ext>
              </a:extLst>
            </p:cNvPr>
            <p:cNvSpPr/>
            <p:nvPr/>
          </p:nvSpPr>
          <p:spPr>
            <a:xfrm>
              <a:off x="15473078" y="7733608"/>
              <a:ext cx="267699" cy="364574"/>
            </a:xfrm>
            <a:custGeom>
              <a:avLst/>
              <a:gdLst>
                <a:gd name="connsiteX0" fmla="*/ 1145 w 267699"/>
                <a:gd name="connsiteY0" fmla="*/ 0 h 364574"/>
                <a:gd name="connsiteX1" fmla="*/ 2515 w 267699"/>
                <a:gd name="connsiteY1" fmla="*/ 133748 h 364574"/>
                <a:gd name="connsiteX2" fmla="*/ 16276 w 267699"/>
                <a:gd name="connsiteY2" fmla="*/ 226489 h 364574"/>
                <a:gd name="connsiteX3" fmla="*/ 18051 w 267699"/>
                <a:gd name="connsiteY3" fmla="*/ 236625 h 364574"/>
                <a:gd name="connsiteX4" fmla="*/ 70420 w 267699"/>
                <a:gd name="connsiteY4" fmla="*/ 236158 h 364574"/>
                <a:gd name="connsiteX5" fmla="*/ 70825 w 267699"/>
                <a:gd name="connsiteY5" fmla="*/ 236158 h 364574"/>
                <a:gd name="connsiteX6" fmla="*/ 74530 w 267699"/>
                <a:gd name="connsiteY6" fmla="*/ 238863 h 364574"/>
                <a:gd name="connsiteX7" fmla="*/ 216910 w 267699"/>
                <a:gd name="connsiteY7" fmla="*/ 364559 h 364574"/>
                <a:gd name="connsiteX8" fmla="*/ 266820 w 267699"/>
                <a:gd name="connsiteY8" fmla="*/ 304649 h 364574"/>
                <a:gd name="connsiteX9" fmla="*/ 264516 w 267699"/>
                <a:gd name="connsiteY9" fmla="*/ 203918 h 364574"/>
                <a:gd name="connsiteX10" fmla="*/ 1145 w 267699"/>
                <a:gd name="connsiteY10" fmla="*/ 0 h 3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99" h="364574">
                  <a:moveTo>
                    <a:pt x="1145" y="0"/>
                  </a:moveTo>
                  <a:cubicBezTo>
                    <a:pt x="-1097" y="45391"/>
                    <a:pt x="273" y="91311"/>
                    <a:pt x="2515" y="133748"/>
                  </a:cubicBezTo>
                  <a:cubicBezTo>
                    <a:pt x="4071" y="163035"/>
                    <a:pt x="10952" y="196892"/>
                    <a:pt x="16276" y="226489"/>
                  </a:cubicBezTo>
                  <a:cubicBezTo>
                    <a:pt x="16899" y="229909"/>
                    <a:pt x="17491" y="233329"/>
                    <a:pt x="18051" y="236625"/>
                  </a:cubicBezTo>
                  <a:cubicBezTo>
                    <a:pt x="32778" y="254874"/>
                    <a:pt x="63103" y="236158"/>
                    <a:pt x="70420" y="236158"/>
                  </a:cubicBezTo>
                  <a:lnTo>
                    <a:pt x="70825" y="236158"/>
                  </a:lnTo>
                  <a:cubicBezTo>
                    <a:pt x="70825" y="236158"/>
                    <a:pt x="73565" y="235661"/>
                    <a:pt x="74530" y="238863"/>
                  </a:cubicBezTo>
                  <a:cubicBezTo>
                    <a:pt x="105634" y="341460"/>
                    <a:pt x="193372" y="365274"/>
                    <a:pt x="216910" y="364559"/>
                  </a:cubicBezTo>
                  <a:cubicBezTo>
                    <a:pt x="250941" y="364248"/>
                    <a:pt x="265294" y="332257"/>
                    <a:pt x="266820" y="304649"/>
                  </a:cubicBezTo>
                  <a:cubicBezTo>
                    <a:pt x="268781" y="278814"/>
                    <a:pt x="267224" y="241102"/>
                    <a:pt x="264516" y="203918"/>
                  </a:cubicBezTo>
                  <a:cubicBezTo>
                    <a:pt x="147853" y="164434"/>
                    <a:pt x="55444" y="68615"/>
                    <a:pt x="1145" y="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B58212F-DA06-4621-B95B-00F430042B0A}"/>
                </a:ext>
              </a:extLst>
            </p:cNvPr>
            <p:cNvSpPr/>
            <p:nvPr/>
          </p:nvSpPr>
          <p:spPr>
            <a:xfrm>
              <a:off x="16247211" y="7240632"/>
              <a:ext cx="403641" cy="430617"/>
            </a:xfrm>
            <a:custGeom>
              <a:avLst/>
              <a:gdLst>
                <a:gd name="connsiteX0" fmla="*/ 306150 w 403641"/>
                <a:gd name="connsiteY0" fmla="*/ 188794 h 430617"/>
                <a:gd name="connsiteX1" fmla="*/ 284761 w 403641"/>
                <a:gd name="connsiteY1" fmla="*/ 155807 h 430617"/>
                <a:gd name="connsiteX2" fmla="*/ 310354 w 403641"/>
                <a:gd name="connsiteY2" fmla="*/ 138180 h 430617"/>
                <a:gd name="connsiteX3" fmla="*/ 229838 w 403641"/>
                <a:gd name="connsiteY3" fmla="*/ 514 h 430617"/>
                <a:gd name="connsiteX4" fmla="*/ 149292 w 403641"/>
                <a:gd name="connsiteY4" fmla="*/ 35241 h 430617"/>
                <a:gd name="connsiteX5" fmla="*/ 149355 w 403641"/>
                <a:gd name="connsiteY5" fmla="*/ 35303 h 430617"/>
                <a:gd name="connsiteX6" fmla="*/ 50034 w 403641"/>
                <a:gd name="connsiteY6" fmla="*/ 110883 h 430617"/>
                <a:gd name="connsiteX7" fmla="*/ 49318 w 403641"/>
                <a:gd name="connsiteY7" fmla="*/ 111349 h 430617"/>
                <a:gd name="connsiteX8" fmla="*/ 49131 w 403641"/>
                <a:gd name="connsiteY8" fmla="*/ 111411 h 430617"/>
                <a:gd name="connsiteX9" fmla="*/ 0 w 403641"/>
                <a:gd name="connsiteY9" fmla="*/ 127671 h 430617"/>
                <a:gd name="connsiteX10" fmla="*/ 0 w 403641"/>
                <a:gd name="connsiteY10" fmla="*/ 127764 h 430617"/>
                <a:gd name="connsiteX11" fmla="*/ 85964 w 403641"/>
                <a:gd name="connsiteY11" fmla="*/ 316542 h 430617"/>
                <a:gd name="connsiteX12" fmla="*/ 142162 w 403641"/>
                <a:gd name="connsiteY12" fmla="*/ 395261 h 430617"/>
                <a:gd name="connsiteX13" fmla="*/ 185845 w 403641"/>
                <a:gd name="connsiteY13" fmla="*/ 365446 h 430617"/>
                <a:gd name="connsiteX14" fmla="*/ 186125 w 403641"/>
                <a:gd name="connsiteY14" fmla="*/ 365073 h 430617"/>
                <a:gd name="connsiteX15" fmla="*/ 186156 w 403641"/>
                <a:gd name="connsiteY15" fmla="*/ 365104 h 430617"/>
                <a:gd name="connsiteX16" fmla="*/ 193255 w 403641"/>
                <a:gd name="connsiteY16" fmla="*/ 371198 h 430617"/>
                <a:gd name="connsiteX17" fmla="*/ 193255 w 403641"/>
                <a:gd name="connsiteY17" fmla="*/ 371229 h 430617"/>
                <a:gd name="connsiteX18" fmla="*/ 377045 w 403641"/>
                <a:gd name="connsiteY18" fmla="*/ 420755 h 430617"/>
                <a:gd name="connsiteX19" fmla="*/ 377107 w 403641"/>
                <a:gd name="connsiteY19" fmla="*/ 420724 h 430617"/>
                <a:gd name="connsiteX20" fmla="*/ 378508 w 403641"/>
                <a:gd name="connsiteY20" fmla="*/ 419916 h 430617"/>
                <a:gd name="connsiteX21" fmla="*/ 397251 w 403641"/>
                <a:gd name="connsiteY21" fmla="*/ 350678 h 430617"/>
                <a:gd name="connsiteX22" fmla="*/ 306150 w 403641"/>
                <a:gd name="connsiteY22" fmla="*/ 188794 h 43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641" h="430617">
                  <a:moveTo>
                    <a:pt x="306150" y="188794"/>
                  </a:moveTo>
                  <a:cubicBezTo>
                    <a:pt x="293447" y="168896"/>
                    <a:pt x="284761" y="155807"/>
                    <a:pt x="284761" y="155807"/>
                  </a:cubicBezTo>
                  <a:lnTo>
                    <a:pt x="310354" y="138180"/>
                  </a:lnTo>
                  <a:cubicBezTo>
                    <a:pt x="310354" y="138180"/>
                    <a:pt x="238214" y="4182"/>
                    <a:pt x="229838" y="514"/>
                  </a:cubicBezTo>
                  <a:cubicBezTo>
                    <a:pt x="221432" y="-3124"/>
                    <a:pt x="191138" y="12981"/>
                    <a:pt x="149292" y="35241"/>
                  </a:cubicBezTo>
                  <a:lnTo>
                    <a:pt x="149355" y="35303"/>
                  </a:lnTo>
                  <a:cubicBezTo>
                    <a:pt x="116601" y="51625"/>
                    <a:pt x="76966" y="94250"/>
                    <a:pt x="50034" y="110883"/>
                  </a:cubicBezTo>
                  <a:cubicBezTo>
                    <a:pt x="49816" y="111038"/>
                    <a:pt x="49567" y="111194"/>
                    <a:pt x="49318" y="111349"/>
                  </a:cubicBezTo>
                  <a:cubicBezTo>
                    <a:pt x="49287" y="111349"/>
                    <a:pt x="49131" y="111411"/>
                    <a:pt x="49131" y="111411"/>
                  </a:cubicBezTo>
                  <a:cubicBezTo>
                    <a:pt x="35338" y="101587"/>
                    <a:pt x="93" y="103048"/>
                    <a:pt x="0" y="127671"/>
                  </a:cubicBezTo>
                  <a:cubicBezTo>
                    <a:pt x="0" y="127702"/>
                    <a:pt x="0" y="127733"/>
                    <a:pt x="0" y="127764"/>
                  </a:cubicBezTo>
                  <a:cubicBezTo>
                    <a:pt x="19802" y="193955"/>
                    <a:pt x="53365" y="258404"/>
                    <a:pt x="85964" y="316542"/>
                  </a:cubicBezTo>
                  <a:cubicBezTo>
                    <a:pt x="101967" y="345082"/>
                    <a:pt x="123232" y="369146"/>
                    <a:pt x="142162" y="395261"/>
                  </a:cubicBezTo>
                  <a:cubicBezTo>
                    <a:pt x="163428" y="405117"/>
                    <a:pt x="186717" y="385064"/>
                    <a:pt x="185845" y="365446"/>
                  </a:cubicBezTo>
                  <a:lnTo>
                    <a:pt x="186125" y="365073"/>
                  </a:lnTo>
                  <a:cubicBezTo>
                    <a:pt x="186125" y="365073"/>
                    <a:pt x="186156" y="365104"/>
                    <a:pt x="186156" y="365104"/>
                  </a:cubicBezTo>
                  <a:cubicBezTo>
                    <a:pt x="186312" y="365229"/>
                    <a:pt x="191013" y="368835"/>
                    <a:pt x="193255" y="371198"/>
                  </a:cubicBezTo>
                  <a:cubicBezTo>
                    <a:pt x="193255" y="371229"/>
                    <a:pt x="193255" y="371229"/>
                    <a:pt x="193255" y="371229"/>
                  </a:cubicBezTo>
                  <a:cubicBezTo>
                    <a:pt x="266422" y="449451"/>
                    <a:pt x="356215" y="431792"/>
                    <a:pt x="377045" y="420755"/>
                  </a:cubicBezTo>
                  <a:cubicBezTo>
                    <a:pt x="377045" y="420755"/>
                    <a:pt x="377076" y="420724"/>
                    <a:pt x="377107" y="420724"/>
                  </a:cubicBezTo>
                  <a:cubicBezTo>
                    <a:pt x="377605" y="420475"/>
                    <a:pt x="378041" y="420195"/>
                    <a:pt x="378508" y="419916"/>
                  </a:cubicBezTo>
                  <a:cubicBezTo>
                    <a:pt x="407432" y="404402"/>
                    <a:pt x="407931" y="375675"/>
                    <a:pt x="397251" y="350678"/>
                  </a:cubicBezTo>
                  <a:cubicBezTo>
                    <a:pt x="379504" y="306500"/>
                    <a:pt x="333518" y="231760"/>
                    <a:pt x="306150" y="188794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551A9E-F6DF-4254-BFB1-97138B949AE3}"/>
                </a:ext>
              </a:extLst>
            </p:cNvPr>
            <p:cNvSpPr/>
            <p:nvPr/>
          </p:nvSpPr>
          <p:spPr>
            <a:xfrm>
              <a:off x="15464450" y="4984509"/>
              <a:ext cx="71910" cy="78839"/>
            </a:xfrm>
            <a:custGeom>
              <a:avLst/>
              <a:gdLst>
                <a:gd name="connsiteX0" fmla="*/ 71856 w 71910"/>
                <a:gd name="connsiteY0" fmla="*/ 37570 h 78839"/>
                <a:gd name="connsiteX1" fmla="*/ 37981 w 71910"/>
                <a:gd name="connsiteY1" fmla="*/ 78795 h 78839"/>
                <a:gd name="connsiteX2" fmla="*/ 58 w 71910"/>
                <a:gd name="connsiteY2" fmla="*/ 41239 h 78839"/>
                <a:gd name="connsiteX3" fmla="*/ 33933 w 71910"/>
                <a:gd name="connsiteY3" fmla="*/ 45 h 78839"/>
                <a:gd name="connsiteX4" fmla="*/ 71856 w 71910"/>
                <a:gd name="connsiteY4" fmla="*/ 37570 h 7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0" h="78839">
                  <a:moveTo>
                    <a:pt x="71856" y="37570"/>
                  </a:moveTo>
                  <a:cubicBezTo>
                    <a:pt x="72945" y="59333"/>
                    <a:pt x="57814" y="77769"/>
                    <a:pt x="37981" y="78795"/>
                  </a:cubicBezTo>
                  <a:cubicBezTo>
                    <a:pt x="18148" y="79821"/>
                    <a:pt x="1179" y="63002"/>
                    <a:pt x="58" y="41239"/>
                  </a:cubicBezTo>
                  <a:cubicBezTo>
                    <a:pt x="-1063" y="19507"/>
                    <a:pt x="14100" y="1040"/>
                    <a:pt x="33933" y="45"/>
                  </a:cubicBezTo>
                  <a:cubicBezTo>
                    <a:pt x="53766" y="-981"/>
                    <a:pt x="70735" y="15807"/>
                    <a:pt x="71856" y="3757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44A2F39-92A9-41D7-A771-CB3F28530E9A}"/>
                </a:ext>
              </a:extLst>
            </p:cNvPr>
            <p:cNvSpPr/>
            <p:nvPr/>
          </p:nvSpPr>
          <p:spPr>
            <a:xfrm>
              <a:off x="15064210" y="4975247"/>
              <a:ext cx="71913" cy="78868"/>
            </a:xfrm>
            <a:custGeom>
              <a:avLst/>
              <a:gdLst>
                <a:gd name="connsiteX0" fmla="*/ 58 w 71913"/>
                <a:gd name="connsiteY0" fmla="*/ 41267 h 78868"/>
                <a:gd name="connsiteX1" fmla="*/ 33933 w 71913"/>
                <a:gd name="connsiteY1" fmla="*/ 42 h 78868"/>
                <a:gd name="connsiteX2" fmla="*/ 71856 w 71913"/>
                <a:gd name="connsiteY2" fmla="*/ 37598 h 78868"/>
                <a:gd name="connsiteX3" fmla="*/ 37981 w 71913"/>
                <a:gd name="connsiteY3" fmla="*/ 78824 h 78868"/>
                <a:gd name="connsiteX4" fmla="*/ 58 w 71913"/>
                <a:gd name="connsiteY4" fmla="*/ 41267 h 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" h="78868">
                  <a:moveTo>
                    <a:pt x="58" y="41267"/>
                  </a:moveTo>
                  <a:cubicBezTo>
                    <a:pt x="-1063" y="19535"/>
                    <a:pt x="14100" y="1068"/>
                    <a:pt x="33933" y="42"/>
                  </a:cubicBezTo>
                  <a:cubicBezTo>
                    <a:pt x="53766" y="-953"/>
                    <a:pt x="70735" y="15867"/>
                    <a:pt x="71856" y="37598"/>
                  </a:cubicBezTo>
                  <a:cubicBezTo>
                    <a:pt x="72976" y="59361"/>
                    <a:pt x="57814" y="77798"/>
                    <a:pt x="37981" y="78824"/>
                  </a:cubicBezTo>
                  <a:cubicBezTo>
                    <a:pt x="18148" y="79850"/>
                    <a:pt x="1179" y="63030"/>
                    <a:pt x="58" y="4126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39BF61E-C44A-4C6A-94DF-66F2A5F36700}"/>
                </a:ext>
              </a:extLst>
            </p:cNvPr>
            <p:cNvSpPr/>
            <p:nvPr/>
          </p:nvSpPr>
          <p:spPr>
            <a:xfrm>
              <a:off x="15055638" y="4840771"/>
              <a:ext cx="100381" cy="35366"/>
            </a:xfrm>
            <a:custGeom>
              <a:avLst/>
              <a:gdLst>
                <a:gd name="connsiteX0" fmla="*/ 95559 w 100381"/>
                <a:gd name="connsiteY0" fmla="*/ 15537 h 35366"/>
                <a:gd name="connsiteX1" fmla="*/ 1126 w 100381"/>
                <a:gd name="connsiteY1" fmla="*/ 21257 h 35366"/>
                <a:gd name="connsiteX2" fmla="*/ 10436 w 100381"/>
                <a:gd name="connsiteY2" fmla="*/ 33351 h 35366"/>
                <a:gd name="connsiteX3" fmla="*/ 46054 w 100381"/>
                <a:gd name="connsiteY3" fmla="*/ 24273 h 35366"/>
                <a:gd name="connsiteX4" fmla="*/ 87495 w 100381"/>
                <a:gd name="connsiteY4" fmla="*/ 34595 h 35366"/>
                <a:gd name="connsiteX5" fmla="*/ 95559 w 100381"/>
                <a:gd name="connsiteY5" fmla="*/ 15537 h 3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81" h="35366">
                  <a:moveTo>
                    <a:pt x="95559" y="15537"/>
                  </a:moveTo>
                  <a:cubicBezTo>
                    <a:pt x="69094" y="365"/>
                    <a:pt x="20088" y="-12382"/>
                    <a:pt x="1126" y="21257"/>
                  </a:cubicBezTo>
                  <a:cubicBezTo>
                    <a:pt x="-2579" y="27879"/>
                    <a:pt x="3462" y="34750"/>
                    <a:pt x="10436" y="33351"/>
                  </a:cubicBezTo>
                  <a:cubicBezTo>
                    <a:pt x="22765" y="30895"/>
                    <a:pt x="33196" y="24988"/>
                    <a:pt x="46054" y="24273"/>
                  </a:cubicBezTo>
                  <a:cubicBezTo>
                    <a:pt x="60096" y="23496"/>
                    <a:pt x="74823" y="29247"/>
                    <a:pt x="87495" y="34595"/>
                  </a:cubicBezTo>
                  <a:cubicBezTo>
                    <a:pt x="98610" y="39289"/>
                    <a:pt x="105553" y="21257"/>
                    <a:pt x="95559" y="1553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42E1B28-1D5B-4306-966B-4CBA3EFF15DA}"/>
                </a:ext>
              </a:extLst>
            </p:cNvPr>
            <p:cNvSpPr/>
            <p:nvPr/>
          </p:nvSpPr>
          <p:spPr>
            <a:xfrm>
              <a:off x="15445790" y="4840914"/>
              <a:ext cx="100372" cy="35378"/>
            </a:xfrm>
            <a:custGeom>
              <a:avLst/>
              <a:gdLst>
                <a:gd name="connsiteX0" fmla="*/ 87495 w 100372"/>
                <a:gd name="connsiteY0" fmla="*/ 34607 h 35378"/>
                <a:gd name="connsiteX1" fmla="*/ 95528 w 100372"/>
                <a:gd name="connsiteY1" fmla="*/ 15549 h 35378"/>
                <a:gd name="connsiteX2" fmla="*/ 1126 w 100372"/>
                <a:gd name="connsiteY2" fmla="*/ 21270 h 35378"/>
                <a:gd name="connsiteX3" fmla="*/ 10436 w 100372"/>
                <a:gd name="connsiteY3" fmla="*/ 33364 h 35378"/>
                <a:gd name="connsiteX4" fmla="*/ 46054 w 100372"/>
                <a:gd name="connsiteY4" fmla="*/ 24285 h 35378"/>
                <a:gd name="connsiteX5" fmla="*/ 87495 w 100372"/>
                <a:gd name="connsiteY5" fmla="*/ 34607 h 3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72" h="35378">
                  <a:moveTo>
                    <a:pt x="87495" y="34607"/>
                  </a:moveTo>
                  <a:cubicBezTo>
                    <a:pt x="98610" y="39302"/>
                    <a:pt x="105553" y="21270"/>
                    <a:pt x="95528" y="15549"/>
                  </a:cubicBezTo>
                  <a:cubicBezTo>
                    <a:pt x="69063" y="377"/>
                    <a:pt x="20057" y="-12401"/>
                    <a:pt x="1126" y="21270"/>
                  </a:cubicBezTo>
                  <a:cubicBezTo>
                    <a:pt x="-2579" y="27861"/>
                    <a:pt x="3462" y="34732"/>
                    <a:pt x="10436" y="33364"/>
                  </a:cubicBezTo>
                  <a:cubicBezTo>
                    <a:pt x="22734" y="30908"/>
                    <a:pt x="33164" y="25000"/>
                    <a:pt x="46054" y="24285"/>
                  </a:cubicBezTo>
                  <a:cubicBezTo>
                    <a:pt x="60096" y="23508"/>
                    <a:pt x="74792" y="29260"/>
                    <a:pt x="87495" y="3460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Picture 2">
            <a:extLst>
              <a:ext uri="{FF2B5EF4-FFF2-40B4-BE49-F238E27FC236}">
                <a16:creationId xmlns:a16="http://schemas.microsoft.com/office/drawing/2014/main" id="{D862324E-37EE-4786-A350-A60F91F4645E}"/>
              </a:ext>
            </a:extLst>
          </p:cNvPr>
          <p:cNvGrpSpPr/>
          <p:nvPr/>
        </p:nvGrpSpPr>
        <p:grpSpPr>
          <a:xfrm>
            <a:off x="10025532" y="4994482"/>
            <a:ext cx="2564481" cy="2804486"/>
            <a:chOff x="9940218" y="3776753"/>
            <a:chExt cx="3500311" cy="4114758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F0EC34-A1D4-41F4-9785-721F4E668E4A}"/>
                </a:ext>
              </a:extLst>
            </p:cNvPr>
            <p:cNvSpPr/>
            <p:nvPr/>
          </p:nvSpPr>
          <p:spPr>
            <a:xfrm>
              <a:off x="9956687" y="3793180"/>
              <a:ext cx="3483842" cy="4081817"/>
            </a:xfrm>
            <a:custGeom>
              <a:avLst/>
              <a:gdLst>
                <a:gd name="connsiteX0" fmla="*/ 3459642 w 3483842"/>
                <a:gd name="connsiteY0" fmla="*/ 629597 h 4081817"/>
                <a:gd name="connsiteX1" fmla="*/ 3400120 w 3483842"/>
                <a:gd name="connsiteY1" fmla="*/ 687590 h 4081817"/>
                <a:gd name="connsiteX2" fmla="*/ 3436992 w 3483842"/>
                <a:gd name="connsiteY2" fmla="*/ 591888 h 4081817"/>
                <a:gd name="connsiteX3" fmla="*/ 3342721 w 3483842"/>
                <a:gd name="connsiteY3" fmla="*/ 644866 h 4081817"/>
                <a:gd name="connsiteX4" fmla="*/ 3375410 w 3483842"/>
                <a:gd name="connsiteY4" fmla="*/ 543121 h 4081817"/>
                <a:gd name="connsiteX5" fmla="*/ 3268398 w 3483842"/>
                <a:gd name="connsiteY5" fmla="*/ 611144 h 4081817"/>
                <a:gd name="connsiteX6" fmla="*/ 3286641 w 3483842"/>
                <a:gd name="connsiteY6" fmla="*/ 507503 h 4081817"/>
                <a:gd name="connsiteX7" fmla="*/ 3177377 w 3483842"/>
                <a:gd name="connsiteY7" fmla="*/ 603815 h 4081817"/>
                <a:gd name="connsiteX8" fmla="*/ 3167950 w 3483842"/>
                <a:gd name="connsiteY8" fmla="*/ 573597 h 4081817"/>
                <a:gd name="connsiteX9" fmla="*/ 3119624 w 3483842"/>
                <a:gd name="connsiteY9" fmla="*/ 530102 h 4081817"/>
                <a:gd name="connsiteX10" fmla="*/ 3109650 w 3483842"/>
                <a:gd name="connsiteY10" fmla="*/ 686432 h 4081817"/>
                <a:gd name="connsiteX11" fmla="*/ 3114155 w 3483842"/>
                <a:gd name="connsiteY11" fmla="*/ 729766 h 4081817"/>
                <a:gd name="connsiteX12" fmla="*/ 3100255 w 3483842"/>
                <a:gd name="connsiteY12" fmla="*/ 727902 h 4081817"/>
                <a:gd name="connsiteX13" fmla="*/ 3114251 w 3483842"/>
                <a:gd name="connsiteY13" fmla="*/ 730473 h 4081817"/>
                <a:gd name="connsiteX14" fmla="*/ 3115056 w 3483842"/>
                <a:gd name="connsiteY14" fmla="*/ 735135 h 4081817"/>
                <a:gd name="connsiteX15" fmla="*/ 3115377 w 3483842"/>
                <a:gd name="connsiteY15" fmla="*/ 734428 h 4081817"/>
                <a:gd name="connsiteX16" fmla="*/ 3129084 w 3483842"/>
                <a:gd name="connsiteY16" fmla="*/ 776443 h 4081817"/>
                <a:gd name="connsiteX17" fmla="*/ 3116986 w 3483842"/>
                <a:gd name="connsiteY17" fmla="*/ 773840 h 4081817"/>
                <a:gd name="connsiteX18" fmla="*/ 3048712 w 3483842"/>
                <a:gd name="connsiteY18" fmla="*/ 766092 h 4081817"/>
                <a:gd name="connsiteX19" fmla="*/ 2853832 w 3483842"/>
                <a:gd name="connsiteY19" fmla="*/ 866551 h 4081817"/>
                <a:gd name="connsiteX20" fmla="*/ 2770147 w 3483842"/>
                <a:gd name="connsiteY20" fmla="*/ 835626 h 4081817"/>
                <a:gd name="connsiteX21" fmla="*/ 2770436 w 3483842"/>
                <a:gd name="connsiteY21" fmla="*/ 819167 h 4081817"/>
                <a:gd name="connsiteX22" fmla="*/ 2779896 w 3483842"/>
                <a:gd name="connsiteY22" fmla="*/ 819649 h 4081817"/>
                <a:gd name="connsiteX23" fmla="*/ 2778673 w 3483842"/>
                <a:gd name="connsiteY23" fmla="*/ 834758 h 4081817"/>
                <a:gd name="connsiteX24" fmla="*/ 2780153 w 3483842"/>
                <a:gd name="connsiteY24" fmla="*/ 831511 h 4081817"/>
                <a:gd name="connsiteX25" fmla="*/ 2833627 w 3483842"/>
                <a:gd name="connsiteY25" fmla="*/ 687557 h 4081817"/>
                <a:gd name="connsiteX26" fmla="*/ 2837295 w 3483842"/>
                <a:gd name="connsiteY26" fmla="*/ 673316 h 4081817"/>
                <a:gd name="connsiteX27" fmla="*/ 2847204 w 3483842"/>
                <a:gd name="connsiteY27" fmla="*/ 674699 h 4081817"/>
                <a:gd name="connsiteX28" fmla="*/ 2845435 w 3483842"/>
                <a:gd name="connsiteY28" fmla="*/ 659204 h 4081817"/>
                <a:gd name="connsiteX29" fmla="*/ 2865769 w 3483842"/>
                <a:gd name="connsiteY29" fmla="*/ 661229 h 4081817"/>
                <a:gd name="connsiteX30" fmla="*/ 2878381 w 3483842"/>
                <a:gd name="connsiteY30" fmla="*/ 661840 h 4081817"/>
                <a:gd name="connsiteX31" fmla="*/ 3004086 w 3483842"/>
                <a:gd name="connsiteY31" fmla="*/ 536274 h 4081817"/>
                <a:gd name="connsiteX32" fmla="*/ 2878381 w 3483842"/>
                <a:gd name="connsiteY32" fmla="*/ 410676 h 4081817"/>
                <a:gd name="connsiteX33" fmla="*/ 2828222 w 3483842"/>
                <a:gd name="connsiteY33" fmla="*/ 421124 h 4081817"/>
                <a:gd name="connsiteX34" fmla="*/ 2798653 w 3483842"/>
                <a:gd name="connsiteY34" fmla="*/ 434015 h 4081817"/>
                <a:gd name="connsiteX35" fmla="*/ 2804123 w 3483842"/>
                <a:gd name="connsiteY35" fmla="*/ 409101 h 4081817"/>
                <a:gd name="connsiteX36" fmla="*/ 2797913 w 3483842"/>
                <a:gd name="connsiteY36" fmla="*/ 411448 h 4081817"/>
                <a:gd name="connsiteX37" fmla="*/ 2790706 w 3483842"/>
                <a:gd name="connsiteY37" fmla="*/ 400164 h 4081817"/>
                <a:gd name="connsiteX38" fmla="*/ 2100213 w 3483842"/>
                <a:gd name="connsiteY38" fmla="*/ 67862 h 4081817"/>
                <a:gd name="connsiteX39" fmla="*/ 2093618 w 3483842"/>
                <a:gd name="connsiteY39" fmla="*/ 67894 h 4081817"/>
                <a:gd name="connsiteX40" fmla="*/ 1872934 w 3483842"/>
                <a:gd name="connsiteY40" fmla="*/ 105345 h 4081817"/>
                <a:gd name="connsiteX41" fmla="*/ 1855495 w 3483842"/>
                <a:gd name="connsiteY41" fmla="*/ 78406 h 4081817"/>
                <a:gd name="connsiteX42" fmla="*/ 1854723 w 3483842"/>
                <a:gd name="connsiteY42" fmla="*/ 82135 h 4081817"/>
                <a:gd name="connsiteX43" fmla="*/ 1858230 w 3483842"/>
                <a:gd name="connsiteY43" fmla="*/ 84546 h 4081817"/>
                <a:gd name="connsiteX44" fmla="*/ 1859356 w 3483842"/>
                <a:gd name="connsiteY44" fmla="*/ 84386 h 4081817"/>
                <a:gd name="connsiteX45" fmla="*/ 1843848 w 3483842"/>
                <a:gd name="connsiteY45" fmla="*/ 89786 h 4081817"/>
                <a:gd name="connsiteX46" fmla="*/ 1837767 w 3483842"/>
                <a:gd name="connsiteY46" fmla="*/ 75770 h 4081817"/>
                <a:gd name="connsiteX47" fmla="*/ 1722390 w 3483842"/>
                <a:gd name="connsiteY47" fmla="*/ 0 h 4081817"/>
                <a:gd name="connsiteX48" fmla="*/ 1596717 w 3483842"/>
                <a:gd name="connsiteY48" fmla="*/ 125598 h 4081817"/>
                <a:gd name="connsiteX49" fmla="*/ 1653183 w 3483842"/>
                <a:gd name="connsiteY49" fmla="*/ 230365 h 4081817"/>
                <a:gd name="connsiteX50" fmla="*/ 1665410 w 3483842"/>
                <a:gd name="connsiteY50" fmla="*/ 238466 h 4081817"/>
                <a:gd name="connsiteX51" fmla="*/ 1657720 w 3483842"/>
                <a:gd name="connsiteY51" fmla="*/ 253575 h 4081817"/>
                <a:gd name="connsiteX52" fmla="*/ 1656690 w 3483842"/>
                <a:gd name="connsiteY52" fmla="*/ 255503 h 4081817"/>
                <a:gd name="connsiteX53" fmla="*/ 1656851 w 3483842"/>
                <a:gd name="connsiteY53" fmla="*/ 252739 h 4081817"/>
                <a:gd name="connsiteX54" fmla="*/ 1654953 w 3483842"/>
                <a:gd name="connsiteY54" fmla="*/ 250681 h 4081817"/>
                <a:gd name="connsiteX55" fmla="*/ 1653409 w 3483842"/>
                <a:gd name="connsiteY55" fmla="*/ 250328 h 4081817"/>
                <a:gd name="connsiteX56" fmla="*/ 1650867 w 3483842"/>
                <a:gd name="connsiteY56" fmla="*/ 251292 h 4081817"/>
                <a:gd name="connsiteX57" fmla="*/ 1676606 w 3483842"/>
                <a:gd name="connsiteY57" fmla="*/ 271352 h 4081817"/>
                <a:gd name="connsiteX58" fmla="*/ 1633107 w 3483842"/>
                <a:gd name="connsiteY58" fmla="*/ 372422 h 4081817"/>
                <a:gd name="connsiteX59" fmla="*/ 1618017 w 3483842"/>
                <a:gd name="connsiteY59" fmla="*/ 670005 h 4081817"/>
                <a:gd name="connsiteX60" fmla="*/ 1628441 w 3483842"/>
                <a:gd name="connsiteY60" fmla="*/ 678556 h 4081817"/>
                <a:gd name="connsiteX61" fmla="*/ 1629053 w 3483842"/>
                <a:gd name="connsiteY61" fmla="*/ 678653 h 4081817"/>
                <a:gd name="connsiteX62" fmla="*/ 1626833 w 3483842"/>
                <a:gd name="connsiteY62" fmla="*/ 695112 h 4081817"/>
                <a:gd name="connsiteX63" fmla="*/ 1621685 w 3483842"/>
                <a:gd name="connsiteY63" fmla="*/ 716907 h 4081817"/>
                <a:gd name="connsiteX64" fmla="*/ 1586486 w 3483842"/>
                <a:gd name="connsiteY64" fmla="*/ 791617 h 4081817"/>
                <a:gd name="connsiteX65" fmla="*/ 1568533 w 3483842"/>
                <a:gd name="connsiteY65" fmla="*/ 900177 h 4081817"/>
                <a:gd name="connsiteX66" fmla="*/ 1568533 w 3483842"/>
                <a:gd name="connsiteY66" fmla="*/ 908374 h 4081817"/>
                <a:gd name="connsiteX67" fmla="*/ 1596621 w 3483842"/>
                <a:gd name="connsiteY67" fmla="*/ 1053968 h 4081817"/>
                <a:gd name="connsiteX68" fmla="*/ 1582336 w 3483842"/>
                <a:gd name="connsiteY68" fmla="*/ 1061715 h 4081817"/>
                <a:gd name="connsiteX69" fmla="*/ 1546719 w 3483842"/>
                <a:gd name="connsiteY69" fmla="*/ 1002115 h 4081817"/>
                <a:gd name="connsiteX70" fmla="*/ 1446077 w 3483842"/>
                <a:gd name="connsiteY70" fmla="*/ 736099 h 4081817"/>
                <a:gd name="connsiteX71" fmla="*/ 1248430 w 3483842"/>
                <a:gd name="connsiteY71" fmla="*/ 525923 h 4081817"/>
                <a:gd name="connsiteX72" fmla="*/ 1245567 w 3483842"/>
                <a:gd name="connsiteY72" fmla="*/ 524991 h 4081817"/>
                <a:gd name="connsiteX73" fmla="*/ 1254704 w 3483842"/>
                <a:gd name="connsiteY73" fmla="*/ 507438 h 4081817"/>
                <a:gd name="connsiteX74" fmla="*/ 1254801 w 3483842"/>
                <a:gd name="connsiteY74" fmla="*/ 508210 h 4081817"/>
                <a:gd name="connsiteX75" fmla="*/ 1256731 w 3483842"/>
                <a:gd name="connsiteY75" fmla="*/ 504288 h 4081817"/>
                <a:gd name="connsiteX76" fmla="*/ 1271146 w 3483842"/>
                <a:gd name="connsiteY76" fmla="*/ 506217 h 4081817"/>
                <a:gd name="connsiteX77" fmla="*/ 1257053 w 3483842"/>
                <a:gd name="connsiteY77" fmla="*/ 503677 h 4081817"/>
                <a:gd name="connsiteX78" fmla="*/ 1273913 w 3483842"/>
                <a:gd name="connsiteY78" fmla="*/ 463076 h 4081817"/>
                <a:gd name="connsiteX79" fmla="*/ 1308983 w 3483842"/>
                <a:gd name="connsiteY79" fmla="*/ 310410 h 4081817"/>
                <a:gd name="connsiteX80" fmla="*/ 1250264 w 3483842"/>
                <a:gd name="connsiteY80" fmla="*/ 338314 h 4081817"/>
                <a:gd name="connsiteX81" fmla="*/ 1232569 w 3483842"/>
                <a:gd name="connsiteY81" fmla="*/ 364610 h 4081817"/>
                <a:gd name="connsiteX82" fmla="*/ 1155350 w 3483842"/>
                <a:gd name="connsiteY82" fmla="*/ 241166 h 4081817"/>
                <a:gd name="connsiteX83" fmla="*/ 1143253 w 3483842"/>
                <a:gd name="connsiteY83" fmla="*/ 345675 h 4081817"/>
                <a:gd name="connsiteX84" fmla="*/ 1060114 w 3483842"/>
                <a:gd name="connsiteY84" fmla="*/ 250006 h 4081817"/>
                <a:gd name="connsiteX85" fmla="*/ 1062366 w 3483842"/>
                <a:gd name="connsiteY85" fmla="*/ 356830 h 4081817"/>
                <a:gd name="connsiteX86" fmla="*/ 987143 w 3483842"/>
                <a:gd name="connsiteY86" fmla="*/ 279196 h 4081817"/>
                <a:gd name="connsiteX87" fmla="*/ 995186 w 3483842"/>
                <a:gd name="connsiteY87" fmla="*/ 381423 h 4081817"/>
                <a:gd name="connsiteX88" fmla="*/ 954647 w 3483842"/>
                <a:gd name="connsiteY88" fmla="*/ 308835 h 4081817"/>
                <a:gd name="connsiteX89" fmla="*/ 921893 w 3483842"/>
                <a:gd name="connsiteY89" fmla="*/ 340532 h 4081817"/>
                <a:gd name="connsiteX90" fmla="*/ 936597 w 3483842"/>
                <a:gd name="connsiteY90" fmla="*/ 472656 h 4081817"/>
                <a:gd name="connsiteX91" fmla="*/ 952202 w 3483842"/>
                <a:gd name="connsiteY91" fmla="*/ 537078 h 4081817"/>
                <a:gd name="connsiteX92" fmla="*/ 958990 w 3483842"/>
                <a:gd name="connsiteY92" fmla="*/ 551383 h 4081817"/>
                <a:gd name="connsiteX93" fmla="*/ 867358 w 3483842"/>
                <a:gd name="connsiteY93" fmla="*/ 681224 h 4081817"/>
                <a:gd name="connsiteX94" fmla="*/ 1007606 w 3483842"/>
                <a:gd name="connsiteY94" fmla="*/ 1190495 h 4081817"/>
                <a:gd name="connsiteX95" fmla="*/ 1217189 w 3483842"/>
                <a:gd name="connsiteY95" fmla="*/ 1439505 h 4081817"/>
                <a:gd name="connsiteX96" fmla="*/ 1235271 w 3483842"/>
                <a:gd name="connsiteY96" fmla="*/ 1463036 h 4081817"/>
                <a:gd name="connsiteX97" fmla="*/ 1239615 w 3483842"/>
                <a:gd name="connsiteY97" fmla="*/ 1461172 h 4081817"/>
                <a:gd name="connsiteX98" fmla="*/ 1255831 w 3483842"/>
                <a:gd name="connsiteY98" fmla="*/ 1476506 h 4081817"/>
                <a:gd name="connsiteX99" fmla="*/ 1454121 w 3483842"/>
                <a:gd name="connsiteY99" fmla="*/ 1652735 h 4081817"/>
                <a:gd name="connsiteX100" fmla="*/ 1476450 w 3483842"/>
                <a:gd name="connsiteY100" fmla="*/ 1652735 h 4081817"/>
                <a:gd name="connsiteX101" fmla="*/ 1462164 w 3483842"/>
                <a:gd name="connsiteY101" fmla="*/ 1677424 h 4081817"/>
                <a:gd name="connsiteX102" fmla="*/ 1110982 w 3483842"/>
                <a:gd name="connsiteY102" fmla="*/ 2028179 h 4081817"/>
                <a:gd name="connsiteX103" fmla="*/ 991583 w 3483842"/>
                <a:gd name="connsiteY103" fmla="*/ 2128413 h 4081817"/>
                <a:gd name="connsiteX104" fmla="*/ 1014588 w 3483842"/>
                <a:gd name="connsiteY104" fmla="*/ 2311425 h 4081817"/>
                <a:gd name="connsiteX105" fmla="*/ 1023789 w 3483842"/>
                <a:gd name="connsiteY105" fmla="*/ 2326952 h 4081817"/>
                <a:gd name="connsiteX106" fmla="*/ 998951 w 3483842"/>
                <a:gd name="connsiteY106" fmla="*/ 2338717 h 4081817"/>
                <a:gd name="connsiteX107" fmla="*/ 313252 w 3483842"/>
                <a:gd name="connsiteY107" fmla="*/ 2692815 h 4081817"/>
                <a:gd name="connsiteX108" fmla="*/ 225609 w 3483842"/>
                <a:gd name="connsiteY108" fmla="*/ 2742997 h 4081817"/>
                <a:gd name="connsiteX109" fmla="*/ 202250 w 3483842"/>
                <a:gd name="connsiteY109" fmla="*/ 2739878 h 4081817"/>
                <a:gd name="connsiteX110" fmla="*/ 181981 w 3483842"/>
                <a:gd name="connsiteY110" fmla="*/ 2730845 h 4081817"/>
                <a:gd name="connsiteX111" fmla="*/ 72717 w 3483842"/>
                <a:gd name="connsiteY111" fmla="*/ 2697894 h 4081817"/>
                <a:gd name="connsiteX112" fmla="*/ 11521 w 3483842"/>
                <a:gd name="connsiteY112" fmla="*/ 2725766 h 4081817"/>
                <a:gd name="connsiteX113" fmla="*/ 13387 w 3483842"/>
                <a:gd name="connsiteY113" fmla="*/ 2785463 h 4081817"/>
                <a:gd name="connsiteX114" fmla="*/ 220590 w 3483842"/>
                <a:gd name="connsiteY114" fmla="*/ 3013191 h 4081817"/>
                <a:gd name="connsiteX115" fmla="*/ 235840 w 3483842"/>
                <a:gd name="connsiteY115" fmla="*/ 3027368 h 4081817"/>
                <a:gd name="connsiteX116" fmla="*/ 303664 w 3483842"/>
                <a:gd name="connsiteY116" fmla="*/ 3071763 h 4081817"/>
                <a:gd name="connsiteX117" fmla="*/ 315118 w 3483842"/>
                <a:gd name="connsiteY117" fmla="*/ 3068934 h 4081817"/>
                <a:gd name="connsiteX118" fmla="*/ 344364 w 3483842"/>
                <a:gd name="connsiteY118" fmla="*/ 3052442 h 4081817"/>
                <a:gd name="connsiteX119" fmla="*/ 379692 w 3483842"/>
                <a:gd name="connsiteY119" fmla="*/ 3032254 h 4081817"/>
                <a:gd name="connsiteX120" fmla="*/ 462508 w 3483842"/>
                <a:gd name="connsiteY120" fmla="*/ 3006183 h 4081817"/>
                <a:gd name="connsiteX121" fmla="*/ 467431 w 3483842"/>
                <a:gd name="connsiteY121" fmla="*/ 3005476 h 4081817"/>
                <a:gd name="connsiteX122" fmla="*/ 1541506 w 3483842"/>
                <a:gd name="connsiteY122" fmla="*/ 2751740 h 4081817"/>
                <a:gd name="connsiteX123" fmla="*/ 1546912 w 3483842"/>
                <a:gd name="connsiteY123" fmla="*/ 2750326 h 4081817"/>
                <a:gd name="connsiteX124" fmla="*/ 1552092 w 3483842"/>
                <a:gd name="connsiteY124" fmla="*/ 2752512 h 4081817"/>
                <a:gd name="connsiteX125" fmla="*/ 1735871 w 3483842"/>
                <a:gd name="connsiteY125" fmla="*/ 2806679 h 4081817"/>
                <a:gd name="connsiteX126" fmla="*/ 1835097 w 3483842"/>
                <a:gd name="connsiteY126" fmla="*/ 2819088 h 4081817"/>
                <a:gd name="connsiteX127" fmla="*/ 1849447 w 3483842"/>
                <a:gd name="connsiteY127" fmla="*/ 2820567 h 4081817"/>
                <a:gd name="connsiteX128" fmla="*/ 1849897 w 3483842"/>
                <a:gd name="connsiteY128" fmla="*/ 2834969 h 4081817"/>
                <a:gd name="connsiteX129" fmla="*/ 1919748 w 3483842"/>
                <a:gd name="connsiteY129" fmla="*/ 3812330 h 4081817"/>
                <a:gd name="connsiteX130" fmla="*/ 1919908 w 3483842"/>
                <a:gd name="connsiteY130" fmla="*/ 3812748 h 4081817"/>
                <a:gd name="connsiteX131" fmla="*/ 1915340 w 3483842"/>
                <a:gd name="connsiteY131" fmla="*/ 3869744 h 4081817"/>
                <a:gd name="connsiteX132" fmla="*/ 1913731 w 3483842"/>
                <a:gd name="connsiteY132" fmla="*/ 3910475 h 4081817"/>
                <a:gd name="connsiteX133" fmla="*/ 1912573 w 3483842"/>
                <a:gd name="connsiteY133" fmla="*/ 3944422 h 4081817"/>
                <a:gd name="connsiteX134" fmla="*/ 1986027 w 3483842"/>
                <a:gd name="connsiteY134" fmla="*/ 3995021 h 4081817"/>
                <a:gd name="connsiteX135" fmla="*/ 2005653 w 3483842"/>
                <a:gd name="connsiteY135" fmla="*/ 4001965 h 4081817"/>
                <a:gd name="connsiteX136" fmla="*/ 2303748 w 3483842"/>
                <a:gd name="connsiteY136" fmla="*/ 4080692 h 4081817"/>
                <a:gd name="connsiteX137" fmla="*/ 2318194 w 3483842"/>
                <a:gd name="connsiteY137" fmla="*/ 4081817 h 4081817"/>
                <a:gd name="connsiteX138" fmla="*/ 2357318 w 3483842"/>
                <a:gd name="connsiteY138" fmla="*/ 4054782 h 4081817"/>
                <a:gd name="connsiteX139" fmla="*/ 2274212 w 3483842"/>
                <a:gd name="connsiteY139" fmla="*/ 3906038 h 4081817"/>
                <a:gd name="connsiteX140" fmla="*/ 2256774 w 3483842"/>
                <a:gd name="connsiteY140" fmla="*/ 3892119 h 4081817"/>
                <a:gd name="connsiteX141" fmla="*/ 2243293 w 3483842"/>
                <a:gd name="connsiteY141" fmla="*/ 3872927 h 4081817"/>
                <a:gd name="connsiteX142" fmla="*/ 2370124 w 3483842"/>
                <a:gd name="connsiteY142" fmla="*/ 3439491 h 4081817"/>
                <a:gd name="connsiteX143" fmla="*/ 2496086 w 3483842"/>
                <a:gd name="connsiteY143" fmla="*/ 2800668 h 4081817"/>
                <a:gd name="connsiteX144" fmla="*/ 2497663 w 3483842"/>
                <a:gd name="connsiteY144" fmla="*/ 2789995 h 4081817"/>
                <a:gd name="connsiteX145" fmla="*/ 2508087 w 3483842"/>
                <a:gd name="connsiteY145" fmla="*/ 2787166 h 4081817"/>
                <a:gd name="connsiteX146" fmla="*/ 2649011 w 3483842"/>
                <a:gd name="connsiteY146" fmla="*/ 2702781 h 4081817"/>
                <a:gd name="connsiteX147" fmla="*/ 2621502 w 3483842"/>
                <a:gd name="connsiteY147" fmla="*/ 2495498 h 4081817"/>
                <a:gd name="connsiteX148" fmla="*/ 2541259 w 3483842"/>
                <a:gd name="connsiteY148" fmla="*/ 1896955 h 4081817"/>
                <a:gd name="connsiteX149" fmla="*/ 2538074 w 3483842"/>
                <a:gd name="connsiteY149" fmla="*/ 1847674 h 4081817"/>
                <a:gd name="connsiteX150" fmla="*/ 2771852 w 3483842"/>
                <a:gd name="connsiteY150" fmla="*/ 1732942 h 4081817"/>
                <a:gd name="connsiteX151" fmla="*/ 2921881 w 3483842"/>
                <a:gd name="connsiteY151" fmla="*/ 1669098 h 4081817"/>
                <a:gd name="connsiteX152" fmla="*/ 3252472 w 3483842"/>
                <a:gd name="connsiteY152" fmla="*/ 1412887 h 4081817"/>
                <a:gd name="connsiteX153" fmla="*/ 3374799 w 3483842"/>
                <a:gd name="connsiteY153" fmla="*/ 1211937 h 4081817"/>
                <a:gd name="connsiteX154" fmla="*/ 3344941 w 3483842"/>
                <a:gd name="connsiteY154" fmla="*/ 898152 h 4081817"/>
                <a:gd name="connsiteX155" fmla="*/ 3345874 w 3483842"/>
                <a:gd name="connsiteY155" fmla="*/ 892526 h 4081817"/>
                <a:gd name="connsiteX156" fmla="*/ 3396806 w 3483842"/>
                <a:gd name="connsiteY156" fmla="*/ 848999 h 4081817"/>
                <a:gd name="connsiteX157" fmla="*/ 3430139 w 3483842"/>
                <a:gd name="connsiteY157" fmla="*/ 791713 h 4081817"/>
                <a:gd name="connsiteX158" fmla="*/ 3481939 w 3483842"/>
                <a:gd name="connsiteY158" fmla="*/ 669266 h 4081817"/>
                <a:gd name="connsiteX159" fmla="*/ 3459642 w 3483842"/>
                <a:gd name="connsiteY159" fmla="*/ 629597 h 408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3483842" h="4081817">
                  <a:moveTo>
                    <a:pt x="3459642" y="629597"/>
                  </a:moveTo>
                  <a:cubicBezTo>
                    <a:pt x="3434836" y="635351"/>
                    <a:pt x="3417076" y="671323"/>
                    <a:pt x="3400120" y="687590"/>
                  </a:cubicBezTo>
                  <a:cubicBezTo>
                    <a:pt x="3413730" y="665601"/>
                    <a:pt x="3440434" y="618442"/>
                    <a:pt x="3436992" y="591888"/>
                  </a:cubicBezTo>
                  <a:cubicBezTo>
                    <a:pt x="3429559" y="535599"/>
                    <a:pt x="3354175" y="623617"/>
                    <a:pt x="3342721" y="644866"/>
                  </a:cubicBezTo>
                  <a:cubicBezTo>
                    <a:pt x="3351408" y="621110"/>
                    <a:pt x="3386253" y="568678"/>
                    <a:pt x="3375410" y="543121"/>
                  </a:cubicBezTo>
                  <a:cubicBezTo>
                    <a:pt x="3354658" y="492169"/>
                    <a:pt x="3283778" y="591470"/>
                    <a:pt x="3268398" y="611144"/>
                  </a:cubicBezTo>
                  <a:cubicBezTo>
                    <a:pt x="3278244" y="593817"/>
                    <a:pt x="3332747" y="513193"/>
                    <a:pt x="3286641" y="507503"/>
                  </a:cubicBezTo>
                  <a:cubicBezTo>
                    <a:pt x="3247678" y="502874"/>
                    <a:pt x="3194108" y="575011"/>
                    <a:pt x="3177377" y="603815"/>
                  </a:cubicBezTo>
                  <a:cubicBezTo>
                    <a:pt x="3178471" y="601950"/>
                    <a:pt x="3169752" y="577551"/>
                    <a:pt x="3167950" y="573597"/>
                  </a:cubicBezTo>
                  <a:cubicBezTo>
                    <a:pt x="3157880" y="551705"/>
                    <a:pt x="3138704" y="527209"/>
                    <a:pt x="3119624" y="530102"/>
                  </a:cubicBezTo>
                  <a:cubicBezTo>
                    <a:pt x="3067341" y="538107"/>
                    <a:pt x="3103312" y="658400"/>
                    <a:pt x="3109650" y="686432"/>
                  </a:cubicBezTo>
                  <a:cubicBezTo>
                    <a:pt x="3110519" y="705270"/>
                    <a:pt x="3112868" y="721665"/>
                    <a:pt x="3114155" y="729766"/>
                  </a:cubicBezTo>
                  <a:lnTo>
                    <a:pt x="3100255" y="727902"/>
                  </a:lnTo>
                  <a:lnTo>
                    <a:pt x="3114251" y="730473"/>
                  </a:lnTo>
                  <a:cubicBezTo>
                    <a:pt x="3114734" y="733431"/>
                    <a:pt x="3115056" y="735135"/>
                    <a:pt x="3115056" y="735135"/>
                  </a:cubicBezTo>
                  <a:lnTo>
                    <a:pt x="3115377" y="734428"/>
                  </a:lnTo>
                  <a:cubicBezTo>
                    <a:pt x="3115989" y="747801"/>
                    <a:pt x="3121297" y="762299"/>
                    <a:pt x="3129084" y="776443"/>
                  </a:cubicBezTo>
                  <a:lnTo>
                    <a:pt x="3116986" y="773840"/>
                  </a:lnTo>
                  <a:cubicBezTo>
                    <a:pt x="3093177" y="768696"/>
                    <a:pt x="3070237" y="766092"/>
                    <a:pt x="3048712" y="766092"/>
                  </a:cubicBezTo>
                  <a:cubicBezTo>
                    <a:pt x="2971590" y="766092"/>
                    <a:pt x="2907821" y="798946"/>
                    <a:pt x="2853832" y="866551"/>
                  </a:cubicBezTo>
                  <a:cubicBezTo>
                    <a:pt x="2831085" y="847617"/>
                    <a:pt x="2801967" y="836108"/>
                    <a:pt x="2770147" y="835626"/>
                  </a:cubicBezTo>
                  <a:lnTo>
                    <a:pt x="2770436" y="819167"/>
                  </a:lnTo>
                  <a:cubicBezTo>
                    <a:pt x="2773590" y="819199"/>
                    <a:pt x="2776743" y="819392"/>
                    <a:pt x="2779896" y="819649"/>
                  </a:cubicBezTo>
                  <a:lnTo>
                    <a:pt x="2778673" y="834758"/>
                  </a:lnTo>
                  <a:lnTo>
                    <a:pt x="2780153" y="831511"/>
                  </a:lnTo>
                  <a:cubicBezTo>
                    <a:pt x="2797913" y="792195"/>
                    <a:pt x="2820017" y="740278"/>
                    <a:pt x="2833627" y="687557"/>
                  </a:cubicBezTo>
                  <a:lnTo>
                    <a:pt x="2837295" y="673316"/>
                  </a:lnTo>
                  <a:lnTo>
                    <a:pt x="2847204" y="674699"/>
                  </a:lnTo>
                  <a:lnTo>
                    <a:pt x="2845435" y="659204"/>
                  </a:lnTo>
                  <a:lnTo>
                    <a:pt x="2865769" y="661229"/>
                  </a:lnTo>
                  <a:cubicBezTo>
                    <a:pt x="2869984" y="661647"/>
                    <a:pt x="2874231" y="661840"/>
                    <a:pt x="2878381" y="661840"/>
                  </a:cubicBezTo>
                  <a:cubicBezTo>
                    <a:pt x="2947685" y="661840"/>
                    <a:pt x="3004086" y="605519"/>
                    <a:pt x="3004086" y="536274"/>
                  </a:cubicBezTo>
                  <a:cubicBezTo>
                    <a:pt x="3004086" y="466998"/>
                    <a:pt x="2947685" y="410676"/>
                    <a:pt x="2878381" y="410676"/>
                  </a:cubicBezTo>
                  <a:cubicBezTo>
                    <a:pt x="2861039" y="410676"/>
                    <a:pt x="2844180" y="414180"/>
                    <a:pt x="2828222" y="421124"/>
                  </a:cubicBezTo>
                  <a:lnTo>
                    <a:pt x="2798653" y="434015"/>
                  </a:lnTo>
                  <a:lnTo>
                    <a:pt x="2804123" y="409101"/>
                  </a:lnTo>
                  <a:lnTo>
                    <a:pt x="2797913" y="411448"/>
                  </a:lnTo>
                  <a:lnTo>
                    <a:pt x="2790706" y="400164"/>
                  </a:lnTo>
                  <a:cubicBezTo>
                    <a:pt x="2643927" y="170636"/>
                    <a:pt x="2338142" y="67862"/>
                    <a:pt x="2100213" y="67862"/>
                  </a:cubicBezTo>
                  <a:lnTo>
                    <a:pt x="2093618" y="67894"/>
                  </a:lnTo>
                  <a:cubicBezTo>
                    <a:pt x="2016142" y="68505"/>
                    <a:pt x="1937765" y="81814"/>
                    <a:pt x="1872934" y="105345"/>
                  </a:cubicBezTo>
                  <a:lnTo>
                    <a:pt x="1855495" y="78406"/>
                  </a:lnTo>
                  <a:cubicBezTo>
                    <a:pt x="1854369" y="79564"/>
                    <a:pt x="1854369" y="81139"/>
                    <a:pt x="1854723" y="82135"/>
                  </a:cubicBezTo>
                  <a:cubicBezTo>
                    <a:pt x="1855206" y="83582"/>
                    <a:pt x="1856589" y="84546"/>
                    <a:pt x="1858230" y="84546"/>
                  </a:cubicBezTo>
                  <a:cubicBezTo>
                    <a:pt x="1858649" y="84546"/>
                    <a:pt x="1859099" y="84482"/>
                    <a:pt x="1859356" y="84386"/>
                  </a:cubicBezTo>
                  <a:lnTo>
                    <a:pt x="1843848" y="89786"/>
                  </a:lnTo>
                  <a:lnTo>
                    <a:pt x="1837767" y="75770"/>
                  </a:lnTo>
                  <a:cubicBezTo>
                    <a:pt x="1817819" y="29736"/>
                    <a:pt x="1772550" y="0"/>
                    <a:pt x="1722390" y="0"/>
                  </a:cubicBezTo>
                  <a:cubicBezTo>
                    <a:pt x="1653087" y="0"/>
                    <a:pt x="1596717" y="56353"/>
                    <a:pt x="1596717" y="125598"/>
                  </a:cubicBezTo>
                  <a:cubicBezTo>
                    <a:pt x="1596717" y="167839"/>
                    <a:pt x="1617824" y="206994"/>
                    <a:pt x="1653183" y="230365"/>
                  </a:cubicBezTo>
                  <a:lnTo>
                    <a:pt x="1665410" y="238466"/>
                  </a:lnTo>
                  <a:lnTo>
                    <a:pt x="1657720" y="253575"/>
                  </a:lnTo>
                  <a:cubicBezTo>
                    <a:pt x="1657366" y="254217"/>
                    <a:pt x="1657012" y="254860"/>
                    <a:pt x="1656690" y="255503"/>
                  </a:cubicBezTo>
                  <a:cubicBezTo>
                    <a:pt x="1657109" y="254668"/>
                    <a:pt x="1657173" y="253639"/>
                    <a:pt x="1656851" y="252739"/>
                  </a:cubicBezTo>
                  <a:cubicBezTo>
                    <a:pt x="1656529" y="251839"/>
                    <a:pt x="1655822" y="251099"/>
                    <a:pt x="1654953" y="250681"/>
                  </a:cubicBezTo>
                  <a:cubicBezTo>
                    <a:pt x="1654631" y="250521"/>
                    <a:pt x="1654116" y="250328"/>
                    <a:pt x="1653409" y="250328"/>
                  </a:cubicBezTo>
                  <a:cubicBezTo>
                    <a:pt x="1652411" y="250328"/>
                    <a:pt x="1651478" y="250681"/>
                    <a:pt x="1650867" y="251292"/>
                  </a:cubicBezTo>
                  <a:lnTo>
                    <a:pt x="1676606" y="271352"/>
                  </a:lnTo>
                  <a:cubicBezTo>
                    <a:pt x="1657398" y="304495"/>
                    <a:pt x="1642341" y="339471"/>
                    <a:pt x="1633107" y="372422"/>
                  </a:cubicBezTo>
                  <a:cubicBezTo>
                    <a:pt x="1622521" y="410387"/>
                    <a:pt x="1583526" y="616256"/>
                    <a:pt x="1618017" y="670005"/>
                  </a:cubicBezTo>
                  <a:cubicBezTo>
                    <a:pt x="1621974" y="676210"/>
                    <a:pt x="1625739" y="677945"/>
                    <a:pt x="1628441" y="678556"/>
                  </a:cubicBezTo>
                  <a:lnTo>
                    <a:pt x="1629053" y="678653"/>
                  </a:lnTo>
                  <a:cubicBezTo>
                    <a:pt x="1628280" y="684150"/>
                    <a:pt x="1627476" y="689615"/>
                    <a:pt x="1626833" y="695112"/>
                  </a:cubicBezTo>
                  <a:cubicBezTo>
                    <a:pt x="1625803" y="702538"/>
                    <a:pt x="1624259" y="709996"/>
                    <a:pt x="1621685" y="716907"/>
                  </a:cubicBezTo>
                  <a:cubicBezTo>
                    <a:pt x="1613223" y="743107"/>
                    <a:pt x="1596524" y="766189"/>
                    <a:pt x="1586486" y="791617"/>
                  </a:cubicBezTo>
                  <a:cubicBezTo>
                    <a:pt x="1572619" y="825982"/>
                    <a:pt x="1569015" y="863465"/>
                    <a:pt x="1568533" y="900177"/>
                  </a:cubicBezTo>
                  <a:lnTo>
                    <a:pt x="1568533" y="908374"/>
                  </a:lnTo>
                  <a:cubicBezTo>
                    <a:pt x="1568694" y="959938"/>
                    <a:pt x="1577284" y="1008190"/>
                    <a:pt x="1596621" y="1053968"/>
                  </a:cubicBezTo>
                  <a:lnTo>
                    <a:pt x="1582336" y="1061715"/>
                  </a:lnTo>
                  <a:cubicBezTo>
                    <a:pt x="1568082" y="1040980"/>
                    <a:pt x="1556403" y="1021403"/>
                    <a:pt x="1546719" y="1002115"/>
                  </a:cubicBezTo>
                  <a:cubicBezTo>
                    <a:pt x="1505246" y="922197"/>
                    <a:pt x="1473039" y="822928"/>
                    <a:pt x="1446077" y="736099"/>
                  </a:cubicBezTo>
                  <a:cubicBezTo>
                    <a:pt x="1413613" y="630240"/>
                    <a:pt x="1345243" y="557555"/>
                    <a:pt x="1248430" y="525923"/>
                  </a:cubicBezTo>
                  <a:lnTo>
                    <a:pt x="1245567" y="524991"/>
                  </a:lnTo>
                  <a:cubicBezTo>
                    <a:pt x="1249492" y="519268"/>
                    <a:pt x="1252613" y="513386"/>
                    <a:pt x="1254704" y="507438"/>
                  </a:cubicBezTo>
                  <a:lnTo>
                    <a:pt x="1254801" y="508210"/>
                  </a:lnTo>
                  <a:cubicBezTo>
                    <a:pt x="1254801" y="508210"/>
                    <a:pt x="1255541" y="506795"/>
                    <a:pt x="1256731" y="504288"/>
                  </a:cubicBezTo>
                  <a:lnTo>
                    <a:pt x="1271146" y="506217"/>
                  </a:lnTo>
                  <a:lnTo>
                    <a:pt x="1257053" y="503677"/>
                  </a:lnTo>
                  <a:cubicBezTo>
                    <a:pt x="1260528" y="496476"/>
                    <a:pt x="1267574" y="481271"/>
                    <a:pt x="1273913" y="463076"/>
                  </a:cubicBezTo>
                  <a:cubicBezTo>
                    <a:pt x="1287973" y="438033"/>
                    <a:pt x="1356794" y="332977"/>
                    <a:pt x="1308983" y="310410"/>
                  </a:cubicBezTo>
                  <a:cubicBezTo>
                    <a:pt x="1291512" y="302181"/>
                    <a:pt x="1266159" y="320215"/>
                    <a:pt x="1250264" y="338314"/>
                  </a:cubicBezTo>
                  <a:cubicBezTo>
                    <a:pt x="1247369" y="341593"/>
                    <a:pt x="1232054" y="362520"/>
                    <a:pt x="1232569" y="364610"/>
                  </a:cubicBezTo>
                  <a:cubicBezTo>
                    <a:pt x="1224782" y="332206"/>
                    <a:pt x="1194024" y="247820"/>
                    <a:pt x="1155350" y="241166"/>
                  </a:cubicBezTo>
                  <a:cubicBezTo>
                    <a:pt x="1109566" y="233451"/>
                    <a:pt x="1138780" y="326259"/>
                    <a:pt x="1143253" y="345675"/>
                  </a:cubicBezTo>
                  <a:cubicBezTo>
                    <a:pt x="1134115" y="322465"/>
                    <a:pt x="1094541" y="207090"/>
                    <a:pt x="1060114" y="250006"/>
                  </a:cubicBezTo>
                  <a:cubicBezTo>
                    <a:pt x="1042386" y="271384"/>
                    <a:pt x="1060822" y="331595"/>
                    <a:pt x="1062366" y="356830"/>
                  </a:cubicBezTo>
                  <a:cubicBezTo>
                    <a:pt x="1057476" y="333202"/>
                    <a:pt x="1010341" y="227343"/>
                    <a:pt x="987143" y="279196"/>
                  </a:cubicBezTo>
                  <a:cubicBezTo>
                    <a:pt x="976268" y="303659"/>
                    <a:pt x="988398" y="356477"/>
                    <a:pt x="995186" y="381423"/>
                  </a:cubicBezTo>
                  <a:cubicBezTo>
                    <a:pt x="983539" y="360977"/>
                    <a:pt x="976815" y="321437"/>
                    <a:pt x="954647" y="308835"/>
                  </a:cubicBezTo>
                  <a:cubicBezTo>
                    <a:pt x="930323" y="296973"/>
                    <a:pt x="923534" y="322015"/>
                    <a:pt x="921893" y="340532"/>
                  </a:cubicBezTo>
                  <a:cubicBezTo>
                    <a:pt x="917872" y="385537"/>
                    <a:pt x="928779" y="428871"/>
                    <a:pt x="936597" y="472656"/>
                  </a:cubicBezTo>
                  <a:cubicBezTo>
                    <a:pt x="940587" y="494998"/>
                    <a:pt x="943161" y="516022"/>
                    <a:pt x="952202" y="537078"/>
                  </a:cubicBezTo>
                  <a:cubicBezTo>
                    <a:pt x="954261" y="541900"/>
                    <a:pt x="956545" y="546690"/>
                    <a:pt x="958990" y="551383"/>
                  </a:cubicBezTo>
                  <a:cubicBezTo>
                    <a:pt x="911758" y="580058"/>
                    <a:pt x="880903" y="623682"/>
                    <a:pt x="867358" y="681224"/>
                  </a:cubicBezTo>
                  <a:cubicBezTo>
                    <a:pt x="832964" y="827300"/>
                    <a:pt x="915941" y="1047602"/>
                    <a:pt x="1007606" y="1190495"/>
                  </a:cubicBezTo>
                  <a:cubicBezTo>
                    <a:pt x="1070635" y="1288704"/>
                    <a:pt x="1146470" y="1370582"/>
                    <a:pt x="1217189" y="1439505"/>
                  </a:cubicBezTo>
                  <a:cubicBezTo>
                    <a:pt x="1223141" y="1447510"/>
                    <a:pt x="1229158" y="1455353"/>
                    <a:pt x="1235271" y="1463036"/>
                  </a:cubicBezTo>
                  <a:lnTo>
                    <a:pt x="1239615" y="1461172"/>
                  </a:lnTo>
                  <a:cubicBezTo>
                    <a:pt x="1245052" y="1466380"/>
                    <a:pt x="1250457" y="1471491"/>
                    <a:pt x="1255831" y="1476506"/>
                  </a:cubicBezTo>
                  <a:cubicBezTo>
                    <a:pt x="1269054" y="1488979"/>
                    <a:pt x="1425486" y="1627403"/>
                    <a:pt x="1454121" y="1652735"/>
                  </a:cubicBezTo>
                  <a:lnTo>
                    <a:pt x="1476450" y="1652735"/>
                  </a:lnTo>
                  <a:lnTo>
                    <a:pt x="1462164" y="1677424"/>
                  </a:lnTo>
                  <a:cubicBezTo>
                    <a:pt x="1382276" y="1815495"/>
                    <a:pt x="1225458" y="1938424"/>
                    <a:pt x="1110982" y="2028179"/>
                  </a:cubicBezTo>
                  <a:cubicBezTo>
                    <a:pt x="1060050" y="2068137"/>
                    <a:pt x="1016068" y="2102599"/>
                    <a:pt x="991583" y="2128413"/>
                  </a:cubicBezTo>
                  <a:cubicBezTo>
                    <a:pt x="945831" y="2176665"/>
                    <a:pt x="986371" y="2263783"/>
                    <a:pt x="1014588" y="2311425"/>
                  </a:cubicBezTo>
                  <a:lnTo>
                    <a:pt x="1023789" y="2326952"/>
                  </a:lnTo>
                  <a:lnTo>
                    <a:pt x="998951" y="2338717"/>
                  </a:lnTo>
                  <a:cubicBezTo>
                    <a:pt x="841361" y="2413491"/>
                    <a:pt x="376088" y="2634211"/>
                    <a:pt x="313252" y="2692815"/>
                  </a:cubicBezTo>
                  <a:cubicBezTo>
                    <a:pt x="258330" y="2723290"/>
                    <a:pt x="225609" y="2742997"/>
                    <a:pt x="225609" y="2742997"/>
                  </a:cubicBezTo>
                  <a:cubicBezTo>
                    <a:pt x="220879" y="2741582"/>
                    <a:pt x="212578" y="2740553"/>
                    <a:pt x="202250" y="2739878"/>
                  </a:cubicBezTo>
                  <a:cubicBezTo>
                    <a:pt x="196909" y="2737853"/>
                    <a:pt x="190410" y="2734831"/>
                    <a:pt x="181981" y="2730845"/>
                  </a:cubicBezTo>
                  <a:cubicBezTo>
                    <a:pt x="155726" y="2718533"/>
                    <a:pt x="111808" y="2697894"/>
                    <a:pt x="72717" y="2697894"/>
                  </a:cubicBezTo>
                  <a:cubicBezTo>
                    <a:pt x="46495" y="2697894"/>
                    <a:pt x="26482" y="2706992"/>
                    <a:pt x="11521" y="2725766"/>
                  </a:cubicBezTo>
                  <a:cubicBezTo>
                    <a:pt x="-4341" y="2745633"/>
                    <a:pt x="-3923" y="2761192"/>
                    <a:pt x="13387" y="2785463"/>
                  </a:cubicBezTo>
                  <a:cubicBezTo>
                    <a:pt x="62067" y="2856796"/>
                    <a:pt x="137612" y="2939800"/>
                    <a:pt x="220590" y="3013191"/>
                  </a:cubicBezTo>
                  <a:cubicBezTo>
                    <a:pt x="225319" y="3017370"/>
                    <a:pt x="230435" y="3022224"/>
                    <a:pt x="235840" y="3027368"/>
                  </a:cubicBezTo>
                  <a:cubicBezTo>
                    <a:pt x="255499" y="3046109"/>
                    <a:pt x="282397" y="3071763"/>
                    <a:pt x="303664" y="3071763"/>
                  </a:cubicBezTo>
                  <a:cubicBezTo>
                    <a:pt x="307525" y="3071763"/>
                    <a:pt x="311128" y="3070927"/>
                    <a:pt x="315118" y="3068934"/>
                  </a:cubicBezTo>
                  <a:cubicBezTo>
                    <a:pt x="327473" y="3063340"/>
                    <a:pt x="337061" y="3057618"/>
                    <a:pt x="344364" y="3052442"/>
                  </a:cubicBezTo>
                  <a:cubicBezTo>
                    <a:pt x="354403" y="3047813"/>
                    <a:pt x="369428" y="3043120"/>
                    <a:pt x="379692" y="3032254"/>
                  </a:cubicBezTo>
                  <a:cubicBezTo>
                    <a:pt x="383360" y="3028364"/>
                    <a:pt x="413861" y="3019106"/>
                    <a:pt x="462508" y="3006183"/>
                  </a:cubicBezTo>
                  <a:cubicBezTo>
                    <a:pt x="464149" y="3005990"/>
                    <a:pt x="465790" y="3005797"/>
                    <a:pt x="467431" y="3005476"/>
                  </a:cubicBezTo>
                  <a:cubicBezTo>
                    <a:pt x="568877" y="2986123"/>
                    <a:pt x="1181122" y="2845545"/>
                    <a:pt x="1541506" y="2751740"/>
                  </a:cubicBezTo>
                  <a:lnTo>
                    <a:pt x="1546912" y="2750326"/>
                  </a:lnTo>
                  <a:lnTo>
                    <a:pt x="1552092" y="2752512"/>
                  </a:lnTo>
                  <a:cubicBezTo>
                    <a:pt x="1616601" y="2779837"/>
                    <a:pt x="1678440" y="2798064"/>
                    <a:pt x="1735871" y="2806679"/>
                  </a:cubicBezTo>
                  <a:cubicBezTo>
                    <a:pt x="1767531" y="2811437"/>
                    <a:pt x="1800896" y="2815616"/>
                    <a:pt x="1835097" y="2819088"/>
                  </a:cubicBezTo>
                  <a:lnTo>
                    <a:pt x="1849447" y="2820567"/>
                  </a:lnTo>
                  <a:lnTo>
                    <a:pt x="1849897" y="2834969"/>
                  </a:lnTo>
                  <a:cubicBezTo>
                    <a:pt x="1863796" y="3284318"/>
                    <a:pt x="1909259" y="3778287"/>
                    <a:pt x="1919748" y="3812330"/>
                  </a:cubicBezTo>
                  <a:cubicBezTo>
                    <a:pt x="1919780" y="3812491"/>
                    <a:pt x="1919876" y="3812619"/>
                    <a:pt x="1919908" y="3812748"/>
                  </a:cubicBezTo>
                  <a:cubicBezTo>
                    <a:pt x="1918235" y="3845409"/>
                    <a:pt x="1916723" y="3865790"/>
                    <a:pt x="1915340" y="3869744"/>
                  </a:cubicBezTo>
                  <a:cubicBezTo>
                    <a:pt x="1910417" y="3883889"/>
                    <a:pt x="1913248" y="3899448"/>
                    <a:pt x="1913731" y="3910475"/>
                  </a:cubicBezTo>
                  <a:cubicBezTo>
                    <a:pt x="1912476" y="3919444"/>
                    <a:pt x="1911865" y="3930695"/>
                    <a:pt x="1912573" y="3944422"/>
                  </a:cubicBezTo>
                  <a:cubicBezTo>
                    <a:pt x="1913055" y="3970075"/>
                    <a:pt x="1953531" y="3983898"/>
                    <a:pt x="1986027" y="3995021"/>
                  </a:cubicBezTo>
                  <a:cubicBezTo>
                    <a:pt x="1993073" y="3997432"/>
                    <a:pt x="1999733" y="3999714"/>
                    <a:pt x="2005653" y="4001965"/>
                  </a:cubicBezTo>
                  <a:cubicBezTo>
                    <a:pt x="2109061" y="4041698"/>
                    <a:pt x="2217617" y="4070373"/>
                    <a:pt x="2303748" y="4080692"/>
                  </a:cubicBezTo>
                  <a:cubicBezTo>
                    <a:pt x="2309153" y="4081464"/>
                    <a:pt x="2313883" y="4081817"/>
                    <a:pt x="2318194" y="4081817"/>
                  </a:cubicBezTo>
                  <a:cubicBezTo>
                    <a:pt x="2334442" y="4081817"/>
                    <a:pt x="2347312" y="4077220"/>
                    <a:pt x="2357318" y="4054782"/>
                  </a:cubicBezTo>
                  <a:cubicBezTo>
                    <a:pt x="2385696" y="3991035"/>
                    <a:pt x="2313175" y="3935742"/>
                    <a:pt x="2274212" y="3906038"/>
                  </a:cubicBezTo>
                  <a:cubicBezTo>
                    <a:pt x="2266876" y="3900445"/>
                    <a:pt x="2261214" y="3896105"/>
                    <a:pt x="2256774" y="3892119"/>
                  </a:cubicBezTo>
                  <a:cubicBezTo>
                    <a:pt x="2251433" y="3883310"/>
                    <a:pt x="2246703" y="3876463"/>
                    <a:pt x="2243293" y="3872927"/>
                  </a:cubicBezTo>
                  <a:cubicBezTo>
                    <a:pt x="2243293" y="3872927"/>
                    <a:pt x="2318226" y="3677603"/>
                    <a:pt x="2370124" y="3439491"/>
                  </a:cubicBezTo>
                  <a:cubicBezTo>
                    <a:pt x="2417516" y="3246256"/>
                    <a:pt x="2465070" y="3010684"/>
                    <a:pt x="2496086" y="2800668"/>
                  </a:cubicBezTo>
                  <a:lnTo>
                    <a:pt x="2497663" y="2789995"/>
                  </a:lnTo>
                  <a:lnTo>
                    <a:pt x="2508087" y="2787166"/>
                  </a:lnTo>
                  <a:cubicBezTo>
                    <a:pt x="2592899" y="2764310"/>
                    <a:pt x="2644249" y="2733545"/>
                    <a:pt x="2649011" y="2702781"/>
                  </a:cubicBezTo>
                  <a:cubicBezTo>
                    <a:pt x="2653290" y="2674942"/>
                    <a:pt x="2639262" y="2595764"/>
                    <a:pt x="2621502" y="2495498"/>
                  </a:cubicBezTo>
                  <a:cubicBezTo>
                    <a:pt x="2594926" y="2345340"/>
                    <a:pt x="2558504" y="2139728"/>
                    <a:pt x="2541259" y="1896955"/>
                  </a:cubicBezTo>
                  <a:cubicBezTo>
                    <a:pt x="2539875" y="1877378"/>
                    <a:pt x="2538074" y="1847674"/>
                    <a:pt x="2538074" y="1847674"/>
                  </a:cubicBezTo>
                  <a:cubicBezTo>
                    <a:pt x="2537044" y="1830957"/>
                    <a:pt x="2537012" y="1829929"/>
                    <a:pt x="2771852" y="1732942"/>
                  </a:cubicBezTo>
                  <a:cubicBezTo>
                    <a:pt x="2842056" y="1703977"/>
                    <a:pt x="2908368" y="1676588"/>
                    <a:pt x="2921881" y="1669098"/>
                  </a:cubicBezTo>
                  <a:cubicBezTo>
                    <a:pt x="3062869" y="1591077"/>
                    <a:pt x="3167918" y="1509649"/>
                    <a:pt x="3252472" y="1412887"/>
                  </a:cubicBezTo>
                  <a:cubicBezTo>
                    <a:pt x="3298288" y="1360424"/>
                    <a:pt x="3338313" y="1294715"/>
                    <a:pt x="3374799" y="1211937"/>
                  </a:cubicBezTo>
                  <a:cubicBezTo>
                    <a:pt x="3428337" y="1090486"/>
                    <a:pt x="3417945" y="982055"/>
                    <a:pt x="3344941" y="898152"/>
                  </a:cubicBezTo>
                  <a:cubicBezTo>
                    <a:pt x="3345231" y="896287"/>
                    <a:pt x="3345585" y="894423"/>
                    <a:pt x="3345874" y="892526"/>
                  </a:cubicBezTo>
                  <a:cubicBezTo>
                    <a:pt x="3365340" y="881499"/>
                    <a:pt x="3382521" y="866133"/>
                    <a:pt x="3396806" y="848999"/>
                  </a:cubicBezTo>
                  <a:cubicBezTo>
                    <a:pt x="3411445" y="831383"/>
                    <a:pt x="3419939" y="811966"/>
                    <a:pt x="3430139" y="791713"/>
                  </a:cubicBezTo>
                  <a:cubicBezTo>
                    <a:pt x="3450151" y="751948"/>
                    <a:pt x="3472963" y="713532"/>
                    <a:pt x="3481939" y="669266"/>
                  </a:cubicBezTo>
                  <a:cubicBezTo>
                    <a:pt x="3485704" y="651103"/>
                    <a:pt x="3486379" y="625128"/>
                    <a:pt x="3459642" y="629597"/>
                  </a:cubicBezTo>
                </a:path>
              </a:pathLst>
            </a:custGeom>
            <a:solidFill>
              <a:srgbClr val="FABCA4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19D8F2C-1FCB-4320-8C99-1FB4DB2FD47B}"/>
                </a:ext>
              </a:extLst>
            </p:cNvPr>
            <p:cNvSpPr/>
            <p:nvPr/>
          </p:nvSpPr>
          <p:spPr>
            <a:xfrm>
              <a:off x="11852550" y="7662957"/>
              <a:ext cx="484561" cy="228554"/>
            </a:xfrm>
            <a:custGeom>
              <a:avLst/>
              <a:gdLst>
                <a:gd name="connsiteX0" fmla="*/ 369823 w 484561"/>
                <a:gd name="connsiteY0" fmla="*/ 8165 h 228554"/>
                <a:gd name="connsiteX1" fmla="*/ 347494 w 484561"/>
                <a:gd name="connsiteY1" fmla="*/ 3183 h 228554"/>
                <a:gd name="connsiteX2" fmla="*/ 240257 w 484561"/>
                <a:gd name="connsiteY2" fmla="*/ 79821 h 228554"/>
                <a:gd name="connsiteX3" fmla="*/ 19541 w 484561"/>
                <a:gd name="connsiteY3" fmla="*/ 0 h 228554"/>
                <a:gd name="connsiteX4" fmla="*/ 301 w 484561"/>
                <a:gd name="connsiteY4" fmla="*/ 74999 h 228554"/>
                <a:gd name="connsiteX5" fmla="*/ 103934 w 484561"/>
                <a:gd name="connsiteY5" fmla="*/ 147586 h 228554"/>
                <a:gd name="connsiteX6" fmla="*/ 405665 w 484561"/>
                <a:gd name="connsiteY6" fmla="*/ 227278 h 228554"/>
                <a:gd name="connsiteX7" fmla="*/ 476577 w 484561"/>
                <a:gd name="connsiteY7" fmla="*/ 191756 h 228554"/>
                <a:gd name="connsiteX8" fmla="*/ 369823 w 484561"/>
                <a:gd name="connsiteY8" fmla="*/ 8165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61" h="228554">
                  <a:moveTo>
                    <a:pt x="369823" y="8165"/>
                  </a:moveTo>
                  <a:cubicBezTo>
                    <a:pt x="364482" y="2411"/>
                    <a:pt x="356663" y="1286"/>
                    <a:pt x="347494" y="3183"/>
                  </a:cubicBezTo>
                  <a:cubicBezTo>
                    <a:pt x="307115" y="11637"/>
                    <a:pt x="240257" y="79821"/>
                    <a:pt x="240257" y="79821"/>
                  </a:cubicBezTo>
                  <a:lnTo>
                    <a:pt x="19541" y="0"/>
                  </a:lnTo>
                  <a:cubicBezTo>
                    <a:pt x="6993" y="3825"/>
                    <a:pt x="-1759" y="35040"/>
                    <a:pt x="301" y="74999"/>
                  </a:cubicBezTo>
                  <a:cubicBezTo>
                    <a:pt x="1137" y="119136"/>
                    <a:pt x="67674" y="133667"/>
                    <a:pt x="103934" y="147586"/>
                  </a:cubicBezTo>
                  <a:cubicBezTo>
                    <a:pt x="204543" y="186259"/>
                    <a:pt x="316349" y="216574"/>
                    <a:pt x="405665" y="227278"/>
                  </a:cubicBezTo>
                  <a:cubicBezTo>
                    <a:pt x="436262" y="231554"/>
                    <a:pt x="461133" y="226378"/>
                    <a:pt x="476577" y="191756"/>
                  </a:cubicBezTo>
                  <a:cubicBezTo>
                    <a:pt x="517149" y="100620"/>
                    <a:pt x="390961" y="29414"/>
                    <a:pt x="369823" y="816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57A9D75-23FA-4C76-AE5D-7D26013C674A}"/>
                </a:ext>
              </a:extLst>
            </p:cNvPr>
            <p:cNvSpPr/>
            <p:nvPr/>
          </p:nvSpPr>
          <p:spPr>
            <a:xfrm>
              <a:off x="9940218" y="6474658"/>
              <a:ext cx="396362" cy="406793"/>
            </a:xfrm>
            <a:custGeom>
              <a:avLst/>
              <a:gdLst>
                <a:gd name="connsiteX0" fmla="*/ 396194 w 396362"/>
                <a:gd name="connsiteY0" fmla="*/ 350840 h 406793"/>
                <a:gd name="connsiteX1" fmla="*/ 223546 w 396362"/>
                <a:gd name="connsiteY1" fmla="*/ 191971 h 406793"/>
                <a:gd name="connsiteX2" fmla="*/ 242143 w 396362"/>
                <a:gd name="connsiteY2" fmla="*/ 61551 h 406793"/>
                <a:gd name="connsiteX3" fmla="*/ 227407 w 396362"/>
                <a:gd name="connsiteY3" fmla="*/ 44063 h 406793"/>
                <a:gd name="connsiteX4" fmla="*/ 15153 w 396362"/>
                <a:gd name="connsiteY4" fmla="*/ 34097 h 406793"/>
                <a:gd name="connsiteX5" fmla="*/ 16311 w 396362"/>
                <a:gd name="connsiteY5" fmla="*/ 113307 h 406793"/>
                <a:gd name="connsiteX6" fmla="*/ 226217 w 396362"/>
                <a:gd name="connsiteY6" fmla="*/ 344090 h 406793"/>
                <a:gd name="connsiteX7" fmla="*/ 338473 w 396362"/>
                <a:gd name="connsiteY7" fmla="*/ 402501 h 406793"/>
                <a:gd name="connsiteX8" fmla="*/ 396194 w 396362"/>
                <a:gd name="connsiteY8" fmla="*/ 350840 h 40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362" h="406793">
                  <a:moveTo>
                    <a:pt x="396194" y="350840"/>
                  </a:moveTo>
                  <a:lnTo>
                    <a:pt x="223546" y="191971"/>
                  </a:lnTo>
                  <a:cubicBezTo>
                    <a:pt x="223546" y="191971"/>
                    <a:pt x="253275" y="101252"/>
                    <a:pt x="242143" y="61551"/>
                  </a:cubicBezTo>
                  <a:cubicBezTo>
                    <a:pt x="239601" y="52550"/>
                    <a:pt x="235000" y="46152"/>
                    <a:pt x="227407" y="44063"/>
                  </a:cubicBezTo>
                  <a:cubicBezTo>
                    <a:pt x="198804" y="35126"/>
                    <a:pt x="77378" y="-43923"/>
                    <a:pt x="15153" y="34097"/>
                  </a:cubicBezTo>
                  <a:cubicBezTo>
                    <a:pt x="-8495" y="63737"/>
                    <a:pt x="-1610" y="88168"/>
                    <a:pt x="16311" y="113307"/>
                  </a:cubicBezTo>
                  <a:cubicBezTo>
                    <a:pt x="66986" y="187566"/>
                    <a:pt x="145491" y="272724"/>
                    <a:pt x="226217" y="344090"/>
                  </a:cubicBezTo>
                  <a:cubicBezTo>
                    <a:pt x="255302" y="369807"/>
                    <a:pt x="298866" y="422078"/>
                    <a:pt x="338473" y="402501"/>
                  </a:cubicBezTo>
                  <a:cubicBezTo>
                    <a:pt x="374926" y="385913"/>
                    <a:pt x="398607" y="363731"/>
                    <a:pt x="396194" y="350840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8C84203-28A0-4272-895F-9889305C7BAA}"/>
                </a:ext>
              </a:extLst>
            </p:cNvPr>
            <p:cNvSpPr/>
            <p:nvPr/>
          </p:nvSpPr>
          <p:spPr>
            <a:xfrm>
              <a:off x="11790175" y="6596291"/>
              <a:ext cx="678942" cy="1065890"/>
            </a:xfrm>
            <a:custGeom>
              <a:avLst/>
              <a:gdLst>
                <a:gd name="connsiteX0" fmla="*/ 0 w 678942"/>
                <a:gd name="connsiteY0" fmla="*/ 32404 h 1065890"/>
                <a:gd name="connsiteX1" fmla="*/ 1770 w 678942"/>
                <a:gd name="connsiteY1" fmla="*/ 84964 h 1065890"/>
                <a:gd name="connsiteX2" fmla="*/ 70558 w 678942"/>
                <a:gd name="connsiteY2" fmla="*/ 1014105 h 1065890"/>
                <a:gd name="connsiteX3" fmla="*/ 85198 w 678942"/>
                <a:gd name="connsiteY3" fmla="*/ 1032686 h 1065890"/>
                <a:gd name="connsiteX4" fmla="*/ 414083 w 678942"/>
                <a:gd name="connsiteY4" fmla="*/ 1041784 h 1065890"/>
                <a:gd name="connsiteX5" fmla="*/ 423221 w 678942"/>
                <a:gd name="connsiteY5" fmla="*/ 1033265 h 1065890"/>
                <a:gd name="connsiteX6" fmla="*/ 662662 w 678942"/>
                <a:gd name="connsiteY6" fmla="*/ 103770 h 1065890"/>
                <a:gd name="connsiteX7" fmla="*/ 678942 w 678942"/>
                <a:gd name="connsiteY7" fmla="*/ 0 h 1065890"/>
                <a:gd name="connsiteX8" fmla="*/ 0 w 678942"/>
                <a:gd name="connsiteY8" fmla="*/ 32404 h 1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942" h="1065890">
                  <a:moveTo>
                    <a:pt x="0" y="32404"/>
                  </a:moveTo>
                  <a:cubicBezTo>
                    <a:pt x="0" y="32404"/>
                    <a:pt x="1126" y="67380"/>
                    <a:pt x="1770" y="84964"/>
                  </a:cubicBezTo>
                  <a:cubicBezTo>
                    <a:pt x="17149" y="511521"/>
                    <a:pt x="59555" y="978294"/>
                    <a:pt x="70558" y="1014105"/>
                  </a:cubicBezTo>
                  <a:cubicBezTo>
                    <a:pt x="72682" y="1021049"/>
                    <a:pt x="77862" y="1027221"/>
                    <a:pt x="85198" y="1032686"/>
                  </a:cubicBezTo>
                  <a:cubicBezTo>
                    <a:pt x="145042" y="1077210"/>
                    <a:pt x="358390" y="1073577"/>
                    <a:pt x="414083" y="1041784"/>
                  </a:cubicBezTo>
                  <a:cubicBezTo>
                    <a:pt x="416947" y="1040144"/>
                    <a:pt x="420004" y="1037251"/>
                    <a:pt x="423221" y="1033265"/>
                  </a:cubicBezTo>
                  <a:cubicBezTo>
                    <a:pt x="482003" y="959874"/>
                    <a:pt x="596641" y="501298"/>
                    <a:pt x="662662" y="103770"/>
                  </a:cubicBezTo>
                  <a:cubicBezTo>
                    <a:pt x="668486" y="68601"/>
                    <a:pt x="678942" y="0"/>
                    <a:pt x="678942" y="0"/>
                  </a:cubicBezTo>
                  <a:lnTo>
                    <a:pt x="0" y="3240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14C2323-6A0B-428F-AE04-2472F8149A97}"/>
                </a:ext>
              </a:extLst>
            </p:cNvPr>
            <p:cNvSpPr/>
            <p:nvPr/>
          </p:nvSpPr>
          <p:spPr>
            <a:xfrm>
              <a:off x="10240759" y="6113027"/>
              <a:ext cx="1261617" cy="703318"/>
            </a:xfrm>
            <a:custGeom>
              <a:avLst/>
              <a:gdLst>
                <a:gd name="connsiteX0" fmla="*/ 650209 w 1261617"/>
                <a:gd name="connsiteY0" fmla="*/ 31407 h 703318"/>
                <a:gd name="connsiteX1" fmla="*/ 7656 w 1261617"/>
                <a:gd name="connsiteY1" fmla="*/ 374543 h 703318"/>
                <a:gd name="connsiteX2" fmla="*/ 4020 w 1261617"/>
                <a:gd name="connsiteY2" fmla="*/ 387113 h 703318"/>
                <a:gd name="connsiteX3" fmla="*/ 139120 w 1261617"/>
                <a:gd name="connsiteY3" fmla="*/ 697169 h 703318"/>
                <a:gd name="connsiteX4" fmla="*/ 186513 w 1261617"/>
                <a:gd name="connsiteY4" fmla="*/ 701831 h 703318"/>
                <a:gd name="connsiteX5" fmla="*/ 1094054 w 1261617"/>
                <a:gd name="connsiteY5" fmla="*/ 490465 h 703318"/>
                <a:gd name="connsiteX6" fmla="*/ 1261617 w 1261617"/>
                <a:gd name="connsiteY6" fmla="*/ 447870 h 703318"/>
                <a:gd name="connsiteX7" fmla="*/ 716391 w 1261617"/>
                <a:gd name="connsiteY7" fmla="*/ 0 h 703318"/>
                <a:gd name="connsiteX8" fmla="*/ 650209 w 1261617"/>
                <a:gd name="connsiteY8" fmla="*/ 31407 h 70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617" h="703318">
                  <a:moveTo>
                    <a:pt x="650209" y="31407"/>
                  </a:moveTo>
                  <a:cubicBezTo>
                    <a:pt x="415562" y="142957"/>
                    <a:pt x="19303" y="333781"/>
                    <a:pt x="7656" y="374543"/>
                  </a:cubicBezTo>
                  <a:cubicBezTo>
                    <a:pt x="6208" y="378465"/>
                    <a:pt x="5049" y="382709"/>
                    <a:pt x="4020" y="387113"/>
                  </a:cubicBezTo>
                  <a:cubicBezTo>
                    <a:pt x="-16926" y="476899"/>
                    <a:pt x="46329" y="661486"/>
                    <a:pt x="139120" y="697169"/>
                  </a:cubicBezTo>
                  <a:cubicBezTo>
                    <a:pt x="154242" y="702988"/>
                    <a:pt x="170072" y="704981"/>
                    <a:pt x="186513" y="701831"/>
                  </a:cubicBezTo>
                  <a:cubicBezTo>
                    <a:pt x="269973" y="685918"/>
                    <a:pt x="730259" y="581087"/>
                    <a:pt x="1094054" y="490465"/>
                  </a:cubicBezTo>
                  <a:cubicBezTo>
                    <a:pt x="1153126" y="475742"/>
                    <a:pt x="1261617" y="447870"/>
                    <a:pt x="1261617" y="447870"/>
                  </a:cubicBezTo>
                  <a:lnTo>
                    <a:pt x="716391" y="0"/>
                  </a:lnTo>
                  <a:cubicBezTo>
                    <a:pt x="716391" y="0"/>
                    <a:pt x="674147" y="20028"/>
                    <a:pt x="650209" y="31407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6384371-7165-45E5-B1CE-E3631C61F488}"/>
                </a:ext>
              </a:extLst>
            </p:cNvPr>
            <p:cNvSpPr/>
            <p:nvPr/>
          </p:nvSpPr>
          <p:spPr>
            <a:xfrm>
              <a:off x="11543989" y="4952654"/>
              <a:ext cx="375494" cy="285396"/>
            </a:xfrm>
            <a:custGeom>
              <a:avLst/>
              <a:gdLst>
                <a:gd name="connsiteX0" fmla="*/ 375334 w 375494"/>
                <a:gd name="connsiteY0" fmla="*/ 218052 h 285396"/>
                <a:gd name="connsiteX1" fmla="*/ 75019 w 375494"/>
                <a:gd name="connsiteY1" fmla="*/ 32 h 285396"/>
                <a:gd name="connsiteX2" fmla="*/ 74955 w 375494"/>
                <a:gd name="connsiteY2" fmla="*/ 0 h 285396"/>
                <a:gd name="connsiteX3" fmla="*/ 13180 w 375494"/>
                <a:gd name="connsiteY3" fmla="*/ 263669 h 285396"/>
                <a:gd name="connsiteX4" fmla="*/ 375495 w 375494"/>
                <a:gd name="connsiteY4" fmla="*/ 218181 h 285396"/>
                <a:gd name="connsiteX5" fmla="*/ 375334 w 375494"/>
                <a:gd name="connsiteY5" fmla="*/ 218052 h 28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494" h="285396">
                  <a:moveTo>
                    <a:pt x="375334" y="218052"/>
                  </a:moveTo>
                  <a:cubicBezTo>
                    <a:pt x="254680" y="176936"/>
                    <a:pt x="151787" y="97566"/>
                    <a:pt x="75019" y="32"/>
                  </a:cubicBezTo>
                  <a:lnTo>
                    <a:pt x="74955" y="0"/>
                  </a:lnTo>
                  <a:cubicBezTo>
                    <a:pt x="74955" y="0"/>
                    <a:pt x="-37655" y="194103"/>
                    <a:pt x="13180" y="263669"/>
                  </a:cubicBezTo>
                  <a:cubicBezTo>
                    <a:pt x="52722" y="317772"/>
                    <a:pt x="232287" y="258686"/>
                    <a:pt x="375495" y="218181"/>
                  </a:cubicBezTo>
                  <a:lnTo>
                    <a:pt x="375334" y="218052"/>
                  </a:ln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A70651D-9882-43BA-906A-EF7D7023F7D8}"/>
                </a:ext>
              </a:extLst>
            </p:cNvPr>
            <p:cNvSpPr/>
            <p:nvPr/>
          </p:nvSpPr>
          <p:spPr>
            <a:xfrm>
              <a:off x="11919484" y="5170835"/>
              <a:ext cx="365821" cy="212106"/>
            </a:xfrm>
            <a:custGeom>
              <a:avLst/>
              <a:gdLst>
                <a:gd name="connsiteX0" fmla="*/ 189507 w 365821"/>
                <a:gd name="connsiteY0" fmla="*/ 212105 h 212106"/>
                <a:gd name="connsiteX1" fmla="*/ 365822 w 365821"/>
                <a:gd name="connsiteY1" fmla="*/ 11573 h 212106"/>
                <a:gd name="connsiteX2" fmla="*/ 154469 w 365821"/>
                <a:gd name="connsiteY2" fmla="*/ 32565 h 212106"/>
                <a:gd name="connsiteX3" fmla="*/ 161 w 365821"/>
                <a:gd name="connsiteY3" fmla="*/ 0 h 212106"/>
                <a:gd name="connsiteX4" fmla="*/ 0 w 365821"/>
                <a:gd name="connsiteY4" fmla="*/ 0 h 212106"/>
                <a:gd name="connsiteX5" fmla="*/ 189507 w 365821"/>
                <a:gd name="connsiteY5" fmla="*/ 212105 h 2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21" h="212106">
                  <a:moveTo>
                    <a:pt x="189507" y="212105"/>
                  </a:moveTo>
                  <a:cubicBezTo>
                    <a:pt x="281364" y="212652"/>
                    <a:pt x="346743" y="38544"/>
                    <a:pt x="365822" y="11573"/>
                  </a:cubicBezTo>
                  <a:cubicBezTo>
                    <a:pt x="301795" y="30122"/>
                    <a:pt x="231237" y="37773"/>
                    <a:pt x="154469" y="32565"/>
                  </a:cubicBezTo>
                  <a:cubicBezTo>
                    <a:pt x="100577" y="28707"/>
                    <a:pt x="48969" y="17424"/>
                    <a:pt x="161" y="0"/>
                  </a:cubicBezTo>
                  <a:lnTo>
                    <a:pt x="0" y="0"/>
                  </a:lnTo>
                  <a:cubicBezTo>
                    <a:pt x="69529" y="89818"/>
                    <a:pt x="134392" y="211751"/>
                    <a:pt x="189507" y="21210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9C4A5E-E7EE-4A97-9BD4-9B3610278CAE}"/>
                </a:ext>
              </a:extLst>
            </p:cNvPr>
            <p:cNvSpPr/>
            <p:nvPr/>
          </p:nvSpPr>
          <p:spPr>
            <a:xfrm>
              <a:off x="12123466" y="4595087"/>
              <a:ext cx="66413" cy="72647"/>
            </a:xfrm>
            <a:custGeom>
              <a:avLst/>
              <a:gdLst>
                <a:gd name="connsiteX0" fmla="*/ 421 w 66413"/>
                <a:gd name="connsiteY0" fmla="*/ 31566 h 72647"/>
                <a:gd name="connsiteX1" fmla="*/ 38451 w 66413"/>
                <a:gd name="connsiteY1" fmla="*/ 319 h 72647"/>
                <a:gd name="connsiteX2" fmla="*/ 65992 w 66413"/>
                <a:gd name="connsiteY2" fmla="*/ 41114 h 72647"/>
                <a:gd name="connsiteX3" fmla="*/ 27962 w 66413"/>
                <a:gd name="connsiteY3" fmla="*/ 72328 h 72647"/>
                <a:gd name="connsiteX4" fmla="*/ 421 w 66413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3" h="72647">
                  <a:moveTo>
                    <a:pt x="421" y="31566"/>
                  </a:moveTo>
                  <a:cubicBezTo>
                    <a:pt x="3317" y="11667"/>
                    <a:pt x="20369" y="-2317"/>
                    <a:pt x="38451" y="319"/>
                  </a:cubicBezTo>
                  <a:cubicBezTo>
                    <a:pt x="56565" y="2955"/>
                    <a:pt x="68888" y="21215"/>
                    <a:pt x="65992" y="41114"/>
                  </a:cubicBezTo>
                  <a:cubicBezTo>
                    <a:pt x="63096" y="60980"/>
                    <a:pt x="46076" y="74964"/>
                    <a:pt x="27962" y="72328"/>
                  </a:cubicBezTo>
                  <a:cubicBezTo>
                    <a:pt x="9880" y="69692"/>
                    <a:pt x="-2475" y="51433"/>
                    <a:pt x="421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1646AAF-B2B2-40C2-BDD9-646A897ABC3C}"/>
                </a:ext>
              </a:extLst>
            </p:cNvPr>
            <p:cNvSpPr/>
            <p:nvPr/>
          </p:nvSpPr>
          <p:spPr>
            <a:xfrm>
              <a:off x="11763242" y="4515041"/>
              <a:ext cx="66414" cy="72647"/>
            </a:xfrm>
            <a:custGeom>
              <a:avLst/>
              <a:gdLst>
                <a:gd name="connsiteX0" fmla="*/ 422 w 66414"/>
                <a:gd name="connsiteY0" fmla="*/ 31566 h 72647"/>
                <a:gd name="connsiteX1" fmla="*/ 38452 w 66414"/>
                <a:gd name="connsiteY1" fmla="*/ 319 h 72647"/>
                <a:gd name="connsiteX2" fmla="*/ 65993 w 66414"/>
                <a:gd name="connsiteY2" fmla="*/ 41081 h 72647"/>
                <a:gd name="connsiteX3" fmla="*/ 27963 w 66414"/>
                <a:gd name="connsiteY3" fmla="*/ 72328 h 72647"/>
                <a:gd name="connsiteX4" fmla="*/ 422 w 66414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4" h="72647">
                  <a:moveTo>
                    <a:pt x="422" y="31566"/>
                  </a:moveTo>
                  <a:cubicBezTo>
                    <a:pt x="3317" y="11667"/>
                    <a:pt x="20370" y="-2317"/>
                    <a:pt x="38452" y="319"/>
                  </a:cubicBezTo>
                  <a:cubicBezTo>
                    <a:pt x="56566" y="2955"/>
                    <a:pt x="68889" y="21215"/>
                    <a:pt x="65993" y="41081"/>
                  </a:cubicBezTo>
                  <a:cubicBezTo>
                    <a:pt x="63097" y="60980"/>
                    <a:pt x="46077" y="74964"/>
                    <a:pt x="27963" y="72328"/>
                  </a:cubicBezTo>
                  <a:cubicBezTo>
                    <a:pt x="9849" y="69692"/>
                    <a:pt x="-2474" y="51433"/>
                    <a:pt x="422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8FA12E8-5DAC-4D3C-83C5-65E693FD5911}"/>
                </a:ext>
              </a:extLst>
            </p:cNvPr>
            <p:cNvSpPr/>
            <p:nvPr/>
          </p:nvSpPr>
          <p:spPr>
            <a:xfrm>
              <a:off x="11787989" y="4392838"/>
              <a:ext cx="91435" cy="41950"/>
            </a:xfrm>
            <a:custGeom>
              <a:avLst/>
              <a:gdLst>
                <a:gd name="connsiteX0" fmla="*/ 2025 w 91435"/>
                <a:gd name="connsiteY0" fmla="*/ 12869 h 41950"/>
                <a:gd name="connsiteX1" fmla="*/ 7398 w 91435"/>
                <a:gd name="connsiteY1" fmla="*/ 25824 h 41950"/>
                <a:gd name="connsiteX2" fmla="*/ 40988 w 91435"/>
                <a:gd name="connsiteY2" fmla="*/ 23766 h 41950"/>
                <a:gd name="connsiteX3" fmla="*/ 76830 w 91435"/>
                <a:gd name="connsiteY3" fmla="*/ 40451 h 41950"/>
                <a:gd name="connsiteX4" fmla="*/ 88509 w 91435"/>
                <a:gd name="connsiteY4" fmla="*/ 25342 h 41950"/>
                <a:gd name="connsiteX5" fmla="*/ 2025 w 91435"/>
                <a:gd name="connsiteY5" fmla="*/ 12869 h 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5" h="41950">
                  <a:moveTo>
                    <a:pt x="2025" y="12869"/>
                  </a:moveTo>
                  <a:cubicBezTo>
                    <a:pt x="-2158" y="17723"/>
                    <a:pt x="384" y="25824"/>
                    <a:pt x="7398" y="25824"/>
                  </a:cubicBezTo>
                  <a:cubicBezTo>
                    <a:pt x="18788" y="25824"/>
                    <a:pt x="29405" y="22127"/>
                    <a:pt x="40988" y="23766"/>
                  </a:cubicBezTo>
                  <a:cubicBezTo>
                    <a:pt x="54019" y="25631"/>
                    <a:pt x="66148" y="33218"/>
                    <a:pt x="76830" y="40451"/>
                  </a:cubicBezTo>
                  <a:cubicBezTo>
                    <a:pt x="85903" y="46558"/>
                    <a:pt x="96746" y="32510"/>
                    <a:pt x="88509" y="25342"/>
                  </a:cubicBezTo>
                  <a:cubicBezTo>
                    <a:pt x="67500" y="7050"/>
                    <a:pt x="25255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E405F85-AD7E-44DE-8F50-D9346DEE8388}"/>
                </a:ext>
              </a:extLst>
            </p:cNvPr>
            <p:cNvSpPr/>
            <p:nvPr/>
          </p:nvSpPr>
          <p:spPr>
            <a:xfrm>
              <a:off x="12135697" y="4470216"/>
              <a:ext cx="91462" cy="41982"/>
            </a:xfrm>
            <a:custGeom>
              <a:avLst/>
              <a:gdLst>
                <a:gd name="connsiteX0" fmla="*/ 2025 w 91462"/>
                <a:gd name="connsiteY0" fmla="*/ 12869 h 41982"/>
                <a:gd name="connsiteX1" fmla="*/ 7398 w 91462"/>
                <a:gd name="connsiteY1" fmla="*/ 25824 h 41982"/>
                <a:gd name="connsiteX2" fmla="*/ 41020 w 91462"/>
                <a:gd name="connsiteY2" fmla="*/ 23798 h 41982"/>
                <a:gd name="connsiteX3" fmla="*/ 76862 w 91462"/>
                <a:gd name="connsiteY3" fmla="*/ 40483 h 41982"/>
                <a:gd name="connsiteX4" fmla="*/ 88542 w 91462"/>
                <a:gd name="connsiteY4" fmla="*/ 25342 h 41982"/>
                <a:gd name="connsiteX5" fmla="*/ 2025 w 91462"/>
                <a:gd name="connsiteY5" fmla="*/ 12869 h 4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62" h="41982">
                  <a:moveTo>
                    <a:pt x="2025" y="12869"/>
                  </a:moveTo>
                  <a:cubicBezTo>
                    <a:pt x="-2158" y="17723"/>
                    <a:pt x="384" y="25856"/>
                    <a:pt x="7398" y="25824"/>
                  </a:cubicBezTo>
                  <a:cubicBezTo>
                    <a:pt x="18820" y="25824"/>
                    <a:pt x="29405" y="22159"/>
                    <a:pt x="41020" y="23798"/>
                  </a:cubicBezTo>
                  <a:cubicBezTo>
                    <a:pt x="54019" y="25663"/>
                    <a:pt x="66180" y="33250"/>
                    <a:pt x="76862" y="40483"/>
                  </a:cubicBezTo>
                  <a:cubicBezTo>
                    <a:pt x="85903" y="46591"/>
                    <a:pt x="96778" y="32542"/>
                    <a:pt x="88542" y="25342"/>
                  </a:cubicBezTo>
                  <a:cubicBezTo>
                    <a:pt x="67532" y="7050"/>
                    <a:pt x="25287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A282D9B-B47F-4C1B-8194-A0C17EE8E3D1}"/>
                </a:ext>
              </a:extLst>
            </p:cNvPr>
            <p:cNvSpPr/>
            <p:nvPr/>
          </p:nvSpPr>
          <p:spPr>
            <a:xfrm>
              <a:off x="11536931" y="3776753"/>
              <a:ext cx="1440315" cy="1033790"/>
            </a:xfrm>
            <a:custGeom>
              <a:avLst/>
              <a:gdLst>
                <a:gd name="connsiteX0" fmla="*/ 1298169 w 1440315"/>
                <a:gd name="connsiteY0" fmla="*/ 410676 h 1033790"/>
                <a:gd name="connsiteX1" fmla="*/ 1235236 w 1440315"/>
                <a:gd name="connsiteY1" fmla="*/ 425464 h 1033790"/>
                <a:gd name="connsiteX2" fmla="*/ 513277 w 1440315"/>
                <a:gd name="connsiteY2" fmla="*/ 67894 h 1033790"/>
                <a:gd name="connsiteX3" fmla="*/ 280270 w 1440315"/>
                <a:gd name="connsiteY3" fmla="*/ 108753 h 1033790"/>
                <a:gd name="connsiteX4" fmla="*/ 142178 w 1440315"/>
                <a:gd name="connsiteY4" fmla="*/ 0 h 1033790"/>
                <a:gd name="connsiteX5" fmla="*/ 0 w 1440315"/>
                <a:gd name="connsiteY5" fmla="*/ 142057 h 1033790"/>
                <a:gd name="connsiteX6" fmla="*/ 86195 w 1440315"/>
                <a:gd name="connsiteY6" fmla="*/ 272638 h 1033790"/>
                <a:gd name="connsiteX7" fmla="*/ 37033 w 1440315"/>
                <a:gd name="connsiteY7" fmla="*/ 384477 h 1033790"/>
                <a:gd name="connsiteX8" fmla="*/ 46524 w 1440315"/>
                <a:gd name="connsiteY8" fmla="*/ 711443 h 1033790"/>
                <a:gd name="connsiteX9" fmla="*/ 198258 w 1440315"/>
                <a:gd name="connsiteY9" fmla="*/ 484871 h 1033790"/>
                <a:gd name="connsiteX10" fmla="*/ 630005 w 1440315"/>
                <a:gd name="connsiteY10" fmla="*/ 364031 h 1033790"/>
                <a:gd name="connsiteX11" fmla="*/ 1009405 w 1440315"/>
                <a:gd name="connsiteY11" fmla="*/ 719254 h 1033790"/>
                <a:gd name="connsiteX12" fmla="*/ 1008375 w 1440315"/>
                <a:gd name="connsiteY12" fmla="*/ 723883 h 1033790"/>
                <a:gd name="connsiteX13" fmla="*/ 989392 w 1440315"/>
                <a:gd name="connsiteY13" fmla="*/ 937660 h 1033790"/>
                <a:gd name="connsiteX14" fmla="*/ 1062589 w 1440315"/>
                <a:gd name="connsiteY14" fmla="*/ 1033136 h 1033790"/>
                <a:gd name="connsiteX15" fmla="*/ 1065678 w 1440315"/>
                <a:gd name="connsiteY15" fmla="*/ 931006 h 1033790"/>
                <a:gd name="connsiteX16" fmla="*/ 1214934 w 1440315"/>
                <a:gd name="connsiteY16" fmla="*/ 854753 h 1033790"/>
                <a:gd name="connsiteX17" fmla="*/ 1273138 w 1440315"/>
                <a:gd name="connsiteY17" fmla="*/ 692444 h 1033790"/>
                <a:gd name="connsiteX18" fmla="*/ 1298169 w 1440315"/>
                <a:gd name="connsiteY18" fmla="*/ 694758 h 1033790"/>
                <a:gd name="connsiteX19" fmla="*/ 1440315 w 1440315"/>
                <a:gd name="connsiteY19" fmla="*/ 552701 h 1033790"/>
                <a:gd name="connsiteX20" fmla="*/ 1298169 w 1440315"/>
                <a:gd name="connsiteY20" fmla="*/ 410676 h 103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0315" h="1033790">
                  <a:moveTo>
                    <a:pt x="1298169" y="410676"/>
                  </a:moveTo>
                  <a:cubicBezTo>
                    <a:pt x="1275519" y="410676"/>
                    <a:pt x="1254219" y="416077"/>
                    <a:pt x="1235236" y="425464"/>
                  </a:cubicBezTo>
                  <a:cubicBezTo>
                    <a:pt x="1095439" y="187288"/>
                    <a:pt x="777975" y="65805"/>
                    <a:pt x="513277" y="67894"/>
                  </a:cubicBezTo>
                  <a:cubicBezTo>
                    <a:pt x="436091" y="68505"/>
                    <a:pt x="352856" y="81235"/>
                    <a:pt x="280270" y="108753"/>
                  </a:cubicBezTo>
                  <a:cubicBezTo>
                    <a:pt x="265213" y="46388"/>
                    <a:pt x="209197" y="0"/>
                    <a:pt x="142178" y="0"/>
                  </a:cubicBezTo>
                  <a:cubicBezTo>
                    <a:pt x="63673" y="0"/>
                    <a:pt x="0" y="63619"/>
                    <a:pt x="0" y="142057"/>
                  </a:cubicBezTo>
                  <a:cubicBezTo>
                    <a:pt x="0" y="200661"/>
                    <a:pt x="35520" y="250939"/>
                    <a:pt x="86195" y="272638"/>
                  </a:cubicBezTo>
                  <a:cubicBezTo>
                    <a:pt x="64638" y="308449"/>
                    <a:pt x="47361" y="347604"/>
                    <a:pt x="37033" y="384477"/>
                  </a:cubicBezTo>
                  <a:cubicBezTo>
                    <a:pt x="27123" y="419935"/>
                    <a:pt x="-29279" y="699387"/>
                    <a:pt x="46524" y="711443"/>
                  </a:cubicBezTo>
                  <a:cubicBezTo>
                    <a:pt x="108749" y="721344"/>
                    <a:pt x="172808" y="541836"/>
                    <a:pt x="198258" y="484871"/>
                  </a:cubicBezTo>
                  <a:cubicBezTo>
                    <a:pt x="292722" y="238433"/>
                    <a:pt x="496482" y="336771"/>
                    <a:pt x="630005" y="364031"/>
                  </a:cubicBezTo>
                  <a:cubicBezTo>
                    <a:pt x="564305" y="464329"/>
                    <a:pt x="831642" y="801389"/>
                    <a:pt x="1009405" y="719254"/>
                  </a:cubicBezTo>
                  <a:lnTo>
                    <a:pt x="1008375" y="723883"/>
                  </a:lnTo>
                  <a:cubicBezTo>
                    <a:pt x="996310" y="788049"/>
                    <a:pt x="986818" y="871212"/>
                    <a:pt x="989392" y="937660"/>
                  </a:cubicBezTo>
                  <a:cubicBezTo>
                    <a:pt x="991934" y="1010826"/>
                    <a:pt x="1024044" y="1038537"/>
                    <a:pt x="1062589" y="1033136"/>
                  </a:cubicBezTo>
                  <a:cubicBezTo>
                    <a:pt x="1050524" y="1001086"/>
                    <a:pt x="1050524" y="964631"/>
                    <a:pt x="1065678" y="931006"/>
                  </a:cubicBezTo>
                  <a:cubicBezTo>
                    <a:pt x="1091868" y="872466"/>
                    <a:pt x="1154801" y="842184"/>
                    <a:pt x="1214934" y="854753"/>
                  </a:cubicBezTo>
                  <a:cubicBezTo>
                    <a:pt x="1239226" y="800939"/>
                    <a:pt x="1260815" y="747029"/>
                    <a:pt x="1273138" y="692444"/>
                  </a:cubicBezTo>
                  <a:cubicBezTo>
                    <a:pt x="1281278" y="693890"/>
                    <a:pt x="1289611" y="694758"/>
                    <a:pt x="1298169" y="694758"/>
                  </a:cubicBezTo>
                  <a:cubicBezTo>
                    <a:pt x="1376675" y="694758"/>
                    <a:pt x="1440315" y="631172"/>
                    <a:pt x="1440315" y="552701"/>
                  </a:cubicBezTo>
                  <a:cubicBezTo>
                    <a:pt x="1440315" y="474263"/>
                    <a:pt x="1376675" y="410676"/>
                    <a:pt x="1298169" y="41067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8328325-A374-46BF-A5E8-8255D70D6E88}"/>
                </a:ext>
              </a:extLst>
            </p:cNvPr>
            <p:cNvSpPr/>
            <p:nvPr/>
          </p:nvSpPr>
          <p:spPr>
            <a:xfrm>
              <a:off x="11919323" y="5170706"/>
              <a:ext cx="321" cy="128"/>
            </a:xfrm>
            <a:custGeom>
              <a:avLst/>
              <a:gdLst>
                <a:gd name="connsiteX0" fmla="*/ 225 w 321"/>
                <a:gd name="connsiteY0" fmla="*/ 96 h 128"/>
                <a:gd name="connsiteX1" fmla="*/ 0 w 321"/>
                <a:gd name="connsiteY1" fmla="*/ 0 h 128"/>
                <a:gd name="connsiteX2" fmla="*/ 161 w 321"/>
                <a:gd name="connsiteY2" fmla="*/ 129 h 128"/>
                <a:gd name="connsiteX3" fmla="*/ 322 w 321"/>
                <a:gd name="connsiteY3" fmla="*/ 129 h 128"/>
                <a:gd name="connsiteX4" fmla="*/ 225 w 321"/>
                <a:gd name="connsiteY4" fmla="*/ 96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" h="128">
                  <a:moveTo>
                    <a:pt x="225" y="96"/>
                  </a:moveTo>
                  <a:cubicBezTo>
                    <a:pt x="161" y="64"/>
                    <a:pt x="97" y="32"/>
                    <a:pt x="0" y="0"/>
                  </a:cubicBezTo>
                  <a:lnTo>
                    <a:pt x="161" y="129"/>
                  </a:lnTo>
                  <a:lnTo>
                    <a:pt x="322" y="129"/>
                  </a:lnTo>
                  <a:cubicBezTo>
                    <a:pt x="290" y="96"/>
                    <a:pt x="257" y="96"/>
                    <a:pt x="225" y="96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0468563-8AA8-4BD3-906C-93B3F89DE436}"/>
                </a:ext>
              </a:extLst>
            </p:cNvPr>
            <p:cNvSpPr/>
            <p:nvPr/>
          </p:nvSpPr>
          <p:spPr>
            <a:xfrm>
              <a:off x="10799497" y="4285633"/>
              <a:ext cx="2582128" cy="2355608"/>
            </a:xfrm>
            <a:custGeom>
              <a:avLst/>
              <a:gdLst>
                <a:gd name="connsiteX0" fmla="*/ 2513457 w 2582128"/>
                <a:gd name="connsiteY0" fmla="*/ 393515 h 2355608"/>
                <a:gd name="connsiteX1" fmla="*/ 2347759 w 2582128"/>
                <a:gd name="connsiteY1" fmla="*/ 286241 h 2355608"/>
                <a:gd name="connsiteX2" fmla="*/ 2277683 w 2582128"/>
                <a:gd name="connsiteY2" fmla="*/ 265281 h 2355608"/>
                <a:gd name="connsiteX3" fmla="*/ 1997670 w 2582128"/>
                <a:gd name="connsiteY3" fmla="*/ 364422 h 2355608"/>
                <a:gd name="connsiteX4" fmla="*/ 1955264 w 2582128"/>
                <a:gd name="connsiteY4" fmla="*/ 427912 h 2355608"/>
                <a:gd name="connsiteX5" fmla="*/ 1838086 w 2582128"/>
                <a:gd name="connsiteY5" fmla="*/ 578360 h 2355608"/>
                <a:gd name="connsiteX6" fmla="*/ 1836606 w 2582128"/>
                <a:gd name="connsiteY6" fmla="*/ 580031 h 2355608"/>
                <a:gd name="connsiteX7" fmla="*/ 1760224 w 2582128"/>
                <a:gd name="connsiteY7" fmla="*/ 707558 h 2355608"/>
                <a:gd name="connsiteX8" fmla="*/ 1485809 w 2582128"/>
                <a:gd name="connsiteY8" fmla="*/ 896774 h 2355608"/>
                <a:gd name="connsiteX9" fmla="*/ 1119987 w 2582128"/>
                <a:gd name="connsiteY9" fmla="*/ 885202 h 2355608"/>
                <a:gd name="connsiteX10" fmla="*/ 819447 w 2582128"/>
                <a:gd name="connsiteY10" fmla="*/ 667021 h 2355608"/>
                <a:gd name="connsiteX11" fmla="*/ 819511 w 2582128"/>
                <a:gd name="connsiteY11" fmla="*/ 667085 h 2355608"/>
                <a:gd name="connsiteX12" fmla="*/ 784312 w 2582128"/>
                <a:gd name="connsiteY12" fmla="*/ 618479 h 2355608"/>
                <a:gd name="connsiteX13" fmla="*/ 753135 w 2582128"/>
                <a:gd name="connsiteY13" fmla="*/ 560004 h 2355608"/>
                <a:gd name="connsiteX14" fmla="*/ 718580 w 2582128"/>
                <a:gd name="connsiteY14" fmla="*/ 502139 h 2355608"/>
                <a:gd name="connsiteX15" fmla="*/ 619065 w 2582128"/>
                <a:gd name="connsiteY15" fmla="*/ 238889 h 2355608"/>
                <a:gd name="connsiteX16" fmla="*/ 410769 w 2582128"/>
                <a:gd name="connsiteY16" fmla="*/ 17911 h 2355608"/>
                <a:gd name="connsiteX17" fmla="*/ 226828 w 2582128"/>
                <a:gd name="connsiteY17" fmla="*/ 4924 h 2355608"/>
                <a:gd name="connsiteX18" fmla="*/ 109134 w 2582128"/>
                <a:gd name="connsiteY18" fmla="*/ 43950 h 2355608"/>
                <a:gd name="connsiteX19" fmla="*/ 150993 w 2582128"/>
                <a:gd name="connsiteY19" fmla="*/ 706979 h 2355608"/>
                <a:gd name="connsiteX20" fmla="*/ 401760 w 2582128"/>
                <a:gd name="connsiteY20" fmla="*/ 996108 h 2355608"/>
                <a:gd name="connsiteX21" fmla="*/ 605134 w 2582128"/>
                <a:gd name="connsiteY21" fmla="*/ 1176774 h 2355608"/>
                <a:gd name="connsiteX22" fmla="*/ 136869 w 2582128"/>
                <a:gd name="connsiteY22" fmla="*/ 1624708 h 2355608"/>
                <a:gd name="connsiteX23" fmla="*/ 157653 w 2582128"/>
                <a:gd name="connsiteY23" fmla="*/ 1827394 h 2355608"/>
                <a:gd name="connsiteX24" fmla="*/ 702879 w 2582128"/>
                <a:gd name="connsiteY24" fmla="*/ 2275265 h 2355608"/>
                <a:gd name="connsiteX25" fmla="*/ 890648 w 2582128"/>
                <a:gd name="connsiteY25" fmla="*/ 2330557 h 2355608"/>
                <a:gd name="connsiteX26" fmla="*/ 990678 w 2582128"/>
                <a:gd name="connsiteY26" fmla="*/ 2343062 h 2355608"/>
                <a:gd name="connsiteX27" fmla="*/ 1669621 w 2582128"/>
                <a:gd name="connsiteY27" fmla="*/ 2310658 h 2355608"/>
                <a:gd name="connsiteX28" fmla="*/ 1822513 w 2582128"/>
                <a:gd name="connsiteY28" fmla="*/ 2212900 h 2355608"/>
                <a:gd name="connsiteX29" fmla="*/ 1714922 w 2582128"/>
                <a:gd name="connsiteY29" fmla="*/ 1403377 h 2355608"/>
                <a:gd name="connsiteX30" fmla="*/ 1711769 w 2582128"/>
                <a:gd name="connsiteY30" fmla="*/ 1354257 h 2355608"/>
                <a:gd name="connsiteX31" fmla="*/ 2087115 w 2582128"/>
                <a:gd name="connsiteY31" fmla="*/ 1191079 h 2355608"/>
                <a:gd name="connsiteX32" fmla="*/ 2422114 w 2582128"/>
                <a:gd name="connsiteY32" fmla="*/ 931300 h 2355608"/>
                <a:gd name="connsiteX33" fmla="*/ 2547111 w 2582128"/>
                <a:gd name="connsiteY33" fmla="*/ 726171 h 2355608"/>
                <a:gd name="connsiteX34" fmla="*/ 2513457 w 2582128"/>
                <a:gd name="connsiteY34" fmla="*/ 393515 h 23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2128" h="2355608">
                  <a:moveTo>
                    <a:pt x="2513457" y="393515"/>
                  </a:moveTo>
                  <a:cubicBezTo>
                    <a:pt x="2472660" y="347224"/>
                    <a:pt x="2415711" y="310865"/>
                    <a:pt x="2347759" y="286241"/>
                  </a:cubicBezTo>
                  <a:cubicBezTo>
                    <a:pt x="2323499" y="277111"/>
                    <a:pt x="2300173" y="270135"/>
                    <a:pt x="2277683" y="265281"/>
                  </a:cubicBezTo>
                  <a:cubicBezTo>
                    <a:pt x="2163722" y="240689"/>
                    <a:pt x="2071575" y="271550"/>
                    <a:pt x="1997670" y="364422"/>
                  </a:cubicBezTo>
                  <a:cubicBezTo>
                    <a:pt x="1982806" y="383099"/>
                    <a:pt x="1968681" y="404188"/>
                    <a:pt x="1955264" y="427912"/>
                  </a:cubicBezTo>
                  <a:cubicBezTo>
                    <a:pt x="1928270" y="475297"/>
                    <a:pt x="1882550" y="528500"/>
                    <a:pt x="1838086" y="578360"/>
                  </a:cubicBezTo>
                  <a:cubicBezTo>
                    <a:pt x="1837603" y="578906"/>
                    <a:pt x="1837088" y="579485"/>
                    <a:pt x="1836606" y="580031"/>
                  </a:cubicBezTo>
                  <a:cubicBezTo>
                    <a:pt x="1815242" y="626387"/>
                    <a:pt x="1789856" y="669207"/>
                    <a:pt x="1760224" y="707558"/>
                  </a:cubicBezTo>
                  <a:cubicBezTo>
                    <a:pt x="1690212" y="797923"/>
                    <a:pt x="1598065" y="864210"/>
                    <a:pt x="1485809" y="896774"/>
                  </a:cubicBezTo>
                  <a:cubicBezTo>
                    <a:pt x="1455308" y="939948"/>
                    <a:pt x="1305343" y="1124760"/>
                    <a:pt x="1119987" y="885202"/>
                  </a:cubicBezTo>
                  <a:cubicBezTo>
                    <a:pt x="792678" y="977817"/>
                    <a:pt x="819447" y="667021"/>
                    <a:pt x="819447" y="667021"/>
                  </a:cubicBezTo>
                  <a:lnTo>
                    <a:pt x="819511" y="667085"/>
                  </a:lnTo>
                  <a:cubicBezTo>
                    <a:pt x="807124" y="651301"/>
                    <a:pt x="795316" y="635131"/>
                    <a:pt x="784312" y="618479"/>
                  </a:cubicBezTo>
                  <a:cubicBezTo>
                    <a:pt x="771764" y="599416"/>
                    <a:pt x="761436" y="579967"/>
                    <a:pt x="753135" y="560004"/>
                  </a:cubicBezTo>
                  <a:cubicBezTo>
                    <a:pt x="740587" y="541744"/>
                    <a:pt x="728876" y="522649"/>
                    <a:pt x="718580" y="502139"/>
                  </a:cubicBezTo>
                  <a:cubicBezTo>
                    <a:pt x="677590" y="423154"/>
                    <a:pt x="645416" y="323724"/>
                    <a:pt x="619065" y="238889"/>
                  </a:cubicBezTo>
                  <a:cubicBezTo>
                    <a:pt x="583673" y="123481"/>
                    <a:pt x="507935" y="49608"/>
                    <a:pt x="410769" y="17911"/>
                  </a:cubicBezTo>
                  <a:cubicBezTo>
                    <a:pt x="355268" y="-220"/>
                    <a:pt x="292785" y="-4656"/>
                    <a:pt x="226828" y="4924"/>
                  </a:cubicBezTo>
                  <a:cubicBezTo>
                    <a:pt x="179081" y="11835"/>
                    <a:pt x="140311" y="25337"/>
                    <a:pt x="109134" y="43950"/>
                  </a:cubicBezTo>
                  <a:cubicBezTo>
                    <a:pt x="-101286" y="169516"/>
                    <a:pt x="37579" y="530204"/>
                    <a:pt x="150993" y="706979"/>
                  </a:cubicBezTo>
                  <a:cubicBezTo>
                    <a:pt x="221262" y="816536"/>
                    <a:pt x="307521" y="907351"/>
                    <a:pt x="401760" y="996108"/>
                  </a:cubicBezTo>
                  <a:cubicBezTo>
                    <a:pt x="415659" y="1009192"/>
                    <a:pt x="605101" y="1176838"/>
                    <a:pt x="605134" y="1176774"/>
                  </a:cubicBezTo>
                  <a:cubicBezTo>
                    <a:pt x="491430" y="1373320"/>
                    <a:pt x="218141" y="1539005"/>
                    <a:pt x="136869" y="1624708"/>
                  </a:cubicBezTo>
                  <a:cubicBezTo>
                    <a:pt x="94656" y="1669200"/>
                    <a:pt x="107880" y="1743362"/>
                    <a:pt x="157653" y="1827394"/>
                  </a:cubicBezTo>
                  <a:cubicBezTo>
                    <a:pt x="251345" y="1985525"/>
                    <a:pt x="474699" y="2178631"/>
                    <a:pt x="702879" y="2275265"/>
                  </a:cubicBezTo>
                  <a:cubicBezTo>
                    <a:pt x="766005" y="2301979"/>
                    <a:pt x="829453" y="2321363"/>
                    <a:pt x="890648" y="2330557"/>
                  </a:cubicBezTo>
                  <a:cubicBezTo>
                    <a:pt x="923370" y="2335476"/>
                    <a:pt x="956799" y="2339623"/>
                    <a:pt x="990678" y="2343062"/>
                  </a:cubicBezTo>
                  <a:cubicBezTo>
                    <a:pt x="1237327" y="2368137"/>
                    <a:pt x="1506079" y="2354764"/>
                    <a:pt x="1669621" y="2310658"/>
                  </a:cubicBezTo>
                  <a:cubicBezTo>
                    <a:pt x="1758422" y="2286709"/>
                    <a:pt x="1816207" y="2253726"/>
                    <a:pt x="1822513" y="2212900"/>
                  </a:cubicBezTo>
                  <a:cubicBezTo>
                    <a:pt x="1833678" y="2140730"/>
                    <a:pt x="1744716" y="1822701"/>
                    <a:pt x="1714922" y="1403377"/>
                  </a:cubicBezTo>
                  <a:cubicBezTo>
                    <a:pt x="1713539" y="1383864"/>
                    <a:pt x="1711769" y="1354257"/>
                    <a:pt x="1711769" y="1354257"/>
                  </a:cubicBezTo>
                  <a:cubicBezTo>
                    <a:pt x="1711126" y="1344130"/>
                    <a:pt x="2051980" y="1210528"/>
                    <a:pt x="2087115" y="1191079"/>
                  </a:cubicBezTo>
                  <a:cubicBezTo>
                    <a:pt x="2212659" y="1121610"/>
                    <a:pt x="2327264" y="1039860"/>
                    <a:pt x="2422114" y="931300"/>
                  </a:cubicBezTo>
                  <a:cubicBezTo>
                    <a:pt x="2474783" y="871025"/>
                    <a:pt x="2514904" y="799241"/>
                    <a:pt x="2547111" y="726171"/>
                  </a:cubicBezTo>
                  <a:cubicBezTo>
                    <a:pt x="2607245" y="589740"/>
                    <a:pt x="2585978" y="475843"/>
                    <a:pt x="2513457" y="393515"/>
                  </a:cubicBezTo>
                </a:path>
              </a:pathLst>
            </a:custGeom>
            <a:solidFill>
              <a:srgbClr val="00B05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0CF59C8-229D-469A-AD04-71F269C864E6}"/>
                </a:ext>
              </a:extLst>
            </p:cNvPr>
            <p:cNvSpPr/>
            <p:nvPr/>
          </p:nvSpPr>
          <p:spPr>
            <a:xfrm>
              <a:off x="11597293" y="3861300"/>
              <a:ext cx="230412" cy="198731"/>
            </a:xfrm>
            <a:custGeom>
              <a:avLst/>
              <a:gdLst>
                <a:gd name="connsiteX0" fmla="*/ 7333 w 230412"/>
                <a:gd name="connsiteY0" fmla="*/ 197478 h 198731"/>
                <a:gd name="connsiteX1" fmla="*/ 12835 w 230412"/>
                <a:gd name="connsiteY1" fmla="*/ 198732 h 198731"/>
                <a:gd name="connsiteX2" fmla="*/ 21779 w 230412"/>
                <a:gd name="connsiteY2" fmla="*/ 195003 h 198731"/>
                <a:gd name="connsiteX3" fmla="*/ 24450 w 230412"/>
                <a:gd name="connsiteY3" fmla="*/ 191402 h 198731"/>
                <a:gd name="connsiteX4" fmla="*/ 221646 w 230412"/>
                <a:gd name="connsiteY4" fmla="*/ 25042 h 198731"/>
                <a:gd name="connsiteX5" fmla="*/ 226730 w 230412"/>
                <a:gd name="connsiteY5" fmla="*/ 21795 h 198731"/>
                <a:gd name="connsiteX6" fmla="*/ 229754 w 230412"/>
                <a:gd name="connsiteY6" fmla="*/ 8808 h 198731"/>
                <a:gd name="connsiteX7" fmla="*/ 213474 w 230412"/>
                <a:gd name="connsiteY7" fmla="*/ 707 h 198731"/>
                <a:gd name="connsiteX8" fmla="*/ 212316 w 230412"/>
                <a:gd name="connsiteY8" fmla="*/ 1157 h 198731"/>
                <a:gd name="connsiteX9" fmla="*/ 3504 w 230412"/>
                <a:gd name="connsiteY9" fmla="*/ 176036 h 198731"/>
                <a:gd name="connsiteX10" fmla="*/ 1252 w 230412"/>
                <a:gd name="connsiteY10" fmla="*/ 180376 h 198731"/>
                <a:gd name="connsiteX11" fmla="*/ 7333 w 230412"/>
                <a:gd name="connsiteY11" fmla="*/ 197478 h 19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412" h="198731">
                  <a:moveTo>
                    <a:pt x="7333" y="197478"/>
                  </a:moveTo>
                  <a:cubicBezTo>
                    <a:pt x="9103" y="198314"/>
                    <a:pt x="11001" y="198732"/>
                    <a:pt x="12835" y="198732"/>
                  </a:cubicBezTo>
                  <a:cubicBezTo>
                    <a:pt x="16181" y="198732"/>
                    <a:pt x="19366" y="197349"/>
                    <a:pt x="21779" y="195003"/>
                  </a:cubicBezTo>
                  <a:cubicBezTo>
                    <a:pt x="22841" y="193974"/>
                    <a:pt x="23774" y="192817"/>
                    <a:pt x="24450" y="191402"/>
                  </a:cubicBezTo>
                  <a:cubicBezTo>
                    <a:pt x="52313" y="132799"/>
                    <a:pt x="133714" y="54553"/>
                    <a:pt x="221646" y="25042"/>
                  </a:cubicBezTo>
                  <a:cubicBezTo>
                    <a:pt x="223673" y="24367"/>
                    <a:pt x="225346" y="23210"/>
                    <a:pt x="226730" y="21795"/>
                  </a:cubicBezTo>
                  <a:cubicBezTo>
                    <a:pt x="229979" y="18452"/>
                    <a:pt x="231331" y="13502"/>
                    <a:pt x="229754" y="8808"/>
                  </a:cubicBezTo>
                  <a:cubicBezTo>
                    <a:pt x="227502" y="2057"/>
                    <a:pt x="220198" y="-1640"/>
                    <a:pt x="213474" y="707"/>
                  </a:cubicBezTo>
                  <a:cubicBezTo>
                    <a:pt x="213088" y="836"/>
                    <a:pt x="212702" y="1029"/>
                    <a:pt x="212316" y="1157"/>
                  </a:cubicBezTo>
                  <a:cubicBezTo>
                    <a:pt x="117047" y="33561"/>
                    <a:pt x="34874" y="114218"/>
                    <a:pt x="3504" y="176036"/>
                  </a:cubicBezTo>
                  <a:cubicBezTo>
                    <a:pt x="2764" y="177483"/>
                    <a:pt x="1928" y="178961"/>
                    <a:pt x="1252" y="180376"/>
                  </a:cubicBezTo>
                  <a:cubicBezTo>
                    <a:pt x="-1805" y="186805"/>
                    <a:pt x="930" y="194456"/>
                    <a:pt x="7333" y="197478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338E6EE-C085-4C5F-B178-0E9CABFCD5BA}"/>
                </a:ext>
              </a:extLst>
            </p:cNvPr>
            <p:cNvSpPr/>
            <p:nvPr/>
          </p:nvSpPr>
          <p:spPr>
            <a:xfrm>
              <a:off x="12727606" y="4183695"/>
              <a:ext cx="93301" cy="301350"/>
            </a:xfrm>
            <a:custGeom>
              <a:avLst/>
              <a:gdLst>
                <a:gd name="connsiteX0" fmla="*/ 74773 w 93301"/>
                <a:gd name="connsiteY0" fmla="*/ 300033 h 301350"/>
                <a:gd name="connsiteX1" fmla="*/ 78666 w 93301"/>
                <a:gd name="connsiteY1" fmla="*/ 301158 h 301350"/>
                <a:gd name="connsiteX2" fmla="*/ 80468 w 93301"/>
                <a:gd name="connsiteY2" fmla="*/ 301351 h 301350"/>
                <a:gd name="connsiteX3" fmla="*/ 91986 w 93301"/>
                <a:gd name="connsiteY3" fmla="*/ 294246 h 301350"/>
                <a:gd name="connsiteX4" fmla="*/ 93209 w 93301"/>
                <a:gd name="connsiteY4" fmla="*/ 287110 h 301350"/>
                <a:gd name="connsiteX5" fmla="*/ 86195 w 93301"/>
                <a:gd name="connsiteY5" fmla="*/ 277016 h 301350"/>
                <a:gd name="connsiteX6" fmla="*/ 35713 w 93301"/>
                <a:gd name="connsiteY6" fmla="*/ 191280 h 301350"/>
                <a:gd name="connsiteX7" fmla="*/ 48905 w 93301"/>
                <a:gd name="connsiteY7" fmla="*/ 19937 h 301350"/>
                <a:gd name="connsiteX8" fmla="*/ 50739 w 93301"/>
                <a:gd name="connsiteY8" fmla="*/ 15565 h 301350"/>
                <a:gd name="connsiteX9" fmla="*/ 45366 w 93301"/>
                <a:gd name="connsiteY9" fmla="*/ 2160 h 301350"/>
                <a:gd name="connsiteX10" fmla="*/ 33686 w 93301"/>
                <a:gd name="connsiteY10" fmla="*/ 842 h 301350"/>
                <a:gd name="connsiteX11" fmla="*/ 27541 w 93301"/>
                <a:gd name="connsiteY11" fmla="*/ 5696 h 301350"/>
                <a:gd name="connsiteX12" fmla="*/ 10907 w 93301"/>
                <a:gd name="connsiteY12" fmla="*/ 197902 h 301350"/>
                <a:gd name="connsiteX13" fmla="*/ 74773 w 93301"/>
                <a:gd name="connsiteY13" fmla="*/ 300033 h 3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01" h="301350">
                  <a:moveTo>
                    <a:pt x="74773" y="300033"/>
                  </a:moveTo>
                  <a:cubicBezTo>
                    <a:pt x="76028" y="300644"/>
                    <a:pt x="77347" y="300965"/>
                    <a:pt x="78666" y="301158"/>
                  </a:cubicBezTo>
                  <a:cubicBezTo>
                    <a:pt x="79277" y="301254"/>
                    <a:pt x="79857" y="301351"/>
                    <a:pt x="80468" y="301351"/>
                  </a:cubicBezTo>
                  <a:cubicBezTo>
                    <a:pt x="85198" y="301351"/>
                    <a:pt x="89734" y="298747"/>
                    <a:pt x="91986" y="294246"/>
                  </a:cubicBezTo>
                  <a:cubicBezTo>
                    <a:pt x="93112" y="291964"/>
                    <a:pt x="93498" y="289489"/>
                    <a:pt x="93209" y="287110"/>
                  </a:cubicBezTo>
                  <a:cubicBezTo>
                    <a:pt x="92758" y="282931"/>
                    <a:pt x="90249" y="279041"/>
                    <a:pt x="86195" y="277016"/>
                  </a:cubicBezTo>
                  <a:cubicBezTo>
                    <a:pt x="66569" y="267307"/>
                    <a:pt x="47232" y="234453"/>
                    <a:pt x="35713" y="191280"/>
                  </a:cubicBezTo>
                  <a:cubicBezTo>
                    <a:pt x="18146" y="125443"/>
                    <a:pt x="23326" y="58192"/>
                    <a:pt x="48905" y="19937"/>
                  </a:cubicBezTo>
                  <a:cubicBezTo>
                    <a:pt x="49838" y="18555"/>
                    <a:pt x="50417" y="17076"/>
                    <a:pt x="50739" y="15565"/>
                  </a:cubicBezTo>
                  <a:cubicBezTo>
                    <a:pt x="51865" y="10550"/>
                    <a:pt x="49870" y="5182"/>
                    <a:pt x="45366" y="2160"/>
                  </a:cubicBezTo>
                  <a:cubicBezTo>
                    <a:pt x="41762" y="-251"/>
                    <a:pt x="37419" y="-573"/>
                    <a:pt x="33686" y="842"/>
                  </a:cubicBezTo>
                  <a:cubicBezTo>
                    <a:pt x="31273" y="1742"/>
                    <a:pt x="29086" y="3381"/>
                    <a:pt x="27541" y="5696"/>
                  </a:cubicBezTo>
                  <a:cubicBezTo>
                    <a:pt x="-8269" y="59285"/>
                    <a:pt x="-3797" y="142738"/>
                    <a:pt x="10907" y="197902"/>
                  </a:cubicBezTo>
                  <a:cubicBezTo>
                    <a:pt x="24678" y="249498"/>
                    <a:pt x="47940" y="286692"/>
                    <a:pt x="74773" y="300033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50D76C9-76A5-4435-817A-C4C8BDAA6E5D}"/>
                </a:ext>
              </a:extLst>
            </p:cNvPr>
            <p:cNvSpPr/>
            <p:nvPr/>
          </p:nvSpPr>
          <p:spPr>
            <a:xfrm>
              <a:off x="13309607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8675"/>
                    <a:pt x="8301" y="36969"/>
                    <a:pt x="18500" y="36969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5AF36C6-A355-45B6-BA4F-C9C39525968A}"/>
                </a:ext>
              </a:extLst>
            </p:cNvPr>
            <p:cNvSpPr/>
            <p:nvPr/>
          </p:nvSpPr>
          <p:spPr>
            <a:xfrm>
              <a:off x="13124669" y="469509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52 h 36968"/>
                <a:gd name="connsiteX2" fmla="*/ 18500 w 37000"/>
                <a:gd name="connsiteY2" fmla="*/ 36969 h 36968"/>
                <a:gd name="connsiteX3" fmla="*/ 31563 w 37000"/>
                <a:gd name="connsiteY3" fmla="*/ 31536 h 36968"/>
                <a:gd name="connsiteX4" fmla="*/ 37000 w 37000"/>
                <a:gd name="connsiteY4" fmla="*/ 18452 h 36968"/>
                <a:gd name="connsiteX5" fmla="*/ 31563 w 37000"/>
                <a:gd name="connsiteY5" fmla="*/ 5369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30"/>
                    <a:pt x="0" y="18452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3584" y="36969"/>
                    <a:pt x="28217" y="34879"/>
                    <a:pt x="31563" y="31536"/>
                  </a:cubicBezTo>
                  <a:cubicBezTo>
                    <a:pt x="34909" y="28193"/>
                    <a:pt x="37000" y="23564"/>
                    <a:pt x="37000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217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69B9337-568D-4F2B-8334-380DB15E47D5}"/>
                </a:ext>
              </a:extLst>
            </p:cNvPr>
            <p:cNvSpPr/>
            <p:nvPr/>
          </p:nvSpPr>
          <p:spPr>
            <a:xfrm>
              <a:off x="12939699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6923595-447D-44A9-B19C-3F1EFF16AD47}"/>
                </a:ext>
              </a:extLst>
            </p:cNvPr>
            <p:cNvSpPr/>
            <p:nvPr/>
          </p:nvSpPr>
          <p:spPr>
            <a:xfrm>
              <a:off x="12954113" y="4545032"/>
              <a:ext cx="12354" cy="2185"/>
            </a:xfrm>
            <a:custGeom>
              <a:avLst/>
              <a:gdLst>
                <a:gd name="connsiteX0" fmla="*/ 12355 w 12354"/>
                <a:gd name="connsiteY0" fmla="*/ 0 h 2185"/>
                <a:gd name="connsiteX1" fmla="*/ 0 w 12354"/>
                <a:gd name="connsiteY1" fmla="*/ 1350 h 2185"/>
                <a:gd name="connsiteX2" fmla="*/ 4086 w 12354"/>
                <a:gd name="connsiteY2" fmla="*/ 2186 h 2185"/>
                <a:gd name="connsiteX3" fmla="*/ 12355 w 12354"/>
                <a:gd name="connsiteY3" fmla="*/ 0 h 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4" h="2185">
                  <a:moveTo>
                    <a:pt x="12355" y="0"/>
                  </a:moveTo>
                  <a:cubicBezTo>
                    <a:pt x="8237" y="386"/>
                    <a:pt x="4086" y="804"/>
                    <a:pt x="0" y="1350"/>
                  </a:cubicBezTo>
                  <a:cubicBezTo>
                    <a:pt x="1351" y="1672"/>
                    <a:pt x="2638" y="2186"/>
                    <a:pt x="4086" y="2186"/>
                  </a:cubicBezTo>
                  <a:cubicBezTo>
                    <a:pt x="7111" y="2186"/>
                    <a:pt x="9845" y="1286"/>
                    <a:pt x="12355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E996DE8-EBFC-4CA0-BA73-C9F9DD10A207}"/>
                </a:ext>
              </a:extLst>
            </p:cNvPr>
            <p:cNvSpPr/>
            <p:nvPr/>
          </p:nvSpPr>
          <p:spPr>
            <a:xfrm>
              <a:off x="12754761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36968 w 36968"/>
                <a:gd name="connsiteY1" fmla="*/ 18484 h 36968"/>
                <a:gd name="connsiteX2" fmla="*/ 18468 w 36968"/>
                <a:gd name="connsiteY2" fmla="*/ 36969 h 36968"/>
                <a:gd name="connsiteX3" fmla="*/ 0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28699" y="0"/>
                    <a:pt x="36968" y="8262"/>
                    <a:pt x="36968" y="18484"/>
                  </a:cubicBezTo>
                  <a:cubicBezTo>
                    <a:pt x="36968" y="28675"/>
                    <a:pt x="28699" y="36969"/>
                    <a:pt x="18468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1FBB06E-C5E7-4463-8D8F-27F0FB012133}"/>
                </a:ext>
              </a:extLst>
            </p:cNvPr>
            <p:cNvSpPr/>
            <p:nvPr/>
          </p:nvSpPr>
          <p:spPr>
            <a:xfrm>
              <a:off x="12569791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16C00E3-AE27-48D9-9528-378C5DC06F37}"/>
                </a:ext>
              </a:extLst>
            </p:cNvPr>
            <p:cNvSpPr/>
            <p:nvPr/>
          </p:nvSpPr>
          <p:spPr>
            <a:xfrm>
              <a:off x="12939699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104CE74-0124-4B6F-825D-5312110F931D}"/>
                </a:ext>
              </a:extLst>
            </p:cNvPr>
            <p:cNvSpPr/>
            <p:nvPr/>
          </p:nvSpPr>
          <p:spPr>
            <a:xfrm>
              <a:off x="12384853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37" y="36937"/>
                    <a:pt x="18468" y="36937"/>
                  </a:cubicBezTo>
                  <a:cubicBezTo>
                    <a:pt x="28667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12787F9-F095-401F-B71D-0627707948A0}"/>
                </a:ext>
              </a:extLst>
            </p:cNvPr>
            <p:cNvSpPr/>
            <p:nvPr/>
          </p:nvSpPr>
          <p:spPr>
            <a:xfrm>
              <a:off x="12384853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9B5AF32-79FD-4F7A-B74F-AF439869F63F}"/>
                </a:ext>
              </a:extLst>
            </p:cNvPr>
            <p:cNvSpPr/>
            <p:nvPr/>
          </p:nvSpPr>
          <p:spPr>
            <a:xfrm>
              <a:off x="13124669" y="5064686"/>
              <a:ext cx="37000" cy="36936"/>
            </a:xfrm>
            <a:custGeom>
              <a:avLst/>
              <a:gdLst>
                <a:gd name="connsiteX0" fmla="*/ 31563 w 37000"/>
                <a:gd name="connsiteY0" fmla="*/ 5401 h 36936"/>
                <a:gd name="connsiteX1" fmla="*/ 18500 w 37000"/>
                <a:gd name="connsiteY1" fmla="*/ 0 h 36936"/>
                <a:gd name="connsiteX2" fmla="*/ 1448 w 37000"/>
                <a:gd name="connsiteY2" fmla="*/ 11284 h 36936"/>
                <a:gd name="connsiteX3" fmla="*/ 0 w 37000"/>
                <a:gd name="connsiteY3" fmla="*/ 18484 h 36936"/>
                <a:gd name="connsiteX4" fmla="*/ 1448 w 37000"/>
                <a:gd name="connsiteY4" fmla="*/ 25653 h 36936"/>
                <a:gd name="connsiteX5" fmla="*/ 18500 w 37000"/>
                <a:gd name="connsiteY5" fmla="*/ 36937 h 36936"/>
                <a:gd name="connsiteX6" fmla="*/ 31563 w 37000"/>
                <a:gd name="connsiteY6" fmla="*/ 31504 h 36936"/>
                <a:gd name="connsiteX7" fmla="*/ 35520 w 37000"/>
                <a:gd name="connsiteY7" fmla="*/ 25653 h 36936"/>
                <a:gd name="connsiteX8" fmla="*/ 37000 w 37000"/>
                <a:gd name="connsiteY8" fmla="*/ 18452 h 36936"/>
                <a:gd name="connsiteX9" fmla="*/ 35520 w 37000"/>
                <a:gd name="connsiteY9" fmla="*/ 11251 h 36936"/>
                <a:gd name="connsiteX10" fmla="*/ 31563 w 37000"/>
                <a:gd name="connsiteY10" fmla="*/ 5401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00" h="36936">
                  <a:moveTo>
                    <a:pt x="31563" y="5401"/>
                  </a:moveTo>
                  <a:cubicBezTo>
                    <a:pt x="28217" y="2057"/>
                    <a:pt x="23584" y="0"/>
                    <a:pt x="18500" y="0"/>
                  </a:cubicBez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500" y="36937"/>
                  </a:cubicBezTo>
                  <a:cubicBezTo>
                    <a:pt x="23584" y="36937"/>
                    <a:pt x="28217" y="34879"/>
                    <a:pt x="31563" y="31504"/>
                  </a:cubicBezTo>
                  <a:cubicBezTo>
                    <a:pt x="33236" y="29832"/>
                    <a:pt x="34587" y="27871"/>
                    <a:pt x="35520" y="25653"/>
                  </a:cubicBezTo>
                  <a:cubicBezTo>
                    <a:pt x="36486" y="23435"/>
                    <a:pt x="37000" y="21024"/>
                    <a:pt x="37000" y="18452"/>
                  </a:cubicBezTo>
                  <a:cubicBezTo>
                    <a:pt x="37000" y="15913"/>
                    <a:pt x="36486" y="13470"/>
                    <a:pt x="35520" y="11251"/>
                  </a:cubicBezTo>
                  <a:cubicBezTo>
                    <a:pt x="34587" y="9065"/>
                    <a:pt x="33236" y="7072"/>
                    <a:pt x="31563" y="5401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53C22EF-DD35-4D94-8EAC-9D0F1F79578A}"/>
                </a:ext>
              </a:extLst>
            </p:cNvPr>
            <p:cNvSpPr/>
            <p:nvPr/>
          </p:nvSpPr>
          <p:spPr>
            <a:xfrm>
              <a:off x="12754761" y="506468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52 h 36936"/>
                <a:gd name="connsiteX3" fmla="*/ 35520 w 36968"/>
                <a:gd name="connsiteY3" fmla="*/ 11251 h 36936"/>
                <a:gd name="connsiteX4" fmla="*/ 18468 w 36968"/>
                <a:gd name="connsiteY4" fmla="*/ 0 h 36936"/>
                <a:gd name="connsiteX5" fmla="*/ 1448 w 36968"/>
                <a:gd name="connsiteY5" fmla="*/ 11251 h 36936"/>
                <a:gd name="connsiteX6" fmla="*/ 0 w 36968"/>
                <a:gd name="connsiteY6" fmla="*/ 18452 h 36936"/>
                <a:gd name="connsiteX7" fmla="*/ 1448 w 36968"/>
                <a:gd name="connsiteY7" fmla="*/ 25653 h 36936"/>
                <a:gd name="connsiteX8" fmla="*/ 18468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52"/>
                  </a:cubicBezTo>
                  <a:cubicBezTo>
                    <a:pt x="36968" y="15913"/>
                    <a:pt x="36453" y="13470"/>
                    <a:pt x="35520" y="11251"/>
                  </a:cubicBezTo>
                  <a:cubicBezTo>
                    <a:pt x="32721" y="4629"/>
                    <a:pt x="26126" y="0"/>
                    <a:pt x="18468" y="0"/>
                  </a:cubicBezTo>
                  <a:cubicBezTo>
                    <a:pt x="10811" y="0"/>
                    <a:pt x="4247" y="4629"/>
                    <a:pt x="1448" y="11251"/>
                  </a:cubicBezTo>
                  <a:cubicBezTo>
                    <a:pt x="515" y="13470"/>
                    <a:pt x="0" y="15913"/>
                    <a:pt x="0" y="18452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43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915C077-54ED-48B3-8932-B59ABC7C9E8B}"/>
                </a:ext>
              </a:extLst>
            </p:cNvPr>
            <p:cNvSpPr/>
            <p:nvPr/>
          </p:nvSpPr>
          <p:spPr>
            <a:xfrm>
              <a:off x="12384853" y="6543056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468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468" y="36937"/>
                  </a:cubicBezTo>
                  <a:cubicBezTo>
                    <a:pt x="26126" y="36937"/>
                    <a:pt x="32689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8262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F7FB06C-1DAA-4BD4-9D2E-1BCB8AB6042F}"/>
                </a:ext>
              </a:extLst>
            </p:cNvPr>
            <p:cNvSpPr/>
            <p:nvPr/>
          </p:nvSpPr>
          <p:spPr>
            <a:xfrm>
              <a:off x="12384853" y="617346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7F0B378-4B47-4663-89CC-20DC141EE2D9}"/>
                </a:ext>
              </a:extLst>
            </p:cNvPr>
            <p:cNvSpPr/>
            <p:nvPr/>
          </p:nvSpPr>
          <p:spPr>
            <a:xfrm>
              <a:off x="12014945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488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483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468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488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99A756F-5A3D-4F11-85DE-99088682C5A9}"/>
                </a:ext>
              </a:extLst>
            </p:cNvPr>
            <p:cNvSpPr/>
            <p:nvPr/>
          </p:nvSpPr>
          <p:spPr>
            <a:xfrm>
              <a:off x="12014913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336732E-4A07-46AB-8492-A07F268C4E00}"/>
                </a:ext>
              </a:extLst>
            </p:cNvPr>
            <p:cNvSpPr/>
            <p:nvPr/>
          </p:nvSpPr>
          <p:spPr>
            <a:xfrm>
              <a:off x="11829975" y="5619059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707"/>
                    <a:pt x="8269" y="36969"/>
                    <a:pt x="18500" y="36969"/>
                  </a:cubicBezTo>
                  <a:cubicBezTo>
                    <a:pt x="28667" y="36969"/>
                    <a:pt x="36968" y="28707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A3DFB72-B566-4BCF-A357-E6172742BFBB}"/>
                </a:ext>
              </a:extLst>
            </p:cNvPr>
            <p:cNvSpPr/>
            <p:nvPr/>
          </p:nvSpPr>
          <p:spPr>
            <a:xfrm>
              <a:off x="12199883" y="5619059"/>
              <a:ext cx="36968" cy="36968"/>
            </a:xfrm>
            <a:custGeom>
              <a:avLst/>
              <a:gdLst>
                <a:gd name="connsiteX0" fmla="*/ 18500 w 36968"/>
                <a:gd name="connsiteY0" fmla="*/ 36969 h 36968"/>
                <a:gd name="connsiteX1" fmla="*/ 36968 w 36968"/>
                <a:gd name="connsiteY1" fmla="*/ 18484 h 36968"/>
                <a:gd name="connsiteX2" fmla="*/ 18500 w 36968"/>
                <a:gd name="connsiteY2" fmla="*/ 0 h 36968"/>
                <a:gd name="connsiteX3" fmla="*/ 0 w 36968"/>
                <a:gd name="connsiteY3" fmla="*/ 18484 h 36968"/>
                <a:gd name="connsiteX4" fmla="*/ 18500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36969"/>
                  </a:move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500" y="0"/>
                  </a:cubicBez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500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86F50F8-04E6-48F3-A17E-4E80B7854ADC}"/>
                </a:ext>
              </a:extLst>
            </p:cNvPr>
            <p:cNvSpPr/>
            <p:nvPr/>
          </p:nvSpPr>
          <p:spPr>
            <a:xfrm>
              <a:off x="11829975" y="524946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AC7803B-4A53-4D6F-9944-B58578E4E8D8}"/>
                </a:ext>
              </a:extLst>
            </p:cNvPr>
            <p:cNvSpPr/>
            <p:nvPr/>
          </p:nvSpPr>
          <p:spPr>
            <a:xfrm>
              <a:off x="11645005" y="5803871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1448 w 37000"/>
                <a:gd name="connsiteY2" fmla="*/ 11284 h 36968"/>
                <a:gd name="connsiteX3" fmla="*/ 0 w 37000"/>
                <a:gd name="connsiteY3" fmla="*/ 18484 h 36968"/>
                <a:gd name="connsiteX4" fmla="*/ 11293 w 37000"/>
                <a:gd name="connsiteY4" fmla="*/ 35490 h 36968"/>
                <a:gd name="connsiteX5" fmla="*/ 18500 w 37000"/>
                <a:gd name="connsiteY5" fmla="*/ 36969 h 36968"/>
                <a:gd name="connsiteX6" fmla="*/ 37000 w 37000"/>
                <a:gd name="connsiteY6" fmla="*/ 18484 h 36968"/>
                <a:gd name="connsiteX7" fmla="*/ 35520 w 37000"/>
                <a:gd name="connsiteY7" fmla="*/ 11284 h 36968"/>
                <a:gd name="connsiteX8" fmla="*/ 18500 w 37000"/>
                <a:gd name="connsiteY8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6853" y="3311"/>
                    <a:pt x="3314" y="6847"/>
                    <a:pt x="1448" y="11284"/>
                  </a:cubicBezTo>
                  <a:cubicBezTo>
                    <a:pt x="515" y="13502"/>
                    <a:pt x="0" y="15945"/>
                    <a:pt x="0" y="18484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22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7000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C280E55-6CC2-409F-BE0A-E36FDA987E06}"/>
                </a:ext>
              </a:extLst>
            </p:cNvPr>
            <p:cNvSpPr/>
            <p:nvPr/>
          </p:nvSpPr>
          <p:spPr>
            <a:xfrm>
              <a:off x="11645005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522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52"/>
                  </a:cubicBezTo>
                  <a:cubicBezTo>
                    <a:pt x="0" y="26103"/>
                    <a:pt x="4633" y="32693"/>
                    <a:pt x="11293" y="35522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473C32E-9F39-4E6C-A159-53BAF8343F02}"/>
                </a:ext>
              </a:extLst>
            </p:cNvPr>
            <p:cNvSpPr/>
            <p:nvPr/>
          </p:nvSpPr>
          <p:spPr>
            <a:xfrm>
              <a:off x="12014913" y="654305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500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597D24B-09D8-43E0-88A1-E60B3D626D24}"/>
                </a:ext>
              </a:extLst>
            </p:cNvPr>
            <p:cNvSpPr/>
            <p:nvPr/>
          </p:nvSpPr>
          <p:spPr>
            <a:xfrm>
              <a:off x="12014913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DCB1962-CD5A-4244-8744-F15AF6B86921}"/>
                </a:ext>
              </a:extLst>
            </p:cNvPr>
            <p:cNvSpPr/>
            <p:nvPr/>
          </p:nvSpPr>
          <p:spPr>
            <a:xfrm>
              <a:off x="11829975" y="6358244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67" y="36969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0146C00-4225-413B-9674-23DEB0482CD1}"/>
                </a:ext>
              </a:extLst>
            </p:cNvPr>
            <p:cNvSpPr/>
            <p:nvPr/>
          </p:nvSpPr>
          <p:spPr>
            <a:xfrm>
              <a:off x="12199883" y="635824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CBF7758-FB09-4283-B74C-BC7CDD65A69E}"/>
                </a:ext>
              </a:extLst>
            </p:cNvPr>
            <p:cNvSpPr/>
            <p:nvPr/>
          </p:nvSpPr>
          <p:spPr>
            <a:xfrm>
              <a:off x="11829975" y="598865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5828201-F30E-4F45-84DB-2B5880284D25}"/>
                </a:ext>
              </a:extLst>
            </p:cNvPr>
            <p:cNvSpPr/>
            <p:nvPr/>
          </p:nvSpPr>
          <p:spPr>
            <a:xfrm>
              <a:off x="12199883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F783A9F-D312-4C9E-8384-FB7C53AEA571}"/>
                </a:ext>
              </a:extLst>
            </p:cNvPr>
            <p:cNvSpPr/>
            <p:nvPr/>
          </p:nvSpPr>
          <p:spPr>
            <a:xfrm>
              <a:off x="11645005" y="654305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11293 w 37000"/>
                <a:gd name="connsiteY1" fmla="*/ 1447 h 36936"/>
                <a:gd name="connsiteX2" fmla="*/ 0 w 37000"/>
                <a:gd name="connsiteY2" fmla="*/ 18484 h 36936"/>
                <a:gd name="connsiteX3" fmla="*/ 1448 w 37000"/>
                <a:gd name="connsiteY3" fmla="*/ 25653 h 36936"/>
                <a:gd name="connsiteX4" fmla="*/ 11293 w 37000"/>
                <a:gd name="connsiteY4" fmla="*/ 35490 h 36936"/>
                <a:gd name="connsiteX5" fmla="*/ 18500 w 37000"/>
                <a:gd name="connsiteY5" fmla="*/ 36937 h 36936"/>
                <a:gd name="connsiteX6" fmla="*/ 35520 w 37000"/>
                <a:gd name="connsiteY6" fmla="*/ 25653 h 36936"/>
                <a:gd name="connsiteX7" fmla="*/ 37000 w 37000"/>
                <a:gd name="connsiteY7" fmla="*/ 18484 h 36936"/>
                <a:gd name="connsiteX8" fmla="*/ 18500 w 37000"/>
                <a:gd name="connsiteY8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3314" y="30057"/>
                    <a:pt x="6853" y="33626"/>
                    <a:pt x="11293" y="35490"/>
                  </a:cubicBezTo>
                  <a:cubicBezTo>
                    <a:pt x="13513" y="36422"/>
                    <a:pt x="15926" y="36937"/>
                    <a:pt x="18500" y="36937"/>
                  </a:cubicBezTo>
                  <a:cubicBezTo>
                    <a:pt x="26126" y="36937"/>
                    <a:pt x="32721" y="32275"/>
                    <a:pt x="35520" y="25653"/>
                  </a:cubicBezTo>
                  <a:cubicBezTo>
                    <a:pt x="36453" y="23435"/>
                    <a:pt x="37000" y="21024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1EB8B5A-D581-46CB-92B8-A916B0C1A13F}"/>
                </a:ext>
              </a:extLst>
            </p:cNvPr>
            <p:cNvSpPr/>
            <p:nvPr/>
          </p:nvSpPr>
          <p:spPr>
            <a:xfrm>
              <a:off x="11645005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490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482"/>
                    <a:pt x="11293" y="1447"/>
                  </a:cubicBezTo>
                  <a:cubicBezTo>
                    <a:pt x="4633" y="4243"/>
                    <a:pt x="0" y="10769"/>
                    <a:pt x="0" y="18452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892D005-F222-4EE5-BB64-8222A40C6CD9}"/>
                </a:ext>
              </a:extLst>
            </p:cNvPr>
            <p:cNvSpPr/>
            <p:nvPr/>
          </p:nvSpPr>
          <p:spPr>
            <a:xfrm>
              <a:off x="11275097" y="5064686"/>
              <a:ext cx="36968" cy="36936"/>
            </a:xfrm>
            <a:custGeom>
              <a:avLst/>
              <a:gdLst>
                <a:gd name="connsiteX0" fmla="*/ 18500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84 h 36936"/>
                <a:gd name="connsiteX3" fmla="*/ 35520 w 36968"/>
                <a:gd name="connsiteY3" fmla="*/ 11284 h 36936"/>
                <a:gd name="connsiteX4" fmla="*/ 18500 w 36968"/>
                <a:gd name="connsiteY4" fmla="*/ 0 h 36936"/>
                <a:gd name="connsiteX5" fmla="*/ 1448 w 36968"/>
                <a:gd name="connsiteY5" fmla="*/ 11284 h 36936"/>
                <a:gd name="connsiteX6" fmla="*/ 0 w 36968"/>
                <a:gd name="connsiteY6" fmla="*/ 18484 h 36936"/>
                <a:gd name="connsiteX7" fmla="*/ 1448 w 36968"/>
                <a:gd name="connsiteY7" fmla="*/ 25653 h 36936"/>
                <a:gd name="connsiteX8" fmla="*/ 18500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500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15913"/>
                    <a:pt x="36453" y="13502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E91334A-2227-4B04-9143-80A73EBE695C}"/>
                </a:ext>
              </a:extLst>
            </p:cNvPr>
            <p:cNvSpPr/>
            <p:nvPr/>
          </p:nvSpPr>
          <p:spPr>
            <a:xfrm>
              <a:off x="11275097" y="469509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37000 w 37000"/>
                <a:gd name="connsiteY1" fmla="*/ 18452 h 36936"/>
                <a:gd name="connsiteX2" fmla="*/ 18500 w 37000"/>
                <a:gd name="connsiteY2" fmla="*/ 36937 h 36936"/>
                <a:gd name="connsiteX3" fmla="*/ 0 w 37000"/>
                <a:gd name="connsiteY3" fmla="*/ 18452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28699" y="0"/>
                    <a:pt x="37000" y="8262"/>
                    <a:pt x="37000" y="18452"/>
                  </a:cubicBezTo>
                  <a:cubicBezTo>
                    <a:pt x="37000" y="28675"/>
                    <a:pt x="28699" y="36937"/>
                    <a:pt x="18500" y="36937"/>
                  </a:cubicBezTo>
                  <a:cubicBezTo>
                    <a:pt x="8269" y="36937"/>
                    <a:pt x="0" y="28675"/>
                    <a:pt x="0" y="18452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E9C390-BA15-44E1-8037-ECD289758691}"/>
                </a:ext>
              </a:extLst>
            </p:cNvPr>
            <p:cNvSpPr/>
            <p:nvPr/>
          </p:nvSpPr>
          <p:spPr>
            <a:xfrm>
              <a:off x="11090126" y="487987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30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920A63B-CDCB-492A-ADAA-A57F55FF77ED}"/>
                </a:ext>
              </a:extLst>
            </p:cNvPr>
            <p:cNvSpPr/>
            <p:nvPr/>
          </p:nvSpPr>
          <p:spPr>
            <a:xfrm>
              <a:off x="11460067" y="4879873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B7CBD21-475C-4E9D-B963-9791864EF42C}"/>
                </a:ext>
              </a:extLst>
            </p:cNvPr>
            <p:cNvSpPr/>
            <p:nvPr/>
          </p:nvSpPr>
          <p:spPr>
            <a:xfrm>
              <a:off x="11090126" y="451028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A65DF7E-CA0D-470C-B3A6-71CA3F192924}"/>
                </a:ext>
              </a:extLst>
            </p:cNvPr>
            <p:cNvSpPr/>
            <p:nvPr/>
          </p:nvSpPr>
          <p:spPr>
            <a:xfrm>
              <a:off x="10905189" y="4695093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52 h 36968"/>
                <a:gd name="connsiteX2" fmla="*/ 18500 w 36968"/>
                <a:gd name="connsiteY2" fmla="*/ 36969 h 36968"/>
                <a:gd name="connsiteX3" fmla="*/ 31563 w 36968"/>
                <a:gd name="connsiteY3" fmla="*/ 31536 h 36968"/>
                <a:gd name="connsiteX4" fmla="*/ 36968 w 36968"/>
                <a:gd name="connsiteY4" fmla="*/ 18452 h 36968"/>
                <a:gd name="connsiteX5" fmla="*/ 31563 w 36968"/>
                <a:gd name="connsiteY5" fmla="*/ 5369 h 36968"/>
                <a:gd name="connsiteX6" fmla="*/ 18500 w 36968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500" y="36969"/>
                  </a:cubicBezTo>
                  <a:cubicBezTo>
                    <a:pt x="23584" y="36969"/>
                    <a:pt x="28185" y="34879"/>
                    <a:pt x="31563" y="31536"/>
                  </a:cubicBezTo>
                  <a:cubicBezTo>
                    <a:pt x="34909" y="28193"/>
                    <a:pt x="36968" y="23564"/>
                    <a:pt x="36968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185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92091AC-F4AC-468B-930C-DAA5BC2FC09A}"/>
                </a:ext>
              </a:extLst>
            </p:cNvPr>
            <p:cNvSpPr/>
            <p:nvPr/>
          </p:nvSpPr>
          <p:spPr>
            <a:xfrm>
              <a:off x="11275097" y="580387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500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500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F699E9A-9A69-4C52-9125-7DED2661226B}"/>
                </a:ext>
              </a:extLst>
            </p:cNvPr>
            <p:cNvSpPr/>
            <p:nvPr/>
          </p:nvSpPr>
          <p:spPr>
            <a:xfrm>
              <a:off x="11460067" y="5619059"/>
              <a:ext cx="36968" cy="36968"/>
            </a:xfrm>
            <a:custGeom>
              <a:avLst/>
              <a:gdLst>
                <a:gd name="connsiteX0" fmla="*/ 18468 w 36968"/>
                <a:gd name="connsiteY0" fmla="*/ 36969 h 36968"/>
                <a:gd name="connsiteX1" fmla="*/ 36968 w 36968"/>
                <a:gd name="connsiteY1" fmla="*/ 18484 h 36968"/>
                <a:gd name="connsiteX2" fmla="*/ 18468 w 36968"/>
                <a:gd name="connsiteY2" fmla="*/ 0 h 36968"/>
                <a:gd name="connsiteX3" fmla="*/ 0 w 36968"/>
                <a:gd name="connsiteY3" fmla="*/ 18484 h 36968"/>
                <a:gd name="connsiteX4" fmla="*/ 18468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36969"/>
                  </a:moveTo>
                  <a:cubicBezTo>
                    <a:pt x="28699" y="36969"/>
                    <a:pt x="36968" y="28707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707"/>
                    <a:pt x="8237" y="36969"/>
                    <a:pt x="18468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9BA7E17-B939-4F8E-92B3-BF4D93B05FA3}"/>
                </a:ext>
              </a:extLst>
            </p:cNvPr>
            <p:cNvSpPr/>
            <p:nvPr/>
          </p:nvSpPr>
          <p:spPr>
            <a:xfrm>
              <a:off x="11460067" y="524946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E0A8476-51C3-4401-B1AA-B138DE52CC9C}"/>
                </a:ext>
              </a:extLst>
            </p:cNvPr>
            <p:cNvSpPr/>
            <p:nvPr/>
          </p:nvSpPr>
          <p:spPr>
            <a:xfrm>
              <a:off x="11275064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732" y="0"/>
                    <a:pt x="37000" y="8262"/>
                    <a:pt x="37000" y="18484"/>
                  </a:cubicBezTo>
                  <a:cubicBezTo>
                    <a:pt x="37000" y="28675"/>
                    <a:pt x="28732" y="36969"/>
                    <a:pt x="18500" y="36969"/>
                  </a:cubicBezTo>
                  <a:cubicBezTo>
                    <a:pt x="8301" y="36969"/>
                    <a:pt x="0" y="28675"/>
                    <a:pt x="0" y="18484"/>
                  </a:cubicBezTo>
                  <a:cubicBezTo>
                    <a:pt x="0" y="8262"/>
                    <a:pt x="8301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491AB58-E6E2-4855-AA22-75A9600C8A3B}"/>
                </a:ext>
              </a:extLst>
            </p:cNvPr>
            <p:cNvSpPr/>
            <p:nvPr/>
          </p:nvSpPr>
          <p:spPr>
            <a:xfrm>
              <a:off x="11460067" y="635824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64831BF-E3A2-47B8-9DED-F2B81F889E9A}"/>
                </a:ext>
              </a:extLst>
            </p:cNvPr>
            <p:cNvSpPr/>
            <p:nvPr/>
          </p:nvSpPr>
          <p:spPr>
            <a:xfrm>
              <a:off x="11090126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4BD4AFA-00DB-4990-8D57-C88BA04A69FD}"/>
                </a:ext>
              </a:extLst>
            </p:cNvPr>
            <p:cNvSpPr/>
            <p:nvPr/>
          </p:nvSpPr>
          <p:spPr>
            <a:xfrm>
              <a:off x="11460067" y="5988651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EB9366B-295B-48B6-9250-9AEC79C3F805}"/>
                </a:ext>
              </a:extLst>
            </p:cNvPr>
            <p:cNvSpPr/>
            <p:nvPr/>
          </p:nvSpPr>
          <p:spPr>
            <a:xfrm>
              <a:off x="11525670" y="4510152"/>
              <a:ext cx="124466" cy="194829"/>
            </a:xfrm>
            <a:custGeom>
              <a:avLst/>
              <a:gdLst>
                <a:gd name="connsiteX0" fmla="*/ 54954 w 124466"/>
                <a:gd name="connsiteY0" fmla="*/ 514 h 194829"/>
                <a:gd name="connsiteX1" fmla="*/ 52862 w 124466"/>
                <a:gd name="connsiteY1" fmla="*/ 0 h 194829"/>
                <a:gd name="connsiteX2" fmla="*/ 17760 w 124466"/>
                <a:gd name="connsiteY2" fmla="*/ 74677 h 194829"/>
                <a:gd name="connsiteX3" fmla="*/ 0 w 124466"/>
                <a:gd name="connsiteY3" fmla="*/ 183237 h 194829"/>
                <a:gd name="connsiteX4" fmla="*/ 0 w 124466"/>
                <a:gd name="connsiteY4" fmla="*/ 191467 h 194829"/>
                <a:gd name="connsiteX5" fmla="*/ 119753 w 124466"/>
                <a:gd name="connsiteY5" fmla="*/ 125469 h 194829"/>
                <a:gd name="connsiteX6" fmla="*/ 54954 w 124466"/>
                <a:gd name="connsiteY6" fmla="*/ 514 h 1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466" h="194829">
                  <a:moveTo>
                    <a:pt x="54954" y="514"/>
                  </a:moveTo>
                  <a:cubicBezTo>
                    <a:pt x="54182" y="257"/>
                    <a:pt x="53635" y="0"/>
                    <a:pt x="52862" y="0"/>
                  </a:cubicBezTo>
                  <a:cubicBezTo>
                    <a:pt x="44401" y="26168"/>
                    <a:pt x="27799" y="49249"/>
                    <a:pt x="17760" y="74677"/>
                  </a:cubicBezTo>
                  <a:cubicBezTo>
                    <a:pt x="3893" y="109074"/>
                    <a:pt x="0" y="146525"/>
                    <a:pt x="0" y="183237"/>
                  </a:cubicBezTo>
                  <a:lnTo>
                    <a:pt x="0" y="191467"/>
                  </a:lnTo>
                  <a:cubicBezTo>
                    <a:pt x="49420" y="205065"/>
                    <a:pt x="103827" y="176293"/>
                    <a:pt x="119753" y="125469"/>
                  </a:cubicBezTo>
                  <a:cubicBezTo>
                    <a:pt x="136451" y="73134"/>
                    <a:pt x="107366" y="17166"/>
                    <a:pt x="54954" y="5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361CA08-B017-41CE-B5A6-382A354255CF}"/>
                </a:ext>
              </a:extLst>
            </p:cNvPr>
            <p:cNvSpPr/>
            <p:nvPr/>
          </p:nvSpPr>
          <p:spPr>
            <a:xfrm>
              <a:off x="12247887" y="4719010"/>
              <a:ext cx="199094" cy="198924"/>
            </a:xfrm>
            <a:custGeom>
              <a:avLst/>
              <a:gdLst>
                <a:gd name="connsiteX0" fmla="*/ 99547 w 199094"/>
                <a:gd name="connsiteY0" fmla="*/ 0 h 198924"/>
                <a:gd name="connsiteX1" fmla="*/ 199095 w 199094"/>
                <a:gd name="connsiteY1" fmla="*/ 99462 h 198924"/>
                <a:gd name="connsiteX2" fmla="*/ 99547 w 199094"/>
                <a:gd name="connsiteY2" fmla="*/ 198925 h 198924"/>
                <a:gd name="connsiteX3" fmla="*/ 0 w 199094"/>
                <a:gd name="connsiteY3" fmla="*/ 99462 h 198924"/>
                <a:gd name="connsiteX4" fmla="*/ 99547 w 199094"/>
                <a:gd name="connsiteY4" fmla="*/ 0 h 1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94" h="198924">
                  <a:moveTo>
                    <a:pt x="99547" y="0"/>
                  </a:moveTo>
                  <a:cubicBezTo>
                    <a:pt x="154533" y="0"/>
                    <a:pt x="199095" y="44523"/>
                    <a:pt x="199095" y="99462"/>
                  </a:cubicBezTo>
                  <a:cubicBezTo>
                    <a:pt x="199095" y="154401"/>
                    <a:pt x="154533" y="198925"/>
                    <a:pt x="99547" y="198925"/>
                  </a:cubicBezTo>
                  <a:cubicBezTo>
                    <a:pt x="44561" y="198925"/>
                    <a:pt x="0" y="154401"/>
                    <a:pt x="0" y="99462"/>
                  </a:cubicBezTo>
                  <a:cubicBezTo>
                    <a:pt x="0" y="44523"/>
                    <a:pt x="44561" y="0"/>
                    <a:pt x="99547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C168D9F-F037-4EB0-8CCF-44B1E9725FB7}"/>
                </a:ext>
              </a:extLst>
            </p:cNvPr>
            <p:cNvSpPr/>
            <p:nvPr/>
          </p:nvSpPr>
          <p:spPr>
            <a:xfrm>
              <a:off x="11932900" y="4617218"/>
              <a:ext cx="77636" cy="38013"/>
            </a:xfrm>
            <a:custGeom>
              <a:avLst/>
              <a:gdLst>
                <a:gd name="connsiteX0" fmla="*/ 13771 w 77636"/>
                <a:gd name="connsiteY0" fmla="*/ 13614 h 38013"/>
                <a:gd name="connsiteX1" fmla="*/ 27059 w 77636"/>
                <a:gd name="connsiteY1" fmla="*/ 12135 h 38013"/>
                <a:gd name="connsiteX2" fmla="*/ 41376 w 77636"/>
                <a:gd name="connsiteY2" fmla="*/ 14257 h 38013"/>
                <a:gd name="connsiteX3" fmla="*/ 54922 w 77636"/>
                <a:gd name="connsiteY3" fmla="*/ 20718 h 38013"/>
                <a:gd name="connsiteX4" fmla="*/ 66279 w 77636"/>
                <a:gd name="connsiteY4" fmla="*/ 28433 h 38013"/>
                <a:gd name="connsiteX5" fmla="*/ 77637 w 77636"/>
                <a:gd name="connsiteY5" fmla="*/ 38013 h 38013"/>
                <a:gd name="connsiteX6" fmla="*/ 76382 w 77636"/>
                <a:gd name="connsiteY6" fmla="*/ 34027 h 38013"/>
                <a:gd name="connsiteX7" fmla="*/ 72038 w 77636"/>
                <a:gd name="connsiteY7" fmla="*/ 24126 h 38013"/>
                <a:gd name="connsiteX8" fmla="*/ 61646 w 77636"/>
                <a:gd name="connsiteY8" fmla="*/ 11653 h 38013"/>
                <a:gd name="connsiteX9" fmla="*/ 45301 w 77636"/>
                <a:gd name="connsiteY9" fmla="*/ 2041 h 38013"/>
                <a:gd name="connsiteX10" fmla="*/ 35520 w 77636"/>
                <a:gd name="connsiteY10" fmla="*/ 305 h 38013"/>
                <a:gd name="connsiteX11" fmla="*/ 25965 w 77636"/>
                <a:gd name="connsiteY11" fmla="*/ 883 h 38013"/>
                <a:gd name="connsiteX12" fmla="*/ 10714 w 77636"/>
                <a:gd name="connsiteY12" fmla="*/ 7056 h 38013"/>
                <a:gd name="connsiteX13" fmla="*/ 2574 w 77636"/>
                <a:gd name="connsiteY13" fmla="*/ 14803 h 38013"/>
                <a:gd name="connsiteX14" fmla="*/ 0 w 77636"/>
                <a:gd name="connsiteY14" fmla="*/ 18050 h 38013"/>
                <a:gd name="connsiteX15" fmla="*/ 4054 w 77636"/>
                <a:gd name="connsiteY15" fmla="*/ 16828 h 38013"/>
                <a:gd name="connsiteX16" fmla="*/ 13771 w 77636"/>
                <a:gd name="connsiteY16" fmla="*/ 13614 h 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36" h="38013">
                  <a:moveTo>
                    <a:pt x="13771" y="13614"/>
                  </a:moveTo>
                  <a:cubicBezTo>
                    <a:pt x="17857" y="12906"/>
                    <a:pt x="22265" y="11588"/>
                    <a:pt x="27059" y="12135"/>
                  </a:cubicBezTo>
                  <a:cubicBezTo>
                    <a:pt x="31756" y="11685"/>
                    <a:pt x="36614" y="13131"/>
                    <a:pt x="41376" y="14257"/>
                  </a:cubicBezTo>
                  <a:cubicBezTo>
                    <a:pt x="46106" y="15992"/>
                    <a:pt x="50771" y="17889"/>
                    <a:pt x="54922" y="20718"/>
                  </a:cubicBezTo>
                  <a:cubicBezTo>
                    <a:pt x="59490" y="22872"/>
                    <a:pt x="62740" y="26087"/>
                    <a:pt x="66279" y="28433"/>
                  </a:cubicBezTo>
                  <a:cubicBezTo>
                    <a:pt x="72778" y="34188"/>
                    <a:pt x="77637" y="38013"/>
                    <a:pt x="77637" y="38013"/>
                  </a:cubicBezTo>
                  <a:cubicBezTo>
                    <a:pt x="77637" y="38013"/>
                    <a:pt x="77283" y="36502"/>
                    <a:pt x="76382" y="34027"/>
                  </a:cubicBezTo>
                  <a:cubicBezTo>
                    <a:pt x="75224" y="31680"/>
                    <a:pt x="74548" y="27887"/>
                    <a:pt x="72038" y="24126"/>
                  </a:cubicBezTo>
                  <a:cubicBezTo>
                    <a:pt x="69110" y="20654"/>
                    <a:pt x="66569" y="15092"/>
                    <a:pt x="61646" y="11653"/>
                  </a:cubicBezTo>
                  <a:cubicBezTo>
                    <a:pt x="57335" y="7377"/>
                    <a:pt x="51447" y="4516"/>
                    <a:pt x="45301" y="2041"/>
                  </a:cubicBezTo>
                  <a:cubicBezTo>
                    <a:pt x="42148" y="1012"/>
                    <a:pt x="38738" y="851"/>
                    <a:pt x="35520" y="305"/>
                  </a:cubicBezTo>
                  <a:cubicBezTo>
                    <a:pt x="32271" y="-499"/>
                    <a:pt x="29021" y="498"/>
                    <a:pt x="25965" y="883"/>
                  </a:cubicBezTo>
                  <a:cubicBezTo>
                    <a:pt x="19659" y="1269"/>
                    <a:pt x="14897" y="5095"/>
                    <a:pt x="10714" y="7056"/>
                  </a:cubicBezTo>
                  <a:cubicBezTo>
                    <a:pt x="6628" y="9402"/>
                    <a:pt x="4504" y="13131"/>
                    <a:pt x="2574" y="14803"/>
                  </a:cubicBezTo>
                  <a:cubicBezTo>
                    <a:pt x="804" y="16796"/>
                    <a:pt x="0" y="18050"/>
                    <a:pt x="0" y="18050"/>
                  </a:cubicBezTo>
                  <a:cubicBezTo>
                    <a:pt x="0" y="18050"/>
                    <a:pt x="1577" y="17664"/>
                    <a:pt x="4054" y="16828"/>
                  </a:cubicBezTo>
                  <a:cubicBezTo>
                    <a:pt x="6499" y="16025"/>
                    <a:pt x="9845" y="14610"/>
                    <a:pt x="13771" y="136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AC3468C-8D14-4B26-8B72-5046F7168134}"/>
                </a:ext>
              </a:extLst>
            </p:cNvPr>
            <p:cNvSpPr/>
            <p:nvPr/>
          </p:nvSpPr>
          <p:spPr>
            <a:xfrm>
              <a:off x="11814280" y="4668508"/>
              <a:ext cx="286988" cy="184729"/>
            </a:xfrm>
            <a:custGeom>
              <a:avLst/>
              <a:gdLst>
                <a:gd name="connsiteX0" fmla="*/ 148800 w 286988"/>
                <a:gd name="connsiteY0" fmla="*/ 184652 h 184729"/>
                <a:gd name="connsiteX1" fmla="*/ 286988 w 286988"/>
                <a:gd name="connsiteY1" fmla="*/ 69823 h 184729"/>
                <a:gd name="connsiteX2" fmla="*/ 3082 w 286988"/>
                <a:gd name="connsiteY2" fmla="*/ 0 h 184729"/>
                <a:gd name="connsiteX3" fmla="*/ 148800 w 286988"/>
                <a:gd name="connsiteY3" fmla="*/ 184652 h 18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88" h="184729">
                  <a:moveTo>
                    <a:pt x="148800" y="184652"/>
                  </a:moveTo>
                  <a:cubicBezTo>
                    <a:pt x="233193" y="182048"/>
                    <a:pt x="271738" y="119619"/>
                    <a:pt x="286988" y="69823"/>
                  </a:cubicBezTo>
                  <a:cubicBezTo>
                    <a:pt x="199603" y="61079"/>
                    <a:pt x="84194" y="31440"/>
                    <a:pt x="3082" y="0"/>
                  </a:cubicBezTo>
                  <a:cubicBezTo>
                    <a:pt x="-14260" y="87472"/>
                    <a:pt x="42560" y="187931"/>
                    <a:pt x="148800" y="184652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C344996-D20A-476B-A8E5-B2B425CF97DC}"/>
              </a:ext>
            </a:extLst>
          </p:cNvPr>
          <p:cNvGrpSpPr/>
          <p:nvPr/>
        </p:nvGrpSpPr>
        <p:grpSpPr>
          <a:xfrm>
            <a:off x="10769123" y="699416"/>
            <a:ext cx="1686442" cy="2801074"/>
            <a:chOff x="911993" y="3486619"/>
            <a:chExt cx="2607214" cy="40902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E8A8DDF-A7F3-4BC6-8E76-CC28F7D68807}"/>
                </a:ext>
              </a:extLst>
            </p:cNvPr>
            <p:cNvSpPr/>
            <p:nvPr/>
          </p:nvSpPr>
          <p:spPr>
            <a:xfrm>
              <a:off x="911993" y="3502978"/>
              <a:ext cx="2607214" cy="4057536"/>
            </a:xfrm>
            <a:custGeom>
              <a:avLst/>
              <a:gdLst>
                <a:gd name="connsiteX0" fmla="*/ 2579518 w 2607214"/>
                <a:gd name="connsiteY0" fmla="*/ 334428 h 4057536"/>
                <a:gd name="connsiteX1" fmla="*/ 2529573 w 2607214"/>
                <a:gd name="connsiteY1" fmla="*/ 399626 h 4057536"/>
                <a:gd name="connsiteX2" fmla="*/ 2552000 w 2607214"/>
                <a:gd name="connsiteY2" fmla="*/ 300806 h 4057536"/>
                <a:gd name="connsiteX3" fmla="*/ 2467400 w 2607214"/>
                <a:gd name="connsiteY3" fmla="*/ 366005 h 4057536"/>
                <a:gd name="connsiteX4" fmla="*/ 2484825 w 2607214"/>
                <a:gd name="connsiteY4" fmla="*/ 261867 h 4057536"/>
                <a:gd name="connsiteX5" fmla="*/ 2389928 w 2607214"/>
                <a:gd name="connsiteY5" fmla="*/ 343590 h 4057536"/>
                <a:gd name="connsiteX6" fmla="*/ 2392989 w 2607214"/>
                <a:gd name="connsiteY6" fmla="*/ 239673 h 4057536"/>
                <a:gd name="connsiteX7" fmla="*/ 2299925 w 2607214"/>
                <a:gd name="connsiteY7" fmla="*/ 349382 h 4057536"/>
                <a:gd name="connsiteX8" fmla="*/ 2299925 w 2607214"/>
                <a:gd name="connsiteY8" fmla="*/ 349382 h 4057536"/>
                <a:gd name="connsiteX9" fmla="*/ 2286379 w 2607214"/>
                <a:gd name="connsiteY9" fmla="*/ 321175 h 4057536"/>
                <a:gd name="connsiteX10" fmla="*/ 2232955 w 2607214"/>
                <a:gd name="connsiteY10" fmla="*/ 285525 h 4057536"/>
                <a:gd name="connsiteX11" fmla="*/ 2245462 w 2607214"/>
                <a:gd name="connsiteY11" fmla="*/ 439809 h 4057536"/>
                <a:gd name="connsiteX12" fmla="*/ 2256037 w 2607214"/>
                <a:gd name="connsiteY12" fmla="*/ 481513 h 4057536"/>
                <a:gd name="connsiteX13" fmla="*/ 2242114 w 2607214"/>
                <a:gd name="connsiteY13" fmla="*/ 481652 h 4057536"/>
                <a:gd name="connsiteX14" fmla="*/ 2256250 w 2607214"/>
                <a:gd name="connsiteY14" fmla="*/ 482168 h 4057536"/>
                <a:gd name="connsiteX15" fmla="*/ 2257715 w 2607214"/>
                <a:gd name="connsiteY15" fmla="*/ 486667 h 4057536"/>
                <a:gd name="connsiteX16" fmla="*/ 2257920 w 2607214"/>
                <a:gd name="connsiteY16" fmla="*/ 485931 h 4057536"/>
                <a:gd name="connsiteX17" fmla="*/ 2280838 w 2607214"/>
                <a:gd name="connsiteY17" fmla="*/ 529549 h 4057536"/>
                <a:gd name="connsiteX18" fmla="*/ 1939587 w 2607214"/>
                <a:gd name="connsiteY18" fmla="*/ 1019219 h 4057536"/>
                <a:gd name="connsiteX19" fmla="*/ 1935093 w 2607214"/>
                <a:gd name="connsiteY19" fmla="*/ 1019080 h 4057536"/>
                <a:gd name="connsiteX20" fmla="*/ 1898073 w 2607214"/>
                <a:gd name="connsiteY20" fmla="*/ 1026802 h 4057536"/>
                <a:gd name="connsiteX21" fmla="*/ 1885795 w 2607214"/>
                <a:gd name="connsiteY21" fmla="*/ 1033608 h 4057536"/>
                <a:gd name="connsiteX22" fmla="*/ 1785798 w 2607214"/>
                <a:gd name="connsiteY22" fmla="*/ 1090725 h 4057536"/>
                <a:gd name="connsiteX23" fmla="*/ 1742590 w 2607214"/>
                <a:gd name="connsiteY23" fmla="*/ 1114399 h 4057536"/>
                <a:gd name="connsiteX24" fmla="*/ 1702589 w 2607214"/>
                <a:gd name="connsiteY24" fmla="*/ 1135284 h 4057536"/>
                <a:gd name="connsiteX25" fmla="*/ 1692996 w 2607214"/>
                <a:gd name="connsiteY25" fmla="*/ 1122817 h 4057536"/>
                <a:gd name="connsiteX26" fmla="*/ 1754008 w 2607214"/>
                <a:gd name="connsiteY26" fmla="*/ 1044824 h 4057536"/>
                <a:gd name="connsiteX27" fmla="*/ 1826936 w 2607214"/>
                <a:gd name="connsiteY27" fmla="*/ 986259 h 4057536"/>
                <a:gd name="connsiteX28" fmla="*/ 1944015 w 2607214"/>
                <a:gd name="connsiteY28" fmla="*/ 854970 h 4057536"/>
                <a:gd name="connsiteX29" fmla="*/ 1921932 w 2607214"/>
                <a:gd name="connsiteY29" fmla="*/ 781886 h 4057536"/>
                <a:gd name="connsiteX30" fmla="*/ 1936829 w 2607214"/>
                <a:gd name="connsiteY30" fmla="*/ 758947 h 4057536"/>
                <a:gd name="connsiteX31" fmla="*/ 1943500 w 2607214"/>
                <a:gd name="connsiteY31" fmla="*/ 757540 h 4057536"/>
                <a:gd name="connsiteX32" fmla="*/ 2092050 w 2607214"/>
                <a:gd name="connsiteY32" fmla="*/ 697765 h 4057536"/>
                <a:gd name="connsiteX33" fmla="*/ 2115385 w 2607214"/>
                <a:gd name="connsiteY33" fmla="*/ 646457 h 4057536"/>
                <a:gd name="connsiteX34" fmla="*/ 1984482 w 2607214"/>
                <a:gd name="connsiteY34" fmla="*/ 492361 h 4057536"/>
                <a:gd name="connsiteX35" fmla="*/ 1980128 w 2607214"/>
                <a:gd name="connsiteY35" fmla="*/ 489154 h 4057536"/>
                <a:gd name="connsiteX36" fmla="*/ 1978024 w 2607214"/>
                <a:gd name="connsiteY36" fmla="*/ 483019 h 4057536"/>
                <a:gd name="connsiteX37" fmla="*/ 1966188 w 2607214"/>
                <a:gd name="connsiteY37" fmla="*/ 445740 h 4057536"/>
                <a:gd name="connsiteX38" fmla="*/ 1957807 w 2607214"/>
                <a:gd name="connsiteY38" fmla="*/ 417313 h 4057536"/>
                <a:gd name="connsiteX39" fmla="*/ 1823163 w 2607214"/>
                <a:gd name="connsiteY39" fmla="*/ 160927 h 4057536"/>
                <a:gd name="connsiteX40" fmla="*/ 1356043 w 2607214"/>
                <a:gd name="connsiteY40" fmla="*/ 10986 h 4057536"/>
                <a:gd name="connsiteX41" fmla="*/ 1180605 w 2607214"/>
                <a:gd name="connsiteY41" fmla="*/ 0 h 4057536"/>
                <a:gd name="connsiteX42" fmla="*/ 917734 w 2607214"/>
                <a:gd name="connsiteY42" fmla="*/ 60429 h 4057536"/>
                <a:gd name="connsiteX43" fmla="*/ 764886 w 2607214"/>
                <a:gd name="connsiteY43" fmla="*/ 225651 h 4057536"/>
                <a:gd name="connsiteX44" fmla="*/ 733308 w 2607214"/>
                <a:gd name="connsiteY44" fmla="*/ 282277 h 4057536"/>
                <a:gd name="connsiteX45" fmla="*/ 723994 w 2607214"/>
                <a:gd name="connsiteY45" fmla="*/ 299857 h 4057536"/>
                <a:gd name="connsiteX46" fmla="*/ 716906 w 2607214"/>
                <a:gd name="connsiteY46" fmla="*/ 313347 h 4057536"/>
                <a:gd name="connsiteX47" fmla="*/ 713943 w 2607214"/>
                <a:gd name="connsiteY47" fmla="*/ 319506 h 4057536"/>
                <a:gd name="connsiteX48" fmla="*/ 707476 w 2607214"/>
                <a:gd name="connsiteY48" fmla="*/ 321723 h 4057536"/>
                <a:gd name="connsiteX49" fmla="*/ 613856 w 2607214"/>
                <a:gd name="connsiteY49" fmla="*/ 361865 h 4057536"/>
                <a:gd name="connsiteX50" fmla="*/ 563764 w 2607214"/>
                <a:gd name="connsiteY50" fmla="*/ 445053 h 4057536"/>
                <a:gd name="connsiteX51" fmla="*/ 718960 w 2607214"/>
                <a:gd name="connsiteY51" fmla="*/ 602037 h 4057536"/>
                <a:gd name="connsiteX52" fmla="*/ 725017 w 2607214"/>
                <a:gd name="connsiteY52" fmla="*/ 604205 h 4057536"/>
                <a:gd name="connsiteX53" fmla="*/ 727972 w 2607214"/>
                <a:gd name="connsiteY53" fmla="*/ 609915 h 4057536"/>
                <a:gd name="connsiteX54" fmla="*/ 734970 w 2607214"/>
                <a:gd name="connsiteY54" fmla="*/ 618881 h 4057536"/>
                <a:gd name="connsiteX55" fmla="*/ 740642 w 2607214"/>
                <a:gd name="connsiteY55" fmla="*/ 620582 h 4057536"/>
                <a:gd name="connsiteX56" fmla="*/ 743384 w 2607214"/>
                <a:gd name="connsiteY56" fmla="*/ 620329 h 4057536"/>
                <a:gd name="connsiteX57" fmla="*/ 746495 w 2607214"/>
                <a:gd name="connsiteY57" fmla="*/ 619789 h 4057536"/>
                <a:gd name="connsiteX58" fmla="*/ 746347 w 2607214"/>
                <a:gd name="connsiteY58" fmla="*/ 659145 h 4057536"/>
                <a:gd name="connsiteX59" fmla="*/ 744571 w 2607214"/>
                <a:gd name="connsiteY59" fmla="*/ 681462 h 4057536"/>
                <a:gd name="connsiteX60" fmla="*/ 720974 w 2607214"/>
                <a:gd name="connsiteY60" fmla="*/ 759324 h 4057536"/>
                <a:gd name="connsiteX61" fmla="*/ 718690 w 2607214"/>
                <a:gd name="connsiteY61" fmla="*/ 868125 h 4057536"/>
                <a:gd name="connsiteX62" fmla="*/ 719959 w 2607214"/>
                <a:gd name="connsiteY62" fmla="*/ 876493 h 4057536"/>
                <a:gd name="connsiteX63" fmla="*/ 805983 w 2607214"/>
                <a:gd name="connsiteY63" fmla="*/ 1065684 h 4057536"/>
                <a:gd name="connsiteX64" fmla="*/ 827084 w 2607214"/>
                <a:gd name="connsiteY64" fmla="*/ 1088238 h 4057536"/>
                <a:gd name="connsiteX65" fmla="*/ 818073 w 2607214"/>
                <a:gd name="connsiteY65" fmla="*/ 1100926 h 4057536"/>
                <a:gd name="connsiteX66" fmla="*/ 703097 w 2607214"/>
                <a:gd name="connsiteY66" fmla="*/ 1050861 h 4057536"/>
                <a:gd name="connsiteX67" fmla="*/ 326356 w 2607214"/>
                <a:gd name="connsiteY67" fmla="*/ 529558 h 4057536"/>
                <a:gd name="connsiteX68" fmla="*/ 349283 w 2607214"/>
                <a:gd name="connsiteY68" fmla="*/ 485931 h 4057536"/>
                <a:gd name="connsiteX69" fmla="*/ 349487 w 2607214"/>
                <a:gd name="connsiteY69" fmla="*/ 486667 h 4057536"/>
                <a:gd name="connsiteX70" fmla="*/ 350838 w 2607214"/>
                <a:gd name="connsiteY70" fmla="*/ 482544 h 4057536"/>
                <a:gd name="connsiteX71" fmla="*/ 365268 w 2607214"/>
                <a:gd name="connsiteY71" fmla="*/ 482315 h 4057536"/>
                <a:gd name="connsiteX72" fmla="*/ 351051 w 2607214"/>
                <a:gd name="connsiteY72" fmla="*/ 481865 h 4057536"/>
                <a:gd name="connsiteX73" fmla="*/ 361740 w 2607214"/>
                <a:gd name="connsiteY73" fmla="*/ 439809 h 4057536"/>
                <a:gd name="connsiteX74" fmla="*/ 374247 w 2607214"/>
                <a:gd name="connsiteY74" fmla="*/ 285525 h 4057536"/>
                <a:gd name="connsiteX75" fmla="*/ 320823 w 2607214"/>
                <a:gd name="connsiteY75" fmla="*/ 321175 h 4057536"/>
                <a:gd name="connsiteX76" fmla="*/ 307277 w 2607214"/>
                <a:gd name="connsiteY76" fmla="*/ 349390 h 4057536"/>
                <a:gd name="connsiteX77" fmla="*/ 214213 w 2607214"/>
                <a:gd name="connsiteY77" fmla="*/ 239673 h 4057536"/>
                <a:gd name="connsiteX78" fmla="*/ 217274 w 2607214"/>
                <a:gd name="connsiteY78" fmla="*/ 343590 h 4057536"/>
                <a:gd name="connsiteX79" fmla="*/ 122377 w 2607214"/>
                <a:gd name="connsiteY79" fmla="*/ 261867 h 4057536"/>
                <a:gd name="connsiteX80" fmla="*/ 139803 w 2607214"/>
                <a:gd name="connsiteY80" fmla="*/ 366005 h 4057536"/>
                <a:gd name="connsiteX81" fmla="*/ 55202 w 2607214"/>
                <a:gd name="connsiteY81" fmla="*/ 300806 h 4057536"/>
                <a:gd name="connsiteX82" fmla="*/ 77629 w 2607214"/>
                <a:gd name="connsiteY82" fmla="*/ 399626 h 4057536"/>
                <a:gd name="connsiteX83" fmla="*/ 27684 w 2607214"/>
                <a:gd name="connsiteY83" fmla="*/ 334428 h 4057536"/>
                <a:gd name="connsiteX84" fmla="*/ 166 w 2607214"/>
                <a:gd name="connsiteY84" fmla="*/ 370087 h 4057536"/>
                <a:gd name="connsiteX85" fmla="*/ 33373 w 2607214"/>
                <a:gd name="connsiteY85" fmla="*/ 497179 h 4057536"/>
                <a:gd name="connsiteX86" fmla="*/ 57797 w 2607214"/>
                <a:gd name="connsiteY86" fmla="*/ 557944 h 4057536"/>
                <a:gd name="connsiteX87" fmla="*/ 101382 w 2607214"/>
                <a:gd name="connsiteY87" fmla="*/ 607755 h 4057536"/>
                <a:gd name="connsiteX88" fmla="*/ 101374 w 2607214"/>
                <a:gd name="connsiteY88" fmla="*/ 607755 h 4057536"/>
                <a:gd name="connsiteX89" fmla="*/ 325260 w 2607214"/>
                <a:gd name="connsiteY89" fmla="*/ 1258720 h 4057536"/>
                <a:gd name="connsiteX90" fmla="*/ 327249 w 2607214"/>
                <a:gd name="connsiteY90" fmla="*/ 1359414 h 4057536"/>
                <a:gd name="connsiteX91" fmla="*/ 711405 w 2607214"/>
                <a:gd name="connsiteY91" fmla="*/ 1579682 h 4057536"/>
                <a:gd name="connsiteX92" fmla="*/ 714876 w 2607214"/>
                <a:gd name="connsiteY92" fmla="*/ 1581196 h 4057536"/>
                <a:gd name="connsiteX93" fmla="*/ 727767 w 2607214"/>
                <a:gd name="connsiteY93" fmla="*/ 1587233 h 4057536"/>
                <a:gd name="connsiteX94" fmla="*/ 724199 w 2607214"/>
                <a:gd name="connsiteY94" fmla="*/ 1600911 h 4057536"/>
                <a:gd name="connsiteX95" fmla="*/ 682684 w 2607214"/>
                <a:gd name="connsiteY95" fmla="*/ 1811944 h 4057536"/>
                <a:gd name="connsiteX96" fmla="*/ 680777 w 2607214"/>
                <a:gd name="connsiteY96" fmla="*/ 1824092 h 4057536"/>
                <a:gd name="connsiteX97" fmla="*/ 668573 w 2607214"/>
                <a:gd name="connsiteY97" fmla="*/ 1825638 h 4057536"/>
                <a:gd name="connsiteX98" fmla="*/ 637535 w 2607214"/>
                <a:gd name="connsiteY98" fmla="*/ 1832608 h 4057536"/>
                <a:gd name="connsiteX99" fmla="*/ 626453 w 2607214"/>
                <a:gd name="connsiteY99" fmla="*/ 1836502 h 4057536"/>
                <a:gd name="connsiteX100" fmla="*/ 583907 w 2607214"/>
                <a:gd name="connsiteY100" fmla="*/ 1836362 h 4057536"/>
                <a:gd name="connsiteX101" fmla="*/ 366545 w 2607214"/>
                <a:gd name="connsiteY101" fmla="*/ 2249847 h 4057536"/>
                <a:gd name="connsiteX102" fmla="*/ 496597 w 2607214"/>
                <a:gd name="connsiteY102" fmla="*/ 2999207 h 4057536"/>
                <a:gd name="connsiteX103" fmla="*/ 501115 w 2607214"/>
                <a:gd name="connsiteY103" fmla="*/ 3014913 h 4057536"/>
                <a:gd name="connsiteX104" fmla="*/ 477256 w 2607214"/>
                <a:gd name="connsiteY104" fmla="*/ 3020975 h 4057536"/>
                <a:gd name="connsiteX105" fmla="*/ 341155 w 2607214"/>
                <a:gd name="connsiteY105" fmla="*/ 3119943 h 4057536"/>
                <a:gd name="connsiteX106" fmla="*/ 378683 w 2607214"/>
                <a:gd name="connsiteY106" fmla="*/ 3165353 h 4057536"/>
                <a:gd name="connsiteX107" fmla="*/ 678330 w 2607214"/>
                <a:gd name="connsiteY107" fmla="*/ 3218019 h 4057536"/>
                <a:gd name="connsiteX108" fmla="*/ 698833 w 2607214"/>
                <a:gd name="connsiteY108" fmla="*/ 3219901 h 4057536"/>
                <a:gd name="connsiteX109" fmla="*/ 738842 w 2607214"/>
                <a:gd name="connsiteY109" fmla="*/ 3222674 h 4057536"/>
                <a:gd name="connsiteX110" fmla="*/ 785824 w 2607214"/>
                <a:gd name="connsiteY110" fmla="*/ 3204497 h 4057536"/>
                <a:gd name="connsiteX111" fmla="*/ 801760 w 2607214"/>
                <a:gd name="connsiteY111" fmla="*/ 3160747 h 4057536"/>
                <a:gd name="connsiteX112" fmla="*/ 818286 w 2607214"/>
                <a:gd name="connsiteY112" fmla="*/ 3152354 h 4057536"/>
                <a:gd name="connsiteX113" fmla="*/ 800917 w 2607214"/>
                <a:gd name="connsiteY113" fmla="*/ 3078419 h 4057536"/>
                <a:gd name="connsiteX114" fmla="*/ 825447 w 2607214"/>
                <a:gd name="connsiteY114" fmla="*/ 2830672 h 4057536"/>
                <a:gd name="connsiteX115" fmla="*/ 843487 w 2607214"/>
                <a:gd name="connsiteY115" fmla="*/ 2623361 h 4057536"/>
                <a:gd name="connsiteX116" fmla="*/ 852458 w 2607214"/>
                <a:gd name="connsiteY116" fmla="*/ 2630985 h 4057536"/>
                <a:gd name="connsiteX117" fmla="*/ 1238489 w 2607214"/>
                <a:gd name="connsiteY117" fmla="*/ 2823031 h 4057536"/>
                <a:gd name="connsiteX118" fmla="*/ 1253501 w 2607214"/>
                <a:gd name="connsiteY118" fmla="*/ 2823735 h 4057536"/>
                <a:gd name="connsiteX119" fmla="*/ 1254082 w 2607214"/>
                <a:gd name="connsiteY119" fmla="*/ 2838746 h 4057536"/>
                <a:gd name="connsiteX120" fmla="*/ 1261162 w 2607214"/>
                <a:gd name="connsiteY120" fmla="*/ 2907814 h 4057536"/>
                <a:gd name="connsiteX121" fmla="*/ 1349912 w 2607214"/>
                <a:gd name="connsiteY121" fmla="*/ 2971238 h 4057536"/>
                <a:gd name="connsiteX122" fmla="*/ 1317107 w 2607214"/>
                <a:gd name="connsiteY122" fmla="*/ 3746129 h 4057536"/>
                <a:gd name="connsiteX123" fmla="*/ 1304559 w 2607214"/>
                <a:gd name="connsiteY123" fmla="*/ 3784913 h 4057536"/>
                <a:gd name="connsiteX124" fmla="*/ 1294573 w 2607214"/>
                <a:gd name="connsiteY124" fmla="*/ 3816448 h 4057536"/>
                <a:gd name="connsiteX125" fmla="*/ 1350829 w 2607214"/>
                <a:gd name="connsiteY125" fmla="*/ 3884093 h 4057536"/>
                <a:gd name="connsiteX126" fmla="*/ 1367649 w 2607214"/>
                <a:gd name="connsiteY126" fmla="*/ 3895980 h 4057536"/>
                <a:gd name="connsiteX127" fmla="*/ 1630062 w 2607214"/>
                <a:gd name="connsiteY127" fmla="*/ 4050526 h 4057536"/>
                <a:gd name="connsiteX128" fmla="*/ 1657039 w 2607214"/>
                <a:gd name="connsiteY128" fmla="*/ 4057537 h 4057536"/>
                <a:gd name="connsiteX129" fmla="*/ 1687799 w 2607214"/>
                <a:gd name="connsiteY129" fmla="*/ 4040218 h 4057536"/>
                <a:gd name="connsiteX130" fmla="*/ 1648601 w 2607214"/>
                <a:gd name="connsiteY130" fmla="*/ 3876641 h 4057536"/>
                <a:gd name="connsiteX131" fmla="*/ 1635906 w 2607214"/>
                <a:gd name="connsiteY131" fmla="*/ 3859003 h 4057536"/>
                <a:gd name="connsiteX132" fmla="*/ 1628113 w 2607214"/>
                <a:gd name="connsiteY132" fmla="*/ 3836810 h 4057536"/>
                <a:gd name="connsiteX133" fmla="*/ 1810615 w 2607214"/>
                <a:gd name="connsiteY133" fmla="*/ 3023683 h 4057536"/>
                <a:gd name="connsiteX134" fmla="*/ 1833493 w 2607214"/>
                <a:gd name="connsiteY134" fmla="*/ 3023977 h 4057536"/>
                <a:gd name="connsiteX135" fmla="*/ 2030793 w 2607214"/>
                <a:gd name="connsiteY135" fmla="*/ 2950713 h 4057536"/>
                <a:gd name="connsiteX136" fmla="*/ 2031333 w 2607214"/>
                <a:gd name="connsiteY136" fmla="*/ 2949641 h 4057536"/>
                <a:gd name="connsiteX137" fmla="*/ 2008890 w 2607214"/>
                <a:gd name="connsiteY137" fmla="*/ 2807766 h 4057536"/>
                <a:gd name="connsiteX138" fmla="*/ 1995630 w 2607214"/>
                <a:gd name="connsiteY138" fmla="*/ 2769547 h 4057536"/>
                <a:gd name="connsiteX139" fmla="*/ 1930477 w 2607214"/>
                <a:gd name="connsiteY139" fmla="*/ 2485716 h 4057536"/>
                <a:gd name="connsiteX140" fmla="*/ 1928513 w 2607214"/>
                <a:gd name="connsiteY140" fmla="*/ 2473690 h 4057536"/>
                <a:gd name="connsiteX141" fmla="*/ 1939489 w 2607214"/>
                <a:gd name="connsiteY141" fmla="*/ 2468373 h 4057536"/>
                <a:gd name="connsiteX142" fmla="*/ 2010453 w 2607214"/>
                <a:gd name="connsiteY142" fmla="*/ 2357036 h 4057536"/>
                <a:gd name="connsiteX143" fmla="*/ 1966590 w 2607214"/>
                <a:gd name="connsiteY143" fmla="*/ 2149038 h 4057536"/>
                <a:gd name="connsiteX144" fmla="*/ 1906683 w 2607214"/>
                <a:gd name="connsiteY144" fmla="*/ 1905537 h 4057536"/>
                <a:gd name="connsiteX145" fmla="*/ 1902763 w 2607214"/>
                <a:gd name="connsiteY145" fmla="*/ 1888595 h 4057536"/>
                <a:gd name="connsiteX146" fmla="*/ 1900954 w 2607214"/>
                <a:gd name="connsiteY146" fmla="*/ 1880848 h 4057536"/>
                <a:gd name="connsiteX147" fmla="*/ 1859595 w 2607214"/>
                <a:gd name="connsiteY147" fmla="*/ 1692295 h 4057536"/>
                <a:gd name="connsiteX148" fmla="*/ 1858703 w 2607214"/>
                <a:gd name="connsiteY148" fmla="*/ 1688042 h 4057536"/>
                <a:gd name="connsiteX149" fmla="*/ 1856100 w 2607214"/>
                <a:gd name="connsiteY149" fmla="*/ 1675501 h 4057536"/>
                <a:gd name="connsiteX150" fmla="*/ 1856132 w 2607214"/>
                <a:gd name="connsiteY150" fmla="*/ 1675501 h 4057536"/>
                <a:gd name="connsiteX151" fmla="*/ 1847988 w 2607214"/>
                <a:gd name="connsiteY151" fmla="*/ 1635752 h 4057536"/>
                <a:gd name="connsiteX152" fmla="*/ 1857516 w 2607214"/>
                <a:gd name="connsiteY152" fmla="*/ 1629723 h 4057536"/>
                <a:gd name="connsiteX153" fmla="*/ 2271008 w 2607214"/>
                <a:gd name="connsiteY153" fmla="*/ 1309153 h 4057536"/>
                <a:gd name="connsiteX154" fmla="*/ 2275370 w 2607214"/>
                <a:gd name="connsiteY154" fmla="*/ 1267956 h 4057536"/>
                <a:gd name="connsiteX155" fmla="*/ 2505836 w 2607214"/>
                <a:gd name="connsiteY155" fmla="*/ 607763 h 4057536"/>
                <a:gd name="connsiteX156" fmla="*/ 2505828 w 2607214"/>
                <a:gd name="connsiteY156" fmla="*/ 607763 h 4057536"/>
                <a:gd name="connsiteX157" fmla="*/ 2549422 w 2607214"/>
                <a:gd name="connsiteY157" fmla="*/ 557952 h 4057536"/>
                <a:gd name="connsiteX158" fmla="*/ 2573846 w 2607214"/>
                <a:gd name="connsiteY158" fmla="*/ 497187 h 4057536"/>
                <a:gd name="connsiteX159" fmla="*/ 2607053 w 2607214"/>
                <a:gd name="connsiteY159" fmla="*/ 370095 h 4057536"/>
                <a:gd name="connsiteX160" fmla="*/ 2579518 w 2607214"/>
                <a:gd name="connsiteY160" fmla="*/ 334428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607214" h="4057536">
                  <a:moveTo>
                    <a:pt x="2579518" y="334428"/>
                  </a:moveTo>
                  <a:cubicBezTo>
                    <a:pt x="2556076" y="343598"/>
                    <a:pt x="2543840" y="381286"/>
                    <a:pt x="2529573" y="399626"/>
                  </a:cubicBezTo>
                  <a:cubicBezTo>
                    <a:pt x="2539772" y="376189"/>
                    <a:pt x="2559137" y="326272"/>
                    <a:pt x="2552000" y="300806"/>
                  </a:cubicBezTo>
                  <a:cubicBezTo>
                    <a:pt x="2536710" y="246806"/>
                    <a:pt x="2475552" y="343590"/>
                    <a:pt x="2467400" y="366005"/>
                  </a:cubicBezTo>
                  <a:cubicBezTo>
                    <a:pt x="2472490" y="341553"/>
                    <a:pt x="2499092" y="285296"/>
                    <a:pt x="2484825" y="261867"/>
                  </a:cubicBezTo>
                  <a:cubicBezTo>
                    <a:pt x="2457307" y="215000"/>
                    <a:pt x="2402157" y="322198"/>
                    <a:pt x="2389928" y="343590"/>
                  </a:cubicBezTo>
                  <a:cubicBezTo>
                    <a:pt x="2397065" y="325249"/>
                    <a:pt x="2438858" y="238650"/>
                    <a:pt x="2392989" y="239673"/>
                  </a:cubicBezTo>
                  <a:cubicBezTo>
                    <a:pt x="2354258" y="240695"/>
                    <a:pt x="2312162" y="318819"/>
                    <a:pt x="2299925" y="349382"/>
                  </a:cubicBezTo>
                  <a:lnTo>
                    <a:pt x="2299925" y="349382"/>
                  </a:lnTo>
                  <a:cubicBezTo>
                    <a:pt x="2300695" y="347386"/>
                    <a:pt x="2288720" y="324775"/>
                    <a:pt x="2286379" y="321175"/>
                  </a:cubicBezTo>
                  <a:cubicBezTo>
                    <a:pt x="2273422" y="301215"/>
                    <a:pt x="2251192" y="279978"/>
                    <a:pt x="2232955" y="285525"/>
                  </a:cubicBezTo>
                  <a:cubicBezTo>
                    <a:pt x="2183010" y="300806"/>
                    <a:pt x="2235296" y="413312"/>
                    <a:pt x="2245462" y="439809"/>
                  </a:cubicBezTo>
                  <a:cubicBezTo>
                    <a:pt x="2249006" y="458076"/>
                    <a:pt x="2253606" y="473766"/>
                    <a:pt x="2256037" y="481513"/>
                  </a:cubicBezTo>
                  <a:lnTo>
                    <a:pt x="2242114" y="481652"/>
                  </a:lnTo>
                  <a:lnTo>
                    <a:pt x="2256250" y="482168"/>
                  </a:lnTo>
                  <a:cubicBezTo>
                    <a:pt x="2257150" y="485023"/>
                    <a:pt x="2257715" y="486667"/>
                    <a:pt x="2257715" y="486667"/>
                  </a:cubicBezTo>
                  <a:lnTo>
                    <a:pt x="2257920" y="485931"/>
                  </a:lnTo>
                  <a:cubicBezTo>
                    <a:pt x="2260727" y="500476"/>
                    <a:pt x="2269452" y="515528"/>
                    <a:pt x="2280838" y="529549"/>
                  </a:cubicBezTo>
                  <a:cubicBezTo>
                    <a:pt x="2183338" y="715574"/>
                    <a:pt x="2082391" y="885876"/>
                    <a:pt x="1939587" y="1019219"/>
                  </a:cubicBezTo>
                  <a:cubicBezTo>
                    <a:pt x="1938089" y="1019170"/>
                    <a:pt x="1936534" y="1019080"/>
                    <a:pt x="1935093" y="1019080"/>
                  </a:cubicBezTo>
                  <a:cubicBezTo>
                    <a:pt x="1919689" y="1019080"/>
                    <a:pt x="1907232" y="1021673"/>
                    <a:pt x="1898073" y="1026802"/>
                  </a:cubicBezTo>
                  <a:lnTo>
                    <a:pt x="1885795" y="1033608"/>
                  </a:lnTo>
                  <a:cubicBezTo>
                    <a:pt x="1864800" y="1045208"/>
                    <a:pt x="1829654" y="1064637"/>
                    <a:pt x="1785798" y="1090725"/>
                  </a:cubicBezTo>
                  <a:cubicBezTo>
                    <a:pt x="1766891" y="1101973"/>
                    <a:pt x="1757224" y="1106914"/>
                    <a:pt x="1742590" y="1114399"/>
                  </a:cubicBezTo>
                  <a:cubicBezTo>
                    <a:pt x="1733029" y="1119291"/>
                    <a:pt x="1721079" y="1125402"/>
                    <a:pt x="1702589" y="1135284"/>
                  </a:cubicBezTo>
                  <a:lnTo>
                    <a:pt x="1692996" y="1122817"/>
                  </a:lnTo>
                  <a:cubicBezTo>
                    <a:pt x="1715546" y="1098897"/>
                    <a:pt x="1735894" y="1072818"/>
                    <a:pt x="1754008" y="1044824"/>
                  </a:cubicBezTo>
                  <a:cubicBezTo>
                    <a:pt x="1781763" y="1032643"/>
                    <a:pt x="1808225" y="1011472"/>
                    <a:pt x="1826936" y="986259"/>
                  </a:cubicBezTo>
                  <a:cubicBezTo>
                    <a:pt x="1892826" y="978701"/>
                    <a:pt x="1944015" y="922844"/>
                    <a:pt x="1944015" y="854970"/>
                  </a:cubicBezTo>
                  <a:cubicBezTo>
                    <a:pt x="1944015" y="827942"/>
                    <a:pt x="1935863" y="802828"/>
                    <a:pt x="1921932" y="781886"/>
                  </a:cubicBezTo>
                  <a:lnTo>
                    <a:pt x="1936829" y="758947"/>
                  </a:lnTo>
                  <a:lnTo>
                    <a:pt x="1943500" y="757540"/>
                  </a:lnTo>
                  <a:cubicBezTo>
                    <a:pt x="1994050" y="746848"/>
                    <a:pt x="2056617" y="730406"/>
                    <a:pt x="2092050" y="697765"/>
                  </a:cubicBezTo>
                  <a:cubicBezTo>
                    <a:pt x="2108977" y="682173"/>
                    <a:pt x="2116613" y="665387"/>
                    <a:pt x="2115385" y="646457"/>
                  </a:cubicBezTo>
                  <a:cubicBezTo>
                    <a:pt x="2112684" y="604761"/>
                    <a:pt x="2066193" y="550033"/>
                    <a:pt x="1984482" y="492361"/>
                  </a:cubicBezTo>
                  <a:lnTo>
                    <a:pt x="1980128" y="489154"/>
                  </a:lnTo>
                  <a:lnTo>
                    <a:pt x="1978024" y="483019"/>
                  </a:lnTo>
                  <a:cubicBezTo>
                    <a:pt x="1973997" y="470691"/>
                    <a:pt x="1969978" y="458354"/>
                    <a:pt x="1966188" y="445740"/>
                  </a:cubicBezTo>
                  <a:cubicBezTo>
                    <a:pt x="1963356" y="436275"/>
                    <a:pt x="1960582" y="426794"/>
                    <a:pt x="1957807" y="417313"/>
                  </a:cubicBezTo>
                  <a:cubicBezTo>
                    <a:pt x="1929208" y="319613"/>
                    <a:pt x="1902190" y="227337"/>
                    <a:pt x="1823163" y="160927"/>
                  </a:cubicBezTo>
                  <a:cubicBezTo>
                    <a:pt x="1693790" y="52437"/>
                    <a:pt x="1521462" y="27364"/>
                    <a:pt x="1356043" y="10986"/>
                  </a:cubicBezTo>
                  <a:cubicBezTo>
                    <a:pt x="1299476" y="5432"/>
                    <a:pt x="1239332" y="0"/>
                    <a:pt x="1180605" y="0"/>
                  </a:cubicBezTo>
                  <a:cubicBezTo>
                    <a:pt x="1069501" y="0"/>
                    <a:pt x="985972" y="19200"/>
                    <a:pt x="917734" y="60429"/>
                  </a:cubicBezTo>
                  <a:cubicBezTo>
                    <a:pt x="863123" y="93479"/>
                    <a:pt x="813113" y="147536"/>
                    <a:pt x="764886" y="225651"/>
                  </a:cubicBezTo>
                  <a:cubicBezTo>
                    <a:pt x="756423" y="239468"/>
                    <a:pt x="745553" y="258971"/>
                    <a:pt x="733308" y="282277"/>
                  </a:cubicBezTo>
                  <a:cubicBezTo>
                    <a:pt x="730075" y="288183"/>
                    <a:pt x="726998" y="294081"/>
                    <a:pt x="723994" y="299857"/>
                  </a:cubicBezTo>
                  <a:cubicBezTo>
                    <a:pt x="721596" y="304462"/>
                    <a:pt x="719230" y="308994"/>
                    <a:pt x="716906" y="313347"/>
                  </a:cubicBezTo>
                  <a:lnTo>
                    <a:pt x="713943" y="319506"/>
                  </a:lnTo>
                  <a:lnTo>
                    <a:pt x="707476" y="321723"/>
                  </a:lnTo>
                  <a:cubicBezTo>
                    <a:pt x="674188" y="333152"/>
                    <a:pt x="642716" y="346641"/>
                    <a:pt x="613856" y="361865"/>
                  </a:cubicBezTo>
                  <a:cubicBezTo>
                    <a:pt x="579143" y="379903"/>
                    <a:pt x="561357" y="409443"/>
                    <a:pt x="563764" y="445053"/>
                  </a:cubicBezTo>
                  <a:cubicBezTo>
                    <a:pt x="567259" y="496737"/>
                    <a:pt x="616606" y="565331"/>
                    <a:pt x="718960" y="602037"/>
                  </a:cubicBezTo>
                  <a:lnTo>
                    <a:pt x="725017" y="604205"/>
                  </a:lnTo>
                  <a:lnTo>
                    <a:pt x="727972" y="609915"/>
                  </a:lnTo>
                  <a:cubicBezTo>
                    <a:pt x="730149" y="614103"/>
                    <a:pt x="732596" y="617155"/>
                    <a:pt x="734970" y="618881"/>
                  </a:cubicBezTo>
                  <a:cubicBezTo>
                    <a:pt x="736738" y="620059"/>
                    <a:pt x="738490" y="620582"/>
                    <a:pt x="740642" y="620582"/>
                  </a:cubicBezTo>
                  <a:cubicBezTo>
                    <a:pt x="741543" y="620582"/>
                    <a:pt x="742459" y="620484"/>
                    <a:pt x="743384" y="620329"/>
                  </a:cubicBezTo>
                  <a:lnTo>
                    <a:pt x="746495" y="619789"/>
                  </a:lnTo>
                  <a:cubicBezTo>
                    <a:pt x="746126" y="632918"/>
                    <a:pt x="745987" y="646056"/>
                    <a:pt x="746347" y="659145"/>
                  </a:cubicBezTo>
                  <a:cubicBezTo>
                    <a:pt x="746601" y="666753"/>
                    <a:pt x="745840" y="674107"/>
                    <a:pt x="744571" y="681462"/>
                  </a:cubicBezTo>
                  <a:cubicBezTo>
                    <a:pt x="739750" y="708351"/>
                    <a:pt x="727063" y="733203"/>
                    <a:pt x="720974" y="759324"/>
                  </a:cubicBezTo>
                  <a:cubicBezTo>
                    <a:pt x="712347" y="795081"/>
                    <a:pt x="714123" y="832114"/>
                    <a:pt x="718690" y="868125"/>
                  </a:cubicBezTo>
                  <a:cubicBezTo>
                    <a:pt x="719197" y="870914"/>
                    <a:pt x="719451" y="873704"/>
                    <a:pt x="719959" y="876493"/>
                  </a:cubicBezTo>
                  <a:cubicBezTo>
                    <a:pt x="730869" y="948261"/>
                    <a:pt x="757258" y="1010907"/>
                    <a:pt x="805983" y="1065684"/>
                  </a:cubicBezTo>
                  <a:cubicBezTo>
                    <a:pt x="812826" y="1073349"/>
                    <a:pt x="819898" y="1080843"/>
                    <a:pt x="827084" y="1088238"/>
                  </a:cubicBezTo>
                  <a:lnTo>
                    <a:pt x="818073" y="1100926"/>
                  </a:lnTo>
                  <a:cubicBezTo>
                    <a:pt x="771475" y="1079509"/>
                    <a:pt x="731761" y="1062698"/>
                    <a:pt x="703097" y="1050861"/>
                  </a:cubicBezTo>
                  <a:cubicBezTo>
                    <a:pt x="541132" y="913371"/>
                    <a:pt x="431747" y="730635"/>
                    <a:pt x="326356" y="529558"/>
                  </a:cubicBezTo>
                  <a:cubicBezTo>
                    <a:pt x="337742" y="515528"/>
                    <a:pt x="346467" y="500476"/>
                    <a:pt x="349283" y="485931"/>
                  </a:cubicBezTo>
                  <a:lnTo>
                    <a:pt x="349487" y="486667"/>
                  </a:lnTo>
                  <a:cubicBezTo>
                    <a:pt x="349487" y="486667"/>
                    <a:pt x="350003" y="485170"/>
                    <a:pt x="350838" y="482544"/>
                  </a:cubicBezTo>
                  <a:lnTo>
                    <a:pt x="365268" y="482315"/>
                  </a:lnTo>
                  <a:lnTo>
                    <a:pt x="351051" y="481865"/>
                  </a:lnTo>
                  <a:cubicBezTo>
                    <a:pt x="353449" y="474265"/>
                    <a:pt x="358139" y="458371"/>
                    <a:pt x="361740" y="439809"/>
                  </a:cubicBezTo>
                  <a:cubicBezTo>
                    <a:pt x="371906" y="413312"/>
                    <a:pt x="424192" y="300806"/>
                    <a:pt x="374247" y="285525"/>
                  </a:cubicBezTo>
                  <a:cubicBezTo>
                    <a:pt x="356011" y="279978"/>
                    <a:pt x="333780" y="301215"/>
                    <a:pt x="320823" y="321175"/>
                  </a:cubicBezTo>
                  <a:cubicBezTo>
                    <a:pt x="318482" y="324783"/>
                    <a:pt x="306491" y="347418"/>
                    <a:pt x="307277" y="349390"/>
                  </a:cubicBezTo>
                  <a:cubicBezTo>
                    <a:pt x="295049" y="318827"/>
                    <a:pt x="252945" y="240695"/>
                    <a:pt x="214213" y="239673"/>
                  </a:cubicBezTo>
                  <a:cubicBezTo>
                    <a:pt x="168344" y="238650"/>
                    <a:pt x="210137" y="325249"/>
                    <a:pt x="217274" y="343590"/>
                  </a:cubicBezTo>
                  <a:cubicBezTo>
                    <a:pt x="205046" y="322198"/>
                    <a:pt x="149895" y="215000"/>
                    <a:pt x="122377" y="261867"/>
                  </a:cubicBezTo>
                  <a:cubicBezTo>
                    <a:pt x="108110" y="285296"/>
                    <a:pt x="134712" y="341553"/>
                    <a:pt x="139803" y="366005"/>
                  </a:cubicBezTo>
                  <a:cubicBezTo>
                    <a:pt x="131651" y="343590"/>
                    <a:pt x="70492" y="246806"/>
                    <a:pt x="55202" y="300806"/>
                  </a:cubicBezTo>
                  <a:cubicBezTo>
                    <a:pt x="48065" y="326272"/>
                    <a:pt x="67431" y="376189"/>
                    <a:pt x="77629" y="399626"/>
                  </a:cubicBezTo>
                  <a:cubicBezTo>
                    <a:pt x="63363" y="381286"/>
                    <a:pt x="51126" y="343598"/>
                    <a:pt x="27684" y="334428"/>
                  </a:cubicBezTo>
                  <a:cubicBezTo>
                    <a:pt x="2204" y="326280"/>
                    <a:pt x="-857" y="351746"/>
                    <a:pt x="166" y="370087"/>
                  </a:cubicBezTo>
                  <a:cubicBezTo>
                    <a:pt x="2638" y="414630"/>
                    <a:pt x="19491" y="455467"/>
                    <a:pt x="33373" y="497179"/>
                  </a:cubicBezTo>
                  <a:cubicBezTo>
                    <a:pt x="40453" y="518448"/>
                    <a:pt x="45978" y="538638"/>
                    <a:pt x="57797" y="557944"/>
                  </a:cubicBezTo>
                  <a:cubicBezTo>
                    <a:pt x="69305" y="576735"/>
                    <a:pt x="83915" y="594208"/>
                    <a:pt x="101382" y="607755"/>
                  </a:cubicBezTo>
                  <a:lnTo>
                    <a:pt x="101374" y="607755"/>
                  </a:lnTo>
                  <a:cubicBezTo>
                    <a:pt x="101374" y="823958"/>
                    <a:pt x="190845" y="1067754"/>
                    <a:pt x="325260" y="1258720"/>
                  </a:cubicBezTo>
                  <a:cubicBezTo>
                    <a:pt x="314185" y="1293160"/>
                    <a:pt x="314758" y="1326978"/>
                    <a:pt x="327249" y="1359414"/>
                  </a:cubicBezTo>
                  <a:cubicBezTo>
                    <a:pt x="367085" y="1420097"/>
                    <a:pt x="586993" y="1526239"/>
                    <a:pt x="711405" y="1579682"/>
                  </a:cubicBezTo>
                  <a:lnTo>
                    <a:pt x="714876" y="1581196"/>
                  </a:lnTo>
                  <a:lnTo>
                    <a:pt x="727767" y="1587233"/>
                  </a:lnTo>
                  <a:lnTo>
                    <a:pt x="724199" y="1600911"/>
                  </a:lnTo>
                  <a:cubicBezTo>
                    <a:pt x="709842" y="1655958"/>
                    <a:pt x="696648" y="1723013"/>
                    <a:pt x="682684" y="1811944"/>
                  </a:cubicBezTo>
                  <a:lnTo>
                    <a:pt x="680777" y="1824092"/>
                  </a:lnTo>
                  <a:lnTo>
                    <a:pt x="668573" y="1825638"/>
                  </a:lnTo>
                  <a:cubicBezTo>
                    <a:pt x="657703" y="1827020"/>
                    <a:pt x="647259" y="1829360"/>
                    <a:pt x="637535" y="1832608"/>
                  </a:cubicBezTo>
                  <a:cubicBezTo>
                    <a:pt x="633778" y="1833859"/>
                    <a:pt x="630095" y="1835160"/>
                    <a:pt x="626453" y="1836502"/>
                  </a:cubicBezTo>
                  <a:cubicBezTo>
                    <a:pt x="612988" y="1835430"/>
                    <a:pt x="598828" y="1835340"/>
                    <a:pt x="583907" y="1836362"/>
                  </a:cubicBezTo>
                  <a:cubicBezTo>
                    <a:pt x="348112" y="1852470"/>
                    <a:pt x="360496" y="2125429"/>
                    <a:pt x="366545" y="2249847"/>
                  </a:cubicBezTo>
                  <a:cubicBezTo>
                    <a:pt x="377963" y="2484660"/>
                    <a:pt x="456466" y="2709706"/>
                    <a:pt x="496597" y="2999207"/>
                  </a:cubicBezTo>
                  <a:cubicBezTo>
                    <a:pt x="496597" y="2999207"/>
                    <a:pt x="498111" y="3005129"/>
                    <a:pt x="501115" y="3014913"/>
                  </a:cubicBezTo>
                  <a:cubicBezTo>
                    <a:pt x="495427" y="3016893"/>
                    <a:pt x="487749" y="3018635"/>
                    <a:pt x="477256" y="3020975"/>
                  </a:cubicBezTo>
                  <a:cubicBezTo>
                    <a:pt x="430028" y="3031503"/>
                    <a:pt x="342129" y="3051104"/>
                    <a:pt x="341155" y="3119943"/>
                  </a:cubicBezTo>
                  <a:cubicBezTo>
                    <a:pt x="340803" y="3145000"/>
                    <a:pt x="350543" y="3156862"/>
                    <a:pt x="378683" y="3165353"/>
                  </a:cubicBezTo>
                  <a:cubicBezTo>
                    <a:pt x="459871" y="3191653"/>
                    <a:pt x="569092" y="3210853"/>
                    <a:pt x="678330" y="3218019"/>
                  </a:cubicBezTo>
                  <a:cubicBezTo>
                    <a:pt x="684558" y="3218428"/>
                    <a:pt x="691491" y="3219148"/>
                    <a:pt x="698833" y="3219901"/>
                  </a:cubicBezTo>
                  <a:cubicBezTo>
                    <a:pt x="711413" y="3221193"/>
                    <a:pt x="725672" y="3222674"/>
                    <a:pt x="738842" y="3222674"/>
                  </a:cubicBezTo>
                  <a:cubicBezTo>
                    <a:pt x="773030" y="3222674"/>
                    <a:pt x="781895" y="3212579"/>
                    <a:pt x="785824" y="3204497"/>
                  </a:cubicBezTo>
                  <a:cubicBezTo>
                    <a:pt x="795826" y="3185502"/>
                    <a:pt x="800164" y="3170638"/>
                    <a:pt x="801760" y="3160747"/>
                  </a:cubicBezTo>
                  <a:cubicBezTo>
                    <a:pt x="812008" y="3155724"/>
                    <a:pt x="818286" y="3152354"/>
                    <a:pt x="818286" y="3152354"/>
                  </a:cubicBezTo>
                  <a:lnTo>
                    <a:pt x="800917" y="3078419"/>
                  </a:lnTo>
                  <a:cubicBezTo>
                    <a:pt x="785103" y="3011118"/>
                    <a:pt x="818916" y="2900108"/>
                    <a:pt x="825447" y="2830672"/>
                  </a:cubicBezTo>
                  <a:cubicBezTo>
                    <a:pt x="831938" y="2761612"/>
                    <a:pt x="837930" y="2692503"/>
                    <a:pt x="843487" y="2623361"/>
                  </a:cubicBezTo>
                  <a:lnTo>
                    <a:pt x="852458" y="2630985"/>
                  </a:lnTo>
                  <a:cubicBezTo>
                    <a:pt x="981986" y="2741103"/>
                    <a:pt x="1137117" y="2818286"/>
                    <a:pt x="1238489" y="2823031"/>
                  </a:cubicBezTo>
                  <a:lnTo>
                    <a:pt x="1253501" y="2823735"/>
                  </a:lnTo>
                  <a:lnTo>
                    <a:pt x="1254082" y="2838746"/>
                  </a:lnTo>
                  <a:cubicBezTo>
                    <a:pt x="1255342" y="2871435"/>
                    <a:pt x="1257724" y="2894676"/>
                    <a:pt x="1261162" y="2907814"/>
                  </a:cubicBezTo>
                  <a:cubicBezTo>
                    <a:pt x="1267423" y="2931758"/>
                    <a:pt x="1298117" y="2953641"/>
                    <a:pt x="1349912" y="2971238"/>
                  </a:cubicBezTo>
                  <a:cubicBezTo>
                    <a:pt x="1337471" y="3303121"/>
                    <a:pt x="1328942" y="3729162"/>
                    <a:pt x="1317107" y="3746129"/>
                  </a:cubicBezTo>
                  <a:cubicBezTo>
                    <a:pt x="1308529" y="3758432"/>
                    <a:pt x="1307113" y="3774278"/>
                    <a:pt x="1304559" y="3784913"/>
                  </a:cubicBezTo>
                  <a:cubicBezTo>
                    <a:pt x="1301056" y="3793020"/>
                    <a:pt x="1297520" y="3803450"/>
                    <a:pt x="1294573" y="3816448"/>
                  </a:cubicBezTo>
                  <a:cubicBezTo>
                    <a:pt x="1288197" y="3840916"/>
                    <a:pt x="1322926" y="3864853"/>
                    <a:pt x="1350829" y="3884093"/>
                  </a:cubicBezTo>
                  <a:cubicBezTo>
                    <a:pt x="1356902" y="3888282"/>
                    <a:pt x="1362640" y="3892241"/>
                    <a:pt x="1367649" y="3895980"/>
                  </a:cubicBezTo>
                  <a:cubicBezTo>
                    <a:pt x="1455393" y="3961424"/>
                    <a:pt x="1550920" y="4017706"/>
                    <a:pt x="1630062" y="4050526"/>
                  </a:cubicBezTo>
                  <a:cubicBezTo>
                    <a:pt x="1640809" y="4055246"/>
                    <a:pt x="1649632" y="4057537"/>
                    <a:pt x="1657039" y="4057537"/>
                  </a:cubicBezTo>
                  <a:cubicBezTo>
                    <a:pt x="1664668" y="4057537"/>
                    <a:pt x="1675047" y="4055565"/>
                    <a:pt x="1687799" y="4040218"/>
                  </a:cubicBezTo>
                  <a:cubicBezTo>
                    <a:pt x="1731785" y="3987233"/>
                    <a:pt x="1677674" y="3915294"/>
                    <a:pt x="1648601" y="3876641"/>
                  </a:cubicBezTo>
                  <a:cubicBezTo>
                    <a:pt x="1643223" y="3869483"/>
                    <a:pt x="1639041" y="3863904"/>
                    <a:pt x="1635906" y="3859003"/>
                  </a:cubicBezTo>
                  <a:cubicBezTo>
                    <a:pt x="1633156" y="3849040"/>
                    <a:pt x="1630446" y="3841129"/>
                    <a:pt x="1628113" y="3836810"/>
                  </a:cubicBezTo>
                  <a:cubicBezTo>
                    <a:pt x="1628113" y="3836810"/>
                    <a:pt x="1785291" y="3388329"/>
                    <a:pt x="1810615" y="3023683"/>
                  </a:cubicBezTo>
                  <a:cubicBezTo>
                    <a:pt x="1818031" y="3023855"/>
                    <a:pt x="1825676" y="3023977"/>
                    <a:pt x="1833493" y="3023977"/>
                  </a:cubicBezTo>
                  <a:cubicBezTo>
                    <a:pt x="1943508" y="3023977"/>
                    <a:pt x="2008055" y="3000008"/>
                    <a:pt x="2030793" y="2950713"/>
                  </a:cubicBezTo>
                  <a:lnTo>
                    <a:pt x="2031333" y="2949641"/>
                  </a:lnTo>
                  <a:cubicBezTo>
                    <a:pt x="2049414" y="2917009"/>
                    <a:pt x="2025022" y="2851270"/>
                    <a:pt x="2008890" y="2807766"/>
                  </a:cubicBezTo>
                  <a:cubicBezTo>
                    <a:pt x="2003308" y="2792722"/>
                    <a:pt x="1998487" y="2779723"/>
                    <a:pt x="1995630" y="2769547"/>
                  </a:cubicBezTo>
                  <a:cubicBezTo>
                    <a:pt x="1963520" y="2674367"/>
                    <a:pt x="1945333" y="2576879"/>
                    <a:pt x="1930477" y="2485716"/>
                  </a:cubicBezTo>
                  <a:lnTo>
                    <a:pt x="1928513" y="2473690"/>
                  </a:lnTo>
                  <a:lnTo>
                    <a:pt x="1939489" y="2468373"/>
                  </a:lnTo>
                  <a:cubicBezTo>
                    <a:pt x="2002939" y="2437590"/>
                    <a:pt x="2010257" y="2380261"/>
                    <a:pt x="2010453" y="2357036"/>
                  </a:cubicBezTo>
                  <a:cubicBezTo>
                    <a:pt x="2010748" y="2322514"/>
                    <a:pt x="1993183" y="2253503"/>
                    <a:pt x="1966590" y="2149038"/>
                  </a:cubicBezTo>
                  <a:cubicBezTo>
                    <a:pt x="1950080" y="2084199"/>
                    <a:pt x="1929544" y="2003515"/>
                    <a:pt x="1906683" y="1905537"/>
                  </a:cubicBezTo>
                  <a:lnTo>
                    <a:pt x="1902763" y="1888595"/>
                  </a:lnTo>
                  <a:lnTo>
                    <a:pt x="1900954" y="1880848"/>
                  </a:lnTo>
                  <a:cubicBezTo>
                    <a:pt x="1886384" y="1817605"/>
                    <a:pt x="1872846" y="1755923"/>
                    <a:pt x="1859595" y="1692295"/>
                  </a:cubicBezTo>
                  <a:lnTo>
                    <a:pt x="1858703" y="1688042"/>
                  </a:lnTo>
                  <a:lnTo>
                    <a:pt x="1856100" y="1675501"/>
                  </a:lnTo>
                  <a:lnTo>
                    <a:pt x="1856132" y="1675501"/>
                  </a:lnTo>
                  <a:lnTo>
                    <a:pt x="1847988" y="1635752"/>
                  </a:lnTo>
                  <a:lnTo>
                    <a:pt x="1857516" y="1629723"/>
                  </a:lnTo>
                  <a:cubicBezTo>
                    <a:pt x="1961016" y="1564189"/>
                    <a:pt x="2235656" y="1379693"/>
                    <a:pt x="2271008" y="1309153"/>
                  </a:cubicBezTo>
                  <a:cubicBezTo>
                    <a:pt x="2274478" y="1295491"/>
                    <a:pt x="2275845" y="1281707"/>
                    <a:pt x="2275370" y="1267956"/>
                  </a:cubicBezTo>
                  <a:cubicBezTo>
                    <a:pt x="2413435" y="1075656"/>
                    <a:pt x="2505836" y="827468"/>
                    <a:pt x="2505836" y="607763"/>
                  </a:cubicBezTo>
                  <a:lnTo>
                    <a:pt x="2505828" y="607763"/>
                  </a:lnTo>
                  <a:cubicBezTo>
                    <a:pt x="2523295" y="594216"/>
                    <a:pt x="2537914" y="576751"/>
                    <a:pt x="2549422" y="557952"/>
                  </a:cubicBezTo>
                  <a:cubicBezTo>
                    <a:pt x="2561241" y="538646"/>
                    <a:pt x="2566766" y="518457"/>
                    <a:pt x="2573846" y="497187"/>
                  </a:cubicBezTo>
                  <a:cubicBezTo>
                    <a:pt x="2587728" y="455475"/>
                    <a:pt x="2604581" y="414638"/>
                    <a:pt x="2607053" y="370095"/>
                  </a:cubicBezTo>
                  <a:cubicBezTo>
                    <a:pt x="2608059" y="351746"/>
                    <a:pt x="2604998" y="326280"/>
                    <a:pt x="2579518" y="334428"/>
                  </a:cubicBezTo>
                  <a:close/>
                </a:path>
              </a:pathLst>
            </a:custGeom>
            <a:solidFill>
              <a:srgbClr val="FEC6AD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4" name="Picture 3">
              <a:extLst>
                <a:ext uri="{FF2B5EF4-FFF2-40B4-BE49-F238E27FC236}">
                  <a16:creationId xmlns:a16="http://schemas.microsoft.com/office/drawing/2014/main" id="{E4E5BF55-5A68-45D7-96CC-D8C1C64C4AD3}"/>
                </a:ext>
              </a:extLst>
            </p:cNvPr>
            <p:cNvGrpSpPr/>
            <p:nvPr/>
          </p:nvGrpSpPr>
          <p:grpSpPr>
            <a:xfrm>
              <a:off x="1212945" y="3705971"/>
              <a:ext cx="1990996" cy="2329060"/>
              <a:chOff x="1212945" y="3705971"/>
              <a:chExt cx="1990996" cy="2329060"/>
            </a:xfrm>
            <a:solidFill>
              <a:srgbClr val="CAE4DF"/>
            </a:solidFill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460271AC-C49C-46D3-B7B4-AE27470BB42B}"/>
                  </a:ext>
                </a:extLst>
              </p:cNvPr>
              <p:cNvSpPr/>
              <p:nvPr/>
            </p:nvSpPr>
            <p:spPr>
              <a:xfrm>
                <a:off x="1212945" y="4505701"/>
                <a:ext cx="1990996" cy="1529329"/>
              </a:xfrm>
              <a:custGeom>
                <a:avLst/>
                <a:gdLst>
                  <a:gd name="connsiteX0" fmla="*/ 1988930 w 1990996"/>
                  <a:gd name="connsiteY0" fmla="*/ 244560 h 1529329"/>
                  <a:gd name="connsiteX1" fmla="*/ 1788929 w 1990996"/>
                  <a:gd name="connsiteY1" fmla="*/ 41233 h 1529329"/>
                  <a:gd name="connsiteX2" fmla="*/ 1654662 w 1990996"/>
                  <a:gd name="connsiteY2" fmla="*/ 1206 h 1529329"/>
                  <a:gd name="connsiteX3" fmla="*/ 1589124 w 1990996"/>
                  <a:gd name="connsiteY3" fmla="*/ 9803 h 1529329"/>
                  <a:gd name="connsiteX4" fmla="*/ 1476473 w 1990996"/>
                  <a:gd name="connsiteY4" fmla="*/ 73947 h 1529329"/>
                  <a:gd name="connsiteX5" fmla="*/ 1393919 w 1990996"/>
                  <a:gd name="connsiteY5" fmla="*/ 118138 h 1529329"/>
                  <a:gd name="connsiteX6" fmla="*/ 1027000 w 1990996"/>
                  <a:gd name="connsiteY6" fmla="*/ 285912 h 1529329"/>
                  <a:gd name="connsiteX7" fmla="*/ 871198 w 1990996"/>
                  <a:gd name="connsiteY7" fmla="*/ 276022 h 1529329"/>
                  <a:gd name="connsiteX8" fmla="*/ 523955 w 1990996"/>
                  <a:gd name="connsiteY8" fmla="*/ 83354 h 1529329"/>
                  <a:gd name="connsiteX9" fmla="*/ 369357 w 1990996"/>
                  <a:gd name="connsiteY9" fmla="*/ 17059 h 1529329"/>
                  <a:gd name="connsiteX10" fmla="*/ 366123 w 1990996"/>
                  <a:gd name="connsiteY10" fmla="*/ 16012 h 1529329"/>
                  <a:gd name="connsiteX11" fmla="*/ 174683 w 1990996"/>
                  <a:gd name="connsiteY11" fmla="*/ 71918 h 1529329"/>
                  <a:gd name="connsiteX12" fmla="*/ 12775 w 1990996"/>
                  <a:gd name="connsiteY12" fmla="*/ 239283 h 1529329"/>
                  <a:gd name="connsiteX13" fmla="*/ 11637 w 1990996"/>
                  <a:gd name="connsiteY13" fmla="*/ 364142 h 1529329"/>
                  <a:gd name="connsiteX14" fmla="*/ 407548 w 1990996"/>
                  <a:gd name="connsiteY14" fmla="*/ 593516 h 1529329"/>
                  <a:gd name="connsiteX15" fmla="*/ 365567 w 1990996"/>
                  <a:gd name="connsiteY15" fmla="*/ 806692 h 1529329"/>
                  <a:gd name="connsiteX16" fmla="*/ 910404 w 1990996"/>
                  <a:gd name="connsiteY16" fmla="*/ 1340618 h 1529329"/>
                  <a:gd name="connsiteX17" fmla="*/ 910969 w 1990996"/>
                  <a:gd name="connsiteY17" fmla="*/ 1340880 h 1529329"/>
                  <a:gd name="connsiteX18" fmla="*/ 995504 w 1990996"/>
                  <a:gd name="connsiteY18" fmla="*/ 1386715 h 1529329"/>
                  <a:gd name="connsiteX19" fmla="*/ 1645674 w 1990996"/>
                  <a:gd name="connsiteY19" fmla="*/ 1480366 h 1529329"/>
                  <a:gd name="connsiteX20" fmla="*/ 1725855 w 1990996"/>
                  <a:gd name="connsiteY20" fmla="*/ 1354451 h 1529329"/>
                  <a:gd name="connsiteX21" fmla="*/ 1565306 w 1990996"/>
                  <a:gd name="connsiteY21" fmla="*/ 640808 h 1529329"/>
                  <a:gd name="connsiteX22" fmla="*/ 1985476 w 1990996"/>
                  <a:gd name="connsiteY22" fmla="*/ 312090 h 1529329"/>
                  <a:gd name="connsiteX23" fmla="*/ 1988930 w 1990996"/>
                  <a:gd name="connsiteY23" fmla="*/ 244560 h 15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0996" h="1529329">
                    <a:moveTo>
                      <a:pt x="1988930" y="244560"/>
                    </a:moveTo>
                    <a:cubicBezTo>
                      <a:pt x="1974607" y="155605"/>
                      <a:pt x="1886937" y="82021"/>
                      <a:pt x="1788929" y="41233"/>
                    </a:cubicBezTo>
                    <a:cubicBezTo>
                      <a:pt x="1746130" y="23416"/>
                      <a:pt x="1696741" y="5877"/>
                      <a:pt x="1654662" y="1206"/>
                    </a:cubicBezTo>
                    <a:cubicBezTo>
                      <a:pt x="1629067" y="-1633"/>
                      <a:pt x="1606174" y="273"/>
                      <a:pt x="1589124" y="9803"/>
                    </a:cubicBezTo>
                    <a:cubicBezTo>
                      <a:pt x="1571117" y="19873"/>
                      <a:pt x="1530511" y="41797"/>
                      <a:pt x="1476473" y="73947"/>
                    </a:cubicBezTo>
                    <a:cubicBezTo>
                      <a:pt x="1445951" y="92107"/>
                      <a:pt x="1440967" y="92983"/>
                      <a:pt x="1393919" y="118138"/>
                    </a:cubicBezTo>
                    <a:cubicBezTo>
                      <a:pt x="1305586" y="212803"/>
                      <a:pt x="1182974" y="273969"/>
                      <a:pt x="1027000" y="285912"/>
                    </a:cubicBezTo>
                    <a:cubicBezTo>
                      <a:pt x="973462" y="289970"/>
                      <a:pt x="921437" y="286166"/>
                      <a:pt x="871198" y="276022"/>
                    </a:cubicBezTo>
                    <a:cubicBezTo>
                      <a:pt x="736717" y="251137"/>
                      <a:pt x="616201" y="179025"/>
                      <a:pt x="523955" y="83354"/>
                    </a:cubicBezTo>
                    <a:cubicBezTo>
                      <a:pt x="449021" y="48914"/>
                      <a:pt x="392127" y="26451"/>
                      <a:pt x="369357" y="17059"/>
                    </a:cubicBezTo>
                    <a:cubicBezTo>
                      <a:pt x="368325" y="16634"/>
                      <a:pt x="367187" y="16380"/>
                      <a:pt x="366123" y="16012"/>
                    </a:cubicBezTo>
                    <a:cubicBezTo>
                      <a:pt x="317979" y="-840"/>
                      <a:pt x="238224" y="36120"/>
                      <a:pt x="174683" y="71918"/>
                    </a:cubicBezTo>
                    <a:cubicBezTo>
                      <a:pt x="102549" y="112559"/>
                      <a:pt x="39000" y="172260"/>
                      <a:pt x="12775" y="239283"/>
                    </a:cubicBezTo>
                    <a:cubicBezTo>
                      <a:pt x="-2817" y="279139"/>
                      <a:pt x="-5224" y="321579"/>
                      <a:pt x="11637" y="364142"/>
                    </a:cubicBezTo>
                    <a:cubicBezTo>
                      <a:pt x="63702" y="447706"/>
                      <a:pt x="407548" y="593516"/>
                      <a:pt x="407548" y="593516"/>
                    </a:cubicBezTo>
                    <a:cubicBezTo>
                      <a:pt x="391096" y="656432"/>
                      <a:pt x="377591" y="730081"/>
                      <a:pt x="365567" y="806692"/>
                    </a:cubicBezTo>
                    <a:cubicBezTo>
                      <a:pt x="612812" y="775312"/>
                      <a:pt x="898323" y="1323922"/>
                      <a:pt x="910404" y="1340618"/>
                    </a:cubicBezTo>
                    <a:cubicBezTo>
                      <a:pt x="910592" y="1340700"/>
                      <a:pt x="910781" y="1340790"/>
                      <a:pt x="910969" y="1340880"/>
                    </a:cubicBezTo>
                    <a:cubicBezTo>
                      <a:pt x="939273" y="1353404"/>
                      <a:pt x="967519" y="1368554"/>
                      <a:pt x="995504" y="1386715"/>
                    </a:cubicBezTo>
                    <a:cubicBezTo>
                      <a:pt x="1318265" y="1596169"/>
                      <a:pt x="1551988" y="1525809"/>
                      <a:pt x="1645674" y="1480366"/>
                    </a:cubicBezTo>
                    <a:cubicBezTo>
                      <a:pt x="1702119" y="1452986"/>
                      <a:pt x="1725454" y="1401947"/>
                      <a:pt x="1725855" y="1354451"/>
                    </a:cubicBezTo>
                    <a:cubicBezTo>
                      <a:pt x="1726494" y="1278953"/>
                      <a:pt x="1653671" y="1075651"/>
                      <a:pt x="1565306" y="640808"/>
                    </a:cubicBezTo>
                    <a:cubicBezTo>
                      <a:pt x="1565306" y="640808"/>
                      <a:pt x="1943684" y="401225"/>
                      <a:pt x="1985476" y="312090"/>
                    </a:cubicBezTo>
                    <a:cubicBezTo>
                      <a:pt x="1991623" y="288833"/>
                      <a:pt x="1992425" y="266246"/>
                      <a:pt x="1988930" y="2445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8B04E5C-B513-449D-B6B8-D0298226D3A1}"/>
                  </a:ext>
                </a:extLst>
              </p:cNvPr>
              <p:cNvSpPr/>
              <p:nvPr/>
            </p:nvSpPr>
            <p:spPr>
              <a:xfrm>
                <a:off x="1614444" y="3705971"/>
                <a:ext cx="1291353" cy="275599"/>
              </a:xfrm>
              <a:custGeom>
                <a:avLst/>
                <a:gdLst>
                  <a:gd name="connsiteX0" fmla="*/ 611537 w 1291353"/>
                  <a:gd name="connsiteY0" fmla="*/ 117151 h 275599"/>
                  <a:gd name="connsiteX1" fmla="*/ 1291354 w 1291353"/>
                  <a:gd name="connsiteY1" fmla="*/ 275599 h 275599"/>
                  <a:gd name="connsiteX2" fmla="*/ 1279428 w 1291353"/>
                  <a:gd name="connsiteY2" fmla="*/ 238067 h 275599"/>
                  <a:gd name="connsiteX3" fmla="*/ 628128 w 1291353"/>
                  <a:gd name="connsiteY3" fmla="*/ 9356 h 275599"/>
                  <a:gd name="connsiteX4" fmla="*/ 16493 w 1291353"/>
                  <a:gd name="connsiteY4" fmla="*/ 71438 h 275599"/>
                  <a:gd name="connsiteX5" fmla="*/ 0 w 1291353"/>
                  <a:gd name="connsiteY5" fmla="*/ 102630 h 275599"/>
                  <a:gd name="connsiteX6" fmla="*/ 611537 w 1291353"/>
                  <a:gd name="connsiteY6" fmla="*/ 117151 h 2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353" h="275599">
                    <a:moveTo>
                      <a:pt x="611537" y="117151"/>
                    </a:moveTo>
                    <a:cubicBezTo>
                      <a:pt x="983793" y="161285"/>
                      <a:pt x="1178433" y="200788"/>
                      <a:pt x="1291354" y="275599"/>
                    </a:cubicBezTo>
                    <a:cubicBezTo>
                      <a:pt x="1287294" y="263173"/>
                      <a:pt x="1283234" y="250747"/>
                      <a:pt x="1279428" y="238067"/>
                    </a:cubicBezTo>
                    <a:cubicBezTo>
                      <a:pt x="1161433" y="165277"/>
                      <a:pt x="978816" y="50946"/>
                      <a:pt x="628128" y="9356"/>
                    </a:cubicBezTo>
                    <a:cubicBezTo>
                      <a:pt x="340882" y="-24634"/>
                      <a:pt x="124846" y="42782"/>
                      <a:pt x="16493" y="71438"/>
                    </a:cubicBezTo>
                    <a:cubicBezTo>
                      <a:pt x="10657" y="82089"/>
                      <a:pt x="5328" y="92740"/>
                      <a:pt x="0" y="102630"/>
                    </a:cubicBezTo>
                    <a:cubicBezTo>
                      <a:pt x="98196" y="74481"/>
                      <a:pt x="308560" y="81140"/>
                      <a:pt x="611537" y="117151"/>
                    </a:cubicBezTo>
                    <a:close/>
                  </a:path>
                </a:pathLst>
              </a:custGeom>
              <a:solidFill>
                <a:srgbClr val="CAE4DF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5" name="Picture 3">
              <a:extLst>
                <a:ext uri="{FF2B5EF4-FFF2-40B4-BE49-F238E27FC236}">
                  <a16:creationId xmlns:a16="http://schemas.microsoft.com/office/drawing/2014/main" id="{AF2D253D-85F9-4FEA-8688-21E941E3403D}"/>
                </a:ext>
              </a:extLst>
            </p:cNvPr>
            <p:cNvGrpSpPr/>
            <p:nvPr/>
          </p:nvGrpSpPr>
          <p:grpSpPr>
            <a:xfrm>
              <a:off x="1223461" y="3821613"/>
              <a:ext cx="1959367" cy="2024714"/>
              <a:chOff x="1223461" y="3821613"/>
              <a:chExt cx="1959367" cy="2024714"/>
            </a:xfrm>
            <a:solidFill>
              <a:srgbClr val="14364D"/>
            </a:solidFill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20A6A98-D72E-46A2-8C87-A90C6A0C24AD}"/>
                  </a:ext>
                </a:extLst>
              </p:cNvPr>
              <p:cNvSpPr/>
              <p:nvPr/>
            </p:nvSpPr>
            <p:spPr>
              <a:xfrm>
                <a:off x="1223461" y="4673045"/>
                <a:ext cx="1959367" cy="392411"/>
              </a:xfrm>
              <a:custGeom>
                <a:avLst/>
                <a:gdLst>
                  <a:gd name="connsiteX0" fmla="*/ 1945879 w 1959367"/>
                  <a:gd name="connsiteY0" fmla="*/ 0 h 392411"/>
                  <a:gd name="connsiteX1" fmla="*/ 965859 w 1959367"/>
                  <a:gd name="connsiteY1" fmla="*/ 367870 h 392411"/>
                  <a:gd name="connsiteX2" fmla="*/ 960064 w 1959367"/>
                  <a:gd name="connsiteY2" fmla="*/ 367870 h 392411"/>
                  <a:gd name="connsiteX3" fmla="*/ 10649 w 1959367"/>
                  <a:gd name="connsiteY3" fmla="*/ 53713 h 392411"/>
                  <a:gd name="connsiteX4" fmla="*/ 0 w 1959367"/>
                  <a:gd name="connsiteY4" fmla="*/ 78713 h 392411"/>
                  <a:gd name="connsiteX5" fmla="*/ 960138 w 1959367"/>
                  <a:gd name="connsiteY5" fmla="*/ 392411 h 392411"/>
                  <a:gd name="connsiteX6" fmla="*/ 965958 w 1959367"/>
                  <a:gd name="connsiteY6" fmla="*/ 392411 h 392411"/>
                  <a:gd name="connsiteX7" fmla="*/ 1959368 w 1959367"/>
                  <a:gd name="connsiteY7" fmla="*/ 21695 h 392411"/>
                  <a:gd name="connsiteX8" fmla="*/ 1945879 w 1959367"/>
                  <a:gd name="connsiteY8" fmla="*/ 0 h 39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9367" h="392411">
                    <a:moveTo>
                      <a:pt x="1945879" y="0"/>
                    </a:moveTo>
                    <a:cubicBezTo>
                      <a:pt x="1841683" y="117210"/>
                      <a:pt x="1550746" y="367870"/>
                      <a:pt x="965859" y="367870"/>
                    </a:cubicBezTo>
                    <a:cubicBezTo>
                      <a:pt x="963903" y="367870"/>
                      <a:pt x="962021" y="367870"/>
                      <a:pt x="960064" y="367870"/>
                    </a:cubicBezTo>
                    <a:cubicBezTo>
                      <a:pt x="545828" y="367870"/>
                      <a:pt x="130388" y="167733"/>
                      <a:pt x="10649" y="53713"/>
                    </a:cubicBezTo>
                    <a:cubicBezTo>
                      <a:pt x="6458" y="62041"/>
                      <a:pt x="3004" y="70140"/>
                      <a:pt x="0" y="78713"/>
                    </a:cubicBezTo>
                    <a:cubicBezTo>
                      <a:pt x="131861" y="196545"/>
                      <a:pt x="547227" y="392411"/>
                      <a:pt x="960138" y="392411"/>
                    </a:cubicBezTo>
                    <a:cubicBezTo>
                      <a:pt x="962070" y="392411"/>
                      <a:pt x="964051" y="392411"/>
                      <a:pt x="965958" y="392411"/>
                    </a:cubicBezTo>
                    <a:cubicBezTo>
                      <a:pt x="1549436" y="392411"/>
                      <a:pt x="1846864" y="145556"/>
                      <a:pt x="1959368" y="21695"/>
                    </a:cubicBezTo>
                    <a:cubicBezTo>
                      <a:pt x="1955373" y="14152"/>
                      <a:pt x="1950847" y="7191"/>
                      <a:pt x="1945879" y="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72893AC-3592-4915-A4F5-E81C51FE6DE2}"/>
                  </a:ext>
                </a:extLst>
              </p:cNvPr>
              <p:cNvSpPr/>
              <p:nvPr/>
            </p:nvSpPr>
            <p:spPr>
              <a:xfrm>
                <a:off x="1614633" y="5097655"/>
                <a:ext cx="1173030" cy="147969"/>
              </a:xfrm>
              <a:custGeom>
                <a:avLst/>
                <a:gdLst>
                  <a:gd name="connsiteX0" fmla="*/ 590281 w 1173030"/>
                  <a:gd name="connsiteY0" fmla="*/ 136476 h 147969"/>
                  <a:gd name="connsiteX1" fmla="*/ 787311 w 1173030"/>
                  <a:gd name="connsiteY1" fmla="*/ 147969 h 147969"/>
                  <a:gd name="connsiteX2" fmla="*/ 1173031 w 1173030"/>
                  <a:gd name="connsiteY2" fmla="*/ 94264 h 147969"/>
                  <a:gd name="connsiteX3" fmla="*/ 1167891 w 1173030"/>
                  <a:gd name="connsiteY3" fmla="*/ 69510 h 147969"/>
                  <a:gd name="connsiteX4" fmla="*/ 593162 w 1173030"/>
                  <a:gd name="connsiteY4" fmla="*/ 111271 h 147969"/>
                  <a:gd name="connsiteX5" fmla="*/ 2144 w 1173030"/>
                  <a:gd name="connsiteY5" fmla="*/ 0 h 147969"/>
                  <a:gd name="connsiteX6" fmla="*/ 5852 w 1173030"/>
                  <a:gd name="connsiteY6" fmla="*/ 1587 h 147969"/>
                  <a:gd name="connsiteX7" fmla="*/ 0 w 1173030"/>
                  <a:gd name="connsiteY7" fmla="*/ 25711 h 147969"/>
                  <a:gd name="connsiteX8" fmla="*/ 590281 w 1173030"/>
                  <a:gd name="connsiteY8" fmla="*/ 136476 h 14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030" h="147969">
                    <a:moveTo>
                      <a:pt x="590281" y="136476"/>
                    </a:moveTo>
                    <a:cubicBezTo>
                      <a:pt x="659911" y="144378"/>
                      <a:pt x="725457" y="147969"/>
                      <a:pt x="787311" y="147969"/>
                    </a:cubicBezTo>
                    <a:cubicBezTo>
                      <a:pt x="937809" y="147969"/>
                      <a:pt x="1065553" y="126569"/>
                      <a:pt x="1173031" y="94264"/>
                    </a:cubicBezTo>
                    <a:cubicBezTo>
                      <a:pt x="1171320" y="86051"/>
                      <a:pt x="1169610" y="77895"/>
                      <a:pt x="1167891" y="69510"/>
                    </a:cubicBezTo>
                    <a:cubicBezTo>
                      <a:pt x="1019005" y="114527"/>
                      <a:pt x="829529" y="138128"/>
                      <a:pt x="593162" y="111271"/>
                    </a:cubicBezTo>
                    <a:cubicBezTo>
                      <a:pt x="389395" y="88145"/>
                      <a:pt x="180251" y="46645"/>
                      <a:pt x="2144" y="0"/>
                    </a:cubicBezTo>
                    <a:cubicBezTo>
                      <a:pt x="4543" y="1031"/>
                      <a:pt x="5852" y="1587"/>
                      <a:pt x="5852" y="1587"/>
                    </a:cubicBezTo>
                    <a:cubicBezTo>
                      <a:pt x="3822" y="9342"/>
                      <a:pt x="1940" y="17637"/>
                      <a:pt x="0" y="25711"/>
                    </a:cubicBezTo>
                    <a:cubicBezTo>
                      <a:pt x="183329" y="73248"/>
                      <a:pt x="394666" y="114274"/>
                      <a:pt x="590281" y="13647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3F0ADD5E-CCDA-44CA-99CF-B67FB998BD73}"/>
                  </a:ext>
                </a:extLst>
              </p:cNvPr>
              <p:cNvSpPr/>
              <p:nvPr/>
            </p:nvSpPr>
            <p:spPr>
              <a:xfrm>
                <a:off x="1585420" y="5245338"/>
                <a:ext cx="1249209" cy="192422"/>
              </a:xfrm>
              <a:custGeom>
                <a:avLst/>
                <a:gdLst>
                  <a:gd name="connsiteX0" fmla="*/ 0 w 1249209"/>
                  <a:gd name="connsiteY0" fmla="*/ 24975 h 192422"/>
                  <a:gd name="connsiteX1" fmla="*/ 118307 w 1249209"/>
                  <a:gd name="connsiteY1" fmla="*/ 48257 h 192422"/>
                  <a:gd name="connsiteX2" fmla="*/ 635159 w 1249209"/>
                  <a:gd name="connsiteY2" fmla="*/ 153736 h 192422"/>
                  <a:gd name="connsiteX3" fmla="*/ 970443 w 1249209"/>
                  <a:gd name="connsiteY3" fmla="*/ 192422 h 192422"/>
                  <a:gd name="connsiteX4" fmla="*/ 1249209 w 1249209"/>
                  <a:gd name="connsiteY4" fmla="*/ 159455 h 192422"/>
                  <a:gd name="connsiteX5" fmla="*/ 1243472 w 1249209"/>
                  <a:gd name="connsiteY5" fmla="*/ 134815 h 192422"/>
                  <a:gd name="connsiteX6" fmla="*/ 640610 w 1249209"/>
                  <a:gd name="connsiteY6" fmla="*/ 128974 h 192422"/>
                  <a:gd name="connsiteX7" fmla="*/ 123193 w 1249209"/>
                  <a:gd name="connsiteY7" fmla="*/ 23364 h 192422"/>
                  <a:gd name="connsiteX8" fmla="*/ 4240 w 1249209"/>
                  <a:gd name="connsiteY8" fmla="*/ 0 h 192422"/>
                  <a:gd name="connsiteX9" fmla="*/ 0 w 1249209"/>
                  <a:gd name="connsiteY9" fmla="*/ 24975 h 19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209" h="192422">
                    <a:moveTo>
                      <a:pt x="0" y="24975"/>
                    </a:moveTo>
                    <a:cubicBezTo>
                      <a:pt x="37545" y="32419"/>
                      <a:pt x="76767" y="40125"/>
                      <a:pt x="118307" y="48257"/>
                    </a:cubicBezTo>
                    <a:cubicBezTo>
                      <a:pt x="279085" y="79735"/>
                      <a:pt x="461317" y="115427"/>
                      <a:pt x="635159" y="153736"/>
                    </a:cubicBezTo>
                    <a:cubicBezTo>
                      <a:pt x="758811" y="181002"/>
                      <a:pt x="870324" y="192422"/>
                      <a:pt x="970443" y="192422"/>
                    </a:cubicBezTo>
                    <a:cubicBezTo>
                      <a:pt x="1075858" y="192422"/>
                      <a:pt x="1168382" y="179628"/>
                      <a:pt x="1249209" y="159455"/>
                    </a:cubicBezTo>
                    <a:cubicBezTo>
                      <a:pt x="1247302" y="151299"/>
                      <a:pt x="1245411" y="143216"/>
                      <a:pt x="1243472" y="134815"/>
                    </a:cubicBezTo>
                    <a:cubicBezTo>
                      <a:pt x="1089331" y="173296"/>
                      <a:pt x="890500" y="184070"/>
                      <a:pt x="640610" y="128974"/>
                    </a:cubicBezTo>
                    <a:cubicBezTo>
                      <a:pt x="466474" y="90583"/>
                      <a:pt x="284095" y="54875"/>
                      <a:pt x="123193" y="23364"/>
                    </a:cubicBezTo>
                    <a:cubicBezTo>
                      <a:pt x="83045" y="15502"/>
                      <a:pt x="43225" y="7706"/>
                      <a:pt x="4240" y="0"/>
                    </a:cubicBezTo>
                    <a:cubicBezTo>
                      <a:pt x="2791" y="8238"/>
                      <a:pt x="1400" y="16615"/>
                      <a:pt x="0" y="2497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1FCF789F-55C8-48E7-AFE9-9651C698FF9F}"/>
                  </a:ext>
                </a:extLst>
              </p:cNvPr>
              <p:cNvSpPr/>
              <p:nvPr/>
            </p:nvSpPr>
            <p:spPr>
              <a:xfrm>
                <a:off x="1761971" y="5421955"/>
                <a:ext cx="1124788" cy="216791"/>
              </a:xfrm>
              <a:custGeom>
                <a:avLst/>
                <a:gdLst>
                  <a:gd name="connsiteX0" fmla="*/ 1118535 w 1124788"/>
                  <a:gd name="connsiteY0" fmla="*/ 171316 h 216791"/>
                  <a:gd name="connsiteX1" fmla="*/ 482164 w 1124788"/>
                  <a:gd name="connsiteY1" fmla="*/ 117824 h 216791"/>
                  <a:gd name="connsiteX2" fmla="*/ 0 w 1124788"/>
                  <a:gd name="connsiteY2" fmla="*/ 0 h 216791"/>
                  <a:gd name="connsiteX3" fmla="*/ 14021 w 1124788"/>
                  <a:gd name="connsiteY3" fmla="*/ 28411 h 216791"/>
                  <a:gd name="connsiteX4" fmla="*/ 474430 w 1124788"/>
                  <a:gd name="connsiteY4" fmla="*/ 141997 h 216791"/>
                  <a:gd name="connsiteX5" fmla="*/ 916168 w 1124788"/>
                  <a:gd name="connsiteY5" fmla="*/ 216792 h 216791"/>
                  <a:gd name="connsiteX6" fmla="*/ 1124788 w 1124788"/>
                  <a:gd name="connsiteY6" fmla="*/ 195981 h 216791"/>
                  <a:gd name="connsiteX7" fmla="*/ 1118535 w 1124788"/>
                  <a:gd name="connsiteY7" fmla="*/ 171316 h 21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788" h="216791">
                    <a:moveTo>
                      <a:pt x="1118535" y="171316"/>
                    </a:moveTo>
                    <a:cubicBezTo>
                      <a:pt x="958747" y="204218"/>
                      <a:pt x="748759" y="202983"/>
                      <a:pt x="482164" y="117824"/>
                    </a:cubicBezTo>
                    <a:cubicBezTo>
                      <a:pt x="320690" y="66270"/>
                      <a:pt x="155360" y="28509"/>
                      <a:pt x="0" y="0"/>
                    </a:cubicBezTo>
                    <a:cubicBezTo>
                      <a:pt x="5181" y="9121"/>
                      <a:pt x="9781" y="18660"/>
                      <a:pt x="14021" y="28411"/>
                    </a:cubicBezTo>
                    <a:cubicBezTo>
                      <a:pt x="163046" y="56339"/>
                      <a:pt x="320575" y="92865"/>
                      <a:pt x="474430" y="141997"/>
                    </a:cubicBezTo>
                    <a:cubicBezTo>
                      <a:pt x="643140" y="195866"/>
                      <a:pt x="789914" y="216792"/>
                      <a:pt x="916168" y="216792"/>
                    </a:cubicBezTo>
                    <a:cubicBezTo>
                      <a:pt x="993328" y="216792"/>
                      <a:pt x="1062656" y="208865"/>
                      <a:pt x="1124788" y="195981"/>
                    </a:cubicBezTo>
                    <a:cubicBezTo>
                      <a:pt x="1122709" y="187800"/>
                      <a:pt x="1120704" y="179922"/>
                      <a:pt x="1118535" y="17131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F2B6875-195B-4265-9699-E8760DFB6C2E}"/>
                  </a:ext>
                </a:extLst>
              </p:cNvPr>
              <p:cNvSpPr/>
              <p:nvPr/>
            </p:nvSpPr>
            <p:spPr>
              <a:xfrm>
                <a:off x="1820503" y="5574064"/>
                <a:ext cx="1116210" cy="272263"/>
              </a:xfrm>
              <a:custGeom>
                <a:avLst/>
                <a:gdLst>
                  <a:gd name="connsiteX0" fmla="*/ 1112224 w 1116210"/>
                  <a:gd name="connsiteY0" fmla="*/ 234879 h 272263"/>
                  <a:gd name="connsiteX1" fmla="*/ 441575 w 1116210"/>
                  <a:gd name="connsiteY1" fmla="*/ 131256 h 272263"/>
                  <a:gd name="connsiteX2" fmla="*/ 0 w 1116210"/>
                  <a:gd name="connsiteY2" fmla="*/ 0 h 272263"/>
                  <a:gd name="connsiteX3" fmla="*/ 8750 w 1116210"/>
                  <a:gd name="connsiteY3" fmla="*/ 27625 h 272263"/>
                  <a:gd name="connsiteX4" fmla="*/ 431925 w 1116210"/>
                  <a:gd name="connsiteY4" fmla="*/ 154694 h 272263"/>
                  <a:gd name="connsiteX5" fmla="*/ 963813 w 1116210"/>
                  <a:gd name="connsiteY5" fmla="*/ 272264 h 272263"/>
                  <a:gd name="connsiteX6" fmla="*/ 1116210 w 1116210"/>
                  <a:gd name="connsiteY6" fmla="*/ 259674 h 272263"/>
                  <a:gd name="connsiteX7" fmla="*/ 1112224 w 1116210"/>
                  <a:gd name="connsiteY7" fmla="*/ 234879 h 27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210" h="272263">
                    <a:moveTo>
                      <a:pt x="1112224" y="234879"/>
                    </a:moveTo>
                    <a:cubicBezTo>
                      <a:pt x="947361" y="261981"/>
                      <a:pt x="725915" y="248459"/>
                      <a:pt x="441575" y="131256"/>
                    </a:cubicBezTo>
                    <a:cubicBezTo>
                      <a:pt x="296020" y="71252"/>
                      <a:pt x="145203" y="29286"/>
                      <a:pt x="0" y="0"/>
                    </a:cubicBezTo>
                    <a:cubicBezTo>
                      <a:pt x="3012" y="9170"/>
                      <a:pt x="5901" y="18390"/>
                      <a:pt x="8750" y="27625"/>
                    </a:cubicBezTo>
                    <a:cubicBezTo>
                      <a:pt x="148223" y="56486"/>
                      <a:pt x="292525" y="97234"/>
                      <a:pt x="431925" y="154694"/>
                    </a:cubicBezTo>
                    <a:cubicBezTo>
                      <a:pt x="641519" y="241104"/>
                      <a:pt x="818103" y="272264"/>
                      <a:pt x="963813" y="272264"/>
                    </a:cubicBezTo>
                    <a:cubicBezTo>
                      <a:pt x="1019218" y="272264"/>
                      <a:pt x="1069621" y="267364"/>
                      <a:pt x="1116210" y="259674"/>
                    </a:cubicBezTo>
                    <a:cubicBezTo>
                      <a:pt x="1115220" y="252148"/>
                      <a:pt x="1113927" y="243951"/>
                      <a:pt x="1112224" y="234879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20ABAAA9-FF7E-4752-A7C1-6E5552903196}"/>
                  </a:ext>
                </a:extLst>
              </p:cNvPr>
              <p:cNvSpPr/>
              <p:nvPr/>
            </p:nvSpPr>
            <p:spPr>
              <a:xfrm>
                <a:off x="2206493" y="4184840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F409AF39-418B-490B-993C-581C8A2D7797}"/>
                  </a:ext>
                </a:extLst>
              </p:cNvPr>
              <p:cNvSpPr/>
              <p:nvPr/>
            </p:nvSpPr>
            <p:spPr>
              <a:xfrm>
                <a:off x="1842938" y="4157803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CB3A8E8A-083E-4624-9761-18E7A6141F01}"/>
                  </a:ext>
                </a:extLst>
              </p:cNvPr>
              <p:cNvSpPr/>
              <p:nvPr/>
            </p:nvSpPr>
            <p:spPr>
              <a:xfrm>
                <a:off x="1843219" y="4035354"/>
                <a:ext cx="91746" cy="33879"/>
              </a:xfrm>
              <a:custGeom>
                <a:avLst/>
                <a:gdLst>
                  <a:gd name="connsiteX0" fmla="*/ 87144 w 91746"/>
                  <a:gd name="connsiteY0" fmla="*/ 16340 h 33879"/>
                  <a:gd name="connsiteX1" fmla="*/ 1233 w 91746"/>
                  <a:gd name="connsiteY1" fmla="*/ 17739 h 33879"/>
                  <a:gd name="connsiteX2" fmla="*/ 9713 w 91746"/>
                  <a:gd name="connsiteY2" fmla="*/ 28766 h 33879"/>
                  <a:gd name="connsiteX3" fmla="*/ 40219 w 91746"/>
                  <a:gd name="connsiteY3" fmla="*/ 22238 h 33879"/>
                  <a:gd name="connsiteX4" fmla="*/ 77542 w 91746"/>
                  <a:gd name="connsiteY4" fmla="*/ 32775 h 33879"/>
                  <a:gd name="connsiteX5" fmla="*/ 87144 w 91746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6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6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63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7CACE75-FC49-4ED3-905D-9D035DBA232D}"/>
                  </a:ext>
                </a:extLst>
              </p:cNvPr>
              <p:cNvSpPr/>
              <p:nvPr/>
            </p:nvSpPr>
            <p:spPr>
              <a:xfrm>
                <a:off x="2196698" y="4053629"/>
                <a:ext cx="91742" cy="33879"/>
              </a:xfrm>
              <a:custGeom>
                <a:avLst/>
                <a:gdLst>
                  <a:gd name="connsiteX0" fmla="*/ 87144 w 91742"/>
                  <a:gd name="connsiteY0" fmla="*/ 16340 h 33879"/>
                  <a:gd name="connsiteX1" fmla="*/ 1233 w 91742"/>
                  <a:gd name="connsiteY1" fmla="*/ 17739 h 33879"/>
                  <a:gd name="connsiteX2" fmla="*/ 9713 w 91742"/>
                  <a:gd name="connsiteY2" fmla="*/ 28766 h 33879"/>
                  <a:gd name="connsiteX3" fmla="*/ 40219 w 91742"/>
                  <a:gd name="connsiteY3" fmla="*/ 22238 h 33879"/>
                  <a:gd name="connsiteX4" fmla="*/ 77542 w 91742"/>
                  <a:gd name="connsiteY4" fmla="*/ 32775 h 33879"/>
                  <a:gd name="connsiteX5" fmla="*/ 87144 w 91742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2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5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55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9D4B8BA-D51B-4EED-8F34-1B42143AC03B}"/>
                  </a:ext>
                </a:extLst>
              </p:cNvPr>
              <p:cNvSpPr/>
              <p:nvPr/>
            </p:nvSpPr>
            <p:spPr>
              <a:xfrm>
                <a:off x="2650359" y="4484566"/>
                <a:ext cx="111398" cy="86165"/>
              </a:xfrm>
              <a:custGeom>
                <a:avLst/>
                <a:gdLst>
                  <a:gd name="connsiteX0" fmla="*/ 34164 w 111398"/>
                  <a:gd name="connsiteY0" fmla="*/ 32640 h 86165"/>
                  <a:gd name="connsiteX1" fmla="*/ 0 w 111398"/>
                  <a:gd name="connsiteY1" fmla="*/ 86165 h 86165"/>
                  <a:gd name="connsiteX2" fmla="*/ 111398 w 111398"/>
                  <a:gd name="connsiteY2" fmla="*/ 0 h 86165"/>
                  <a:gd name="connsiteX3" fmla="*/ 73346 w 111398"/>
                  <a:gd name="connsiteY3" fmla="*/ 5612 h 86165"/>
                  <a:gd name="connsiteX4" fmla="*/ 49511 w 111398"/>
                  <a:gd name="connsiteY4" fmla="*/ 3354 h 86165"/>
                  <a:gd name="connsiteX5" fmla="*/ 34164 w 111398"/>
                  <a:gd name="connsiteY5" fmla="*/ 32640 h 8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98" h="86165">
                    <a:moveTo>
                      <a:pt x="34164" y="32640"/>
                    </a:moveTo>
                    <a:cubicBezTo>
                      <a:pt x="23679" y="51243"/>
                      <a:pt x="12278" y="69093"/>
                      <a:pt x="0" y="86165"/>
                    </a:cubicBezTo>
                    <a:cubicBezTo>
                      <a:pt x="40557" y="75154"/>
                      <a:pt x="85427" y="43169"/>
                      <a:pt x="111398" y="0"/>
                    </a:cubicBezTo>
                    <a:cubicBezTo>
                      <a:pt x="99342" y="3616"/>
                      <a:pt x="86581" y="5612"/>
                      <a:pt x="73346" y="5612"/>
                    </a:cubicBezTo>
                    <a:cubicBezTo>
                      <a:pt x="65194" y="5612"/>
                      <a:pt x="57254" y="4769"/>
                      <a:pt x="49511" y="3354"/>
                    </a:cubicBezTo>
                    <a:cubicBezTo>
                      <a:pt x="44617" y="13285"/>
                      <a:pt x="39558" y="23094"/>
                      <a:pt x="34164" y="326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5AC33AAB-BA41-4F8D-A75F-034D78795BD3}"/>
                  </a:ext>
                </a:extLst>
              </p:cNvPr>
              <p:cNvSpPr/>
              <p:nvPr/>
            </p:nvSpPr>
            <p:spPr>
              <a:xfrm>
                <a:off x="1617223" y="3821613"/>
                <a:ext cx="1294953" cy="479390"/>
              </a:xfrm>
              <a:custGeom>
                <a:avLst/>
                <a:gdLst>
                  <a:gd name="connsiteX0" fmla="*/ 20655 w 1294953"/>
                  <a:gd name="connsiteY0" fmla="*/ 313882 h 479390"/>
                  <a:gd name="connsiteX1" fmla="*/ 40946 w 1294953"/>
                  <a:gd name="connsiteY1" fmla="*/ 317833 h 479390"/>
                  <a:gd name="connsiteX2" fmla="*/ 148333 w 1294953"/>
                  <a:gd name="connsiteY2" fmla="*/ 193367 h 479390"/>
                  <a:gd name="connsiteX3" fmla="*/ 158622 w 1294953"/>
                  <a:gd name="connsiteY3" fmla="*/ 167606 h 479390"/>
                  <a:gd name="connsiteX4" fmla="*/ 387156 w 1294953"/>
                  <a:gd name="connsiteY4" fmla="*/ 132234 h 479390"/>
                  <a:gd name="connsiteX5" fmla="*/ 395612 w 1294953"/>
                  <a:gd name="connsiteY5" fmla="*/ 259040 h 479390"/>
                  <a:gd name="connsiteX6" fmla="*/ 611304 w 1294953"/>
                  <a:gd name="connsiteY6" fmla="*/ 123783 h 479390"/>
                  <a:gd name="connsiteX7" fmla="*/ 618818 w 1294953"/>
                  <a:gd name="connsiteY7" fmla="*/ 182045 h 479390"/>
                  <a:gd name="connsiteX8" fmla="*/ 742412 w 1294953"/>
                  <a:gd name="connsiteY8" fmla="*/ 166052 h 479390"/>
                  <a:gd name="connsiteX9" fmla="*/ 794068 w 1294953"/>
                  <a:gd name="connsiteY9" fmla="*/ 120830 h 479390"/>
                  <a:gd name="connsiteX10" fmla="*/ 1033169 w 1294953"/>
                  <a:gd name="connsiteY10" fmla="*/ 372103 h 479390"/>
                  <a:gd name="connsiteX11" fmla="*/ 1152932 w 1294953"/>
                  <a:gd name="connsiteY11" fmla="*/ 411116 h 479390"/>
                  <a:gd name="connsiteX12" fmla="*/ 1152777 w 1294953"/>
                  <a:gd name="connsiteY12" fmla="*/ 412596 h 479390"/>
                  <a:gd name="connsiteX13" fmla="*/ 1225738 w 1294953"/>
                  <a:gd name="connsiteY13" fmla="*/ 479390 h 479390"/>
                  <a:gd name="connsiteX14" fmla="*/ 1241658 w 1294953"/>
                  <a:gd name="connsiteY14" fmla="*/ 454914 h 479390"/>
                  <a:gd name="connsiteX15" fmla="*/ 1287527 w 1294953"/>
                  <a:gd name="connsiteY15" fmla="*/ 291377 h 479390"/>
                  <a:gd name="connsiteX16" fmla="*/ 1287495 w 1294953"/>
                  <a:gd name="connsiteY16" fmla="*/ 291361 h 479390"/>
                  <a:gd name="connsiteX17" fmla="*/ 1286758 w 1294953"/>
                  <a:gd name="connsiteY17" fmla="*/ 291508 h 479390"/>
                  <a:gd name="connsiteX18" fmla="*/ 1286611 w 1294953"/>
                  <a:gd name="connsiteY18" fmla="*/ 290838 h 479390"/>
                  <a:gd name="connsiteX19" fmla="*/ 621993 w 1294953"/>
                  <a:gd name="connsiteY19" fmla="*/ 3088 h 479390"/>
                  <a:gd name="connsiteX20" fmla="*/ 49409 w 1294953"/>
                  <a:gd name="connsiteY20" fmla="*/ 85016 h 479390"/>
                  <a:gd name="connsiteX21" fmla="*/ 8205 w 1294953"/>
                  <a:gd name="connsiteY21" fmla="*/ 298822 h 479390"/>
                  <a:gd name="connsiteX22" fmla="*/ 20655 w 1294953"/>
                  <a:gd name="connsiteY22" fmla="*/ 313882 h 47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4953" h="479390">
                    <a:moveTo>
                      <a:pt x="20655" y="313882"/>
                    </a:moveTo>
                    <a:cubicBezTo>
                      <a:pt x="26900" y="318038"/>
                      <a:pt x="33759" y="319077"/>
                      <a:pt x="40946" y="317833"/>
                    </a:cubicBezTo>
                    <a:cubicBezTo>
                      <a:pt x="82804" y="310577"/>
                      <a:pt x="136219" y="223618"/>
                      <a:pt x="148333" y="193367"/>
                    </a:cubicBezTo>
                    <a:cubicBezTo>
                      <a:pt x="152148" y="185260"/>
                      <a:pt x="155552" y="176613"/>
                      <a:pt x="158622" y="167606"/>
                    </a:cubicBezTo>
                    <a:cubicBezTo>
                      <a:pt x="221614" y="184785"/>
                      <a:pt x="344668" y="144374"/>
                      <a:pt x="387156" y="132234"/>
                    </a:cubicBezTo>
                    <a:cubicBezTo>
                      <a:pt x="332178" y="174502"/>
                      <a:pt x="298341" y="259040"/>
                      <a:pt x="395612" y="259040"/>
                    </a:cubicBezTo>
                    <a:cubicBezTo>
                      <a:pt x="480196" y="259040"/>
                      <a:pt x="611304" y="123783"/>
                      <a:pt x="611304" y="123783"/>
                    </a:cubicBezTo>
                    <a:cubicBezTo>
                      <a:pt x="611304" y="123783"/>
                      <a:pt x="600761" y="173423"/>
                      <a:pt x="618818" y="182045"/>
                    </a:cubicBezTo>
                    <a:cubicBezTo>
                      <a:pt x="649037" y="196475"/>
                      <a:pt x="710637" y="184573"/>
                      <a:pt x="742412" y="166052"/>
                    </a:cubicBezTo>
                    <a:cubicBezTo>
                      <a:pt x="762932" y="153519"/>
                      <a:pt x="779973" y="138148"/>
                      <a:pt x="794068" y="120830"/>
                    </a:cubicBezTo>
                    <a:cubicBezTo>
                      <a:pt x="847999" y="222996"/>
                      <a:pt x="959430" y="327445"/>
                      <a:pt x="1033169" y="372103"/>
                    </a:cubicBezTo>
                    <a:cubicBezTo>
                      <a:pt x="1072785" y="396252"/>
                      <a:pt x="1110550" y="409635"/>
                      <a:pt x="1152932" y="411116"/>
                    </a:cubicBezTo>
                    <a:cubicBezTo>
                      <a:pt x="1152883" y="411607"/>
                      <a:pt x="1152834" y="412097"/>
                      <a:pt x="1152777" y="412596"/>
                    </a:cubicBezTo>
                    <a:cubicBezTo>
                      <a:pt x="1184903" y="424614"/>
                      <a:pt x="1211038" y="448689"/>
                      <a:pt x="1225738" y="479390"/>
                    </a:cubicBezTo>
                    <a:cubicBezTo>
                      <a:pt x="1231059" y="471202"/>
                      <a:pt x="1236412" y="463046"/>
                      <a:pt x="1241658" y="454914"/>
                    </a:cubicBezTo>
                    <a:cubicBezTo>
                      <a:pt x="1278409" y="397978"/>
                      <a:pt x="1309766" y="342718"/>
                      <a:pt x="1287527" y="291377"/>
                    </a:cubicBezTo>
                    <a:cubicBezTo>
                      <a:pt x="1287519" y="291369"/>
                      <a:pt x="1287503" y="291369"/>
                      <a:pt x="1287495" y="291361"/>
                    </a:cubicBezTo>
                    <a:lnTo>
                      <a:pt x="1286758" y="291508"/>
                    </a:lnTo>
                    <a:cubicBezTo>
                      <a:pt x="1286717" y="291287"/>
                      <a:pt x="1286652" y="291058"/>
                      <a:pt x="1286611" y="290838"/>
                    </a:cubicBezTo>
                    <a:cubicBezTo>
                      <a:pt x="1159448" y="215479"/>
                      <a:pt x="946809" y="30403"/>
                      <a:pt x="621993" y="3088"/>
                    </a:cubicBezTo>
                    <a:cubicBezTo>
                      <a:pt x="381222" y="-17118"/>
                      <a:pt x="174845" y="67804"/>
                      <a:pt x="49409" y="85016"/>
                    </a:cubicBezTo>
                    <a:cubicBezTo>
                      <a:pt x="13959" y="155507"/>
                      <a:pt x="-14688" y="254598"/>
                      <a:pt x="8205" y="298822"/>
                    </a:cubicBezTo>
                    <a:cubicBezTo>
                      <a:pt x="11365" y="304933"/>
                      <a:pt x="15408" y="310094"/>
                      <a:pt x="20655" y="313882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6" name="Picture 3">
              <a:extLst>
                <a:ext uri="{FF2B5EF4-FFF2-40B4-BE49-F238E27FC236}">
                  <a16:creationId xmlns:a16="http://schemas.microsoft.com/office/drawing/2014/main" id="{75EBC8FD-5676-488A-B8D2-8C37A8F688E8}"/>
                </a:ext>
              </a:extLst>
            </p:cNvPr>
            <p:cNvGrpSpPr/>
            <p:nvPr/>
          </p:nvGrpSpPr>
          <p:grpSpPr>
            <a:xfrm>
              <a:off x="1236776" y="3486619"/>
              <a:ext cx="1807105" cy="4090258"/>
              <a:chOff x="1236776" y="3486619"/>
              <a:chExt cx="1807105" cy="4090258"/>
            </a:xfrm>
            <a:solidFill>
              <a:srgbClr val="F59676"/>
            </a:solidFill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4DC71B6-737A-4D26-A687-0BB571AE662B}"/>
                  </a:ext>
                </a:extLst>
              </p:cNvPr>
              <p:cNvSpPr/>
              <p:nvPr/>
            </p:nvSpPr>
            <p:spPr>
              <a:xfrm>
                <a:off x="2189379" y="7249106"/>
                <a:ext cx="443490" cy="327770"/>
              </a:xfrm>
              <a:custGeom>
                <a:avLst/>
                <a:gdLst>
                  <a:gd name="connsiteX0" fmla="*/ 350711 w 443490"/>
                  <a:gd name="connsiteY0" fmla="*/ 90681 h 327770"/>
                  <a:gd name="connsiteX1" fmla="*/ 228231 w 443490"/>
                  <a:gd name="connsiteY1" fmla="*/ 134897 h 327770"/>
                  <a:gd name="connsiteX2" fmla="*/ 39713 w 443490"/>
                  <a:gd name="connsiteY2" fmla="*/ 0 h 327770"/>
                  <a:gd name="connsiteX3" fmla="*/ 1341 w 443490"/>
                  <a:gd name="connsiteY3" fmla="*/ 66197 h 327770"/>
                  <a:gd name="connsiteX4" fmla="*/ 80466 w 443490"/>
                  <a:gd name="connsiteY4" fmla="*/ 162956 h 327770"/>
                  <a:gd name="connsiteX5" fmla="*/ 346079 w 443490"/>
                  <a:gd name="connsiteY5" fmla="*/ 319375 h 327770"/>
                  <a:gd name="connsiteX6" fmla="*/ 423002 w 443490"/>
                  <a:gd name="connsiteY6" fmla="*/ 304536 h 327770"/>
                  <a:gd name="connsiteX7" fmla="*/ 370642 w 443490"/>
                  <a:gd name="connsiteY7" fmla="*/ 101389 h 327770"/>
                  <a:gd name="connsiteX8" fmla="*/ 350711 w 443490"/>
                  <a:gd name="connsiteY8" fmla="*/ 90681 h 32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490" h="327770">
                    <a:moveTo>
                      <a:pt x="350711" y="90681"/>
                    </a:moveTo>
                    <a:cubicBezTo>
                      <a:pt x="310040" y="87932"/>
                      <a:pt x="228231" y="134897"/>
                      <a:pt x="228231" y="134897"/>
                    </a:cubicBezTo>
                    <a:lnTo>
                      <a:pt x="39713" y="0"/>
                    </a:lnTo>
                    <a:cubicBezTo>
                      <a:pt x="26747" y="270"/>
                      <a:pt x="10066" y="27634"/>
                      <a:pt x="1341" y="66197"/>
                    </a:cubicBezTo>
                    <a:cubicBezTo>
                      <a:pt x="-9660" y="108425"/>
                      <a:pt x="49723" y="140018"/>
                      <a:pt x="80466" y="162956"/>
                    </a:cubicBezTo>
                    <a:cubicBezTo>
                      <a:pt x="165787" y="226600"/>
                      <a:pt x="263991" y="285336"/>
                      <a:pt x="346079" y="319375"/>
                    </a:cubicBezTo>
                    <a:cubicBezTo>
                      <a:pt x="374006" y="331638"/>
                      <a:pt x="399061" y="333372"/>
                      <a:pt x="423002" y="304536"/>
                    </a:cubicBezTo>
                    <a:cubicBezTo>
                      <a:pt x="485969" y="228694"/>
                      <a:pt x="385039" y="127248"/>
                      <a:pt x="370642" y="101389"/>
                    </a:cubicBezTo>
                    <a:cubicBezTo>
                      <a:pt x="367090" y="94485"/>
                      <a:pt x="359961" y="91303"/>
                      <a:pt x="350711" y="90681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6019F608-BCB4-4507-8B40-FCB9DCC789AD}"/>
                  </a:ext>
                </a:extLst>
              </p:cNvPr>
              <p:cNvSpPr/>
              <p:nvPr/>
            </p:nvSpPr>
            <p:spPr>
              <a:xfrm>
                <a:off x="1497554" y="5310853"/>
                <a:ext cx="1468553" cy="1232460"/>
              </a:xfrm>
              <a:custGeom>
                <a:avLst/>
                <a:gdLst>
                  <a:gd name="connsiteX0" fmla="*/ 1361066 w 1468553"/>
                  <a:gd name="connsiteY0" fmla="*/ 675214 h 1232460"/>
                  <a:gd name="connsiteX1" fmla="*/ 759703 w 1468553"/>
                  <a:gd name="connsiteY1" fmla="*/ 491439 h 1232460"/>
                  <a:gd name="connsiteX2" fmla="*/ 675168 w 1468553"/>
                  <a:gd name="connsiteY2" fmla="*/ 445603 h 1232460"/>
                  <a:gd name="connsiteX3" fmla="*/ 675110 w 1468553"/>
                  <a:gd name="connsiteY3" fmla="*/ 446471 h 1232460"/>
                  <a:gd name="connsiteX4" fmla="*/ 674971 w 1468553"/>
                  <a:gd name="connsiteY4" fmla="*/ 445849 h 1232460"/>
                  <a:gd name="connsiteX5" fmla="*/ 674611 w 1468553"/>
                  <a:gd name="connsiteY5" fmla="*/ 445342 h 1232460"/>
                  <a:gd name="connsiteX6" fmla="*/ 80958 w 1468553"/>
                  <a:gd name="connsiteY6" fmla="*/ 1541 h 1232460"/>
                  <a:gd name="connsiteX7" fmla="*/ 46802 w 1468553"/>
                  <a:gd name="connsiteY7" fmla="*/ 9214 h 1232460"/>
                  <a:gd name="connsiteX8" fmla="*/ 0 w 1468553"/>
                  <a:gd name="connsiteY8" fmla="*/ 28413 h 1232460"/>
                  <a:gd name="connsiteX9" fmla="*/ 260350 w 1468553"/>
                  <a:gd name="connsiteY9" fmla="*/ 264830 h 1232460"/>
                  <a:gd name="connsiteX10" fmla="*/ 261848 w 1468553"/>
                  <a:gd name="connsiteY10" fmla="*/ 767523 h 1232460"/>
                  <a:gd name="connsiteX11" fmla="*/ 256298 w 1468553"/>
                  <a:gd name="connsiteY11" fmla="*/ 835577 h 1232460"/>
                  <a:gd name="connsiteX12" fmla="*/ 652168 w 1468553"/>
                  <a:gd name="connsiteY12" fmla="*/ 1031500 h 1232460"/>
                  <a:gd name="connsiteX13" fmla="*/ 659763 w 1468553"/>
                  <a:gd name="connsiteY13" fmla="*/ 1104078 h 1232460"/>
                  <a:gd name="connsiteX14" fmla="*/ 763714 w 1468553"/>
                  <a:gd name="connsiteY14" fmla="*/ 1180427 h 1232460"/>
                  <a:gd name="connsiteX15" fmla="*/ 1181470 w 1468553"/>
                  <a:gd name="connsiteY15" fmla="*/ 1230614 h 1232460"/>
                  <a:gd name="connsiteX16" fmla="*/ 1223819 w 1468553"/>
                  <a:gd name="connsiteY16" fmla="*/ 1232152 h 1232460"/>
                  <a:gd name="connsiteX17" fmla="*/ 1460089 w 1468553"/>
                  <a:gd name="connsiteY17" fmla="*/ 1149692 h 1232460"/>
                  <a:gd name="connsiteX18" fmla="*/ 1425572 w 1468553"/>
                  <a:gd name="connsiteY18" fmla="*/ 956452 h 1232460"/>
                  <a:gd name="connsiteX19" fmla="*/ 1361066 w 1468553"/>
                  <a:gd name="connsiteY19" fmla="*/ 675214 h 123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8553" h="1232460">
                    <a:moveTo>
                      <a:pt x="1361066" y="675214"/>
                    </a:moveTo>
                    <a:cubicBezTo>
                      <a:pt x="1267380" y="720657"/>
                      <a:pt x="1082464" y="700893"/>
                      <a:pt x="759703" y="491439"/>
                    </a:cubicBezTo>
                    <a:cubicBezTo>
                      <a:pt x="731718" y="473278"/>
                      <a:pt x="703472" y="458128"/>
                      <a:pt x="675168" y="445603"/>
                    </a:cubicBezTo>
                    <a:cubicBezTo>
                      <a:pt x="675151" y="445890"/>
                      <a:pt x="675127" y="446184"/>
                      <a:pt x="675110" y="446471"/>
                    </a:cubicBezTo>
                    <a:cubicBezTo>
                      <a:pt x="675029" y="446094"/>
                      <a:pt x="674971" y="445849"/>
                      <a:pt x="674971" y="445849"/>
                    </a:cubicBezTo>
                    <a:cubicBezTo>
                      <a:pt x="674971" y="445849"/>
                      <a:pt x="674832" y="445653"/>
                      <a:pt x="674611" y="445342"/>
                    </a:cubicBezTo>
                    <a:cubicBezTo>
                      <a:pt x="662530" y="428645"/>
                      <a:pt x="328204" y="-29848"/>
                      <a:pt x="80958" y="1541"/>
                    </a:cubicBezTo>
                    <a:cubicBezTo>
                      <a:pt x="69376" y="3013"/>
                      <a:pt x="57966" y="5492"/>
                      <a:pt x="46802" y="9214"/>
                    </a:cubicBezTo>
                    <a:cubicBezTo>
                      <a:pt x="29581" y="14948"/>
                      <a:pt x="14046" y="21378"/>
                      <a:pt x="0" y="28413"/>
                    </a:cubicBezTo>
                    <a:cubicBezTo>
                      <a:pt x="153085" y="18752"/>
                      <a:pt x="227241" y="123381"/>
                      <a:pt x="260350" y="264830"/>
                    </a:cubicBezTo>
                    <a:cubicBezTo>
                      <a:pt x="307487" y="466186"/>
                      <a:pt x="271514" y="640660"/>
                      <a:pt x="261848" y="767523"/>
                    </a:cubicBezTo>
                    <a:cubicBezTo>
                      <a:pt x="260121" y="790216"/>
                      <a:pt x="258156" y="812892"/>
                      <a:pt x="256298" y="835577"/>
                    </a:cubicBezTo>
                    <a:cubicBezTo>
                      <a:pt x="394462" y="953033"/>
                      <a:pt x="550829" y="1026756"/>
                      <a:pt x="652168" y="1031500"/>
                    </a:cubicBezTo>
                    <a:cubicBezTo>
                      <a:pt x="653420" y="1063953"/>
                      <a:pt x="655843" y="1089083"/>
                      <a:pt x="659763" y="1104078"/>
                    </a:cubicBezTo>
                    <a:cubicBezTo>
                      <a:pt x="668620" y="1137921"/>
                      <a:pt x="708939" y="1162503"/>
                      <a:pt x="763714" y="1180427"/>
                    </a:cubicBezTo>
                    <a:cubicBezTo>
                      <a:pt x="901435" y="1225501"/>
                      <a:pt x="1130616" y="1228479"/>
                      <a:pt x="1181470" y="1230614"/>
                    </a:cubicBezTo>
                    <a:cubicBezTo>
                      <a:pt x="1194157" y="1231146"/>
                      <a:pt x="1208497" y="1231784"/>
                      <a:pt x="1223819" y="1232152"/>
                    </a:cubicBezTo>
                    <a:cubicBezTo>
                      <a:pt x="1308616" y="1234205"/>
                      <a:pt x="1423935" y="1228045"/>
                      <a:pt x="1460089" y="1149692"/>
                    </a:cubicBezTo>
                    <a:cubicBezTo>
                      <a:pt x="1488171" y="1099006"/>
                      <a:pt x="1438464" y="1002026"/>
                      <a:pt x="1425572" y="956452"/>
                    </a:cubicBezTo>
                    <a:cubicBezTo>
                      <a:pt x="1394338" y="863873"/>
                      <a:pt x="1376274" y="768513"/>
                      <a:pt x="1361066" y="67521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53BA727-0A8E-401B-8995-E50EE3AE5EF1}"/>
                  </a:ext>
                </a:extLst>
              </p:cNvPr>
              <p:cNvSpPr/>
              <p:nvPr/>
            </p:nvSpPr>
            <p:spPr>
              <a:xfrm>
                <a:off x="1236776" y="6500862"/>
                <a:ext cx="494139" cy="241143"/>
              </a:xfrm>
              <a:custGeom>
                <a:avLst/>
                <a:gdLst>
                  <a:gd name="connsiteX0" fmla="*/ 489361 w 494139"/>
                  <a:gd name="connsiteY0" fmla="*/ 138984 h 241143"/>
                  <a:gd name="connsiteX1" fmla="*/ 258346 w 494139"/>
                  <a:gd name="connsiteY1" fmla="*/ 119220 h 241143"/>
                  <a:gd name="connsiteX2" fmla="*/ 171822 w 494139"/>
                  <a:gd name="connsiteY2" fmla="*/ 1314 h 241143"/>
                  <a:gd name="connsiteX3" fmla="*/ 171822 w 494139"/>
                  <a:gd name="connsiteY3" fmla="*/ 1314 h 241143"/>
                  <a:gd name="connsiteX4" fmla="*/ 10 w 494139"/>
                  <a:gd name="connsiteY4" fmla="*/ 121821 h 241143"/>
                  <a:gd name="connsiteX5" fmla="*/ 48866 w 494139"/>
                  <a:gd name="connsiteY5" fmla="*/ 183028 h 241143"/>
                  <a:gd name="connsiteX6" fmla="*/ 352491 w 494139"/>
                  <a:gd name="connsiteY6" fmla="*/ 236455 h 241143"/>
                  <a:gd name="connsiteX7" fmla="*/ 475536 w 494139"/>
                  <a:gd name="connsiteY7" fmla="*/ 214228 h 241143"/>
                  <a:gd name="connsiteX8" fmla="*/ 490065 w 494139"/>
                  <a:gd name="connsiteY8" fmla="*/ 139786 h 241143"/>
                  <a:gd name="connsiteX9" fmla="*/ 489361 w 494139"/>
                  <a:gd name="connsiteY9" fmla="*/ 138984 h 24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139" h="241143">
                    <a:moveTo>
                      <a:pt x="489361" y="138984"/>
                    </a:moveTo>
                    <a:lnTo>
                      <a:pt x="258346" y="119220"/>
                    </a:lnTo>
                    <a:cubicBezTo>
                      <a:pt x="258346" y="119220"/>
                      <a:pt x="210603" y="-14597"/>
                      <a:pt x="171822" y="1314"/>
                    </a:cubicBezTo>
                    <a:cubicBezTo>
                      <a:pt x="171822" y="1314"/>
                      <a:pt x="171822" y="1314"/>
                      <a:pt x="171822" y="1314"/>
                    </a:cubicBezTo>
                    <a:cubicBezTo>
                      <a:pt x="144067" y="11638"/>
                      <a:pt x="1401" y="23279"/>
                      <a:pt x="10" y="121821"/>
                    </a:cubicBezTo>
                    <a:cubicBezTo>
                      <a:pt x="-514" y="159288"/>
                      <a:pt x="19662" y="174226"/>
                      <a:pt x="48866" y="183028"/>
                    </a:cubicBezTo>
                    <a:cubicBezTo>
                      <a:pt x="133410" y="210416"/>
                      <a:pt x="246257" y="229485"/>
                      <a:pt x="352491" y="236455"/>
                    </a:cubicBezTo>
                    <a:cubicBezTo>
                      <a:pt x="390780" y="238966"/>
                      <a:pt x="456473" y="253479"/>
                      <a:pt x="475536" y="214228"/>
                    </a:cubicBezTo>
                    <a:cubicBezTo>
                      <a:pt x="493462" y="180173"/>
                      <a:pt x="498716" y="149349"/>
                      <a:pt x="490065" y="139786"/>
                    </a:cubicBezTo>
                    <a:cubicBezTo>
                      <a:pt x="489827" y="139524"/>
                      <a:pt x="489623" y="139213"/>
                      <a:pt x="489361" y="138984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5" name="Picture 3">
                <a:extLst>
                  <a:ext uri="{FF2B5EF4-FFF2-40B4-BE49-F238E27FC236}">
                    <a16:creationId xmlns:a16="http://schemas.microsoft.com/office/drawing/2014/main" id="{798A0863-D6E9-49AD-9C30-CC075B7A3899}"/>
                  </a:ext>
                </a:extLst>
              </p:cNvPr>
              <p:cNvGrpSpPr/>
              <p:nvPr/>
            </p:nvGrpSpPr>
            <p:grpSpPr>
              <a:xfrm>
                <a:off x="1459168" y="3486619"/>
                <a:ext cx="1584713" cy="789908"/>
                <a:chOff x="1459168" y="3486619"/>
                <a:chExt cx="1584713" cy="789908"/>
              </a:xfrm>
              <a:solidFill>
                <a:srgbClr val="F59676"/>
              </a:solidFill>
            </p:grpSpPr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B4EE0CB3-4485-4237-BD7B-A62E44EB7078}"/>
                    </a:ext>
                  </a:extLst>
                </p:cNvPr>
                <p:cNvSpPr/>
                <p:nvPr/>
              </p:nvSpPr>
              <p:spPr>
                <a:xfrm>
                  <a:off x="1630945" y="3486619"/>
                  <a:ext cx="1262919" cy="457411"/>
                </a:xfrm>
                <a:custGeom>
                  <a:avLst/>
                  <a:gdLst>
                    <a:gd name="connsiteX0" fmla="*/ 600880 w 1262919"/>
                    <a:gd name="connsiteY0" fmla="*/ 261120 h 457411"/>
                    <a:gd name="connsiteX1" fmla="*/ 1262919 w 1262919"/>
                    <a:gd name="connsiteY1" fmla="*/ 457412 h 457411"/>
                    <a:gd name="connsiteX2" fmla="*/ 1114729 w 1262919"/>
                    <a:gd name="connsiteY2" fmla="*/ 164745 h 457411"/>
                    <a:gd name="connsiteX3" fmla="*/ 638687 w 1262919"/>
                    <a:gd name="connsiteY3" fmla="*/ 11058 h 457411"/>
                    <a:gd name="connsiteX4" fmla="*/ 190302 w 1262919"/>
                    <a:gd name="connsiteY4" fmla="*/ 62800 h 457411"/>
                    <a:gd name="connsiteX5" fmla="*/ 31963 w 1262919"/>
                    <a:gd name="connsiteY5" fmla="*/ 233478 h 457411"/>
                    <a:gd name="connsiteX6" fmla="*/ 0 w 1262919"/>
                    <a:gd name="connsiteY6" fmla="*/ 290791 h 457411"/>
                    <a:gd name="connsiteX7" fmla="*/ 600880 w 1262919"/>
                    <a:gd name="connsiteY7" fmla="*/ 261120 h 45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2919" h="457411">
                      <a:moveTo>
                        <a:pt x="600880" y="261120"/>
                      </a:moveTo>
                      <a:cubicBezTo>
                        <a:pt x="951560" y="302710"/>
                        <a:pt x="1144924" y="384621"/>
                        <a:pt x="1262919" y="457412"/>
                      </a:cubicBezTo>
                      <a:cubicBezTo>
                        <a:pt x="1230948" y="350386"/>
                        <a:pt x="1205575" y="241086"/>
                        <a:pt x="1114729" y="164745"/>
                      </a:cubicBezTo>
                      <a:cubicBezTo>
                        <a:pt x="982270" y="53670"/>
                        <a:pt x="805146" y="27542"/>
                        <a:pt x="638687" y="11058"/>
                      </a:cubicBezTo>
                      <a:cubicBezTo>
                        <a:pt x="491512" y="-3397"/>
                        <a:pt x="322507" y="-17083"/>
                        <a:pt x="190302" y="62800"/>
                      </a:cubicBezTo>
                      <a:cubicBezTo>
                        <a:pt x="125346" y="102107"/>
                        <a:pt x="74083" y="165261"/>
                        <a:pt x="31963" y="233478"/>
                      </a:cubicBezTo>
                      <a:cubicBezTo>
                        <a:pt x="22329" y="249209"/>
                        <a:pt x="10902" y="269996"/>
                        <a:pt x="0" y="290791"/>
                      </a:cubicBezTo>
                      <a:cubicBezTo>
                        <a:pt x="108354" y="262134"/>
                        <a:pt x="313634" y="227130"/>
                        <a:pt x="600880" y="2611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B4B49508-D835-4E3F-BB70-223DAE688343}"/>
                    </a:ext>
                  </a:extLst>
                </p:cNvPr>
                <p:cNvSpPr/>
                <p:nvPr/>
              </p:nvSpPr>
              <p:spPr>
                <a:xfrm>
                  <a:off x="1459168" y="3759427"/>
                  <a:ext cx="1584713" cy="517100"/>
                </a:xfrm>
                <a:custGeom>
                  <a:avLst/>
                  <a:gdLst>
                    <a:gd name="connsiteX0" fmla="*/ 1446761 w 1584713"/>
                    <a:gd name="connsiteY0" fmla="*/ 222544 h 517100"/>
                    <a:gd name="connsiteX1" fmla="*/ 1446622 w 1584713"/>
                    <a:gd name="connsiteY1" fmla="*/ 222143 h 517100"/>
                    <a:gd name="connsiteX2" fmla="*/ 1446622 w 1584713"/>
                    <a:gd name="connsiteY2" fmla="*/ 222135 h 517100"/>
                    <a:gd name="connsiteX3" fmla="*/ 769612 w 1584713"/>
                    <a:gd name="connsiteY3" fmla="*/ 13671 h 517100"/>
                    <a:gd name="connsiteX4" fmla="*/ 155284 w 1584713"/>
                    <a:gd name="connsiteY4" fmla="*/ 49174 h 517100"/>
                    <a:gd name="connsiteX5" fmla="*/ 155276 w 1584713"/>
                    <a:gd name="connsiteY5" fmla="*/ 49183 h 517100"/>
                    <a:gd name="connsiteX6" fmla="*/ 154973 w 1584713"/>
                    <a:gd name="connsiteY6" fmla="*/ 49813 h 517100"/>
                    <a:gd name="connsiteX7" fmla="*/ 59118 w 1584713"/>
                    <a:gd name="connsiteY7" fmla="*/ 90920 h 517100"/>
                    <a:gd name="connsiteX8" fmla="*/ 166252 w 1584713"/>
                    <a:gd name="connsiteY8" fmla="*/ 361008 h 517100"/>
                    <a:gd name="connsiteX9" fmla="*/ 207456 w 1584713"/>
                    <a:gd name="connsiteY9" fmla="*/ 147202 h 517100"/>
                    <a:gd name="connsiteX10" fmla="*/ 756156 w 1584713"/>
                    <a:gd name="connsiteY10" fmla="*/ 139471 h 517100"/>
                    <a:gd name="connsiteX11" fmla="*/ 1444657 w 1584713"/>
                    <a:gd name="connsiteY11" fmla="*/ 353023 h 517100"/>
                    <a:gd name="connsiteX12" fmla="*/ 1444805 w 1584713"/>
                    <a:gd name="connsiteY12" fmla="*/ 353694 h 517100"/>
                    <a:gd name="connsiteX13" fmla="*/ 1445541 w 1584713"/>
                    <a:gd name="connsiteY13" fmla="*/ 353547 h 517100"/>
                    <a:gd name="connsiteX14" fmla="*/ 1445574 w 1584713"/>
                    <a:gd name="connsiteY14" fmla="*/ 353563 h 517100"/>
                    <a:gd name="connsiteX15" fmla="*/ 1399705 w 1584713"/>
                    <a:gd name="connsiteY15" fmla="*/ 517100 h 517100"/>
                    <a:gd name="connsiteX16" fmla="*/ 1555966 w 1584713"/>
                    <a:gd name="connsiteY16" fmla="*/ 453349 h 517100"/>
                    <a:gd name="connsiteX17" fmla="*/ 1446761 w 1584713"/>
                    <a:gd name="connsiteY17" fmla="*/ 222544 h 517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84713" h="517100">
                      <a:moveTo>
                        <a:pt x="1446761" y="222544"/>
                      </a:moveTo>
                      <a:cubicBezTo>
                        <a:pt x="1446720" y="222405"/>
                        <a:pt x="1446663" y="222282"/>
                        <a:pt x="1446622" y="222143"/>
                      </a:cubicBezTo>
                      <a:cubicBezTo>
                        <a:pt x="1446622" y="222143"/>
                        <a:pt x="1446622" y="222135"/>
                        <a:pt x="1446622" y="222135"/>
                      </a:cubicBezTo>
                      <a:cubicBezTo>
                        <a:pt x="1333701" y="147324"/>
                        <a:pt x="1141860" y="57805"/>
                        <a:pt x="769612" y="13671"/>
                      </a:cubicBezTo>
                      <a:cubicBezTo>
                        <a:pt x="466643" y="-22340"/>
                        <a:pt x="253480" y="21025"/>
                        <a:pt x="155284" y="49174"/>
                      </a:cubicBezTo>
                      <a:cubicBezTo>
                        <a:pt x="155284" y="49174"/>
                        <a:pt x="155284" y="49183"/>
                        <a:pt x="155276" y="49183"/>
                      </a:cubicBezTo>
                      <a:cubicBezTo>
                        <a:pt x="155170" y="49395"/>
                        <a:pt x="155071" y="49600"/>
                        <a:pt x="154973" y="49813"/>
                      </a:cubicBezTo>
                      <a:cubicBezTo>
                        <a:pt x="122037" y="61126"/>
                        <a:pt x="89935" y="74665"/>
                        <a:pt x="59118" y="90920"/>
                      </a:cubicBezTo>
                      <a:cubicBezTo>
                        <a:pt x="-49890" y="147570"/>
                        <a:pt x="-4701" y="299703"/>
                        <a:pt x="166252" y="361008"/>
                      </a:cubicBezTo>
                      <a:cubicBezTo>
                        <a:pt x="143359" y="316784"/>
                        <a:pt x="172006" y="217693"/>
                        <a:pt x="207456" y="147202"/>
                      </a:cubicBezTo>
                      <a:cubicBezTo>
                        <a:pt x="332891" y="129990"/>
                        <a:pt x="515385" y="119265"/>
                        <a:pt x="756156" y="139471"/>
                      </a:cubicBezTo>
                      <a:cubicBezTo>
                        <a:pt x="1080971" y="166778"/>
                        <a:pt x="1317494" y="277665"/>
                        <a:pt x="1444657" y="353023"/>
                      </a:cubicBezTo>
                      <a:cubicBezTo>
                        <a:pt x="1444698" y="353244"/>
                        <a:pt x="1444764" y="353473"/>
                        <a:pt x="1444805" y="353694"/>
                      </a:cubicBezTo>
                      <a:lnTo>
                        <a:pt x="1445541" y="353547"/>
                      </a:lnTo>
                      <a:cubicBezTo>
                        <a:pt x="1445549" y="353555"/>
                        <a:pt x="1445566" y="353555"/>
                        <a:pt x="1445574" y="353563"/>
                      </a:cubicBezTo>
                      <a:cubicBezTo>
                        <a:pt x="1467821" y="404904"/>
                        <a:pt x="1436464" y="460164"/>
                        <a:pt x="1399705" y="517100"/>
                      </a:cubicBezTo>
                      <a:cubicBezTo>
                        <a:pt x="1455944" y="505214"/>
                        <a:pt x="1518756" y="487626"/>
                        <a:pt x="1555966" y="453349"/>
                      </a:cubicBezTo>
                      <a:cubicBezTo>
                        <a:pt x="1631235" y="384044"/>
                        <a:pt x="1545972" y="292578"/>
                        <a:pt x="1446761" y="222544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Picture 3">
              <a:extLst>
                <a:ext uri="{FF2B5EF4-FFF2-40B4-BE49-F238E27FC236}">
                  <a16:creationId xmlns:a16="http://schemas.microsoft.com/office/drawing/2014/main" id="{950734AD-C493-4EF4-8D23-F351AC673753}"/>
                </a:ext>
              </a:extLst>
            </p:cNvPr>
            <p:cNvGrpSpPr/>
            <p:nvPr/>
          </p:nvGrpSpPr>
          <p:grpSpPr>
            <a:xfrm>
              <a:off x="1626875" y="4184464"/>
              <a:ext cx="923732" cy="290236"/>
              <a:chOff x="1626875" y="4184464"/>
              <a:chExt cx="923732" cy="290236"/>
            </a:xfrm>
            <a:solidFill>
              <a:srgbClr val="F5A38D"/>
            </a:solidFill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73FB3B7-0663-4723-8EA2-DA53FA73E4A4}"/>
                  </a:ext>
                </a:extLst>
              </p:cNvPr>
              <p:cNvSpPr/>
              <p:nvPr/>
            </p:nvSpPr>
            <p:spPr>
              <a:xfrm>
                <a:off x="1626875" y="4184464"/>
                <a:ext cx="114252" cy="195604"/>
              </a:xfrm>
              <a:custGeom>
                <a:avLst/>
                <a:gdLst>
                  <a:gd name="connsiteX0" fmla="*/ 31719 w 114252"/>
                  <a:gd name="connsiteY0" fmla="*/ 254 h 195604"/>
                  <a:gd name="connsiteX1" fmla="*/ 29689 w 114252"/>
                  <a:gd name="connsiteY1" fmla="*/ 0 h 195604"/>
                  <a:gd name="connsiteX2" fmla="*/ 6092 w 114252"/>
                  <a:gd name="connsiteY2" fmla="*/ 77862 h 195604"/>
                  <a:gd name="connsiteX3" fmla="*/ 3808 w 114252"/>
                  <a:gd name="connsiteY3" fmla="*/ 186663 h 195604"/>
                  <a:gd name="connsiteX4" fmla="*/ 5077 w 114252"/>
                  <a:gd name="connsiteY4" fmla="*/ 195032 h 195604"/>
                  <a:gd name="connsiteX5" fmla="*/ 112923 w 114252"/>
                  <a:gd name="connsiteY5" fmla="*/ 113112 h 195604"/>
                  <a:gd name="connsiteX6" fmla="*/ 31719 w 114252"/>
                  <a:gd name="connsiteY6" fmla="*/ 254 h 19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52" h="195604">
                    <a:moveTo>
                      <a:pt x="31719" y="254"/>
                    </a:moveTo>
                    <a:cubicBezTo>
                      <a:pt x="30958" y="0"/>
                      <a:pt x="30450" y="0"/>
                      <a:pt x="29689" y="0"/>
                    </a:cubicBezTo>
                    <a:cubicBezTo>
                      <a:pt x="24868" y="26889"/>
                      <a:pt x="12181" y="51742"/>
                      <a:pt x="6092" y="77862"/>
                    </a:cubicBezTo>
                    <a:cubicBezTo>
                      <a:pt x="-2536" y="113619"/>
                      <a:pt x="-759" y="150652"/>
                      <a:pt x="3808" y="186663"/>
                    </a:cubicBezTo>
                    <a:cubicBezTo>
                      <a:pt x="4315" y="189453"/>
                      <a:pt x="4569" y="192242"/>
                      <a:pt x="5077" y="195032"/>
                    </a:cubicBezTo>
                    <a:cubicBezTo>
                      <a:pt x="57101" y="200611"/>
                      <a:pt x="104549" y="164854"/>
                      <a:pt x="112923" y="113112"/>
                    </a:cubicBezTo>
                    <a:cubicBezTo>
                      <a:pt x="121803" y="59341"/>
                      <a:pt x="85265" y="8876"/>
                      <a:pt x="31719" y="254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DFF59FA-94B6-4177-A6E0-492661222AF4}"/>
                  </a:ext>
                </a:extLst>
              </p:cNvPr>
              <p:cNvSpPr/>
              <p:nvPr/>
            </p:nvSpPr>
            <p:spPr>
              <a:xfrm>
                <a:off x="2353938" y="4278139"/>
                <a:ext cx="196670" cy="196561"/>
              </a:xfrm>
              <a:custGeom>
                <a:avLst/>
                <a:gdLst>
                  <a:gd name="connsiteX0" fmla="*/ 196670 w 196670"/>
                  <a:gd name="connsiteY0" fmla="*/ 98281 h 196561"/>
                  <a:gd name="connsiteX1" fmla="*/ 98335 w 196670"/>
                  <a:gd name="connsiteY1" fmla="*/ 196561 h 196561"/>
                  <a:gd name="connsiteX2" fmla="*/ 0 w 196670"/>
                  <a:gd name="connsiteY2" fmla="*/ 98281 h 196561"/>
                  <a:gd name="connsiteX3" fmla="*/ 98335 w 196670"/>
                  <a:gd name="connsiteY3" fmla="*/ 0 h 196561"/>
                  <a:gd name="connsiteX4" fmla="*/ 196670 w 196670"/>
                  <a:gd name="connsiteY4" fmla="*/ 98281 h 19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670" h="196561">
                    <a:moveTo>
                      <a:pt x="196670" y="98281"/>
                    </a:moveTo>
                    <a:cubicBezTo>
                      <a:pt x="196670" y="152560"/>
                      <a:pt x="152644" y="196561"/>
                      <a:pt x="98335" y="196561"/>
                    </a:cubicBezTo>
                    <a:cubicBezTo>
                      <a:pt x="44026" y="196561"/>
                      <a:pt x="0" y="152560"/>
                      <a:pt x="0" y="98281"/>
                    </a:cubicBezTo>
                    <a:cubicBezTo>
                      <a:pt x="0" y="44002"/>
                      <a:pt x="44026" y="0"/>
                      <a:pt x="98335" y="0"/>
                    </a:cubicBezTo>
                    <a:cubicBezTo>
                      <a:pt x="152644" y="0"/>
                      <a:pt x="196670" y="44002"/>
                      <a:pt x="196670" y="98281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0004B087-FDEF-48F0-8D5F-D8D09B3B5DD0}"/>
                  </a:ext>
                </a:extLst>
              </p:cNvPr>
              <p:cNvSpPr/>
              <p:nvPr/>
            </p:nvSpPr>
            <p:spPr>
              <a:xfrm>
                <a:off x="2020979" y="4233820"/>
                <a:ext cx="78731" cy="30935"/>
              </a:xfrm>
              <a:custGeom>
                <a:avLst/>
                <a:gdLst>
                  <a:gd name="connsiteX0" fmla="*/ 12826 w 78731"/>
                  <a:gd name="connsiteY0" fmla="*/ 16137 h 30935"/>
                  <a:gd name="connsiteX1" fmla="*/ 25603 w 78731"/>
                  <a:gd name="connsiteY1" fmla="*/ 12816 h 30935"/>
                  <a:gd name="connsiteX2" fmla="*/ 39902 w 78731"/>
                  <a:gd name="connsiteY2" fmla="*/ 12840 h 30935"/>
                  <a:gd name="connsiteX3" fmla="*/ 54054 w 78731"/>
                  <a:gd name="connsiteY3" fmla="*/ 17233 h 30935"/>
                  <a:gd name="connsiteX4" fmla="*/ 66250 w 78731"/>
                  <a:gd name="connsiteY4" fmla="*/ 23164 h 30935"/>
                  <a:gd name="connsiteX5" fmla="*/ 78732 w 78731"/>
                  <a:gd name="connsiteY5" fmla="*/ 30936 h 30935"/>
                  <a:gd name="connsiteX6" fmla="*/ 76931 w 78731"/>
                  <a:gd name="connsiteY6" fmla="*/ 27213 h 30935"/>
                  <a:gd name="connsiteX7" fmla="*/ 71275 w 78731"/>
                  <a:gd name="connsiteY7" fmla="*/ 18133 h 30935"/>
                  <a:gd name="connsiteX8" fmla="*/ 59342 w 78731"/>
                  <a:gd name="connsiteY8" fmla="*/ 7425 h 30935"/>
                  <a:gd name="connsiteX9" fmla="*/ 41989 w 78731"/>
                  <a:gd name="connsiteY9" fmla="*/ 332 h 30935"/>
                  <a:gd name="connsiteX10" fmla="*/ 32192 w 78731"/>
                  <a:gd name="connsiteY10" fmla="*/ 54 h 30935"/>
                  <a:gd name="connsiteX11" fmla="*/ 22951 w 78731"/>
                  <a:gd name="connsiteY11" fmla="*/ 1968 h 30935"/>
                  <a:gd name="connsiteX12" fmla="*/ 8914 w 78731"/>
                  <a:gd name="connsiteY12" fmla="*/ 10173 h 30935"/>
                  <a:gd name="connsiteX13" fmla="*/ 2063 w 78731"/>
                  <a:gd name="connsiteY13" fmla="*/ 18910 h 30935"/>
                  <a:gd name="connsiteX14" fmla="*/ 0 w 78731"/>
                  <a:gd name="connsiteY14" fmla="*/ 22444 h 30935"/>
                  <a:gd name="connsiteX15" fmla="*/ 3782 w 78731"/>
                  <a:gd name="connsiteY15" fmla="*/ 20677 h 30935"/>
                  <a:gd name="connsiteX16" fmla="*/ 12826 w 78731"/>
                  <a:gd name="connsiteY16" fmla="*/ 16137 h 3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731" h="30935">
                    <a:moveTo>
                      <a:pt x="12826" y="16137"/>
                    </a:moveTo>
                    <a:cubicBezTo>
                      <a:pt x="16706" y="14894"/>
                      <a:pt x="20847" y="12971"/>
                      <a:pt x="25603" y="12816"/>
                    </a:cubicBezTo>
                    <a:cubicBezTo>
                      <a:pt x="30137" y="11720"/>
                      <a:pt x="35089" y="12431"/>
                      <a:pt x="39902" y="12840"/>
                    </a:cubicBezTo>
                    <a:cubicBezTo>
                      <a:pt x="44764" y="13887"/>
                      <a:pt x="49601" y="15074"/>
                      <a:pt x="54054" y="17233"/>
                    </a:cubicBezTo>
                    <a:cubicBezTo>
                      <a:pt x="58834" y="18706"/>
                      <a:pt x="62468" y="21373"/>
                      <a:pt x="66250" y="23164"/>
                    </a:cubicBezTo>
                    <a:cubicBezTo>
                      <a:pt x="73420" y="27876"/>
                      <a:pt x="78732" y="30936"/>
                      <a:pt x="78732" y="30936"/>
                    </a:cubicBezTo>
                    <a:cubicBezTo>
                      <a:pt x="78732" y="30936"/>
                      <a:pt x="78159" y="29512"/>
                      <a:pt x="76931" y="27213"/>
                    </a:cubicBezTo>
                    <a:cubicBezTo>
                      <a:pt x="75482" y="25078"/>
                      <a:pt x="74279" y="21462"/>
                      <a:pt x="71275" y="18133"/>
                    </a:cubicBezTo>
                    <a:cubicBezTo>
                      <a:pt x="67928" y="15164"/>
                      <a:pt x="64637" y="10067"/>
                      <a:pt x="59342" y="7425"/>
                    </a:cubicBezTo>
                    <a:cubicBezTo>
                      <a:pt x="54537" y="3850"/>
                      <a:pt x="48349" y="1895"/>
                      <a:pt x="41989" y="332"/>
                    </a:cubicBezTo>
                    <a:cubicBezTo>
                      <a:pt x="38789" y="-199"/>
                      <a:pt x="35400" y="128"/>
                      <a:pt x="32192" y="54"/>
                    </a:cubicBezTo>
                    <a:cubicBezTo>
                      <a:pt x="28918" y="-298"/>
                      <a:pt x="25889" y="1150"/>
                      <a:pt x="22951" y="1968"/>
                    </a:cubicBezTo>
                    <a:cubicBezTo>
                      <a:pt x="16820" y="3261"/>
                      <a:pt x="12720" y="7646"/>
                      <a:pt x="8914" y="10173"/>
                    </a:cubicBezTo>
                    <a:cubicBezTo>
                      <a:pt x="5263" y="13037"/>
                      <a:pt x="3708" y="16980"/>
                      <a:pt x="2063" y="18910"/>
                    </a:cubicBezTo>
                    <a:cubicBezTo>
                      <a:pt x="630" y="21119"/>
                      <a:pt x="0" y="22444"/>
                      <a:pt x="0" y="22444"/>
                    </a:cubicBezTo>
                    <a:cubicBezTo>
                      <a:pt x="0" y="22444"/>
                      <a:pt x="1490" y="21847"/>
                      <a:pt x="3782" y="20677"/>
                    </a:cubicBezTo>
                    <a:cubicBezTo>
                      <a:pt x="6073" y="19540"/>
                      <a:pt x="9126" y="17675"/>
                      <a:pt x="12826" y="16137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382C3B-69D3-4EC3-B4E1-3279A8658FA1}"/>
                  </a:ext>
                </a:extLst>
              </p:cNvPr>
              <p:cNvSpPr/>
              <p:nvPr/>
            </p:nvSpPr>
            <p:spPr>
              <a:xfrm>
                <a:off x="1912575" y="4305224"/>
                <a:ext cx="287648" cy="162207"/>
              </a:xfrm>
              <a:custGeom>
                <a:avLst/>
                <a:gdLst>
                  <a:gd name="connsiteX0" fmla="*/ 206 w 287648"/>
                  <a:gd name="connsiteY0" fmla="*/ 0 h 162207"/>
                  <a:gd name="connsiteX1" fmla="*/ 168941 w 287648"/>
                  <a:gd name="connsiteY1" fmla="*/ 159815 h 162207"/>
                  <a:gd name="connsiteX2" fmla="*/ 287649 w 287648"/>
                  <a:gd name="connsiteY2" fmla="*/ 27855 h 162207"/>
                  <a:gd name="connsiteX3" fmla="*/ 206 w 287648"/>
                  <a:gd name="connsiteY3" fmla="*/ 0 h 1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48" h="162207">
                    <a:moveTo>
                      <a:pt x="206" y="0"/>
                    </a:moveTo>
                    <a:cubicBezTo>
                      <a:pt x="-4304" y="87990"/>
                      <a:pt x="65556" y="178139"/>
                      <a:pt x="168941" y="159815"/>
                    </a:cubicBezTo>
                    <a:cubicBezTo>
                      <a:pt x="251053" y="145253"/>
                      <a:pt x="279840" y="78721"/>
                      <a:pt x="287649" y="27855"/>
                    </a:cubicBezTo>
                    <a:cubicBezTo>
                      <a:pt x="200985" y="31749"/>
                      <a:pt x="83947" y="19175"/>
                      <a:pt x="206" y="0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3" name="Flowchart: Connector 162">
            <a:extLst>
              <a:ext uri="{FF2B5EF4-FFF2-40B4-BE49-F238E27FC236}">
                <a16:creationId xmlns:a16="http://schemas.microsoft.com/office/drawing/2014/main" id="{8B808EDE-5BC7-455B-B1E5-39A329DE055C}"/>
              </a:ext>
            </a:extLst>
          </p:cNvPr>
          <p:cNvSpPr/>
          <p:nvPr/>
        </p:nvSpPr>
        <p:spPr>
          <a:xfrm>
            <a:off x="10455004" y="3557972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id="{C6645378-1E2C-4FAD-AFAD-65446C875F1D}"/>
              </a:ext>
            </a:extLst>
          </p:cNvPr>
          <p:cNvSpPr/>
          <p:nvPr/>
        </p:nvSpPr>
        <p:spPr>
          <a:xfrm>
            <a:off x="11440372" y="3553777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CC8EBB7-D1A0-4045-80DA-2B8D8AAFAD62}"/>
              </a:ext>
            </a:extLst>
          </p:cNvPr>
          <p:cNvSpPr/>
          <p:nvPr/>
        </p:nvSpPr>
        <p:spPr>
          <a:xfrm>
            <a:off x="1511504" y="4456086"/>
            <a:ext cx="7442350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8 : 4 = 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711C51-0F27-493A-B3A4-31D6B7915491}"/>
              </a:ext>
            </a:extLst>
          </p:cNvPr>
          <p:cNvGrpSpPr/>
          <p:nvPr/>
        </p:nvGrpSpPr>
        <p:grpSpPr>
          <a:xfrm>
            <a:off x="1962984" y="3709796"/>
            <a:ext cx="2939467" cy="2900689"/>
            <a:chOff x="2610583" y="1885708"/>
            <a:chExt cx="2939467" cy="2900689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BF5D9494-76F2-4772-9A23-AFED780D859F}"/>
                </a:ext>
              </a:extLst>
            </p:cNvPr>
            <p:cNvSpPr/>
            <p:nvPr/>
          </p:nvSpPr>
          <p:spPr>
            <a:xfrm>
              <a:off x="4151683" y="1885708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984556FA-7678-48FE-A9CE-AD072E93F91B}"/>
                </a:ext>
              </a:extLst>
            </p:cNvPr>
            <p:cNvSpPr/>
            <p:nvPr/>
          </p:nvSpPr>
          <p:spPr>
            <a:xfrm>
              <a:off x="4178450" y="3414797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Connector 150">
              <a:extLst>
                <a:ext uri="{FF2B5EF4-FFF2-40B4-BE49-F238E27FC236}">
                  <a16:creationId xmlns:a16="http://schemas.microsoft.com/office/drawing/2014/main" id="{2F4816CD-D825-47B8-90BB-148D133600AE}"/>
                </a:ext>
              </a:extLst>
            </p:cNvPr>
            <p:cNvSpPr/>
            <p:nvPr/>
          </p:nvSpPr>
          <p:spPr>
            <a:xfrm>
              <a:off x="2610583" y="1885708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lowchart: Connector 151">
              <a:extLst>
                <a:ext uri="{FF2B5EF4-FFF2-40B4-BE49-F238E27FC236}">
                  <a16:creationId xmlns:a16="http://schemas.microsoft.com/office/drawing/2014/main" id="{C78ABA0C-4572-44A3-8ABB-55C4EF0E511A}"/>
                </a:ext>
              </a:extLst>
            </p:cNvPr>
            <p:cNvSpPr/>
            <p:nvPr/>
          </p:nvSpPr>
          <p:spPr>
            <a:xfrm>
              <a:off x="2610583" y="3414797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56C2F95-261B-481A-8C95-250427C7F226}"/>
              </a:ext>
            </a:extLst>
          </p:cNvPr>
          <p:cNvGrpSpPr/>
          <p:nvPr/>
        </p:nvGrpSpPr>
        <p:grpSpPr>
          <a:xfrm>
            <a:off x="5678907" y="3766811"/>
            <a:ext cx="2939467" cy="2900689"/>
            <a:chOff x="2610583" y="1885708"/>
            <a:chExt cx="2939467" cy="2900689"/>
          </a:xfrm>
        </p:grpSpPr>
        <p:sp>
          <p:nvSpPr>
            <p:cNvPr id="169" name="Flowchart: Connector 168">
              <a:extLst>
                <a:ext uri="{FF2B5EF4-FFF2-40B4-BE49-F238E27FC236}">
                  <a16:creationId xmlns:a16="http://schemas.microsoft.com/office/drawing/2014/main" id="{DED74050-7BC7-4C41-8AD8-503689D5DAF6}"/>
                </a:ext>
              </a:extLst>
            </p:cNvPr>
            <p:cNvSpPr/>
            <p:nvPr/>
          </p:nvSpPr>
          <p:spPr>
            <a:xfrm>
              <a:off x="4151683" y="1885708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lowchart: Connector 169">
              <a:extLst>
                <a:ext uri="{FF2B5EF4-FFF2-40B4-BE49-F238E27FC236}">
                  <a16:creationId xmlns:a16="http://schemas.microsoft.com/office/drawing/2014/main" id="{D831EFC3-2DA9-4201-AD21-F9CA48B9A0A1}"/>
                </a:ext>
              </a:extLst>
            </p:cNvPr>
            <p:cNvSpPr/>
            <p:nvPr/>
          </p:nvSpPr>
          <p:spPr>
            <a:xfrm>
              <a:off x="4178450" y="3414797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Connector 170">
              <a:extLst>
                <a:ext uri="{FF2B5EF4-FFF2-40B4-BE49-F238E27FC236}">
                  <a16:creationId xmlns:a16="http://schemas.microsoft.com/office/drawing/2014/main" id="{1F2F03DA-01EE-45F6-8832-AF1CA80F582C}"/>
                </a:ext>
              </a:extLst>
            </p:cNvPr>
            <p:cNvSpPr/>
            <p:nvPr/>
          </p:nvSpPr>
          <p:spPr>
            <a:xfrm>
              <a:off x="2610583" y="1885708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lowchart: Connector 171">
              <a:extLst>
                <a:ext uri="{FF2B5EF4-FFF2-40B4-BE49-F238E27FC236}">
                  <a16:creationId xmlns:a16="http://schemas.microsoft.com/office/drawing/2014/main" id="{B039207E-76BA-4483-BDBB-0018F2F9EDB3}"/>
                </a:ext>
              </a:extLst>
            </p:cNvPr>
            <p:cNvSpPr/>
            <p:nvPr/>
          </p:nvSpPr>
          <p:spPr>
            <a:xfrm>
              <a:off x="2610583" y="3414797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Picture 7">
            <a:extLst>
              <a:ext uri="{FF2B5EF4-FFF2-40B4-BE49-F238E27FC236}">
                <a16:creationId xmlns:a16="http://schemas.microsoft.com/office/drawing/2014/main" id="{08A2AE9B-3CE5-45DB-8337-3DF8C4D9C393}"/>
              </a:ext>
            </a:extLst>
          </p:cNvPr>
          <p:cNvGrpSpPr/>
          <p:nvPr/>
        </p:nvGrpSpPr>
        <p:grpSpPr>
          <a:xfrm>
            <a:off x="14634965" y="4973492"/>
            <a:ext cx="1752437" cy="2912598"/>
            <a:chOff x="6412611" y="5183983"/>
            <a:chExt cx="2439991" cy="4098415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CB6745C-0600-4E2B-8195-98A60FCDD948}"/>
                </a:ext>
              </a:extLst>
            </p:cNvPr>
            <p:cNvSpPr/>
            <p:nvPr/>
          </p:nvSpPr>
          <p:spPr>
            <a:xfrm>
              <a:off x="6412611" y="5200377"/>
              <a:ext cx="2423571" cy="4047351"/>
            </a:xfrm>
            <a:custGeom>
              <a:avLst/>
              <a:gdLst>
                <a:gd name="connsiteX0" fmla="*/ 2365726 w 2423571"/>
                <a:gd name="connsiteY0" fmla="*/ 835146 h 4047351"/>
                <a:gd name="connsiteX1" fmla="*/ 2234463 w 2423571"/>
                <a:gd name="connsiteY1" fmla="*/ 752954 h 4047351"/>
                <a:gd name="connsiteX2" fmla="*/ 2133899 w 2423571"/>
                <a:gd name="connsiteY2" fmla="*/ 703485 h 4047351"/>
                <a:gd name="connsiteX3" fmla="*/ 1996573 w 2423571"/>
                <a:gd name="connsiteY3" fmla="*/ 497092 h 4047351"/>
                <a:gd name="connsiteX4" fmla="*/ 1955802 w 2423571"/>
                <a:gd name="connsiteY4" fmla="*/ 407311 h 4047351"/>
                <a:gd name="connsiteX5" fmla="*/ 1702706 w 2423571"/>
                <a:gd name="connsiteY5" fmla="*/ 116260 h 4047351"/>
                <a:gd name="connsiteX6" fmla="*/ 1344748 w 2423571"/>
                <a:gd name="connsiteY6" fmla="*/ 0 h 4047351"/>
                <a:gd name="connsiteX7" fmla="*/ 762821 w 2423571"/>
                <a:gd name="connsiteY7" fmla="*/ 326944 h 4047351"/>
                <a:gd name="connsiteX8" fmla="*/ 730133 w 2423571"/>
                <a:gd name="connsiteY8" fmla="*/ 410289 h 4047351"/>
                <a:gd name="connsiteX9" fmla="*/ 729813 w 2423571"/>
                <a:gd name="connsiteY9" fmla="*/ 411346 h 4047351"/>
                <a:gd name="connsiteX10" fmla="*/ 729331 w 2423571"/>
                <a:gd name="connsiteY10" fmla="*/ 412370 h 4047351"/>
                <a:gd name="connsiteX11" fmla="*/ 692570 w 2423571"/>
                <a:gd name="connsiteY11" fmla="*/ 533305 h 4047351"/>
                <a:gd name="connsiteX12" fmla="*/ 691062 w 2423571"/>
                <a:gd name="connsiteY12" fmla="*/ 543007 h 4047351"/>
                <a:gd name="connsiteX13" fmla="*/ 681760 w 2423571"/>
                <a:gd name="connsiteY13" fmla="*/ 546273 h 4047351"/>
                <a:gd name="connsiteX14" fmla="*/ 567787 w 2423571"/>
                <a:gd name="connsiteY14" fmla="*/ 734607 h 4047351"/>
                <a:gd name="connsiteX15" fmla="*/ 698216 w 2423571"/>
                <a:gd name="connsiteY15" fmla="*/ 927329 h 4047351"/>
                <a:gd name="connsiteX16" fmla="*/ 700108 w 2423571"/>
                <a:gd name="connsiteY16" fmla="*/ 941769 h 4047351"/>
                <a:gd name="connsiteX17" fmla="*/ 703156 w 2423571"/>
                <a:gd name="connsiteY17" fmla="*/ 959411 h 4047351"/>
                <a:gd name="connsiteX18" fmla="*/ 741585 w 2423571"/>
                <a:gd name="connsiteY18" fmla="*/ 1072342 h 4047351"/>
                <a:gd name="connsiteX19" fmla="*/ 728786 w 2423571"/>
                <a:gd name="connsiteY19" fmla="*/ 1081691 h 4047351"/>
                <a:gd name="connsiteX20" fmla="*/ 661647 w 2423571"/>
                <a:gd name="connsiteY20" fmla="*/ 1024666 h 4047351"/>
                <a:gd name="connsiteX21" fmla="*/ 636466 w 2423571"/>
                <a:gd name="connsiteY21" fmla="*/ 1005967 h 4047351"/>
                <a:gd name="connsiteX22" fmla="*/ 595598 w 2423571"/>
                <a:gd name="connsiteY22" fmla="*/ 990566 h 4047351"/>
                <a:gd name="connsiteX23" fmla="*/ 316905 w 2423571"/>
                <a:gd name="connsiteY23" fmla="*/ 508779 h 4047351"/>
                <a:gd name="connsiteX24" fmla="*/ 341573 w 2423571"/>
                <a:gd name="connsiteY24" fmla="*/ 466514 h 4047351"/>
                <a:gd name="connsiteX25" fmla="*/ 341765 w 2423571"/>
                <a:gd name="connsiteY25" fmla="*/ 467282 h 4047351"/>
                <a:gd name="connsiteX26" fmla="*/ 343273 w 2423571"/>
                <a:gd name="connsiteY26" fmla="*/ 463248 h 4047351"/>
                <a:gd name="connsiteX27" fmla="*/ 357772 w 2423571"/>
                <a:gd name="connsiteY27" fmla="*/ 463664 h 4047351"/>
                <a:gd name="connsiteX28" fmla="*/ 343529 w 2423571"/>
                <a:gd name="connsiteY28" fmla="*/ 462576 h 4047351"/>
                <a:gd name="connsiteX29" fmla="*/ 356008 w 2423571"/>
                <a:gd name="connsiteY29" fmla="*/ 421335 h 4047351"/>
                <a:gd name="connsiteX30" fmla="*/ 375255 w 2423571"/>
                <a:gd name="connsiteY30" fmla="*/ 268894 h 4047351"/>
                <a:gd name="connsiteX31" fmla="*/ 320626 w 2423571"/>
                <a:gd name="connsiteY31" fmla="*/ 301873 h 4047351"/>
                <a:gd name="connsiteX32" fmla="*/ 305934 w 2423571"/>
                <a:gd name="connsiteY32" fmla="*/ 329281 h 4047351"/>
                <a:gd name="connsiteX33" fmla="*/ 218361 w 2423571"/>
                <a:gd name="connsiteY33" fmla="*/ 216351 h 4047351"/>
                <a:gd name="connsiteX34" fmla="*/ 216789 w 2423571"/>
                <a:gd name="connsiteY34" fmla="*/ 319548 h 4047351"/>
                <a:gd name="connsiteX35" fmla="*/ 126169 w 2423571"/>
                <a:gd name="connsiteY35" fmla="*/ 234314 h 4047351"/>
                <a:gd name="connsiteX36" fmla="*/ 138872 w 2423571"/>
                <a:gd name="connsiteY36" fmla="*/ 338343 h 4047351"/>
                <a:gd name="connsiteX37" fmla="*/ 57747 w 2423571"/>
                <a:gd name="connsiteY37" fmla="*/ 269951 h 4047351"/>
                <a:gd name="connsiteX38" fmla="*/ 75646 w 2423571"/>
                <a:gd name="connsiteY38" fmla="*/ 368953 h 4047351"/>
                <a:gd name="connsiteX39" fmla="*/ 28941 w 2423571"/>
                <a:gd name="connsiteY39" fmla="*/ 302065 h 4047351"/>
                <a:gd name="connsiteX40" fmla="*/ 6 w 2423571"/>
                <a:gd name="connsiteY40" fmla="*/ 336229 h 4047351"/>
                <a:gd name="connsiteX41" fmla="*/ 27369 w 2423571"/>
                <a:gd name="connsiteY41" fmla="*/ 463760 h 4047351"/>
                <a:gd name="connsiteX42" fmla="*/ 48925 w 2423571"/>
                <a:gd name="connsiteY42" fmla="*/ 525108 h 4047351"/>
                <a:gd name="connsiteX43" fmla="*/ 90017 w 2423571"/>
                <a:gd name="connsiteY43" fmla="*/ 576434 h 4047351"/>
                <a:gd name="connsiteX44" fmla="*/ 232058 w 2423571"/>
                <a:gd name="connsiteY44" fmla="*/ 1143808 h 4047351"/>
                <a:gd name="connsiteX45" fmla="*/ 219773 w 2423571"/>
                <a:gd name="connsiteY45" fmla="*/ 1211527 h 4047351"/>
                <a:gd name="connsiteX46" fmla="*/ 664791 w 2423571"/>
                <a:gd name="connsiteY46" fmla="*/ 1696996 h 4047351"/>
                <a:gd name="connsiteX47" fmla="*/ 683877 w 2423571"/>
                <a:gd name="connsiteY47" fmla="*/ 1701639 h 4047351"/>
                <a:gd name="connsiteX48" fmla="*/ 675569 w 2423571"/>
                <a:gd name="connsiteY48" fmla="*/ 1719698 h 4047351"/>
                <a:gd name="connsiteX49" fmla="*/ 638230 w 2423571"/>
                <a:gd name="connsiteY49" fmla="*/ 1798464 h 4047351"/>
                <a:gd name="connsiteX50" fmla="*/ 504529 w 2423571"/>
                <a:gd name="connsiteY50" fmla="*/ 2108278 h 4047351"/>
                <a:gd name="connsiteX51" fmla="*/ 423917 w 2423571"/>
                <a:gd name="connsiteY51" fmla="*/ 2277561 h 4047351"/>
                <a:gd name="connsiteX52" fmla="*/ 361493 w 2423571"/>
                <a:gd name="connsiteY52" fmla="*/ 2404196 h 4047351"/>
                <a:gd name="connsiteX53" fmla="*/ 354821 w 2423571"/>
                <a:gd name="connsiteY53" fmla="*/ 2524298 h 4047351"/>
                <a:gd name="connsiteX54" fmla="*/ 508057 w 2423571"/>
                <a:gd name="connsiteY54" fmla="*/ 2625606 h 4047351"/>
                <a:gd name="connsiteX55" fmla="*/ 521915 w 2423571"/>
                <a:gd name="connsiteY55" fmla="*/ 2629384 h 4047351"/>
                <a:gd name="connsiteX56" fmla="*/ 519990 w 2423571"/>
                <a:gd name="connsiteY56" fmla="*/ 2643600 h 4047351"/>
                <a:gd name="connsiteX57" fmla="*/ 497472 w 2423571"/>
                <a:gd name="connsiteY57" fmla="*/ 2850922 h 4047351"/>
                <a:gd name="connsiteX58" fmla="*/ 461641 w 2423571"/>
                <a:gd name="connsiteY58" fmla="*/ 3797462 h 4047351"/>
                <a:gd name="connsiteX59" fmla="*/ 473606 w 2423571"/>
                <a:gd name="connsiteY59" fmla="*/ 3800536 h 4047351"/>
                <a:gd name="connsiteX60" fmla="*/ 477487 w 2423571"/>
                <a:gd name="connsiteY60" fmla="*/ 3867519 h 4047351"/>
                <a:gd name="connsiteX61" fmla="*/ 451761 w 2423571"/>
                <a:gd name="connsiteY61" fmla="*/ 3995850 h 4047351"/>
                <a:gd name="connsiteX62" fmla="*/ 735138 w 2423571"/>
                <a:gd name="connsiteY62" fmla="*/ 4029758 h 4047351"/>
                <a:gd name="connsiteX63" fmla="*/ 744023 w 2423571"/>
                <a:gd name="connsiteY63" fmla="*/ 3905269 h 4047351"/>
                <a:gd name="connsiteX64" fmla="*/ 749509 w 2423571"/>
                <a:gd name="connsiteY64" fmla="*/ 3871105 h 4047351"/>
                <a:gd name="connsiteX65" fmla="*/ 768659 w 2423571"/>
                <a:gd name="connsiteY65" fmla="*/ 3876004 h 4047351"/>
                <a:gd name="connsiteX66" fmla="*/ 961993 w 2423571"/>
                <a:gd name="connsiteY66" fmla="*/ 3287851 h 4047351"/>
                <a:gd name="connsiteX67" fmla="*/ 1231288 w 2423571"/>
                <a:gd name="connsiteY67" fmla="*/ 2674210 h 4047351"/>
                <a:gd name="connsiteX68" fmla="*/ 1239179 w 2423571"/>
                <a:gd name="connsiteY68" fmla="*/ 2675619 h 4047351"/>
                <a:gd name="connsiteX69" fmla="*/ 1415993 w 2423571"/>
                <a:gd name="connsiteY69" fmla="*/ 3264349 h 4047351"/>
                <a:gd name="connsiteX70" fmla="*/ 1528009 w 2423571"/>
                <a:gd name="connsiteY70" fmla="*/ 3807964 h 4047351"/>
                <a:gd name="connsiteX71" fmla="*/ 1562525 w 2423571"/>
                <a:gd name="connsiteY71" fmla="*/ 3804666 h 4047351"/>
                <a:gd name="connsiteX72" fmla="*/ 1570096 w 2423571"/>
                <a:gd name="connsiteY72" fmla="*/ 3894479 h 4047351"/>
                <a:gd name="connsiteX73" fmla="*/ 1566150 w 2423571"/>
                <a:gd name="connsiteY73" fmla="*/ 4019224 h 4047351"/>
                <a:gd name="connsiteX74" fmla="*/ 1839102 w 2423571"/>
                <a:gd name="connsiteY74" fmla="*/ 3884201 h 4047351"/>
                <a:gd name="connsiteX75" fmla="*/ 1856039 w 2423571"/>
                <a:gd name="connsiteY75" fmla="*/ 3776586 h 4047351"/>
                <a:gd name="connsiteX76" fmla="*/ 1882150 w 2423571"/>
                <a:gd name="connsiteY76" fmla="*/ 3774088 h 4047351"/>
                <a:gd name="connsiteX77" fmla="*/ 1904028 w 2423571"/>
                <a:gd name="connsiteY77" fmla="*/ 3278245 h 4047351"/>
                <a:gd name="connsiteX78" fmla="*/ 1904316 w 2423571"/>
                <a:gd name="connsiteY78" fmla="*/ 3092760 h 4047351"/>
                <a:gd name="connsiteX79" fmla="*/ 1880386 w 2423571"/>
                <a:gd name="connsiteY79" fmla="*/ 2651893 h 4047351"/>
                <a:gd name="connsiteX80" fmla="*/ 1878622 w 2423571"/>
                <a:gd name="connsiteY80" fmla="*/ 2635724 h 4047351"/>
                <a:gd name="connsiteX81" fmla="*/ 1894789 w 2423571"/>
                <a:gd name="connsiteY81" fmla="*/ 2633835 h 4047351"/>
                <a:gd name="connsiteX82" fmla="*/ 2018963 w 2423571"/>
                <a:gd name="connsiteY82" fmla="*/ 2593779 h 4047351"/>
                <a:gd name="connsiteX83" fmla="*/ 1880611 w 2423571"/>
                <a:gd name="connsiteY83" fmla="*/ 1941108 h 4047351"/>
                <a:gd name="connsiteX84" fmla="*/ 1879937 w 2423571"/>
                <a:gd name="connsiteY84" fmla="*/ 1938322 h 4047351"/>
                <a:gd name="connsiteX85" fmla="*/ 1964783 w 2423571"/>
                <a:gd name="connsiteY85" fmla="*/ 1930157 h 4047351"/>
                <a:gd name="connsiteX86" fmla="*/ 2053254 w 2423571"/>
                <a:gd name="connsiteY86" fmla="*/ 1905247 h 4047351"/>
                <a:gd name="connsiteX87" fmla="*/ 2216756 w 2423571"/>
                <a:gd name="connsiteY87" fmla="*/ 1682652 h 4047351"/>
                <a:gd name="connsiteX88" fmla="*/ 2239852 w 2423571"/>
                <a:gd name="connsiteY88" fmla="*/ 1528449 h 4047351"/>
                <a:gd name="connsiteX89" fmla="*/ 2143586 w 2423571"/>
                <a:gd name="connsiteY89" fmla="*/ 1430312 h 4047351"/>
                <a:gd name="connsiteX90" fmla="*/ 2130883 w 2423571"/>
                <a:gd name="connsiteY90" fmla="*/ 1419265 h 4047351"/>
                <a:gd name="connsiteX91" fmla="*/ 2142271 w 2423571"/>
                <a:gd name="connsiteY91" fmla="*/ 1406874 h 4047351"/>
                <a:gd name="connsiteX92" fmla="*/ 2180315 w 2423571"/>
                <a:gd name="connsiteY92" fmla="*/ 1320647 h 4047351"/>
                <a:gd name="connsiteX93" fmla="*/ 2280688 w 2423571"/>
                <a:gd name="connsiteY93" fmla="*/ 1192540 h 4047351"/>
                <a:gd name="connsiteX94" fmla="*/ 2295123 w 2423571"/>
                <a:gd name="connsiteY94" fmla="*/ 1186425 h 4047351"/>
                <a:gd name="connsiteX95" fmla="*/ 2417404 w 2423571"/>
                <a:gd name="connsiteY95" fmla="*/ 1046823 h 4047351"/>
                <a:gd name="connsiteX96" fmla="*/ 2365726 w 2423571"/>
                <a:gd name="connsiteY96" fmla="*/ 835146 h 40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423571" h="4047351">
                  <a:moveTo>
                    <a:pt x="2365726" y="835146"/>
                  </a:moveTo>
                  <a:cubicBezTo>
                    <a:pt x="2332750" y="792337"/>
                    <a:pt x="2285018" y="773222"/>
                    <a:pt x="2234463" y="752954"/>
                  </a:cubicBezTo>
                  <a:cubicBezTo>
                    <a:pt x="2200589" y="739378"/>
                    <a:pt x="2165528" y="725322"/>
                    <a:pt x="2133899" y="703485"/>
                  </a:cubicBezTo>
                  <a:cubicBezTo>
                    <a:pt x="2061627" y="653536"/>
                    <a:pt x="2028554" y="574001"/>
                    <a:pt x="1996573" y="497092"/>
                  </a:cubicBezTo>
                  <a:cubicBezTo>
                    <a:pt x="1983357" y="465329"/>
                    <a:pt x="1970878" y="435296"/>
                    <a:pt x="1955802" y="407311"/>
                  </a:cubicBezTo>
                  <a:cubicBezTo>
                    <a:pt x="1901590" y="306612"/>
                    <a:pt x="1814049" y="205977"/>
                    <a:pt x="1702706" y="116260"/>
                  </a:cubicBezTo>
                  <a:cubicBezTo>
                    <a:pt x="1609648" y="41272"/>
                    <a:pt x="1482523" y="0"/>
                    <a:pt x="1344748" y="0"/>
                  </a:cubicBezTo>
                  <a:cubicBezTo>
                    <a:pt x="1091749" y="0"/>
                    <a:pt x="857932" y="131405"/>
                    <a:pt x="762821" y="326944"/>
                  </a:cubicBezTo>
                  <a:cubicBezTo>
                    <a:pt x="749893" y="353584"/>
                    <a:pt x="738891" y="381600"/>
                    <a:pt x="730133" y="410289"/>
                  </a:cubicBezTo>
                  <a:lnTo>
                    <a:pt x="729813" y="411346"/>
                  </a:lnTo>
                  <a:lnTo>
                    <a:pt x="729331" y="412370"/>
                  </a:lnTo>
                  <a:cubicBezTo>
                    <a:pt x="711304" y="451465"/>
                    <a:pt x="698922" y="492161"/>
                    <a:pt x="692570" y="533305"/>
                  </a:cubicBezTo>
                  <a:lnTo>
                    <a:pt x="691062" y="543007"/>
                  </a:lnTo>
                  <a:lnTo>
                    <a:pt x="681760" y="546273"/>
                  </a:lnTo>
                  <a:cubicBezTo>
                    <a:pt x="614653" y="569807"/>
                    <a:pt x="567787" y="647260"/>
                    <a:pt x="567787" y="734607"/>
                  </a:cubicBezTo>
                  <a:cubicBezTo>
                    <a:pt x="567787" y="830215"/>
                    <a:pt x="623506" y="911831"/>
                    <a:pt x="698216" y="927329"/>
                  </a:cubicBezTo>
                  <a:cubicBezTo>
                    <a:pt x="698761" y="932163"/>
                    <a:pt x="699371" y="936966"/>
                    <a:pt x="700108" y="941769"/>
                  </a:cubicBezTo>
                  <a:cubicBezTo>
                    <a:pt x="701135" y="947564"/>
                    <a:pt x="702129" y="953616"/>
                    <a:pt x="703156" y="959411"/>
                  </a:cubicBezTo>
                  <a:cubicBezTo>
                    <a:pt x="710630" y="1000235"/>
                    <a:pt x="723044" y="1037825"/>
                    <a:pt x="741585" y="1072342"/>
                  </a:cubicBezTo>
                  <a:lnTo>
                    <a:pt x="728786" y="1081691"/>
                  </a:lnTo>
                  <a:cubicBezTo>
                    <a:pt x="694302" y="1046983"/>
                    <a:pt x="676948" y="1035104"/>
                    <a:pt x="661647" y="1024666"/>
                  </a:cubicBezTo>
                  <a:cubicBezTo>
                    <a:pt x="653499" y="1019062"/>
                    <a:pt x="645800" y="1013811"/>
                    <a:pt x="636466" y="1005967"/>
                  </a:cubicBezTo>
                  <a:cubicBezTo>
                    <a:pt x="627388" y="998346"/>
                    <a:pt x="613626" y="993223"/>
                    <a:pt x="595598" y="990566"/>
                  </a:cubicBezTo>
                  <a:cubicBezTo>
                    <a:pt x="495868" y="834154"/>
                    <a:pt x="380291" y="643930"/>
                    <a:pt x="316905" y="508779"/>
                  </a:cubicBezTo>
                  <a:cubicBezTo>
                    <a:pt x="328806" y="495395"/>
                    <a:pt x="338140" y="480826"/>
                    <a:pt x="341573" y="466514"/>
                  </a:cubicBezTo>
                  <a:lnTo>
                    <a:pt x="341765" y="467282"/>
                  </a:lnTo>
                  <a:cubicBezTo>
                    <a:pt x="341765" y="467282"/>
                    <a:pt x="342343" y="465810"/>
                    <a:pt x="343273" y="463248"/>
                  </a:cubicBezTo>
                  <a:lnTo>
                    <a:pt x="357772" y="463664"/>
                  </a:lnTo>
                  <a:lnTo>
                    <a:pt x="343529" y="462576"/>
                  </a:lnTo>
                  <a:cubicBezTo>
                    <a:pt x="346256" y="455115"/>
                    <a:pt x="351613" y="439586"/>
                    <a:pt x="356008" y="421335"/>
                  </a:cubicBezTo>
                  <a:cubicBezTo>
                    <a:pt x="367267" y="395528"/>
                    <a:pt x="424206" y="286248"/>
                    <a:pt x="375255" y="268894"/>
                  </a:cubicBezTo>
                  <a:cubicBezTo>
                    <a:pt x="357419" y="262586"/>
                    <a:pt x="334387" y="282662"/>
                    <a:pt x="320626" y="301873"/>
                  </a:cubicBezTo>
                  <a:cubicBezTo>
                    <a:pt x="318156" y="305363"/>
                    <a:pt x="305228" y="327296"/>
                    <a:pt x="305934" y="329281"/>
                  </a:cubicBezTo>
                  <a:cubicBezTo>
                    <a:pt x="295156" y="298415"/>
                    <a:pt x="256791" y="219073"/>
                    <a:pt x="218361" y="216351"/>
                  </a:cubicBezTo>
                  <a:cubicBezTo>
                    <a:pt x="172842" y="213309"/>
                    <a:pt x="210534" y="301041"/>
                    <a:pt x="216789" y="319548"/>
                  </a:cubicBezTo>
                  <a:cubicBezTo>
                    <a:pt x="205594" y="297775"/>
                    <a:pt x="155584" y="189039"/>
                    <a:pt x="126169" y="234314"/>
                  </a:cubicBezTo>
                  <a:cubicBezTo>
                    <a:pt x="110964" y="256919"/>
                    <a:pt x="134894" y="313880"/>
                    <a:pt x="138872" y="338343"/>
                  </a:cubicBezTo>
                  <a:cubicBezTo>
                    <a:pt x="131783" y="315769"/>
                    <a:pt x="75325" y="217055"/>
                    <a:pt x="57747" y="269951"/>
                  </a:cubicBezTo>
                  <a:cubicBezTo>
                    <a:pt x="49535" y="294893"/>
                    <a:pt x="66568" y="345259"/>
                    <a:pt x="75646" y="368953"/>
                  </a:cubicBezTo>
                  <a:cubicBezTo>
                    <a:pt x="62270" y="350126"/>
                    <a:pt x="51780" y="312215"/>
                    <a:pt x="28941" y="302065"/>
                  </a:cubicBezTo>
                  <a:cubicBezTo>
                    <a:pt x="3984" y="292876"/>
                    <a:pt x="-186" y="318011"/>
                    <a:pt x="6" y="336229"/>
                  </a:cubicBezTo>
                  <a:cubicBezTo>
                    <a:pt x="487" y="380511"/>
                    <a:pt x="15404" y="421752"/>
                    <a:pt x="27369" y="463760"/>
                  </a:cubicBezTo>
                  <a:cubicBezTo>
                    <a:pt x="33431" y="485149"/>
                    <a:pt x="38051" y="505417"/>
                    <a:pt x="48925" y="525108"/>
                  </a:cubicBezTo>
                  <a:cubicBezTo>
                    <a:pt x="59511" y="544256"/>
                    <a:pt x="73272" y="562250"/>
                    <a:pt x="90017" y="576434"/>
                  </a:cubicBezTo>
                  <a:cubicBezTo>
                    <a:pt x="81805" y="759710"/>
                    <a:pt x="137653" y="965815"/>
                    <a:pt x="232058" y="1143808"/>
                  </a:cubicBezTo>
                  <a:cubicBezTo>
                    <a:pt x="222531" y="1165228"/>
                    <a:pt x="218393" y="1187930"/>
                    <a:pt x="219773" y="1211527"/>
                  </a:cubicBezTo>
                  <a:cubicBezTo>
                    <a:pt x="241746" y="1287092"/>
                    <a:pt x="545172" y="1584482"/>
                    <a:pt x="664791" y="1696996"/>
                  </a:cubicBezTo>
                  <a:lnTo>
                    <a:pt x="683877" y="1701639"/>
                  </a:lnTo>
                  <a:lnTo>
                    <a:pt x="675569" y="1719698"/>
                  </a:lnTo>
                  <a:cubicBezTo>
                    <a:pt x="660941" y="1751492"/>
                    <a:pt x="649457" y="1775795"/>
                    <a:pt x="638230" y="1798464"/>
                  </a:cubicBezTo>
                  <a:cubicBezTo>
                    <a:pt x="590081" y="1895929"/>
                    <a:pt x="549181" y="1996436"/>
                    <a:pt x="504529" y="2108278"/>
                  </a:cubicBezTo>
                  <a:cubicBezTo>
                    <a:pt x="481048" y="2167000"/>
                    <a:pt x="452017" y="2223225"/>
                    <a:pt x="423917" y="2277561"/>
                  </a:cubicBezTo>
                  <a:cubicBezTo>
                    <a:pt x="402681" y="2318706"/>
                    <a:pt x="380708" y="2361227"/>
                    <a:pt x="361493" y="2404196"/>
                  </a:cubicBezTo>
                  <a:cubicBezTo>
                    <a:pt x="341027" y="2450047"/>
                    <a:pt x="338782" y="2490454"/>
                    <a:pt x="354821" y="2524298"/>
                  </a:cubicBezTo>
                  <a:cubicBezTo>
                    <a:pt x="381510" y="2580651"/>
                    <a:pt x="452883" y="2610493"/>
                    <a:pt x="508057" y="2625606"/>
                  </a:cubicBezTo>
                  <a:lnTo>
                    <a:pt x="521915" y="2629384"/>
                  </a:lnTo>
                  <a:lnTo>
                    <a:pt x="519990" y="2643600"/>
                  </a:lnTo>
                  <a:cubicBezTo>
                    <a:pt x="511105" y="2708791"/>
                    <a:pt x="503534" y="2778528"/>
                    <a:pt x="497472" y="2850922"/>
                  </a:cubicBezTo>
                  <a:cubicBezTo>
                    <a:pt x="463180" y="3260539"/>
                    <a:pt x="461609" y="3716326"/>
                    <a:pt x="461641" y="3797462"/>
                  </a:cubicBezTo>
                  <a:lnTo>
                    <a:pt x="473606" y="3800536"/>
                  </a:lnTo>
                  <a:cubicBezTo>
                    <a:pt x="475723" y="3842768"/>
                    <a:pt x="477487" y="3867519"/>
                    <a:pt x="477487" y="3867519"/>
                  </a:cubicBezTo>
                  <a:cubicBezTo>
                    <a:pt x="468858" y="3871201"/>
                    <a:pt x="405632" y="3962423"/>
                    <a:pt x="451761" y="3995850"/>
                  </a:cubicBezTo>
                  <a:cubicBezTo>
                    <a:pt x="525283" y="4049098"/>
                    <a:pt x="726509" y="4049994"/>
                    <a:pt x="735138" y="4029758"/>
                  </a:cubicBezTo>
                  <a:cubicBezTo>
                    <a:pt x="748835" y="4000365"/>
                    <a:pt x="740655" y="3938120"/>
                    <a:pt x="744023" y="3905269"/>
                  </a:cubicBezTo>
                  <a:cubicBezTo>
                    <a:pt x="745082" y="3896368"/>
                    <a:pt x="746942" y="3884841"/>
                    <a:pt x="749509" y="3871105"/>
                  </a:cubicBezTo>
                  <a:lnTo>
                    <a:pt x="768659" y="3876004"/>
                  </a:lnTo>
                  <a:cubicBezTo>
                    <a:pt x="788964" y="3811614"/>
                    <a:pt x="872464" y="3548259"/>
                    <a:pt x="961993" y="3287851"/>
                  </a:cubicBezTo>
                  <a:cubicBezTo>
                    <a:pt x="1172970" y="2674210"/>
                    <a:pt x="1209475" y="2674210"/>
                    <a:pt x="1231288" y="2674210"/>
                  </a:cubicBezTo>
                  <a:cubicBezTo>
                    <a:pt x="1234015" y="2674210"/>
                    <a:pt x="1236645" y="2674691"/>
                    <a:pt x="1239179" y="2675619"/>
                  </a:cubicBezTo>
                  <a:cubicBezTo>
                    <a:pt x="1255892" y="2681767"/>
                    <a:pt x="1290696" y="2694574"/>
                    <a:pt x="1415993" y="3264349"/>
                  </a:cubicBezTo>
                  <a:cubicBezTo>
                    <a:pt x="1469018" y="3505482"/>
                    <a:pt x="1516205" y="3746968"/>
                    <a:pt x="1528009" y="3807964"/>
                  </a:cubicBezTo>
                  <a:lnTo>
                    <a:pt x="1562525" y="3804666"/>
                  </a:lnTo>
                  <a:cubicBezTo>
                    <a:pt x="1567209" y="3844401"/>
                    <a:pt x="1569807" y="3875396"/>
                    <a:pt x="1570096" y="3894479"/>
                  </a:cubicBezTo>
                  <a:cubicBezTo>
                    <a:pt x="1570064" y="3927490"/>
                    <a:pt x="1555532" y="3988582"/>
                    <a:pt x="1566150" y="4019224"/>
                  </a:cubicBezTo>
                  <a:cubicBezTo>
                    <a:pt x="1576736" y="4053420"/>
                    <a:pt x="1896297" y="4095557"/>
                    <a:pt x="1839102" y="3884201"/>
                  </a:cubicBezTo>
                  <a:cubicBezTo>
                    <a:pt x="1839102" y="3884201"/>
                    <a:pt x="1846319" y="3843217"/>
                    <a:pt x="1856039" y="3776586"/>
                  </a:cubicBezTo>
                  <a:lnTo>
                    <a:pt x="1882150" y="3774088"/>
                  </a:lnTo>
                  <a:cubicBezTo>
                    <a:pt x="1886256" y="3721545"/>
                    <a:pt x="1900595" y="3522997"/>
                    <a:pt x="1904028" y="3278245"/>
                  </a:cubicBezTo>
                  <a:cubicBezTo>
                    <a:pt x="1906337" y="3215136"/>
                    <a:pt x="1906722" y="3152347"/>
                    <a:pt x="1904316" y="3092760"/>
                  </a:cubicBezTo>
                  <a:cubicBezTo>
                    <a:pt x="1902552" y="2946818"/>
                    <a:pt x="1895816" y="2794089"/>
                    <a:pt x="1880386" y="2651893"/>
                  </a:cubicBezTo>
                  <a:lnTo>
                    <a:pt x="1878622" y="2635724"/>
                  </a:lnTo>
                  <a:lnTo>
                    <a:pt x="1894789" y="2633835"/>
                  </a:lnTo>
                  <a:cubicBezTo>
                    <a:pt x="2015146" y="2619650"/>
                    <a:pt x="2019348" y="2598006"/>
                    <a:pt x="2018963" y="2593779"/>
                  </a:cubicBezTo>
                  <a:cubicBezTo>
                    <a:pt x="2008602" y="2480689"/>
                    <a:pt x="1937998" y="2176446"/>
                    <a:pt x="1880611" y="1941108"/>
                  </a:cubicBezTo>
                  <a:lnTo>
                    <a:pt x="1879937" y="1938322"/>
                  </a:lnTo>
                  <a:cubicBezTo>
                    <a:pt x="1908102" y="1936625"/>
                    <a:pt x="1936394" y="1933968"/>
                    <a:pt x="1964783" y="1930157"/>
                  </a:cubicBezTo>
                  <a:cubicBezTo>
                    <a:pt x="2005330" y="1924746"/>
                    <a:pt x="2025860" y="1915365"/>
                    <a:pt x="2053254" y="1905247"/>
                  </a:cubicBezTo>
                  <a:cubicBezTo>
                    <a:pt x="2169826" y="1859460"/>
                    <a:pt x="2209731" y="1758825"/>
                    <a:pt x="2216756" y="1682652"/>
                  </a:cubicBezTo>
                  <a:cubicBezTo>
                    <a:pt x="2243734" y="1641828"/>
                    <a:pt x="2263365" y="1587428"/>
                    <a:pt x="2239852" y="1528449"/>
                  </a:cubicBezTo>
                  <a:cubicBezTo>
                    <a:pt x="2225706" y="1507061"/>
                    <a:pt x="2189939" y="1470559"/>
                    <a:pt x="2143586" y="1430312"/>
                  </a:cubicBezTo>
                  <a:lnTo>
                    <a:pt x="2130883" y="1419265"/>
                  </a:lnTo>
                  <a:lnTo>
                    <a:pt x="2142271" y="1406874"/>
                  </a:lnTo>
                  <a:cubicBezTo>
                    <a:pt x="2158342" y="1389328"/>
                    <a:pt x="2169377" y="1364353"/>
                    <a:pt x="2180315" y="1320647"/>
                  </a:cubicBezTo>
                  <a:cubicBezTo>
                    <a:pt x="2203187" y="1229298"/>
                    <a:pt x="2207870" y="1223310"/>
                    <a:pt x="2280688" y="1192540"/>
                  </a:cubicBezTo>
                  <a:lnTo>
                    <a:pt x="2295123" y="1186425"/>
                  </a:lnTo>
                  <a:cubicBezTo>
                    <a:pt x="2358765" y="1155943"/>
                    <a:pt x="2402199" y="1106346"/>
                    <a:pt x="2417404" y="1046823"/>
                  </a:cubicBezTo>
                  <a:cubicBezTo>
                    <a:pt x="2434405" y="980128"/>
                    <a:pt x="2415960" y="904819"/>
                    <a:pt x="2365726" y="835146"/>
                  </a:cubicBezTo>
                </a:path>
              </a:pathLst>
            </a:custGeom>
            <a:solidFill>
              <a:srgbClr val="FABCA4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109B5FC4-48C8-43F4-B7FD-7E62932BC416}"/>
                </a:ext>
              </a:extLst>
            </p:cNvPr>
            <p:cNvSpPr/>
            <p:nvPr/>
          </p:nvSpPr>
          <p:spPr>
            <a:xfrm>
              <a:off x="6615708" y="6172380"/>
              <a:ext cx="2063634" cy="1733813"/>
            </a:xfrm>
            <a:custGeom>
              <a:avLst/>
              <a:gdLst>
                <a:gd name="connsiteX0" fmla="*/ 2008334 w 2063634"/>
                <a:gd name="connsiteY0" fmla="*/ 745389 h 1733813"/>
                <a:gd name="connsiteX1" fmla="*/ 2005287 w 2063634"/>
                <a:gd name="connsiteY1" fmla="*/ 625223 h 1733813"/>
                <a:gd name="connsiteX2" fmla="*/ 1705903 w 2063634"/>
                <a:gd name="connsiteY2" fmla="*/ 571527 h 1733813"/>
                <a:gd name="connsiteX3" fmla="*/ 1103959 w 2063634"/>
                <a:gd name="connsiteY3" fmla="*/ 579500 h 1733813"/>
                <a:gd name="connsiteX4" fmla="*/ 1103863 w 2063634"/>
                <a:gd name="connsiteY4" fmla="*/ 579820 h 1733813"/>
                <a:gd name="connsiteX5" fmla="*/ 1087600 w 2063634"/>
                <a:gd name="connsiteY5" fmla="*/ 564323 h 1733813"/>
                <a:gd name="connsiteX6" fmla="*/ 979048 w 2063634"/>
                <a:gd name="connsiteY6" fmla="*/ 492441 h 1733813"/>
                <a:gd name="connsiteX7" fmla="*/ 836814 w 2063634"/>
                <a:gd name="connsiteY7" fmla="*/ 492441 h 1733813"/>
                <a:gd name="connsiteX8" fmla="*/ 793861 w 2063634"/>
                <a:gd name="connsiteY8" fmla="*/ 526445 h 1733813"/>
                <a:gd name="connsiteX9" fmla="*/ 855291 w 2063634"/>
                <a:gd name="connsiteY9" fmla="*/ 567429 h 1733813"/>
                <a:gd name="connsiteX10" fmla="*/ 908829 w 2063634"/>
                <a:gd name="connsiteY10" fmla="*/ 570791 h 1733813"/>
                <a:gd name="connsiteX11" fmla="*/ 903183 w 2063634"/>
                <a:gd name="connsiteY11" fmla="*/ 572520 h 1733813"/>
                <a:gd name="connsiteX12" fmla="*/ 858563 w 2063634"/>
                <a:gd name="connsiteY12" fmla="*/ 589234 h 1733813"/>
                <a:gd name="connsiteX13" fmla="*/ 839188 w 2063634"/>
                <a:gd name="connsiteY13" fmla="*/ 666207 h 1733813"/>
                <a:gd name="connsiteX14" fmla="*/ 854072 w 2063634"/>
                <a:gd name="connsiteY14" fmla="*/ 719742 h 1733813"/>
                <a:gd name="connsiteX15" fmla="*/ 876879 w 2063634"/>
                <a:gd name="connsiteY15" fmla="*/ 716957 h 1733813"/>
                <a:gd name="connsiteX16" fmla="*/ 863920 w 2063634"/>
                <a:gd name="connsiteY16" fmla="*/ 730469 h 1733813"/>
                <a:gd name="connsiteX17" fmla="*/ 856446 w 2063634"/>
                <a:gd name="connsiteY17" fmla="*/ 747279 h 1733813"/>
                <a:gd name="connsiteX18" fmla="*/ 870720 w 2063634"/>
                <a:gd name="connsiteY18" fmla="*/ 777440 h 1733813"/>
                <a:gd name="connsiteX19" fmla="*/ 896254 w 2063634"/>
                <a:gd name="connsiteY19" fmla="*/ 779169 h 1733813"/>
                <a:gd name="connsiteX20" fmla="*/ 926087 w 2063634"/>
                <a:gd name="connsiteY20" fmla="*/ 783684 h 1733813"/>
                <a:gd name="connsiteX21" fmla="*/ 969520 w 2063634"/>
                <a:gd name="connsiteY21" fmla="*/ 813013 h 1733813"/>
                <a:gd name="connsiteX22" fmla="*/ 1050582 w 2063634"/>
                <a:gd name="connsiteY22" fmla="*/ 808755 h 1733813"/>
                <a:gd name="connsiteX23" fmla="*/ 1050742 w 2063634"/>
                <a:gd name="connsiteY23" fmla="*/ 808659 h 1733813"/>
                <a:gd name="connsiteX24" fmla="*/ 1050485 w 2063634"/>
                <a:gd name="connsiteY24" fmla="*/ 809747 h 1733813"/>
                <a:gd name="connsiteX25" fmla="*/ 1693489 w 2063634"/>
                <a:gd name="connsiteY25" fmla="*/ 965231 h 1733813"/>
                <a:gd name="connsiteX26" fmla="*/ 1832194 w 2063634"/>
                <a:gd name="connsiteY26" fmla="*/ 1620335 h 1733813"/>
                <a:gd name="connsiteX27" fmla="*/ 1680850 w 2063634"/>
                <a:gd name="connsiteY27" fmla="*/ 1679570 h 1733813"/>
                <a:gd name="connsiteX28" fmla="*/ 1600366 w 2063634"/>
                <a:gd name="connsiteY28" fmla="*/ 1714150 h 1733813"/>
                <a:gd name="connsiteX29" fmla="*/ 1026555 w 2063634"/>
                <a:gd name="connsiteY29" fmla="*/ 1688503 h 1733813"/>
                <a:gd name="connsiteX30" fmla="*/ 450146 w 2063634"/>
                <a:gd name="connsiteY30" fmla="*/ 1733810 h 1733813"/>
                <a:gd name="connsiteX31" fmla="*/ 305025 w 2063634"/>
                <a:gd name="connsiteY31" fmla="*/ 1670605 h 1733813"/>
                <a:gd name="connsiteX32" fmla="*/ 143384 w 2063634"/>
                <a:gd name="connsiteY32" fmla="*/ 1425469 h 1733813"/>
                <a:gd name="connsiteX33" fmla="*/ 286195 w 2063634"/>
                <a:gd name="connsiteY33" fmla="*/ 1130223 h 1733813"/>
                <a:gd name="connsiteX34" fmla="*/ 420377 w 2063634"/>
                <a:gd name="connsiteY34" fmla="*/ 819161 h 1733813"/>
                <a:gd name="connsiteX35" fmla="*/ 457491 w 2063634"/>
                <a:gd name="connsiteY35" fmla="*/ 740875 h 1733813"/>
                <a:gd name="connsiteX36" fmla="*/ 453225 w 2063634"/>
                <a:gd name="connsiteY36" fmla="*/ 739562 h 1733813"/>
                <a:gd name="connsiteX37" fmla="*/ 412 w 2063634"/>
                <a:gd name="connsiteY37" fmla="*/ 242182 h 1733813"/>
                <a:gd name="connsiteX38" fmla="*/ 242922 w 2063634"/>
                <a:gd name="connsiteY38" fmla="*/ 14720 h 1733813"/>
                <a:gd name="connsiteX39" fmla="*/ 443955 w 2063634"/>
                <a:gd name="connsiteY39" fmla="*/ 21380 h 1733813"/>
                <a:gd name="connsiteX40" fmla="*/ 537334 w 2063634"/>
                <a:gd name="connsiteY40" fmla="*/ 98097 h 1733813"/>
                <a:gd name="connsiteX41" fmla="*/ 596935 w 2063634"/>
                <a:gd name="connsiteY41" fmla="*/ 179009 h 1733813"/>
                <a:gd name="connsiteX42" fmla="*/ 970996 w 2063634"/>
                <a:gd name="connsiteY42" fmla="*/ 371858 h 1733813"/>
                <a:gd name="connsiteX43" fmla="*/ 1126189 w 2063634"/>
                <a:gd name="connsiteY43" fmla="*/ 373427 h 1733813"/>
                <a:gd name="connsiteX44" fmla="*/ 1453545 w 2063634"/>
                <a:gd name="connsiteY44" fmla="*/ 219481 h 1733813"/>
                <a:gd name="connsiteX45" fmla="*/ 1574672 w 2063634"/>
                <a:gd name="connsiteY45" fmla="*/ 180130 h 1733813"/>
                <a:gd name="connsiteX46" fmla="*/ 1661218 w 2063634"/>
                <a:gd name="connsiteY46" fmla="*/ 186533 h 1733813"/>
                <a:gd name="connsiteX47" fmla="*/ 1951267 w 2063634"/>
                <a:gd name="connsiteY47" fmla="*/ 445886 h 1733813"/>
                <a:gd name="connsiteX48" fmla="*/ 2051351 w 2063634"/>
                <a:gd name="connsiteY48" fmla="*/ 548826 h 1733813"/>
                <a:gd name="connsiteX49" fmla="*/ 2008334 w 2063634"/>
                <a:gd name="connsiteY49" fmla="*/ 745389 h 173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63634" h="1733813">
                  <a:moveTo>
                    <a:pt x="2008334" y="745389"/>
                  </a:moveTo>
                  <a:cubicBezTo>
                    <a:pt x="2019594" y="693103"/>
                    <a:pt x="2014750" y="646131"/>
                    <a:pt x="2005287" y="625223"/>
                  </a:cubicBezTo>
                  <a:cubicBezTo>
                    <a:pt x="1983217" y="576554"/>
                    <a:pt x="1844576" y="563683"/>
                    <a:pt x="1705903" y="571527"/>
                  </a:cubicBezTo>
                  <a:cubicBezTo>
                    <a:pt x="1507083" y="582862"/>
                    <a:pt x="1279522" y="593684"/>
                    <a:pt x="1103959" y="579500"/>
                  </a:cubicBezTo>
                  <a:lnTo>
                    <a:pt x="1103863" y="579820"/>
                  </a:lnTo>
                  <a:cubicBezTo>
                    <a:pt x="1099693" y="574569"/>
                    <a:pt x="1094336" y="569478"/>
                    <a:pt x="1087600" y="564323"/>
                  </a:cubicBezTo>
                  <a:cubicBezTo>
                    <a:pt x="1073164" y="553501"/>
                    <a:pt x="1037750" y="508739"/>
                    <a:pt x="979048" y="492441"/>
                  </a:cubicBezTo>
                  <a:cubicBezTo>
                    <a:pt x="926889" y="477936"/>
                    <a:pt x="851024" y="490872"/>
                    <a:pt x="836814" y="492441"/>
                  </a:cubicBezTo>
                  <a:cubicBezTo>
                    <a:pt x="814712" y="493658"/>
                    <a:pt x="788697" y="497436"/>
                    <a:pt x="793861" y="526445"/>
                  </a:cubicBezTo>
                  <a:cubicBezTo>
                    <a:pt x="798705" y="552284"/>
                    <a:pt x="832868" y="565636"/>
                    <a:pt x="855291" y="567429"/>
                  </a:cubicBezTo>
                  <a:cubicBezTo>
                    <a:pt x="872869" y="569574"/>
                    <a:pt x="890865" y="570407"/>
                    <a:pt x="908829" y="570791"/>
                  </a:cubicBezTo>
                  <a:cubicBezTo>
                    <a:pt x="906936" y="571207"/>
                    <a:pt x="905044" y="571784"/>
                    <a:pt x="903183" y="572520"/>
                  </a:cubicBezTo>
                  <a:cubicBezTo>
                    <a:pt x="887882" y="575466"/>
                    <a:pt x="873447" y="580717"/>
                    <a:pt x="858563" y="589234"/>
                  </a:cubicBezTo>
                  <a:cubicBezTo>
                    <a:pt x="833702" y="603514"/>
                    <a:pt x="799764" y="642929"/>
                    <a:pt x="839188" y="666207"/>
                  </a:cubicBezTo>
                  <a:cubicBezTo>
                    <a:pt x="822699" y="679559"/>
                    <a:pt x="830077" y="712762"/>
                    <a:pt x="854072" y="719742"/>
                  </a:cubicBezTo>
                  <a:cubicBezTo>
                    <a:pt x="861706" y="722272"/>
                    <a:pt x="865812" y="720479"/>
                    <a:pt x="876879" y="716957"/>
                  </a:cubicBezTo>
                  <a:cubicBezTo>
                    <a:pt x="872388" y="718430"/>
                    <a:pt x="866550" y="726787"/>
                    <a:pt x="863920" y="730469"/>
                  </a:cubicBezTo>
                  <a:cubicBezTo>
                    <a:pt x="860391" y="735464"/>
                    <a:pt x="857761" y="741227"/>
                    <a:pt x="856446" y="747279"/>
                  </a:cubicBezTo>
                  <a:cubicBezTo>
                    <a:pt x="854072" y="758101"/>
                    <a:pt x="859878" y="771549"/>
                    <a:pt x="870720" y="777440"/>
                  </a:cubicBezTo>
                  <a:cubicBezTo>
                    <a:pt x="880408" y="782755"/>
                    <a:pt x="886246" y="779329"/>
                    <a:pt x="896254" y="779169"/>
                  </a:cubicBezTo>
                  <a:cubicBezTo>
                    <a:pt x="905140" y="778913"/>
                    <a:pt x="918292" y="779650"/>
                    <a:pt x="926087" y="783684"/>
                  </a:cubicBezTo>
                  <a:cubicBezTo>
                    <a:pt x="941420" y="792937"/>
                    <a:pt x="952102" y="806962"/>
                    <a:pt x="969520" y="813013"/>
                  </a:cubicBezTo>
                  <a:cubicBezTo>
                    <a:pt x="994060" y="821626"/>
                    <a:pt x="1026523" y="817688"/>
                    <a:pt x="1050582" y="808755"/>
                  </a:cubicBezTo>
                  <a:cubicBezTo>
                    <a:pt x="1050646" y="808755"/>
                    <a:pt x="1050646" y="808659"/>
                    <a:pt x="1050742" y="808659"/>
                  </a:cubicBezTo>
                  <a:lnTo>
                    <a:pt x="1050485" y="809747"/>
                  </a:lnTo>
                  <a:cubicBezTo>
                    <a:pt x="1239200" y="928601"/>
                    <a:pt x="1461982" y="982457"/>
                    <a:pt x="1693489" y="965231"/>
                  </a:cubicBezTo>
                  <a:cubicBezTo>
                    <a:pt x="1750652" y="1199736"/>
                    <a:pt x="1821769" y="1505900"/>
                    <a:pt x="1832194" y="1620335"/>
                  </a:cubicBezTo>
                  <a:cubicBezTo>
                    <a:pt x="1835594" y="1657605"/>
                    <a:pt x="1751999" y="1671886"/>
                    <a:pt x="1680850" y="1679570"/>
                  </a:cubicBezTo>
                  <a:cubicBezTo>
                    <a:pt x="1648932" y="1682996"/>
                    <a:pt x="1618298" y="1711909"/>
                    <a:pt x="1600366" y="1714150"/>
                  </a:cubicBezTo>
                  <a:cubicBezTo>
                    <a:pt x="1486169" y="1727726"/>
                    <a:pt x="1252513" y="1686742"/>
                    <a:pt x="1026555" y="1688503"/>
                  </a:cubicBezTo>
                  <a:cubicBezTo>
                    <a:pt x="772433" y="1690488"/>
                    <a:pt x="526908" y="1734258"/>
                    <a:pt x="450146" y="1733810"/>
                  </a:cubicBezTo>
                  <a:cubicBezTo>
                    <a:pt x="403729" y="1733522"/>
                    <a:pt x="356574" y="1684245"/>
                    <a:pt x="305025" y="1670605"/>
                  </a:cubicBezTo>
                  <a:cubicBezTo>
                    <a:pt x="184315" y="1638650"/>
                    <a:pt x="81088" y="1565007"/>
                    <a:pt x="143384" y="1425469"/>
                  </a:cubicBezTo>
                  <a:cubicBezTo>
                    <a:pt x="188165" y="1325410"/>
                    <a:pt x="245296" y="1232620"/>
                    <a:pt x="286195" y="1130223"/>
                  </a:cubicBezTo>
                  <a:cubicBezTo>
                    <a:pt x="328153" y="1025074"/>
                    <a:pt x="370207" y="920820"/>
                    <a:pt x="420377" y="819161"/>
                  </a:cubicBezTo>
                  <a:cubicBezTo>
                    <a:pt x="433273" y="793194"/>
                    <a:pt x="445526" y="767034"/>
                    <a:pt x="457491" y="740875"/>
                  </a:cubicBezTo>
                  <a:cubicBezTo>
                    <a:pt x="454797" y="740138"/>
                    <a:pt x="453225" y="739562"/>
                    <a:pt x="453225" y="739562"/>
                  </a:cubicBezTo>
                  <a:cubicBezTo>
                    <a:pt x="453225" y="739562"/>
                    <a:pt x="24503" y="336958"/>
                    <a:pt x="412" y="242182"/>
                  </a:cubicBezTo>
                  <a:cubicBezTo>
                    <a:pt x="-8024" y="120639"/>
                    <a:pt x="114417" y="41456"/>
                    <a:pt x="242922" y="14720"/>
                  </a:cubicBezTo>
                  <a:cubicBezTo>
                    <a:pt x="315514" y="-360"/>
                    <a:pt x="404627" y="-11567"/>
                    <a:pt x="443955" y="21380"/>
                  </a:cubicBezTo>
                  <a:cubicBezTo>
                    <a:pt x="470483" y="43665"/>
                    <a:pt x="484277" y="44658"/>
                    <a:pt x="537334" y="98097"/>
                  </a:cubicBezTo>
                  <a:cubicBezTo>
                    <a:pt x="552603" y="127203"/>
                    <a:pt x="572234" y="154162"/>
                    <a:pt x="596935" y="179009"/>
                  </a:cubicBezTo>
                  <a:cubicBezTo>
                    <a:pt x="695831" y="279228"/>
                    <a:pt x="826966" y="352519"/>
                    <a:pt x="970996" y="371858"/>
                  </a:cubicBezTo>
                  <a:cubicBezTo>
                    <a:pt x="1021487" y="379158"/>
                    <a:pt x="1073485" y="380215"/>
                    <a:pt x="1126189" y="373427"/>
                  </a:cubicBezTo>
                  <a:cubicBezTo>
                    <a:pt x="1263676" y="355785"/>
                    <a:pt x="1372805" y="300872"/>
                    <a:pt x="1453545" y="219481"/>
                  </a:cubicBezTo>
                  <a:cubicBezTo>
                    <a:pt x="1479817" y="219417"/>
                    <a:pt x="1561520" y="180130"/>
                    <a:pt x="1574672" y="180130"/>
                  </a:cubicBezTo>
                  <a:cubicBezTo>
                    <a:pt x="1575410" y="179873"/>
                    <a:pt x="1628691" y="176864"/>
                    <a:pt x="1661218" y="186533"/>
                  </a:cubicBezTo>
                  <a:cubicBezTo>
                    <a:pt x="1768423" y="218680"/>
                    <a:pt x="1853205" y="360748"/>
                    <a:pt x="1951267" y="445886"/>
                  </a:cubicBezTo>
                  <a:cubicBezTo>
                    <a:pt x="1999962" y="488182"/>
                    <a:pt x="2036852" y="526093"/>
                    <a:pt x="2051351" y="548826"/>
                  </a:cubicBezTo>
                  <a:cubicBezTo>
                    <a:pt x="2079612" y="617763"/>
                    <a:pt x="2056547" y="686955"/>
                    <a:pt x="2008334" y="745389"/>
                  </a:cubicBezTo>
                </a:path>
              </a:pathLst>
            </a:custGeom>
            <a:solidFill>
              <a:srgbClr val="FFFF00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A9614A6-6B3B-41A9-BC14-A9A6DCA9C13A}"/>
                </a:ext>
              </a:extLst>
            </p:cNvPr>
            <p:cNvSpPr/>
            <p:nvPr/>
          </p:nvSpPr>
          <p:spPr>
            <a:xfrm>
              <a:off x="7103674" y="5183983"/>
              <a:ext cx="1748928" cy="1434346"/>
            </a:xfrm>
            <a:custGeom>
              <a:avLst/>
              <a:gdLst>
                <a:gd name="connsiteX0" fmla="*/ 1687655 w 1748928"/>
                <a:gd name="connsiteY0" fmla="*/ 841551 h 1434346"/>
                <a:gd name="connsiteX1" fmla="*/ 1452203 w 1748928"/>
                <a:gd name="connsiteY1" fmla="*/ 706399 h 1434346"/>
                <a:gd name="connsiteX2" fmla="*/ 1279206 w 1748928"/>
                <a:gd name="connsiteY2" fmla="*/ 415925 h 1434346"/>
                <a:gd name="connsiteX3" fmla="*/ 1021941 w 1748928"/>
                <a:gd name="connsiteY3" fmla="*/ 119879 h 1434346"/>
                <a:gd name="connsiteX4" fmla="*/ 57003 w 1748928"/>
                <a:gd name="connsiteY4" fmla="*/ 336198 h 1434346"/>
                <a:gd name="connsiteX5" fmla="*/ 0 w 1748928"/>
                <a:gd name="connsiteY5" fmla="*/ 542879 h 1434346"/>
                <a:gd name="connsiteX6" fmla="*/ 23609 w 1748928"/>
                <a:gd name="connsiteY6" fmla="*/ 704958 h 1434346"/>
                <a:gd name="connsiteX7" fmla="*/ 26817 w 1748928"/>
                <a:gd name="connsiteY7" fmla="*/ 703774 h 1434346"/>
                <a:gd name="connsiteX8" fmla="*/ 139956 w 1748928"/>
                <a:gd name="connsiteY8" fmla="*/ 642266 h 1434346"/>
                <a:gd name="connsiteX9" fmla="*/ 246968 w 1748928"/>
                <a:gd name="connsiteY9" fmla="*/ 340200 h 1434346"/>
                <a:gd name="connsiteX10" fmla="*/ 256913 w 1748928"/>
                <a:gd name="connsiteY10" fmla="*/ 357298 h 1434346"/>
                <a:gd name="connsiteX11" fmla="*/ 597934 w 1748928"/>
                <a:gd name="connsiteY11" fmla="*/ 468051 h 1434346"/>
                <a:gd name="connsiteX12" fmla="*/ 883492 w 1748928"/>
                <a:gd name="connsiteY12" fmla="*/ 617867 h 1434346"/>
                <a:gd name="connsiteX13" fmla="*/ 891640 w 1748928"/>
                <a:gd name="connsiteY13" fmla="*/ 774215 h 1434346"/>
                <a:gd name="connsiteX14" fmla="*/ 972316 w 1748928"/>
                <a:gd name="connsiteY14" fmla="*/ 834314 h 1434346"/>
                <a:gd name="connsiteX15" fmla="*/ 970231 w 1748928"/>
                <a:gd name="connsiteY15" fmla="*/ 801367 h 1434346"/>
                <a:gd name="connsiteX16" fmla="*/ 1180951 w 1748928"/>
                <a:gd name="connsiteY16" fmla="*/ 1007984 h 1434346"/>
                <a:gd name="connsiteX17" fmla="*/ 1096522 w 1748928"/>
                <a:gd name="connsiteY17" fmla="*/ 1038658 h 1434346"/>
                <a:gd name="connsiteX18" fmla="*/ 1079489 w 1748928"/>
                <a:gd name="connsiteY18" fmla="*/ 1037410 h 1434346"/>
                <a:gd name="connsiteX19" fmla="*/ 1065791 w 1748928"/>
                <a:gd name="connsiteY19" fmla="*/ 1067187 h 1434346"/>
                <a:gd name="connsiteX20" fmla="*/ 965644 w 1748928"/>
                <a:gd name="connsiteY20" fmla="*/ 1207846 h 1434346"/>
                <a:gd name="connsiteX21" fmla="*/ 1025598 w 1748928"/>
                <a:gd name="connsiteY21" fmla="*/ 1207686 h 1434346"/>
                <a:gd name="connsiteX22" fmla="*/ 1112144 w 1748928"/>
                <a:gd name="connsiteY22" fmla="*/ 1214121 h 1434346"/>
                <a:gd name="connsiteX23" fmla="*/ 1463302 w 1748928"/>
                <a:gd name="connsiteY23" fmla="*/ 1434347 h 1434346"/>
                <a:gd name="connsiteX24" fmla="*/ 1505164 w 1748928"/>
                <a:gd name="connsiteY24" fmla="*/ 1341012 h 1434346"/>
                <a:gd name="connsiteX25" fmla="*/ 1611149 w 1748928"/>
                <a:gd name="connsiteY25" fmla="*/ 1217612 h 1434346"/>
                <a:gd name="connsiteX26" fmla="*/ 1687655 w 1748928"/>
                <a:gd name="connsiteY26" fmla="*/ 841551 h 143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48928" h="1434346">
                  <a:moveTo>
                    <a:pt x="1687655" y="841551"/>
                  </a:moveTo>
                  <a:cubicBezTo>
                    <a:pt x="1628792" y="765154"/>
                    <a:pt x="1528709" y="759294"/>
                    <a:pt x="1452203" y="706399"/>
                  </a:cubicBezTo>
                  <a:cubicBezTo>
                    <a:pt x="1355424" y="639512"/>
                    <a:pt x="1331782" y="513614"/>
                    <a:pt x="1279206" y="415925"/>
                  </a:cubicBezTo>
                  <a:cubicBezTo>
                    <a:pt x="1217584" y="301490"/>
                    <a:pt x="1122666" y="201047"/>
                    <a:pt x="1021941" y="119879"/>
                  </a:cubicBezTo>
                  <a:cubicBezTo>
                    <a:pt x="739141" y="-107935"/>
                    <a:pt x="219221" y="2562"/>
                    <a:pt x="57003" y="336198"/>
                  </a:cubicBezTo>
                  <a:cubicBezTo>
                    <a:pt x="24283" y="403469"/>
                    <a:pt x="5999" y="473078"/>
                    <a:pt x="0" y="542879"/>
                  </a:cubicBezTo>
                  <a:cubicBezTo>
                    <a:pt x="9752" y="540574"/>
                    <a:pt x="23609" y="704958"/>
                    <a:pt x="23609" y="704958"/>
                  </a:cubicBezTo>
                  <a:cubicBezTo>
                    <a:pt x="23609" y="704958"/>
                    <a:pt x="24796" y="704542"/>
                    <a:pt x="26817" y="703774"/>
                  </a:cubicBezTo>
                  <a:cubicBezTo>
                    <a:pt x="42728" y="697850"/>
                    <a:pt x="114358" y="670154"/>
                    <a:pt x="139956" y="642266"/>
                  </a:cubicBezTo>
                  <a:cubicBezTo>
                    <a:pt x="206967" y="569167"/>
                    <a:pt x="231571" y="445286"/>
                    <a:pt x="246968" y="340200"/>
                  </a:cubicBezTo>
                  <a:cubicBezTo>
                    <a:pt x="250305" y="346348"/>
                    <a:pt x="253641" y="352111"/>
                    <a:pt x="256913" y="357298"/>
                  </a:cubicBezTo>
                  <a:cubicBezTo>
                    <a:pt x="327067" y="474551"/>
                    <a:pt x="472284" y="505513"/>
                    <a:pt x="597934" y="468051"/>
                  </a:cubicBezTo>
                  <a:cubicBezTo>
                    <a:pt x="617501" y="585304"/>
                    <a:pt x="777410" y="668361"/>
                    <a:pt x="883492" y="617867"/>
                  </a:cubicBezTo>
                  <a:cubicBezTo>
                    <a:pt x="844325" y="647197"/>
                    <a:pt x="873708" y="746551"/>
                    <a:pt x="891640" y="774215"/>
                  </a:cubicBezTo>
                  <a:cubicBezTo>
                    <a:pt x="911272" y="803288"/>
                    <a:pt x="940238" y="823716"/>
                    <a:pt x="972316" y="834314"/>
                  </a:cubicBezTo>
                  <a:cubicBezTo>
                    <a:pt x="970969" y="823556"/>
                    <a:pt x="970231" y="812574"/>
                    <a:pt x="970231" y="801367"/>
                  </a:cubicBezTo>
                  <a:cubicBezTo>
                    <a:pt x="970231" y="684306"/>
                    <a:pt x="1257618" y="986500"/>
                    <a:pt x="1180951" y="1007984"/>
                  </a:cubicBezTo>
                  <a:cubicBezTo>
                    <a:pt x="1158112" y="1027100"/>
                    <a:pt x="1128664" y="1038658"/>
                    <a:pt x="1096522" y="1038658"/>
                  </a:cubicBezTo>
                  <a:cubicBezTo>
                    <a:pt x="1090748" y="1038658"/>
                    <a:pt x="1085070" y="1038146"/>
                    <a:pt x="1079489" y="1037410"/>
                  </a:cubicBezTo>
                  <a:cubicBezTo>
                    <a:pt x="1075126" y="1047496"/>
                    <a:pt x="1070635" y="1057453"/>
                    <a:pt x="1065791" y="1067187"/>
                  </a:cubicBezTo>
                  <a:cubicBezTo>
                    <a:pt x="1039519" y="1119794"/>
                    <a:pt x="1006126" y="1167118"/>
                    <a:pt x="965644" y="1207846"/>
                  </a:cubicBezTo>
                  <a:cubicBezTo>
                    <a:pt x="991884" y="1207782"/>
                    <a:pt x="1012510" y="1207718"/>
                    <a:pt x="1025598" y="1207686"/>
                  </a:cubicBezTo>
                  <a:cubicBezTo>
                    <a:pt x="1026368" y="1207462"/>
                    <a:pt x="1079649" y="1204388"/>
                    <a:pt x="1112144" y="1214121"/>
                  </a:cubicBezTo>
                  <a:cubicBezTo>
                    <a:pt x="1219413" y="1246268"/>
                    <a:pt x="1365239" y="1349145"/>
                    <a:pt x="1463302" y="1434347"/>
                  </a:cubicBezTo>
                  <a:cubicBezTo>
                    <a:pt x="1483158" y="1412702"/>
                    <a:pt x="1494770" y="1382604"/>
                    <a:pt x="1505164" y="1341012"/>
                  </a:cubicBezTo>
                  <a:cubicBezTo>
                    <a:pt x="1528741" y="1247005"/>
                    <a:pt x="1528741" y="1252864"/>
                    <a:pt x="1611149" y="1217612"/>
                  </a:cubicBezTo>
                  <a:cubicBezTo>
                    <a:pt x="1758323" y="1147106"/>
                    <a:pt x="1793641" y="988453"/>
                    <a:pt x="1687655" y="841551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C706FDE-4D43-4732-9BF4-009E4FB504E4}"/>
                </a:ext>
              </a:extLst>
            </p:cNvPr>
            <p:cNvSpPr/>
            <p:nvPr/>
          </p:nvSpPr>
          <p:spPr>
            <a:xfrm>
              <a:off x="7971062" y="9083249"/>
              <a:ext cx="405331" cy="192507"/>
            </a:xfrm>
            <a:custGeom>
              <a:avLst/>
              <a:gdLst>
                <a:gd name="connsiteX0" fmla="*/ 280651 w 405331"/>
                <a:gd name="connsiteY0" fmla="*/ 1329 h 192507"/>
                <a:gd name="connsiteX1" fmla="*/ 199430 w 405331"/>
                <a:gd name="connsiteY1" fmla="*/ 136961 h 192507"/>
                <a:gd name="connsiteX2" fmla="*/ 643 w 405331"/>
                <a:gd name="connsiteY2" fmla="*/ 83137 h 192507"/>
                <a:gd name="connsiteX3" fmla="*/ 4396 w 405331"/>
                <a:gd name="connsiteY3" fmla="*/ 136160 h 192507"/>
                <a:gd name="connsiteX4" fmla="*/ 11036 w 405331"/>
                <a:gd name="connsiteY4" fmla="*/ 147783 h 192507"/>
                <a:gd name="connsiteX5" fmla="*/ 23386 w 405331"/>
                <a:gd name="connsiteY5" fmla="*/ 184925 h 192507"/>
                <a:gd name="connsiteX6" fmla="*/ 95305 w 405331"/>
                <a:gd name="connsiteY6" fmla="*/ 187967 h 192507"/>
                <a:gd name="connsiteX7" fmla="*/ 97903 w 405331"/>
                <a:gd name="connsiteY7" fmla="*/ 169172 h 192507"/>
                <a:gd name="connsiteX8" fmla="*/ 104800 w 405331"/>
                <a:gd name="connsiteY8" fmla="*/ 169588 h 192507"/>
                <a:gd name="connsiteX9" fmla="*/ 212999 w 405331"/>
                <a:gd name="connsiteY9" fmla="*/ 174199 h 192507"/>
                <a:gd name="connsiteX10" fmla="*/ 357927 w 405331"/>
                <a:gd name="connsiteY10" fmla="*/ 163856 h 192507"/>
                <a:gd name="connsiteX11" fmla="*/ 405178 w 405331"/>
                <a:gd name="connsiteY11" fmla="*/ 120279 h 192507"/>
                <a:gd name="connsiteX12" fmla="*/ 280651 w 405331"/>
                <a:gd name="connsiteY12" fmla="*/ 1329 h 19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331" h="192507">
                  <a:moveTo>
                    <a:pt x="280651" y="1329"/>
                  </a:moveTo>
                  <a:cubicBezTo>
                    <a:pt x="251140" y="-16377"/>
                    <a:pt x="200873" y="148904"/>
                    <a:pt x="199430" y="136961"/>
                  </a:cubicBezTo>
                  <a:cubicBezTo>
                    <a:pt x="190641" y="135968"/>
                    <a:pt x="2663" y="56305"/>
                    <a:pt x="643" y="83137"/>
                  </a:cubicBezTo>
                  <a:cubicBezTo>
                    <a:pt x="-769" y="102124"/>
                    <a:pt x="1" y="123481"/>
                    <a:pt x="4396" y="136160"/>
                  </a:cubicBezTo>
                  <a:cubicBezTo>
                    <a:pt x="5807" y="140707"/>
                    <a:pt x="8149" y="144485"/>
                    <a:pt x="11036" y="147783"/>
                  </a:cubicBezTo>
                  <a:cubicBezTo>
                    <a:pt x="14661" y="159854"/>
                    <a:pt x="19761" y="176216"/>
                    <a:pt x="23386" y="184925"/>
                  </a:cubicBezTo>
                  <a:cubicBezTo>
                    <a:pt x="29577" y="199653"/>
                    <a:pt x="85649" y="188479"/>
                    <a:pt x="95305" y="187967"/>
                  </a:cubicBezTo>
                  <a:cubicBezTo>
                    <a:pt x="101207" y="187646"/>
                    <a:pt x="99828" y="177208"/>
                    <a:pt x="97903" y="169172"/>
                  </a:cubicBezTo>
                  <a:cubicBezTo>
                    <a:pt x="100245" y="169300"/>
                    <a:pt x="102715" y="169428"/>
                    <a:pt x="104800" y="169588"/>
                  </a:cubicBezTo>
                  <a:cubicBezTo>
                    <a:pt x="140374" y="172662"/>
                    <a:pt x="177104" y="174199"/>
                    <a:pt x="212999" y="174199"/>
                  </a:cubicBezTo>
                  <a:cubicBezTo>
                    <a:pt x="264997" y="174167"/>
                    <a:pt x="315296" y="170805"/>
                    <a:pt x="357927" y="163856"/>
                  </a:cubicBezTo>
                  <a:cubicBezTo>
                    <a:pt x="382724" y="160334"/>
                    <a:pt x="407520" y="150921"/>
                    <a:pt x="405178" y="120279"/>
                  </a:cubicBezTo>
                  <a:cubicBezTo>
                    <a:pt x="403991" y="99050"/>
                    <a:pt x="301887" y="13112"/>
                    <a:pt x="280651" y="1329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EBD3B0D-09F4-4CA2-95E6-E7559FFDCA08}"/>
                </a:ext>
              </a:extLst>
            </p:cNvPr>
            <p:cNvSpPr/>
            <p:nvPr/>
          </p:nvSpPr>
          <p:spPr>
            <a:xfrm>
              <a:off x="6753233" y="9067007"/>
              <a:ext cx="406996" cy="215391"/>
            </a:xfrm>
            <a:custGeom>
              <a:avLst/>
              <a:gdLst>
                <a:gd name="connsiteX0" fmla="*/ 203748 w 406996"/>
                <a:gd name="connsiteY0" fmla="*/ 144141 h 215391"/>
                <a:gd name="connsiteX1" fmla="*/ 136866 w 406996"/>
                <a:gd name="connsiteY1" fmla="*/ 889 h 215391"/>
                <a:gd name="connsiteX2" fmla="*/ 791 w 406996"/>
                <a:gd name="connsiteY2" fmla="*/ 106487 h 215391"/>
                <a:gd name="connsiteX3" fmla="*/ 43326 w 406996"/>
                <a:gd name="connsiteY3" fmla="*/ 154675 h 215391"/>
                <a:gd name="connsiteX4" fmla="*/ 186426 w 406996"/>
                <a:gd name="connsiteY4" fmla="*/ 179778 h 215391"/>
                <a:gd name="connsiteX5" fmla="*/ 294529 w 406996"/>
                <a:gd name="connsiteY5" fmla="*/ 186278 h 215391"/>
                <a:gd name="connsiteX6" fmla="*/ 301426 w 406996"/>
                <a:gd name="connsiteY6" fmla="*/ 186534 h 215391"/>
                <a:gd name="connsiteX7" fmla="*/ 302099 w 406996"/>
                <a:gd name="connsiteY7" fmla="*/ 205489 h 215391"/>
                <a:gd name="connsiteX8" fmla="*/ 373922 w 406996"/>
                <a:gd name="connsiteY8" fmla="*/ 209843 h 215391"/>
                <a:gd name="connsiteX9" fmla="*/ 390025 w 406996"/>
                <a:gd name="connsiteY9" fmla="*/ 174174 h 215391"/>
                <a:gd name="connsiteX10" fmla="*/ 397820 w 406996"/>
                <a:gd name="connsiteY10" fmla="*/ 163288 h 215391"/>
                <a:gd name="connsiteX11" fmla="*/ 406995 w 406996"/>
                <a:gd name="connsiteY11" fmla="*/ 110905 h 215391"/>
                <a:gd name="connsiteX12" fmla="*/ 203748 w 406996"/>
                <a:gd name="connsiteY12" fmla="*/ 144141 h 21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6996" h="215391">
                  <a:moveTo>
                    <a:pt x="203748" y="144141"/>
                  </a:moveTo>
                  <a:cubicBezTo>
                    <a:pt x="201086" y="155860"/>
                    <a:pt x="168046" y="-13680"/>
                    <a:pt x="136866" y="889"/>
                  </a:cubicBezTo>
                  <a:cubicBezTo>
                    <a:pt x="114539" y="10462"/>
                    <a:pt x="4159" y="85514"/>
                    <a:pt x="791" y="106487"/>
                  </a:cubicBezTo>
                  <a:cubicBezTo>
                    <a:pt x="-4662" y="136712"/>
                    <a:pt x="19011" y="148623"/>
                    <a:pt x="43326" y="154675"/>
                  </a:cubicBezTo>
                  <a:cubicBezTo>
                    <a:pt x="84996" y="165946"/>
                    <a:pt x="134717" y="174431"/>
                    <a:pt x="186426" y="179778"/>
                  </a:cubicBezTo>
                  <a:cubicBezTo>
                    <a:pt x="222129" y="183460"/>
                    <a:pt x="258826" y="185669"/>
                    <a:pt x="294529" y="186278"/>
                  </a:cubicBezTo>
                  <a:cubicBezTo>
                    <a:pt x="296614" y="186310"/>
                    <a:pt x="299116" y="186438"/>
                    <a:pt x="301426" y="186534"/>
                  </a:cubicBezTo>
                  <a:cubicBezTo>
                    <a:pt x="298667" y="194378"/>
                    <a:pt x="296261" y="204592"/>
                    <a:pt x="302099" y="205489"/>
                  </a:cubicBezTo>
                  <a:cubicBezTo>
                    <a:pt x="311627" y="206994"/>
                    <a:pt x="366255" y="223900"/>
                    <a:pt x="373922" y="209843"/>
                  </a:cubicBezTo>
                  <a:cubicBezTo>
                    <a:pt x="378445" y="201551"/>
                    <a:pt x="385214" y="185797"/>
                    <a:pt x="390025" y="174174"/>
                  </a:cubicBezTo>
                  <a:cubicBezTo>
                    <a:pt x="393233" y="171165"/>
                    <a:pt x="395960" y="167643"/>
                    <a:pt x="397820" y="163288"/>
                  </a:cubicBezTo>
                  <a:cubicBezTo>
                    <a:pt x="403498" y="151089"/>
                    <a:pt x="406449" y="129956"/>
                    <a:pt x="406995" y="110905"/>
                  </a:cubicBezTo>
                  <a:cubicBezTo>
                    <a:pt x="407764" y="84009"/>
                    <a:pt x="212602" y="144013"/>
                    <a:pt x="203748" y="144141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C914B82C-DB85-47C3-B326-EEEA6944F626}"/>
                </a:ext>
              </a:extLst>
            </p:cNvPr>
            <p:cNvSpPr/>
            <p:nvPr/>
          </p:nvSpPr>
          <p:spPr>
            <a:xfrm>
              <a:off x="7681925" y="5919097"/>
              <a:ext cx="65091" cy="71381"/>
            </a:xfrm>
            <a:custGeom>
              <a:avLst/>
              <a:gdLst>
                <a:gd name="connsiteX0" fmla="*/ 51 w 65091"/>
                <a:gd name="connsiteY0" fmla="*/ 37340 h 71381"/>
                <a:gd name="connsiteX1" fmla="*/ 30717 w 65091"/>
                <a:gd name="connsiteY1" fmla="*/ 38 h 71381"/>
                <a:gd name="connsiteX2" fmla="*/ 65041 w 65091"/>
                <a:gd name="connsiteY2" fmla="*/ 34042 h 71381"/>
                <a:gd name="connsiteX3" fmla="*/ 34374 w 65091"/>
                <a:gd name="connsiteY3" fmla="*/ 71344 h 71381"/>
                <a:gd name="connsiteX4" fmla="*/ 51 w 65091"/>
                <a:gd name="connsiteY4" fmla="*/ 37340 h 7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91" h="71381">
                  <a:moveTo>
                    <a:pt x="51" y="37340"/>
                  </a:moveTo>
                  <a:cubicBezTo>
                    <a:pt x="-944" y="17680"/>
                    <a:pt x="12754" y="966"/>
                    <a:pt x="30717" y="38"/>
                  </a:cubicBezTo>
                  <a:cubicBezTo>
                    <a:pt x="48649" y="-859"/>
                    <a:pt x="64014" y="14350"/>
                    <a:pt x="65041" y="34042"/>
                  </a:cubicBezTo>
                  <a:cubicBezTo>
                    <a:pt x="66035" y="53701"/>
                    <a:pt x="52306" y="70415"/>
                    <a:pt x="34374" y="71344"/>
                  </a:cubicBezTo>
                  <a:cubicBezTo>
                    <a:pt x="16443" y="72240"/>
                    <a:pt x="1077" y="57031"/>
                    <a:pt x="51" y="37340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C108690-0812-41CA-A699-A181F7D5A802}"/>
                </a:ext>
              </a:extLst>
            </p:cNvPr>
            <p:cNvSpPr/>
            <p:nvPr/>
          </p:nvSpPr>
          <p:spPr>
            <a:xfrm>
              <a:off x="7319633" y="5910802"/>
              <a:ext cx="65065" cy="71354"/>
            </a:xfrm>
            <a:custGeom>
              <a:avLst/>
              <a:gdLst>
                <a:gd name="connsiteX0" fmla="*/ 54 w 65065"/>
                <a:gd name="connsiteY0" fmla="*/ 37342 h 71354"/>
                <a:gd name="connsiteX1" fmla="*/ 30688 w 65065"/>
                <a:gd name="connsiteY1" fmla="*/ 40 h 71354"/>
                <a:gd name="connsiteX2" fmla="*/ 65012 w 65065"/>
                <a:gd name="connsiteY2" fmla="*/ 34012 h 71354"/>
                <a:gd name="connsiteX3" fmla="*/ 34377 w 65065"/>
                <a:gd name="connsiteY3" fmla="*/ 71314 h 71354"/>
                <a:gd name="connsiteX4" fmla="*/ 54 w 65065"/>
                <a:gd name="connsiteY4" fmla="*/ 37342 h 7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65" h="71354">
                  <a:moveTo>
                    <a:pt x="54" y="37342"/>
                  </a:moveTo>
                  <a:cubicBezTo>
                    <a:pt x="-972" y="17651"/>
                    <a:pt x="12757" y="937"/>
                    <a:pt x="30688" y="40"/>
                  </a:cubicBezTo>
                  <a:cubicBezTo>
                    <a:pt x="48652" y="-888"/>
                    <a:pt x="64018" y="14353"/>
                    <a:pt x="65012" y="34012"/>
                  </a:cubicBezTo>
                  <a:cubicBezTo>
                    <a:pt x="66038" y="53704"/>
                    <a:pt x="52309" y="70418"/>
                    <a:pt x="34377" y="71314"/>
                  </a:cubicBezTo>
                  <a:cubicBezTo>
                    <a:pt x="16414" y="72243"/>
                    <a:pt x="1048" y="57034"/>
                    <a:pt x="54" y="37342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4126AD1-8D67-4E77-80D1-5F1E562CD59E}"/>
                </a:ext>
              </a:extLst>
            </p:cNvPr>
            <p:cNvSpPr/>
            <p:nvPr/>
          </p:nvSpPr>
          <p:spPr>
            <a:xfrm>
              <a:off x="7311861" y="5789135"/>
              <a:ext cx="90859" cy="31987"/>
            </a:xfrm>
            <a:custGeom>
              <a:avLst/>
              <a:gdLst>
                <a:gd name="connsiteX0" fmla="*/ 86481 w 90859"/>
                <a:gd name="connsiteY0" fmla="*/ 14060 h 31987"/>
                <a:gd name="connsiteX1" fmla="*/ 1025 w 90859"/>
                <a:gd name="connsiteY1" fmla="*/ 19247 h 31987"/>
                <a:gd name="connsiteX2" fmla="*/ 9461 w 90859"/>
                <a:gd name="connsiteY2" fmla="*/ 30165 h 31987"/>
                <a:gd name="connsiteX3" fmla="*/ 41700 w 90859"/>
                <a:gd name="connsiteY3" fmla="*/ 21968 h 31987"/>
                <a:gd name="connsiteX4" fmla="*/ 79199 w 90859"/>
                <a:gd name="connsiteY4" fmla="*/ 31286 h 31987"/>
                <a:gd name="connsiteX5" fmla="*/ 86481 w 90859"/>
                <a:gd name="connsiteY5" fmla="*/ 14060 h 3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59" h="31987">
                  <a:moveTo>
                    <a:pt x="86481" y="14060"/>
                  </a:moveTo>
                  <a:cubicBezTo>
                    <a:pt x="62518" y="324"/>
                    <a:pt x="18155" y="-11203"/>
                    <a:pt x="1025" y="19247"/>
                  </a:cubicBezTo>
                  <a:cubicBezTo>
                    <a:pt x="-2343" y="25202"/>
                    <a:pt x="3142" y="31414"/>
                    <a:pt x="9461" y="30165"/>
                  </a:cubicBezTo>
                  <a:cubicBezTo>
                    <a:pt x="20592" y="27956"/>
                    <a:pt x="30023" y="22609"/>
                    <a:pt x="41700" y="21968"/>
                  </a:cubicBezTo>
                  <a:cubicBezTo>
                    <a:pt x="54403" y="21264"/>
                    <a:pt x="67715" y="26483"/>
                    <a:pt x="79199" y="31286"/>
                  </a:cubicBezTo>
                  <a:cubicBezTo>
                    <a:pt x="89239" y="35544"/>
                    <a:pt x="95559" y="19247"/>
                    <a:pt x="86481" y="14060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8FEE09C2-4298-4078-BC8D-C89EDFA6B083}"/>
                </a:ext>
              </a:extLst>
            </p:cNvPr>
            <p:cNvSpPr/>
            <p:nvPr/>
          </p:nvSpPr>
          <p:spPr>
            <a:xfrm>
              <a:off x="7665008" y="5789246"/>
              <a:ext cx="90866" cy="32005"/>
            </a:xfrm>
            <a:custGeom>
              <a:avLst/>
              <a:gdLst>
                <a:gd name="connsiteX0" fmla="*/ 86481 w 90866"/>
                <a:gd name="connsiteY0" fmla="*/ 14077 h 32005"/>
                <a:gd name="connsiteX1" fmla="*/ 1025 w 90866"/>
                <a:gd name="connsiteY1" fmla="*/ 19232 h 32005"/>
                <a:gd name="connsiteX2" fmla="*/ 9461 w 90866"/>
                <a:gd name="connsiteY2" fmla="*/ 30183 h 32005"/>
                <a:gd name="connsiteX3" fmla="*/ 41700 w 90866"/>
                <a:gd name="connsiteY3" fmla="*/ 21954 h 32005"/>
                <a:gd name="connsiteX4" fmla="*/ 79199 w 90866"/>
                <a:gd name="connsiteY4" fmla="*/ 31304 h 32005"/>
                <a:gd name="connsiteX5" fmla="*/ 86481 w 90866"/>
                <a:gd name="connsiteY5" fmla="*/ 14077 h 3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66" h="32005">
                  <a:moveTo>
                    <a:pt x="86481" y="14077"/>
                  </a:moveTo>
                  <a:cubicBezTo>
                    <a:pt x="62518" y="341"/>
                    <a:pt x="18187" y="-11217"/>
                    <a:pt x="1025" y="19232"/>
                  </a:cubicBezTo>
                  <a:cubicBezTo>
                    <a:pt x="-2343" y="25220"/>
                    <a:pt x="3142" y="31464"/>
                    <a:pt x="9461" y="30183"/>
                  </a:cubicBezTo>
                  <a:cubicBezTo>
                    <a:pt x="20592" y="27974"/>
                    <a:pt x="30023" y="22626"/>
                    <a:pt x="41700" y="21954"/>
                  </a:cubicBezTo>
                  <a:cubicBezTo>
                    <a:pt x="54403" y="21282"/>
                    <a:pt x="67715" y="26469"/>
                    <a:pt x="79199" y="31304"/>
                  </a:cubicBezTo>
                  <a:cubicBezTo>
                    <a:pt x="89271" y="35562"/>
                    <a:pt x="95559" y="19264"/>
                    <a:pt x="86481" y="14077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59C1C64-909A-4D25-BC06-4EB4B792EE57}"/>
                </a:ext>
              </a:extLst>
            </p:cNvPr>
            <p:cNvSpPr/>
            <p:nvPr/>
          </p:nvSpPr>
          <p:spPr>
            <a:xfrm>
              <a:off x="7084948" y="5948272"/>
              <a:ext cx="138137" cy="194755"/>
            </a:xfrm>
            <a:custGeom>
              <a:avLst/>
              <a:gdLst>
                <a:gd name="connsiteX0" fmla="*/ 137511 w 138137"/>
                <a:gd name="connsiteY0" fmla="*/ 108031 h 194755"/>
                <a:gd name="connsiteX1" fmla="*/ 29793 w 138137"/>
                <a:gd name="connsiteY1" fmla="*/ 194130 h 194755"/>
                <a:gd name="connsiteX2" fmla="*/ 27772 w 138137"/>
                <a:gd name="connsiteY2" fmla="*/ 193874 h 194755"/>
                <a:gd name="connsiteX3" fmla="*/ 730 w 138137"/>
                <a:gd name="connsiteY3" fmla="*/ 90901 h 194755"/>
                <a:gd name="connsiteX4" fmla="*/ 47692 w 138137"/>
                <a:gd name="connsiteY4" fmla="*/ 3010 h 194755"/>
                <a:gd name="connsiteX5" fmla="*/ 47468 w 138137"/>
                <a:gd name="connsiteY5" fmla="*/ 0 h 194755"/>
                <a:gd name="connsiteX6" fmla="*/ 51253 w 138137"/>
                <a:gd name="connsiteY6" fmla="*/ 256 h 194755"/>
                <a:gd name="connsiteX7" fmla="*/ 137511 w 138137"/>
                <a:gd name="connsiteY7" fmla="*/ 108031 h 19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137" h="194755">
                  <a:moveTo>
                    <a:pt x="137511" y="108031"/>
                  </a:moveTo>
                  <a:cubicBezTo>
                    <a:pt x="131705" y="161663"/>
                    <a:pt x="83267" y="200182"/>
                    <a:pt x="29793" y="194130"/>
                  </a:cubicBezTo>
                  <a:cubicBezTo>
                    <a:pt x="29055" y="194130"/>
                    <a:pt x="28542" y="193874"/>
                    <a:pt x="27772" y="193874"/>
                  </a:cubicBezTo>
                  <a:cubicBezTo>
                    <a:pt x="23249" y="164160"/>
                    <a:pt x="-4851" y="120615"/>
                    <a:pt x="730" y="90901"/>
                  </a:cubicBezTo>
                  <a:cubicBezTo>
                    <a:pt x="7018" y="57154"/>
                    <a:pt x="50483" y="38262"/>
                    <a:pt x="47692" y="3010"/>
                  </a:cubicBezTo>
                  <a:cubicBezTo>
                    <a:pt x="47692" y="2017"/>
                    <a:pt x="47468" y="993"/>
                    <a:pt x="47468" y="0"/>
                  </a:cubicBezTo>
                  <a:cubicBezTo>
                    <a:pt x="48719" y="0"/>
                    <a:pt x="49970" y="0"/>
                    <a:pt x="51253" y="256"/>
                  </a:cubicBezTo>
                  <a:cubicBezTo>
                    <a:pt x="104984" y="6308"/>
                    <a:pt x="143574" y="54400"/>
                    <a:pt x="137511" y="108031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E180A095-DDEE-453B-8150-933D02598E33}"/>
                </a:ext>
              </a:extLst>
            </p:cNvPr>
            <p:cNvSpPr/>
            <p:nvPr/>
          </p:nvSpPr>
          <p:spPr>
            <a:xfrm>
              <a:off x="7836143" y="6000783"/>
              <a:ext cx="195515" cy="195154"/>
            </a:xfrm>
            <a:custGeom>
              <a:avLst/>
              <a:gdLst>
                <a:gd name="connsiteX0" fmla="*/ 97774 w 195515"/>
                <a:gd name="connsiteY0" fmla="*/ 0 h 195154"/>
                <a:gd name="connsiteX1" fmla="*/ 195515 w 195515"/>
                <a:gd name="connsiteY1" fmla="*/ 97593 h 195154"/>
                <a:gd name="connsiteX2" fmla="*/ 97774 w 195515"/>
                <a:gd name="connsiteY2" fmla="*/ 195155 h 195154"/>
                <a:gd name="connsiteX3" fmla="*/ 0 w 195515"/>
                <a:gd name="connsiteY3" fmla="*/ 97593 h 195154"/>
                <a:gd name="connsiteX4" fmla="*/ 97774 w 195515"/>
                <a:gd name="connsiteY4" fmla="*/ 0 h 19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15" h="195154">
                  <a:moveTo>
                    <a:pt x="97774" y="0"/>
                  </a:moveTo>
                  <a:cubicBezTo>
                    <a:pt x="151761" y="0"/>
                    <a:pt x="195515" y="43706"/>
                    <a:pt x="195515" y="97593"/>
                  </a:cubicBezTo>
                  <a:cubicBezTo>
                    <a:pt x="195515" y="151481"/>
                    <a:pt x="151761" y="195155"/>
                    <a:pt x="97774" y="195155"/>
                  </a:cubicBezTo>
                  <a:cubicBezTo>
                    <a:pt x="43786" y="195155"/>
                    <a:pt x="0" y="151481"/>
                    <a:pt x="0" y="97593"/>
                  </a:cubicBezTo>
                  <a:cubicBezTo>
                    <a:pt x="0" y="43706"/>
                    <a:pt x="43786" y="0"/>
                    <a:pt x="97774" y="0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9923E53-57AD-40FD-AA7F-586A838C8637}"/>
                </a:ext>
              </a:extLst>
            </p:cNvPr>
            <p:cNvSpPr/>
            <p:nvPr/>
          </p:nvSpPr>
          <p:spPr>
            <a:xfrm>
              <a:off x="7499580" y="5976948"/>
              <a:ext cx="78623" cy="28605"/>
            </a:xfrm>
            <a:custGeom>
              <a:avLst/>
              <a:gdLst>
                <a:gd name="connsiteX0" fmla="*/ 78623 w 78623"/>
                <a:gd name="connsiteY0" fmla="*/ 28606 h 28605"/>
                <a:gd name="connsiteX1" fmla="*/ 65824 w 78623"/>
                <a:gd name="connsiteY1" fmla="*/ 21530 h 28605"/>
                <a:gd name="connsiteX2" fmla="*/ 53410 w 78623"/>
                <a:gd name="connsiteY2" fmla="*/ 16278 h 28605"/>
                <a:gd name="connsiteX3" fmla="*/ 39135 w 78623"/>
                <a:gd name="connsiteY3" fmla="*/ 12628 h 28605"/>
                <a:gd name="connsiteX4" fmla="*/ 24957 w 78623"/>
                <a:gd name="connsiteY4" fmla="*/ 13333 h 28605"/>
                <a:gd name="connsiteX5" fmla="*/ 12446 w 78623"/>
                <a:gd name="connsiteY5" fmla="*/ 17271 h 28605"/>
                <a:gd name="connsiteX6" fmla="*/ 3689 w 78623"/>
                <a:gd name="connsiteY6" fmla="*/ 22234 h 28605"/>
                <a:gd name="connsiteX7" fmla="*/ 0 w 78623"/>
                <a:gd name="connsiteY7" fmla="*/ 24187 h 28605"/>
                <a:gd name="connsiteX8" fmla="*/ 1861 w 78623"/>
                <a:gd name="connsiteY8" fmla="*/ 20569 h 28605"/>
                <a:gd name="connsiteX9" fmla="*/ 8212 w 78623"/>
                <a:gd name="connsiteY9" fmla="*/ 11572 h 28605"/>
                <a:gd name="connsiteX10" fmla="*/ 21749 w 78623"/>
                <a:gd name="connsiteY10" fmla="*/ 2703 h 28605"/>
                <a:gd name="connsiteX11" fmla="*/ 30827 w 78623"/>
                <a:gd name="connsiteY11" fmla="*/ 365 h 28605"/>
                <a:gd name="connsiteX12" fmla="*/ 40579 w 78623"/>
                <a:gd name="connsiteY12" fmla="*/ 141 h 28605"/>
                <a:gd name="connsiteX13" fmla="*/ 58157 w 78623"/>
                <a:gd name="connsiteY13" fmla="*/ 6289 h 28605"/>
                <a:gd name="connsiteX14" fmla="*/ 70540 w 78623"/>
                <a:gd name="connsiteY14" fmla="*/ 16278 h 28605"/>
                <a:gd name="connsiteX15" fmla="*/ 76634 w 78623"/>
                <a:gd name="connsiteY15" fmla="*/ 25020 h 28605"/>
                <a:gd name="connsiteX16" fmla="*/ 78623 w 78623"/>
                <a:gd name="connsiteY16" fmla="*/ 28606 h 2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23" h="28605">
                  <a:moveTo>
                    <a:pt x="78623" y="28606"/>
                  </a:moveTo>
                  <a:cubicBezTo>
                    <a:pt x="78623" y="28606"/>
                    <a:pt x="73170" y="25852"/>
                    <a:pt x="65824" y="21530"/>
                  </a:cubicBezTo>
                  <a:cubicBezTo>
                    <a:pt x="61975" y="19961"/>
                    <a:pt x="58222" y="17495"/>
                    <a:pt x="53410" y="16278"/>
                  </a:cubicBezTo>
                  <a:cubicBezTo>
                    <a:pt x="48887" y="14357"/>
                    <a:pt x="44011" y="13429"/>
                    <a:pt x="39135" y="12628"/>
                  </a:cubicBezTo>
                  <a:cubicBezTo>
                    <a:pt x="34356" y="12468"/>
                    <a:pt x="29383" y="12020"/>
                    <a:pt x="24957" y="13333"/>
                  </a:cubicBezTo>
                  <a:cubicBezTo>
                    <a:pt x="20241" y="13717"/>
                    <a:pt x="16231" y="15862"/>
                    <a:pt x="12446" y="17271"/>
                  </a:cubicBezTo>
                  <a:cubicBezTo>
                    <a:pt x="8821" y="19000"/>
                    <a:pt x="5902" y="20985"/>
                    <a:pt x="3689" y="22234"/>
                  </a:cubicBezTo>
                  <a:cubicBezTo>
                    <a:pt x="1444" y="23515"/>
                    <a:pt x="0" y="24187"/>
                    <a:pt x="0" y="24187"/>
                  </a:cubicBezTo>
                  <a:cubicBezTo>
                    <a:pt x="0" y="24187"/>
                    <a:pt x="577" y="22842"/>
                    <a:pt x="1861" y="20569"/>
                  </a:cubicBezTo>
                  <a:cubicBezTo>
                    <a:pt x="3400" y="18584"/>
                    <a:pt x="4748" y="14581"/>
                    <a:pt x="8212" y="11572"/>
                  </a:cubicBezTo>
                  <a:cubicBezTo>
                    <a:pt x="11869" y="8850"/>
                    <a:pt x="15718" y="4303"/>
                    <a:pt x="21749" y="2703"/>
                  </a:cubicBezTo>
                  <a:cubicBezTo>
                    <a:pt x="24604" y="1774"/>
                    <a:pt x="27555" y="173"/>
                    <a:pt x="30827" y="365"/>
                  </a:cubicBezTo>
                  <a:cubicBezTo>
                    <a:pt x="34003" y="269"/>
                    <a:pt x="37339" y="-243"/>
                    <a:pt x="40579" y="141"/>
                  </a:cubicBezTo>
                  <a:cubicBezTo>
                    <a:pt x="46962" y="1358"/>
                    <a:pt x="53217" y="2991"/>
                    <a:pt x="58157" y="6289"/>
                  </a:cubicBezTo>
                  <a:cubicBezTo>
                    <a:pt x="63547" y="8626"/>
                    <a:pt x="67075" y="13525"/>
                    <a:pt x="70540" y="16278"/>
                  </a:cubicBezTo>
                  <a:cubicBezTo>
                    <a:pt x="73715" y="19448"/>
                    <a:pt x="75063" y="22970"/>
                    <a:pt x="76634" y="25020"/>
                  </a:cubicBezTo>
                  <a:cubicBezTo>
                    <a:pt x="77982" y="27229"/>
                    <a:pt x="78623" y="28606"/>
                    <a:pt x="78623" y="28606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1A27A50F-DBCD-4F82-8FE8-64F336D5BF5F}"/>
                </a:ext>
              </a:extLst>
            </p:cNvPr>
            <p:cNvSpPr/>
            <p:nvPr/>
          </p:nvSpPr>
          <p:spPr>
            <a:xfrm>
              <a:off x="7394685" y="6055183"/>
              <a:ext cx="286777" cy="153794"/>
            </a:xfrm>
            <a:custGeom>
              <a:avLst/>
              <a:gdLst>
                <a:gd name="connsiteX0" fmla="*/ 286777 w 286777"/>
                <a:gd name="connsiteY0" fmla="*/ 13032 h 153794"/>
                <a:gd name="connsiteX1" fmla="*/ 175659 w 286777"/>
                <a:gd name="connsiteY1" fmla="*/ 149880 h 153794"/>
                <a:gd name="connsiteX2" fmla="*/ 0 w 286777"/>
                <a:gd name="connsiteY2" fmla="*/ 0 h 153794"/>
                <a:gd name="connsiteX3" fmla="*/ 286777 w 286777"/>
                <a:gd name="connsiteY3" fmla="*/ 13032 h 15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777" h="153794">
                  <a:moveTo>
                    <a:pt x="286777" y="13032"/>
                  </a:moveTo>
                  <a:cubicBezTo>
                    <a:pt x="281613" y="63845"/>
                    <a:pt x="256431" y="131277"/>
                    <a:pt x="175659" y="149880"/>
                  </a:cubicBezTo>
                  <a:cubicBezTo>
                    <a:pt x="73940" y="173318"/>
                    <a:pt x="0" y="87475"/>
                    <a:pt x="0" y="0"/>
                  </a:cubicBezTo>
                  <a:cubicBezTo>
                    <a:pt x="84109" y="14761"/>
                    <a:pt x="200937" y="21293"/>
                    <a:pt x="286777" y="13032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94B6409-2BC6-4F85-BF61-5B2E0630B6E7}"/>
                </a:ext>
              </a:extLst>
            </p:cNvPr>
            <p:cNvSpPr/>
            <p:nvPr/>
          </p:nvSpPr>
          <p:spPr>
            <a:xfrm>
              <a:off x="7457588" y="6810763"/>
              <a:ext cx="102409" cy="27331"/>
            </a:xfrm>
            <a:custGeom>
              <a:avLst/>
              <a:gdLst>
                <a:gd name="connsiteX0" fmla="*/ 1446 w 102409"/>
                <a:gd name="connsiteY0" fmla="*/ 27248 h 27331"/>
                <a:gd name="connsiteX1" fmla="*/ 44462 w 102409"/>
                <a:gd name="connsiteY1" fmla="*/ 8933 h 27331"/>
                <a:gd name="connsiteX2" fmla="*/ 100727 w 102409"/>
                <a:gd name="connsiteY2" fmla="*/ 8293 h 27331"/>
                <a:gd name="connsiteX3" fmla="*/ 101176 w 102409"/>
                <a:gd name="connsiteY3" fmla="*/ 4899 h 27331"/>
                <a:gd name="connsiteX4" fmla="*/ 55080 w 102409"/>
                <a:gd name="connsiteY4" fmla="*/ 1057 h 27331"/>
                <a:gd name="connsiteX5" fmla="*/ 804 w 102409"/>
                <a:gd name="connsiteY5" fmla="*/ 24943 h 27331"/>
                <a:gd name="connsiteX6" fmla="*/ 1446 w 102409"/>
                <a:gd name="connsiteY6" fmla="*/ 27248 h 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409" h="27331">
                  <a:moveTo>
                    <a:pt x="1446" y="27248"/>
                  </a:moveTo>
                  <a:cubicBezTo>
                    <a:pt x="16202" y="22189"/>
                    <a:pt x="29450" y="13800"/>
                    <a:pt x="44462" y="8933"/>
                  </a:cubicBezTo>
                  <a:cubicBezTo>
                    <a:pt x="63934" y="2657"/>
                    <a:pt x="81256" y="8645"/>
                    <a:pt x="100727" y="8293"/>
                  </a:cubicBezTo>
                  <a:cubicBezTo>
                    <a:pt x="102716" y="8261"/>
                    <a:pt x="103037" y="5475"/>
                    <a:pt x="101176" y="4899"/>
                  </a:cubicBezTo>
                  <a:cubicBezTo>
                    <a:pt x="86420" y="160"/>
                    <a:pt x="70381" y="-1185"/>
                    <a:pt x="55080" y="1057"/>
                  </a:cubicBezTo>
                  <a:cubicBezTo>
                    <a:pt x="34454" y="4130"/>
                    <a:pt x="19345" y="17162"/>
                    <a:pt x="804" y="24943"/>
                  </a:cubicBezTo>
                  <a:cubicBezTo>
                    <a:pt x="-575" y="25519"/>
                    <a:pt x="-62" y="27792"/>
                    <a:pt x="1446" y="27248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31F6D7DA-9220-4BC2-BDFB-A9FF562FF0BA}"/>
                </a:ext>
              </a:extLst>
            </p:cNvPr>
            <p:cNvSpPr/>
            <p:nvPr/>
          </p:nvSpPr>
          <p:spPr>
            <a:xfrm>
              <a:off x="7525434" y="6741068"/>
              <a:ext cx="52263" cy="11275"/>
            </a:xfrm>
            <a:custGeom>
              <a:avLst/>
              <a:gdLst>
                <a:gd name="connsiteX0" fmla="*/ 50748 w 52263"/>
                <a:gd name="connsiteY0" fmla="*/ 6970 h 11275"/>
                <a:gd name="connsiteX1" fmla="*/ 1733 w 52263"/>
                <a:gd name="connsiteY1" fmla="*/ 502 h 11275"/>
                <a:gd name="connsiteX2" fmla="*/ 1252 w 52263"/>
                <a:gd name="connsiteY2" fmla="*/ 3896 h 11275"/>
                <a:gd name="connsiteX3" fmla="*/ 49593 w 52263"/>
                <a:gd name="connsiteY3" fmla="*/ 11164 h 11275"/>
                <a:gd name="connsiteX4" fmla="*/ 50748 w 52263"/>
                <a:gd name="connsiteY4" fmla="*/ 6970 h 1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63" h="11275">
                  <a:moveTo>
                    <a:pt x="50748" y="6970"/>
                  </a:moveTo>
                  <a:cubicBezTo>
                    <a:pt x="35992" y="1783"/>
                    <a:pt x="17291" y="-1259"/>
                    <a:pt x="1733" y="502"/>
                  </a:cubicBezTo>
                  <a:cubicBezTo>
                    <a:pt x="-63" y="694"/>
                    <a:pt x="-833" y="3512"/>
                    <a:pt x="1252" y="3896"/>
                  </a:cubicBezTo>
                  <a:cubicBezTo>
                    <a:pt x="17259" y="6842"/>
                    <a:pt x="33907" y="6361"/>
                    <a:pt x="49593" y="11164"/>
                  </a:cubicBezTo>
                  <a:cubicBezTo>
                    <a:pt x="52320" y="11997"/>
                    <a:pt x="53379" y="7898"/>
                    <a:pt x="50748" y="6970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3823267-2366-4694-8F61-3AFE934DB945}"/>
                </a:ext>
              </a:extLst>
            </p:cNvPr>
            <p:cNvSpPr/>
            <p:nvPr/>
          </p:nvSpPr>
          <p:spPr>
            <a:xfrm>
              <a:off x="7494265" y="6880348"/>
              <a:ext cx="55323" cy="9494"/>
            </a:xfrm>
            <a:custGeom>
              <a:avLst/>
              <a:gdLst>
                <a:gd name="connsiteX0" fmla="*/ 53818 w 55323"/>
                <a:gd name="connsiteY0" fmla="*/ 5243 h 9494"/>
                <a:gd name="connsiteX1" fmla="*/ 504 w 55323"/>
                <a:gd name="connsiteY1" fmla="*/ 6204 h 9494"/>
                <a:gd name="connsiteX2" fmla="*/ 1081 w 55323"/>
                <a:gd name="connsiteY2" fmla="*/ 8317 h 9494"/>
                <a:gd name="connsiteX3" fmla="*/ 52663 w 55323"/>
                <a:gd name="connsiteY3" fmla="*/ 9405 h 9494"/>
                <a:gd name="connsiteX4" fmla="*/ 53818 w 55323"/>
                <a:gd name="connsiteY4" fmla="*/ 5243 h 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3" h="9494">
                  <a:moveTo>
                    <a:pt x="53818" y="5243"/>
                  </a:moveTo>
                  <a:cubicBezTo>
                    <a:pt x="38805" y="504"/>
                    <a:pt x="14554" y="-4106"/>
                    <a:pt x="504" y="6204"/>
                  </a:cubicBezTo>
                  <a:cubicBezTo>
                    <a:pt x="-298" y="6812"/>
                    <a:pt x="-170" y="8381"/>
                    <a:pt x="1081" y="8317"/>
                  </a:cubicBezTo>
                  <a:cubicBezTo>
                    <a:pt x="19206" y="7004"/>
                    <a:pt x="34475" y="4443"/>
                    <a:pt x="52663" y="9405"/>
                  </a:cubicBezTo>
                  <a:cubicBezTo>
                    <a:pt x="55357" y="10142"/>
                    <a:pt x="56448" y="6075"/>
                    <a:pt x="53818" y="5243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4728F423-F1E8-4787-8BBB-D4A2CF2CFE09}"/>
                </a:ext>
              </a:extLst>
            </p:cNvPr>
            <p:cNvSpPr/>
            <p:nvPr/>
          </p:nvSpPr>
          <p:spPr>
            <a:xfrm>
              <a:off x="6857804" y="7824080"/>
              <a:ext cx="1476184" cy="1272056"/>
            </a:xfrm>
            <a:custGeom>
              <a:avLst/>
              <a:gdLst>
                <a:gd name="connsiteX0" fmla="*/ 1359489 w 1476184"/>
                <a:gd name="connsiteY0" fmla="*/ 35651 h 1272056"/>
                <a:gd name="connsiteX1" fmla="*/ 669363 w 1476184"/>
                <a:gd name="connsiteY1" fmla="*/ 6225 h 1272056"/>
                <a:gd name="connsiteX2" fmla="*/ 215684 w 1476184"/>
                <a:gd name="connsiteY2" fmla="*/ 38853 h 1272056"/>
                <a:gd name="connsiteX3" fmla="*/ 58534 w 1476184"/>
                <a:gd name="connsiteY3" fmla="*/ 17688 h 1272056"/>
                <a:gd name="connsiteX4" fmla="*/ 35919 w 1476184"/>
                <a:gd name="connsiteY4" fmla="*/ 225874 h 1272056"/>
                <a:gd name="connsiteX5" fmla="*/ 24 w 1476184"/>
                <a:gd name="connsiteY5" fmla="*/ 1186503 h 1272056"/>
                <a:gd name="connsiteX6" fmla="*/ 29311 w 1476184"/>
                <a:gd name="connsiteY6" fmla="*/ 1193995 h 1272056"/>
                <a:gd name="connsiteX7" fmla="*/ 301461 w 1476184"/>
                <a:gd name="connsiteY7" fmla="*/ 1263604 h 1272056"/>
                <a:gd name="connsiteX8" fmla="*/ 334469 w 1476184"/>
                <a:gd name="connsiteY8" fmla="*/ 1272057 h 1272056"/>
                <a:gd name="connsiteX9" fmla="*/ 788309 w 1476184"/>
                <a:gd name="connsiteY9" fmla="*/ 67285 h 1272056"/>
                <a:gd name="connsiteX10" fmla="*/ 1069536 w 1476184"/>
                <a:gd name="connsiteY10" fmla="*/ 1202000 h 1272056"/>
                <a:gd name="connsiteX11" fmla="*/ 1119193 w 1476184"/>
                <a:gd name="connsiteY11" fmla="*/ 1197261 h 1272056"/>
                <a:gd name="connsiteX12" fmla="*/ 1408376 w 1476184"/>
                <a:gd name="connsiteY12" fmla="*/ 1169597 h 1272056"/>
                <a:gd name="connsiteX13" fmla="*/ 1452227 w 1476184"/>
                <a:gd name="connsiteY13" fmla="*/ 1165402 h 1272056"/>
                <a:gd name="connsiteX14" fmla="*/ 1451521 w 1476184"/>
                <a:gd name="connsiteY14" fmla="*/ 26429 h 1272056"/>
                <a:gd name="connsiteX15" fmla="*/ 1359489 w 1476184"/>
                <a:gd name="connsiteY15" fmla="*/ 35651 h 12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6184" h="1272056">
                  <a:moveTo>
                    <a:pt x="1359489" y="35651"/>
                  </a:moveTo>
                  <a:cubicBezTo>
                    <a:pt x="1116819" y="64564"/>
                    <a:pt x="1053722" y="-23520"/>
                    <a:pt x="669363" y="6225"/>
                  </a:cubicBezTo>
                  <a:cubicBezTo>
                    <a:pt x="526007" y="17304"/>
                    <a:pt x="360677" y="39717"/>
                    <a:pt x="215684" y="38853"/>
                  </a:cubicBezTo>
                  <a:cubicBezTo>
                    <a:pt x="167952" y="38564"/>
                    <a:pt x="111367" y="32193"/>
                    <a:pt x="58534" y="17688"/>
                  </a:cubicBezTo>
                  <a:cubicBezTo>
                    <a:pt x="50194" y="78876"/>
                    <a:pt x="42463" y="147813"/>
                    <a:pt x="35919" y="225874"/>
                  </a:cubicBezTo>
                  <a:cubicBezTo>
                    <a:pt x="-2189" y="681118"/>
                    <a:pt x="24" y="1186503"/>
                    <a:pt x="24" y="1186503"/>
                  </a:cubicBezTo>
                  <a:lnTo>
                    <a:pt x="29311" y="1193995"/>
                  </a:lnTo>
                  <a:lnTo>
                    <a:pt x="301461" y="1263604"/>
                  </a:lnTo>
                  <a:lnTo>
                    <a:pt x="334469" y="1272057"/>
                  </a:lnTo>
                  <a:cubicBezTo>
                    <a:pt x="334469" y="1272057"/>
                    <a:pt x="719405" y="41862"/>
                    <a:pt x="788309" y="67285"/>
                  </a:cubicBezTo>
                  <a:cubicBezTo>
                    <a:pt x="857212" y="92676"/>
                    <a:pt x="1069536" y="1202000"/>
                    <a:pt x="1069536" y="1202000"/>
                  </a:cubicBezTo>
                  <a:lnTo>
                    <a:pt x="1119193" y="1197261"/>
                  </a:lnTo>
                  <a:lnTo>
                    <a:pt x="1408376" y="1169597"/>
                  </a:lnTo>
                  <a:lnTo>
                    <a:pt x="1452227" y="1165402"/>
                  </a:lnTo>
                  <a:cubicBezTo>
                    <a:pt x="1452227" y="1165402"/>
                    <a:pt x="1506599" y="533447"/>
                    <a:pt x="1451521" y="26429"/>
                  </a:cubicBezTo>
                  <a:cubicBezTo>
                    <a:pt x="1414792" y="30752"/>
                    <a:pt x="1379795" y="33121"/>
                    <a:pt x="1359489" y="3565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AC363F8-BD66-43F2-86CE-9508AE5EBC41}"/>
                </a:ext>
              </a:extLst>
            </p:cNvPr>
            <p:cNvSpPr/>
            <p:nvPr/>
          </p:nvSpPr>
          <p:spPr>
            <a:xfrm>
              <a:off x="6963974" y="5269634"/>
              <a:ext cx="1454576" cy="927680"/>
            </a:xfrm>
            <a:custGeom>
              <a:avLst/>
              <a:gdLst>
                <a:gd name="connsiteX0" fmla="*/ 149259 w 1454576"/>
                <a:gd name="connsiteY0" fmla="*/ 875362 h 927680"/>
                <a:gd name="connsiteX1" fmla="*/ 148746 w 1454576"/>
                <a:gd name="connsiteY1" fmla="*/ 872512 h 927680"/>
                <a:gd name="connsiteX2" fmla="*/ 148264 w 1454576"/>
                <a:gd name="connsiteY2" fmla="*/ 782379 h 927680"/>
                <a:gd name="connsiteX3" fmla="*/ 168666 w 1454576"/>
                <a:gd name="connsiteY3" fmla="*/ 681648 h 927680"/>
                <a:gd name="connsiteX4" fmla="*/ 168442 w 1454576"/>
                <a:gd name="connsiteY4" fmla="*/ 678638 h 927680"/>
                <a:gd name="connsiteX5" fmla="*/ 166517 w 1454576"/>
                <a:gd name="connsiteY5" fmla="*/ 618123 h 927680"/>
                <a:gd name="connsiteX6" fmla="*/ 163309 w 1454576"/>
                <a:gd name="connsiteY6" fmla="*/ 619308 h 927680"/>
                <a:gd name="connsiteX7" fmla="*/ 170430 w 1454576"/>
                <a:gd name="connsiteY7" fmla="*/ 534746 h 927680"/>
                <a:gd name="connsiteX8" fmla="*/ 170334 w 1454576"/>
                <a:gd name="connsiteY8" fmla="*/ 518480 h 927680"/>
                <a:gd name="connsiteX9" fmla="*/ 714249 w 1454576"/>
                <a:gd name="connsiteY9" fmla="*/ 48957 h 927680"/>
                <a:gd name="connsiteX10" fmla="*/ 1096041 w 1454576"/>
                <a:gd name="connsiteY10" fmla="*/ 192305 h 927680"/>
                <a:gd name="connsiteX11" fmla="*/ 1252197 w 1454576"/>
                <a:gd name="connsiteY11" fmla="*/ 507018 h 927680"/>
                <a:gd name="connsiteX12" fmla="*/ 1109931 w 1454576"/>
                <a:gd name="connsiteY12" fmla="*/ 715716 h 927680"/>
                <a:gd name="connsiteX13" fmla="*/ 1112016 w 1454576"/>
                <a:gd name="connsiteY13" fmla="*/ 748664 h 927680"/>
                <a:gd name="connsiteX14" fmla="*/ 1282254 w 1454576"/>
                <a:gd name="connsiteY14" fmla="*/ 927681 h 927680"/>
                <a:gd name="connsiteX15" fmla="*/ 1320651 w 1454576"/>
                <a:gd name="connsiteY15" fmla="*/ 922334 h 927680"/>
                <a:gd name="connsiteX16" fmla="*/ 1454577 w 1454576"/>
                <a:gd name="connsiteY16" fmla="*/ 715716 h 927680"/>
                <a:gd name="connsiteX17" fmla="*/ 1302559 w 1454576"/>
                <a:gd name="connsiteY17" fmla="*/ 505257 h 927680"/>
                <a:gd name="connsiteX18" fmla="*/ 1129787 w 1454576"/>
                <a:gd name="connsiteY18" fmla="*/ 153498 h 927680"/>
                <a:gd name="connsiteX19" fmla="*/ 714249 w 1454576"/>
                <a:gd name="connsiteY19" fmla="*/ 0 h 927680"/>
                <a:gd name="connsiteX20" fmla="*/ 124976 w 1454576"/>
                <a:gd name="connsiteY20" fmla="*/ 461519 h 927680"/>
                <a:gd name="connsiteX21" fmla="*/ 0 w 1454576"/>
                <a:gd name="connsiteY21" fmla="*/ 665351 h 927680"/>
                <a:gd name="connsiteX22" fmla="*/ 149259 w 1454576"/>
                <a:gd name="connsiteY22" fmla="*/ 875362 h 92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54576" h="927680">
                  <a:moveTo>
                    <a:pt x="149259" y="875362"/>
                  </a:moveTo>
                  <a:cubicBezTo>
                    <a:pt x="149066" y="874433"/>
                    <a:pt x="148906" y="873473"/>
                    <a:pt x="148746" y="872512"/>
                  </a:cubicBezTo>
                  <a:cubicBezTo>
                    <a:pt x="144223" y="842799"/>
                    <a:pt x="142715" y="812093"/>
                    <a:pt x="148264" y="782379"/>
                  </a:cubicBezTo>
                  <a:cubicBezTo>
                    <a:pt x="154552" y="748632"/>
                    <a:pt x="171457" y="716901"/>
                    <a:pt x="168666" y="681648"/>
                  </a:cubicBezTo>
                  <a:cubicBezTo>
                    <a:pt x="168666" y="680656"/>
                    <a:pt x="168442" y="679631"/>
                    <a:pt x="168442" y="678638"/>
                  </a:cubicBezTo>
                  <a:cubicBezTo>
                    <a:pt x="166902" y="658563"/>
                    <a:pt x="166324" y="638327"/>
                    <a:pt x="166517" y="618123"/>
                  </a:cubicBezTo>
                  <a:cubicBezTo>
                    <a:pt x="164496" y="618891"/>
                    <a:pt x="163309" y="619308"/>
                    <a:pt x="163309" y="619308"/>
                  </a:cubicBezTo>
                  <a:cubicBezTo>
                    <a:pt x="163309" y="619308"/>
                    <a:pt x="166068" y="582774"/>
                    <a:pt x="170430" y="534746"/>
                  </a:cubicBezTo>
                  <a:cubicBezTo>
                    <a:pt x="170879" y="529559"/>
                    <a:pt x="170719" y="524212"/>
                    <a:pt x="170334" y="518480"/>
                  </a:cubicBezTo>
                  <a:cubicBezTo>
                    <a:pt x="177071" y="268734"/>
                    <a:pt x="418393" y="48989"/>
                    <a:pt x="714249" y="48957"/>
                  </a:cubicBezTo>
                  <a:cubicBezTo>
                    <a:pt x="858600" y="48957"/>
                    <a:pt x="994193" y="100763"/>
                    <a:pt x="1096041" y="192305"/>
                  </a:cubicBezTo>
                  <a:cubicBezTo>
                    <a:pt x="1191409" y="278051"/>
                    <a:pt x="1246294" y="385058"/>
                    <a:pt x="1252197" y="507018"/>
                  </a:cubicBezTo>
                  <a:cubicBezTo>
                    <a:pt x="1171360" y="524532"/>
                    <a:pt x="1109931" y="611239"/>
                    <a:pt x="1109931" y="715716"/>
                  </a:cubicBezTo>
                  <a:cubicBezTo>
                    <a:pt x="1109931" y="726923"/>
                    <a:pt x="1110669" y="737905"/>
                    <a:pt x="1112016" y="748664"/>
                  </a:cubicBezTo>
                  <a:cubicBezTo>
                    <a:pt x="1124879" y="850067"/>
                    <a:pt x="1196188" y="927681"/>
                    <a:pt x="1282254" y="927681"/>
                  </a:cubicBezTo>
                  <a:cubicBezTo>
                    <a:pt x="1295470" y="927681"/>
                    <a:pt x="1308301" y="925792"/>
                    <a:pt x="1320651" y="922334"/>
                  </a:cubicBezTo>
                  <a:cubicBezTo>
                    <a:pt x="1397317" y="900849"/>
                    <a:pt x="1454577" y="816543"/>
                    <a:pt x="1454577" y="715716"/>
                  </a:cubicBezTo>
                  <a:cubicBezTo>
                    <a:pt x="1454577" y="607108"/>
                    <a:pt x="1388143" y="517616"/>
                    <a:pt x="1302559" y="505257"/>
                  </a:cubicBezTo>
                  <a:cubicBezTo>
                    <a:pt x="1295598" y="380768"/>
                    <a:pt x="1234907" y="247986"/>
                    <a:pt x="1129787" y="153498"/>
                  </a:cubicBezTo>
                  <a:cubicBezTo>
                    <a:pt x="1018669" y="53599"/>
                    <a:pt x="871078" y="0"/>
                    <a:pt x="714249" y="0"/>
                  </a:cubicBezTo>
                  <a:cubicBezTo>
                    <a:pt x="413132" y="0"/>
                    <a:pt x="163758" y="211228"/>
                    <a:pt x="124976" y="461519"/>
                  </a:cubicBezTo>
                  <a:cubicBezTo>
                    <a:pt x="52832" y="486846"/>
                    <a:pt x="0" y="568462"/>
                    <a:pt x="0" y="665351"/>
                  </a:cubicBezTo>
                  <a:cubicBezTo>
                    <a:pt x="0" y="772806"/>
                    <a:pt x="64990" y="861498"/>
                    <a:pt x="149259" y="875362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8F5AEFBB-380C-40EF-8190-5AC250195FF4}"/>
                </a:ext>
              </a:extLst>
            </p:cNvPr>
            <p:cNvSpPr/>
            <p:nvPr/>
          </p:nvSpPr>
          <p:spPr>
            <a:xfrm>
              <a:off x="7126994" y="6751720"/>
              <a:ext cx="316160" cy="78189"/>
            </a:xfrm>
            <a:custGeom>
              <a:avLst/>
              <a:gdLst>
                <a:gd name="connsiteX0" fmla="*/ 0 w 316160"/>
                <a:gd name="connsiteY0" fmla="*/ 22285 h 78189"/>
                <a:gd name="connsiteX1" fmla="*/ 274876 w 316160"/>
                <a:gd name="connsiteY1" fmla="*/ 78190 h 78189"/>
                <a:gd name="connsiteX2" fmla="*/ 311477 w 316160"/>
                <a:gd name="connsiteY2" fmla="*/ 77357 h 78189"/>
                <a:gd name="connsiteX3" fmla="*/ 316161 w 316160"/>
                <a:gd name="connsiteY3" fmla="*/ 77133 h 78189"/>
                <a:gd name="connsiteX4" fmla="*/ 310900 w 316160"/>
                <a:gd name="connsiteY4" fmla="*/ 52191 h 78189"/>
                <a:gd name="connsiteX5" fmla="*/ 310323 w 316160"/>
                <a:gd name="connsiteY5" fmla="*/ 52191 h 78189"/>
                <a:gd name="connsiteX6" fmla="*/ 11741 w 316160"/>
                <a:gd name="connsiteY6" fmla="*/ 0 h 78189"/>
                <a:gd name="connsiteX7" fmla="*/ 0 w 316160"/>
                <a:gd name="connsiteY7" fmla="*/ 22285 h 7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60" h="78189">
                  <a:moveTo>
                    <a:pt x="0" y="22285"/>
                  </a:moveTo>
                  <a:cubicBezTo>
                    <a:pt x="4587" y="24654"/>
                    <a:pt x="108007" y="78190"/>
                    <a:pt x="274876" y="78190"/>
                  </a:cubicBezTo>
                  <a:cubicBezTo>
                    <a:pt x="286777" y="78190"/>
                    <a:pt x="298999" y="77934"/>
                    <a:pt x="311477" y="77357"/>
                  </a:cubicBezTo>
                  <a:lnTo>
                    <a:pt x="316161" y="77133"/>
                  </a:lnTo>
                  <a:cubicBezTo>
                    <a:pt x="309841" y="69417"/>
                    <a:pt x="308687" y="60740"/>
                    <a:pt x="310900" y="52191"/>
                  </a:cubicBezTo>
                  <a:lnTo>
                    <a:pt x="310323" y="52191"/>
                  </a:lnTo>
                  <a:cubicBezTo>
                    <a:pt x="129435" y="60484"/>
                    <a:pt x="12895" y="544"/>
                    <a:pt x="11741" y="0"/>
                  </a:cubicBezTo>
                  <a:lnTo>
                    <a:pt x="0" y="22285"/>
                  </a:ln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ABD74EA6-C500-4592-BE96-B75136FA0001}"/>
                </a:ext>
              </a:extLst>
            </p:cNvPr>
            <p:cNvSpPr/>
            <p:nvPr/>
          </p:nvSpPr>
          <p:spPr>
            <a:xfrm>
              <a:off x="8055684" y="6725401"/>
              <a:ext cx="93379" cy="30802"/>
            </a:xfrm>
            <a:custGeom>
              <a:avLst/>
              <a:gdLst>
                <a:gd name="connsiteX0" fmla="*/ 93379 w 93379"/>
                <a:gd name="connsiteY0" fmla="*/ 22445 h 30802"/>
                <a:gd name="connsiteX1" fmla="*/ 81959 w 93379"/>
                <a:gd name="connsiteY1" fmla="*/ 0 h 30802"/>
                <a:gd name="connsiteX2" fmla="*/ 0 w 93379"/>
                <a:gd name="connsiteY2" fmla="*/ 30802 h 30802"/>
                <a:gd name="connsiteX3" fmla="*/ 82120 w 93379"/>
                <a:gd name="connsiteY3" fmla="*/ 27856 h 30802"/>
                <a:gd name="connsiteX4" fmla="*/ 93379 w 93379"/>
                <a:gd name="connsiteY4" fmla="*/ 22445 h 3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379" h="30802">
                  <a:moveTo>
                    <a:pt x="93379" y="22445"/>
                  </a:moveTo>
                  <a:lnTo>
                    <a:pt x="81959" y="0"/>
                  </a:lnTo>
                  <a:cubicBezTo>
                    <a:pt x="59312" y="11559"/>
                    <a:pt x="31469" y="21869"/>
                    <a:pt x="0" y="30802"/>
                  </a:cubicBezTo>
                  <a:cubicBezTo>
                    <a:pt x="27363" y="30002"/>
                    <a:pt x="54789" y="29009"/>
                    <a:pt x="82120" y="27856"/>
                  </a:cubicBezTo>
                  <a:cubicBezTo>
                    <a:pt x="86001" y="26063"/>
                    <a:pt x="89754" y="24270"/>
                    <a:pt x="93379" y="22445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6858885-E8F4-4B34-94EF-CC2BB2D70272}"/>
                </a:ext>
              </a:extLst>
            </p:cNvPr>
            <p:cNvSpPr/>
            <p:nvPr/>
          </p:nvSpPr>
          <p:spPr>
            <a:xfrm>
              <a:off x="6973758" y="7104503"/>
              <a:ext cx="1270063" cy="95063"/>
            </a:xfrm>
            <a:custGeom>
              <a:avLst/>
              <a:gdLst>
                <a:gd name="connsiteX0" fmla="*/ 1270064 w 1270063"/>
                <a:gd name="connsiteY0" fmla="*/ 36149 h 95063"/>
                <a:gd name="connsiteX1" fmla="*/ 943318 w 1270063"/>
                <a:gd name="connsiteY1" fmla="*/ 85810 h 95063"/>
                <a:gd name="connsiteX2" fmla="*/ 379226 w 1270063"/>
                <a:gd name="connsiteY2" fmla="*/ 92694 h 95063"/>
                <a:gd name="connsiteX3" fmla="*/ 317733 w 1270063"/>
                <a:gd name="connsiteY3" fmla="*/ 95064 h 95063"/>
                <a:gd name="connsiteX4" fmla="*/ 0 w 1270063"/>
                <a:gd name="connsiteY4" fmla="*/ 23342 h 95063"/>
                <a:gd name="connsiteX5" fmla="*/ 10265 w 1270063"/>
                <a:gd name="connsiteY5" fmla="*/ 0 h 95063"/>
                <a:gd name="connsiteX6" fmla="*/ 377269 w 1270063"/>
                <a:gd name="connsiteY6" fmla="*/ 67528 h 95063"/>
                <a:gd name="connsiteX7" fmla="*/ 944793 w 1270063"/>
                <a:gd name="connsiteY7" fmla="*/ 60740 h 95063"/>
                <a:gd name="connsiteX8" fmla="*/ 1200840 w 1270063"/>
                <a:gd name="connsiteY8" fmla="*/ 35157 h 95063"/>
                <a:gd name="connsiteX9" fmla="*/ 1270064 w 1270063"/>
                <a:gd name="connsiteY9" fmla="*/ 36149 h 9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0063" h="95063">
                  <a:moveTo>
                    <a:pt x="1270064" y="36149"/>
                  </a:moveTo>
                  <a:cubicBezTo>
                    <a:pt x="1190094" y="74764"/>
                    <a:pt x="1051966" y="92214"/>
                    <a:pt x="943318" y="85810"/>
                  </a:cubicBezTo>
                  <a:cubicBezTo>
                    <a:pt x="778918" y="76141"/>
                    <a:pt x="650895" y="71306"/>
                    <a:pt x="379226" y="92694"/>
                  </a:cubicBezTo>
                  <a:cubicBezTo>
                    <a:pt x="358119" y="94327"/>
                    <a:pt x="337589" y="95064"/>
                    <a:pt x="317733" y="95064"/>
                  </a:cubicBezTo>
                  <a:cubicBezTo>
                    <a:pt x="162603" y="95064"/>
                    <a:pt x="49945" y="48605"/>
                    <a:pt x="0" y="23342"/>
                  </a:cubicBezTo>
                  <a:cubicBezTo>
                    <a:pt x="3368" y="15497"/>
                    <a:pt x="6833" y="7781"/>
                    <a:pt x="10265" y="0"/>
                  </a:cubicBezTo>
                  <a:cubicBezTo>
                    <a:pt x="62905" y="26480"/>
                    <a:pt x="196510" y="81552"/>
                    <a:pt x="377269" y="67528"/>
                  </a:cubicBezTo>
                  <a:cubicBezTo>
                    <a:pt x="650574" y="46139"/>
                    <a:pt x="779399" y="50910"/>
                    <a:pt x="944793" y="60740"/>
                  </a:cubicBezTo>
                  <a:cubicBezTo>
                    <a:pt x="1027009" y="65575"/>
                    <a:pt x="1126034" y="56225"/>
                    <a:pt x="1200840" y="35157"/>
                  </a:cubicBezTo>
                  <a:cubicBezTo>
                    <a:pt x="1223743" y="36149"/>
                    <a:pt x="1246904" y="36469"/>
                    <a:pt x="1270064" y="36149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A69498FA-B5A5-49EC-987F-8CD2C8A36E7A}"/>
                </a:ext>
              </a:extLst>
            </p:cNvPr>
            <p:cNvSpPr/>
            <p:nvPr/>
          </p:nvSpPr>
          <p:spPr>
            <a:xfrm>
              <a:off x="6899914" y="7273787"/>
              <a:ext cx="1448930" cy="111201"/>
            </a:xfrm>
            <a:custGeom>
              <a:avLst/>
              <a:gdLst>
                <a:gd name="connsiteX0" fmla="*/ 410406 w 1448930"/>
                <a:gd name="connsiteY0" fmla="*/ 107423 h 111201"/>
                <a:gd name="connsiteX1" fmla="*/ 1043080 w 1448930"/>
                <a:gd name="connsiteY1" fmla="*/ 104958 h 111201"/>
                <a:gd name="connsiteX2" fmla="*/ 1448931 w 1448930"/>
                <a:gd name="connsiteY2" fmla="*/ 29105 h 111201"/>
                <a:gd name="connsiteX3" fmla="*/ 1442227 w 1448930"/>
                <a:gd name="connsiteY3" fmla="*/ 704 h 111201"/>
                <a:gd name="connsiteX4" fmla="*/ 1441104 w 1448930"/>
                <a:gd name="connsiteY4" fmla="*/ 0 h 111201"/>
                <a:gd name="connsiteX5" fmla="*/ 1045743 w 1448930"/>
                <a:gd name="connsiteY5" fmla="*/ 79919 h 111201"/>
                <a:gd name="connsiteX6" fmla="*/ 407936 w 1448930"/>
                <a:gd name="connsiteY6" fmla="*/ 82352 h 111201"/>
                <a:gd name="connsiteX7" fmla="*/ 9655 w 1448930"/>
                <a:gd name="connsiteY7" fmla="*/ 9670 h 111201"/>
                <a:gd name="connsiteX8" fmla="*/ 1989 w 1448930"/>
                <a:gd name="connsiteY8" fmla="*/ 28785 h 111201"/>
                <a:gd name="connsiteX9" fmla="*/ 0 w 1448930"/>
                <a:gd name="connsiteY9" fmla="*/ 33492 h 111201"/>
                <a:gd name="connsiteX10" fmla="*/ 333451 w 1448930"/>
                <a:gd name="connsiteY10" fmla="*/ 111201 h 111201"/>
                <a:gd name="connsiteX11" fmla="*/ 410406 w 1448930"/>
                <a:gd name="connsiteY11" fmla="*/ 107423 h 11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8930" h="111201">
                  <a:moveTo>
                    <a:pt x="410406" y="107423"/>
                  </a:moveTo>
                  <a:cubicBezTo>
                    <a:pt x="734522" y="75724"/>
                    <a:pt x="862000" y="85842"/>
                    <a:pt x="1043080" y="104958"/>
                  </a:cubicBezTo>
                  <a:cubicBezTo>
                    <a:pt x="1190254" y="120455"/>
                    <a:pt x="1383652" y="91126"/>
                    <a:pt x="1448931" y="29105"/>
                  </a:cubicBezTo>
                  <a:cubicBezTo>
                    <a:pt x="1446718" y="19628"/>
                    <a:pt x="1444472" y="10150"/>
                    <a:pt x="1442227" y="704"/>
                  </a:cubicBezTo>
                  <a:lnTo>
                    <a:pt x="1441104" y="0"/>
                  </a:lnTo>
                  <a:cubicBezTo>
                    <a:pt x="1400140" y="63013"/>
                    <a:pt x="1191313" y="95192"/>
                    <a:pt x="1045743" y="79919"/>
                  </a:cubicBezTo>
                  <a:cubicBezTo>
                    <a:pt x="863026" y="60676"/>
                    <a:pt x="734522" y="50494"/>
                    <a:pt x="407936" y="82352"/>
                  </a:cubicBezTo>
                  <a:cubicBezTo>
                    <a:pt x="219413" y="100731"/>
                    <a:pt x="75864" y="43482"/>
                    <a:pt x="9655" y="9670"/>
                  </a:cubicBezTo>
                  <a:cubicBezTo>
                    <a:pt x="7121" y="16041"/>
                    <a:pt x="4523" y="22413"/>
                    <a:pt x="1989" y="28785"/>
                  </a:cubicBezTo>
                  <a:cubicBezTo>
                    <a:pt x="1347" y="30386"/>
                    <a:pt x="642" y="31923"/>
                    <a:pt x="0" y="33492"/>
                  </a:cubicBezTo>
                  <a:cubicBezTo>
                    <a:pt x="60210" y="64358"/>
                    <a:pt x="177423" y="111201"/>
                    <a:pt x="333451" y="111201"/>
                  </a:cubicBezTo>
                  <a:cubicBezTo>
                    <a:pt x="358119" y="111201"/>
                    <a:pt x="383813" y="110017"/>
                    <a:pt x="410406" y="107423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766F760-ED3C-4EB5-9E11-1649D3D6F6D8}"/>
                </a:ext>
              </a:extLst>
            </p:cNvPr>
            <p:cNvSpPr/>
            <p:nvPr/>
          </p:nvSpPr>
          <p:spPr>
            <a:xfrm>
              <a:off x="6816062" y="7459079"/>
              <a:ext cx="1579392" cy="115876"/>
            </a:xfrm>
            <a:custGeom>
              <a:avLst/>
              <a:gdLst>
                <a:gd name="connsiteX0" fmla="*/ 451498 w 1579392"/>
                <a:gd name="connsiteY0" fmla="*/ 106174 h 115876"/>
                <a:gd name="connsiteX1" fmla="*/ 1152979 w 1579392"/>
                <a:gd name="connsiteY1" fmla="*/ 108031 h 115876"/>
                <a:gd name="connsiteX2" fmla="*/ 1268717 w 1579392"/>
                <a:gd name="connsiteY2" fmla="*/ 115876 h 115876"/>
                <a:gd name="connsiteX3" fmla="*/ 1579392 w 1579392"/>
                <a:gd name="connsiteY3" fmla="*/ 48284 h 115876"/>
                <a:gd name="connsiteX4" fmla="*/ 1573522 w 1579392"/>
                <a:gd name="connsiteY4" fmla="*/ 21613 h 115876"/>
                <a:gd name="connsiteX5" fmla="*/ 1156604 w 1579392"/>
                <a:gd name="connsiteY5" fmla="*/ 83089 h 115876"/>
                <a:gd name="connsiteX6" fmla="*/ 448643 w 1579392"/>
                <a:gd name="connsiteY6" fmla="*/ 81168 h 115876"/>
                <a:gd name="connsiteX7" fmla="*/ 11741 w 1579392"/>
                <a:gd name="connsiteY7" fmla="*/ 0 h 115876"/>
                <a:gd name="connsiteX8" fmla="*/ 0 w 1579392"/>
                <a:gd name="connsiteY8" fmla="*/ 22733 h 115876"/>
                <a:gd name="connsiteX9" fmla="*/ 451498 w 1579392"/>
                <a:gd name="connsiteY9" fmla="*/ 106174 h 1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9392" h="115876">
                  <a:moveTo>
                    <a:pt x="451498" y="106174"/>
                  </a:moveTo>
                  <a:cubicBezTo>
                    <a:pt x="838455" y="62597"/>
                    <a:pt x="970391" y="81680"/>
                    <a:pt x="1152979" y="108031"/>
                  </a:cubicBezTo>
                  <a:cubicBezTo>
                    <a:pt x="1189484" y="113283"/>
                    <a:pt x="1228876" y="115876"/>
                    <a:pt x="1268717" y="115876"/>
                  </a:cubicBezTo>
                  <a:cubicBezTo>
                    <a:pt x="1390196" y="115844"/>
                    <a:pt x="1515910" y="91926"/>
                    <a:pt x="1579392" y="48284"/>
                  </a:cubicBezTo>
                  <a:cubicBezTo>
                    <a:pt x="1577467" y="39479"/>
                    <a:pt x="1575511" y="30578"/>
                    <a:pt x="1573522" y="21613"/>
                  </a:cubicBezTo>
                  <a:cubicBezTo>
                    <a:pt x="1507537" y="74316"/>
                    <a:pt x="1312920" y="105662"/>
                    <a:pt x="1156604" y="83089"/>
                  </a:cubicBezTo>
                  <a:cubicBezTo>
                    <a:pt x="972124" y="56513"/>
                    <a:pt x="838840" y="37270"/>
                    <a:pt x="448643" y="81168"/>
                  </a:cubicBezTo>
                  <a:cubicBezTo>
                    <a:pt x="244178" y="104253"/>
                    <a:pt x="86867" y="39927"/>
                    <a:pt x="11741" y="0"/>
                  </a:cubicBezTo>
                  <a:cubicBezTo>
                    <a:pt x="7827" y="7556"/>
                    <a:pt x="3914" y="15145"/>
                    <a:pt x="0" y="22733"/>
                  </a:cubicBezTo>
                  <a:cubicBezTo>
                    <a:pt x="77885" y="64614"/>
                    <a:pt x="238628" y="130220"/>
                    <a:pt x="451498" y="106174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1F6CF769-4C6B-49A4-8F3A-DDF85EBD766C}"/>
                </a:ext>
              </a:extLst>
            </p:cNvPr>
            <p:cNvSpPr/>
            <p:nvPr/>
          </p:nvSpPr>
          <p:spPr>
            <a:xfrm>
              <a:off x="6741417" y="7634766"/>
              <a:ext cx="1694937" cy="132429"/>
            </a:xfrm>
            <a:custGeom>
              <a:avLst/>
              <a:gdLst>
                <a:gd name="connsiteX0" fmla="*/ 483319 w 1694937"/>
                <a:gd name="connsiteY0" fmla="*/ 114531 h 132429"/>
                <a:gd name="connsiteX1" fmla="*/ 1242862 w 1694937"/>
                <a:gd name="connsiteY1" fmla="*/ 118758 h 132429"/>
                <a:gd name="connsiteX2" fmla="*/ 1253736 w 1694937"/>
                <a:gd name="connsiteY2" fmla="*/ 120711 h 132429"/>
                <a:gd name="connsiteX3" fmla="*/ 1396259 w 1694937"/>
                <a:gd name="connsiteY3" fmla="*/ 132430 h 132429"/>
                <a:gd name="connsiteX4" fmla="*/ 1694937 w 1694937"/>
                <a:gd name="connsiteY4" fmla="*/ 76429 h 132429"/>
                <a:gd name="connsiteX5" fmla="*/ 1690446 w 1694937"/>
                <a:gd name="connsiteY5" fmla="*/ 51102 h 132429"/>
                <a:gd name="connsiteX6" fmla="*/ 1258195 w 1694937"/>
                <a:gd name="connsiteY6" fmla="*/ 95928 h 132429"/>
                <a:gd name="connsiteX7" fmla="*/ 1247289 w 1694937"/>
                <a:gd name="connsiteY7" fmla="*/ 94007 h 132429"/>
                <a:gd name="connsiteX8" fmla="*/ 480208 w 1694937"/>
                <a:gd name="connsiteY8" fmla="*/ 89525 h 132429"/>
                <a:gd name="connsiteX9" fmla="*/ 4651 w 1694937"/>
                <a:gd name="connsiteY9" fmla="*/ 0 h 132429"/>
                <a:gd name="connsiteX10" fmla="*/ 0 w 1694937"/>
                <a:gd name="connsiteY10" fmla="*/ 25999 h 132429"/>
                <a:gd name="connsiteX11" fmla="*/ 483319 w 1694937"/>
                <a:gd name="connsiteY11" fmla="*/ 114531 h 13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4937" h="132429">
                  <a:moveTo>
                    <a:pt x="483319" y="114531"/>
                  </a:moveTo>
                  <a:cubicBezTo>
                    <a:pt x="916276" y="60612"/>
                    <a:pt x="1053249" y="85010"/>
                    <a:pt x="1242862" y="118758"/>
                  </a:cubicBezTo>
                  <a:lnTo>
                    <a:pt x="1253736" y="120711"/>
                  </a:lnTo>
                  <a:cubicBezTo>
                    <a:pt x="1298293" y="128620"/>
                    <a:pt x="1347083" y="132430"/>
                    <a:pt x="1396259" y="132430"/>
                  </a:cubicBezTo>
                  <a:cubicBezTo>
                    <a:pt x="1509462" y="132430"/>
                    <a:pt x="1624494" y="112290"/>
                    <a:pt x="1694937" y="76429"/>
                  </a:cubicBezTo>
                  <a:cubicBezTo>
                    <a:pt x="1693526" y="68264"/>
                    <a:pt x="1692050" y="59875"/>
                    <a:pt x="1690446" y="51102"/>
                  </a:cubicBezTo>
                  <a:cubicBezTo>
                    <a:pt x="1603034" y="99258"/>
                    <a:pt x="1411913" y="123272"/>
                    <a:pt x="1258195" y="95928"/>
                  </a:cubicBezTo>
                  <a:lnTo>
                    <a:pt x="1247289" y="94007"/>
                  </a:lnTo>
                  <a:cubicBezTo>
                    <a:pt x="1055494" y="59843"/>
                    <a:pt x="916949" y="35157"/>
                    <a:pt x="480208" y="89525"/>
                  </a:cubicBezTo>
                  <a:cubicBezTo>
                    <a:pt x="259800" y="116965"/>
                    <a:pt x="88599" y="45883"/>
                    <a:pt x="4651" y="0"/>
                  </a:cubicBezTo>
                  <a:cubicBezTo>
                    <a:pt x="2310" y="8997"/>
                    <a:pt x="866" y="17642"/>
                    <a:pt x="0" y="25999"/>
                  </a:cubicBezTo>
                  <a:cubicBezTo>
                    <a:pt x="89786" y="73675"/>
                    <a:pt x="262815" y="142003"/>
                    <a:pt x="483319" y="11453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5860D31-FA87-4436-824D-6D3B5E621EF3}"/>
                </a:ext>
              </a:extLst>
            </p:cNvPr>
            <p:cNvSpPr/>
            <p:nvPr/>
          </p:nvSpPr>
          <p:spPr>
            <a:xfrm>
              <a:off x="7219475" y="6241105"/>
              <a:ext cx="858278" cy="451091"/>
            </a:xfrm>
            <a:custGeom>
              <a:avLst/>
              <a:gdLst>
                <a:gd name="connsiteX0" fmla="*/ 343010 w 858278"/>
                <a:gd name="connsiteY0" fmla="*/ 372230 h 451091"/>
                <a:gd name="connsiteX1" fmla="*/ 355617 w 858278"/>
                <a:gd name="connsiteY1" fmla="*/ 380683 h 451091"/>
                <a:gd name="connsiteX2" fmla="*/ 252390 w 858278"/>
                <a:gd name="connsiteY2" fmla="*/ 377737 h 451091"/>
                <a:gd name="connsiteX3" fmla="*/ 0 w 858278"/>
                <a:gd name="connsiteY3" fmla="*/ 364449 h 451091"/>
                <a:gd name="connsiteX4" fmla="*/ 236094 w 858278"/>
                <a:gd name="connsiteY4" fmla="*/ 401815 h 451091"/>
                <a:gd name="connsiteX5" fmla="*/ 152242 w 858278"/>
                <a:gd name="connsiteY5" fmla="*/ 406490 h 451091"/>
                <a:gd name="connsiteX6" fmla="*/ 156252 w 858278"/>
                <a:gd name="connsiteY6" fmla="*/ 416896 h 451091"/>
                <a:gd name="connsiteX7" fmla="*/ 194200 w 858278"/>
                <a:gd name="connsiteY7" fmla="*/ 436171 h 451091"/>
                <a:gd name="connsiteX8" fmla="*/ 233047 w 858278"/>
                <a:gd name="connsiteY8" fmla="*/ 423716 h 451091"/>
                <a:gd name="connsiteX9" fmla="*/ 375280 w 858278"/>
                <a:gd name="connsiteY9" fmla="*/ 423716 h 451091"/>
                <a:gd name="connsiteX10" fmla="*/ 432091 w 858278"/>
                <a:gd name="connsiteY10" fmla="*/ 451092 h 451091"/>
                <a:gd name="connsiteX11" fmla="*/ 424841 w 858278"/>
                <a:gd name="connsiteY11" fmla="*/ 404056 h 451091"/>
                <a:gd name="connsiteX12" fmla="*/ 858279 w 858278"/>
                <a:gd name="connsiteY12" fmla="*/ 326187 h 451091"/>
                <a:gd name="connsiteX13" fmla="*/ 850580 w 858278"/>
                <a:gd name="connsiteY13" fmla="*/ 302237 h 451091"/>
                <a:gd name="connsiteX14" fmla="*/ 420927 w 858278"/>
                <a:gd name="connsiteY14" fmla="*/ 379146 h 451091"/>
                <a:gd name="connsiteX15" fmla="*/ 354911 w 858278"/>
                <a:gd name="connsiteY15" fmla="*/ 24281 h 451091"/>
                <a:gd name="connsiteX16" fmla="*/ 95753 w 858278"/>
                <a:gd name="connsiteY16" fmla="*/ 36993 h 451091"/>
                <a:gd name="connsiteX17" fmla="*/ 95753 w 858278"/>
                <a:gd name="connsiteY17" fmla="*/ 57485 h 451091"/>
                <a:gd name="connsiteX18" fmla="*/ 283473 w 858278"/>
                <a:gd name="connsiteY18" fmla="*/ 46246 h 451091"/>
                <a:gd name="connsiteX19" fmla="*/ 296850 w 858278"/>
                <a:gd name="connsiteY19" fmla="*/ 58285 h 451091"/>
                <a:gd name="connsiteX20" fmla="*/ 285109 w 858278"/>
                <a:gd name="connsiteY20" fmla="*/ 69108 h 451091"/>
                <a:gd name="connsiteX21" fmla="*/ 96330 w 858278"/>
                <a:gd name="connsiteY21" fmla="*/ 79130 h 451091"/>
                <a:gd name="connsiteX22" fmla="*/ 99025 w 858278"/>
                <a:gd name="connsiteY22" fmla="*/ 111340 h 451091"/>
                <a:gd name="connsiteX23" fmla="*/ 293417 w 858278"/>
                <a:gd name="connsiteY23" fmla="*/ 100038 h 451091"/>
                <a:gd name="connsiteX24" fmla="*/ 306794 w 858278"/>
                <a:gd name="connsiteY24" fmla="*/ 112397 h 451091"/>
                <a:gd name="connsiteX25" fmla="*/ 294957 w 858278"/>
                <a:gd name="connsiteY25" fmla="*/ 121330 h 451091"/>
                <a:gd name="connsiteX26" fmla="*/ 101174 w 858278"/>
                <a:gd name="connsiteY26" fmla="*/ 130199 h 451091"/>
                <a:gd name="connsiteX27" fmla="*/ 106435 w 858278"/>
                <a:gd name="connsiteY27" fmla="*/ 170511 h 451091"/>
                <a:gd name="connsiteX28" fmla="*/ 303330 w 858278"/>
                <a:gd name="connsiteY28" fmla="*/ 156999 h 451091"/>
                <a:gd name="connsiteX29" fmla="*/ 316738 w 858278"/>
                <a:gd name="connsiteY29" fmla="*/ 168046 h 451091"/>
                <a:gd name="connsiteX30" fmla="*/ 304901 w 858278"/>
                <a:gd name="connsiteY30" fmla="*/ 187001 h 451091"/>
                <a:gd name="connsiteX31" fmla="*/ 111279 w 858278"/>
                <a:gd name="connsiteY31" fmla="*/ 203298 h 451091"/>
                <a:gd name="connsiteX32" fmla="*/ 114551 w 858278"/>
                <a:gd name="connsiteY32" fmla="*/ 224047 h 451091"/>
                <a:gd name="connsiteX33" fmla="*/ 313274 w 858278"/>
                <a:gd name="connsiteY33" fmla="*/ 210759 h 451091"/>
                <a:gd name="connsiteX34" fmla="*/ 326650 w 858278"/>
                <a:gd name="connsiteY34" fmla="*/ 222061 h 451091"/>
                <a:gd name="connsiteX35" fmla="*/ 314846 w 858278"/>
                <a:gd name="connsiteY35" fmla="*/ 239127 h 451091"/>
                <a:gd name="connsiteX36" fmla="*/ 119651 w 858278"/>
                <a:gd name="connsiteY36" fmla="*/ 254208 h 451091"/>
                <a:gd name="connsiteX37" fmla="*/ 123757 w 858278"/>
                <a:gd name="connsiteY37" fmla="*/ 277486 h 451091"/>
                <a:gd name="connsiteX38" fmla="*/ 323122 w 858278"/>
                <a:gd name="connsiteY38" fmla="*/ 264614 h 451091"/>
                <a:gd name="connsiteX39" fmla="*/ 336530 w 858278"/>
                <a:gd name="connsiteY39" fmla="*/ 276077 h 451091"/>
                <a:gd name="connsiteX40" fmla="*/ 324790 w 858278"/>
                <a:gd name="connsiteY40" fmla="*/ 291350 h 451091"/>
                <a:gd name="connsiteX41" fmla="*/ 128825 w 858278"/>
                <a:gd name="connsiteY41" fmla="*/ 305118 h 451091"/>
                <a:gd name="connsiteX42" fmla="*/ 133926 w 858278"/>
                <a:gd name="connsiteY42" fmla="*/ 330925 h 451091"/>
                <a:gd name="connsiteX43" fmla="*/ 333066 w 858278"/>
                <a:gd name="connsiteY43" fmla="*/ 318374 h 451091"/>
                <a:gd name="connsiteX44" fmla="*/ 346442 w 858278"/>
                <a:gd name="connsiteY44" fmla="*/ 330189 h 451091"/>
                <a:gd name="connsiteX45" fmla="*/ 334638 w 858278"/>
                <a:gd name="connsiteY45" fmla="*/ 343541 h 451091"/>
                <a:gd name="connsiteX46" fmla="*/ 139283 w 858278"/>
                <a:gd name="connsiteY46" fmla="*/ 355836 h 451091"/>
                <a:gd name="connsiteX47" fmla="*/ 141753 w 858278"/>
                <a:gd name="connsiteY47" fmla="*/ 366882 h 451091"/>
                <a:gd name="connsiteX48" fmla="*/ 7410 w 858278"/>
                <a:gd name="connsiteY48" fmla="*/ 340403 h 451091"/>
                <a:gd name="connsiteX49" fmla="*/ 0 w 858278"/>
                <a:gd name="connsiteY49" fmla="*/ 364449 h 45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58278" h="451091">
                  <a:moveTo>
                    <a:pt x="343010" y="372230"/>
                  </a:moveTo>
                  <a:cubicBezTo>
                    <a:pt x="348688" y="371365"/>
                    <a:pt x="353724" y="375367"/>
                    <a:pt x="355617" y="380683"/>
                  </a:cubicBezTo>
                  <a:cubicBezTo>
                    <a:pt x="318823" y="380811"/>
                    <a:pt x="284307" y="379690"/>
                    <a:pt x="252390" y="377737"/>
                  </a:cubicBezTo>
                  <a:close/>
                  <a:moveTo>
                    <a:pt x="0" y="364449"/>
                  </a:moveTo>
                  <a:cubicBezTo>
                    <a:pt x="1828" y="365025"/>
                    <a:pt x="91005" y="391569"/>
                    <a:pt x="236094" y="401815"/>
                  </a:cubicBezTo>
                  <a:lnTo>
                    <a:pt x="152242" y="406490"/>
                  </a:lnTo>
                  <a:cubicBezTo>
                    <a:pt x="153718" y="410940"/>
                    <a:pt x="155033" y="414462"/>
                    <a:pt x="156252" y="416896"/>
                  </a:cubicBezTo>
                  <a:cubicBezTo>
                    <a:pt x="161866" y="427910"/>
                    <a:pt x="176301" y="433642"/>
                    <a:pt x="194200" y="436171"/>
                  </a:cubicBezTo>
                  <a:cubicBezTo>
                    <a:pt x="201995" y="426501"/>
                    <a:pt x="218355" y="424548"/>
                    <a:pt x="233047" y="423716"/>
                  </a:cubicBezTo>
                  <a:cubicBezTo>
                    <a:pt x="247257" y="422147"/>
                    <a:pt x="323122" y="409211"/>
                    <a:pt x="375280" y="423716"/>
                  </a:cubicBezTo>
                  <a:cubicBezTo>
                    <a:pt x="397543" y="429960"/>
                    <a:pt x="416437" y="440206"/>
                    <a:pt x="432091" y="451092"/>
                  </a:cubicBezTo>
                  <a:cubicBezTo>
                    <a:pt x="429717" y="435467"/>
                    <a:pt x="427311" y="419746"/>
                    <a:pt x="424841" y="404056"/>
                  </a:cubicBezTo>
                  <a:cubicBezTo>
                    <a:pt x="551742" y="398325"/>
                    <a:pt x="699685" y="377064"/>
                    <a:pt x="858279" y="326187"/>
                  </a:cubicBezTo>
                  <a:lnTo>
                    <a:pt x="850580" y="302237"/>
                  </a:lnTo>
                  <a:cubicBezTo>
                    <a:pt x="693077" y="352762"/>
                    <a:pt x="546384" y="373638"/>
                    <a:pt x="420927" y="379146"/>
                  </a:cubicBezTo>
                  <a:cubicBezTo>
                    <a:pt x="393693" y="206885"/>
                    <a:pt x="364374" y="44517"/>
                    <a:pt x="354911" y="24281"/>
                  </a:cubicBezTo>
                  <a:cubicBezTo>
                    <a:pt x="334060" y="-20225"/>
                    <a:pt x="115769" y="3949"/>
                    <a:pt x="95753" y="36993"/>
                  </a:cubicBezTo>
                  <a:cubicBezTo>
                    <a:pt x="94438" y="39298"/>
                    <a:pt x="95913" y="49704"/>
                    <a:pt x="95753" y="57485"/>
                  </a:cubicBezTo>
                  <a:lnTo>
                    <a:pt x="283473" y="46246"/>
                  </a:lnTo>
                  <a:cubicBezTo>
                    <a:pt x="290210" y="45446"/>
                    <a:pt x="296433" y="51401"/>
                    <a:pt x="296850" y="58285"/>
                  </a:cubicBezTo>
                  <a:cubicBezTo>
                    <a:pt x="297363" y="65265"/>
                    <a:pt x="292006" y="68723"/>
                    <a:pt x="285109" y="69108"/>
                  </a:cubicBezTo>
                  <a:lnTo>
                    <a:pt x="96330" y="79130"/>
                  </a:lnTo>
                  <a:cubicBezTo>
                    <a:pt x="96908" y="88543"/>
                    <a:pt x="97806" y="99365"/>
                    <a:pt x="99025" y="111340"/>
                  </a:cubicBezTo>
                  <a:lnTo>
                    <a:pt x="293417" y="100038"/>
                  </a:lnTo>
                  <a:cubicBezTo>
                    <a:pt x="300218" y="99205"/>
                    <a:pt x="306377" y="105417"/>
                    <a:pt x="306794" y="112397"/>
                  </a:cubicBezTo>
                  <a:cubicBezTo>
                    <a:pt x="307211" y="119281"/>
                    <a:pt x="301950" y="120914"/>
                    <a:pt x="294957" y="121330"/>
                  </a:cubicBezTo>
                  <a:lnTo>
                    <a:pt x="101174" y="130199"/>
                  </a:lnTo>
                  <a:cubicBezTo>
                    <a:pt x="102650" y="142879"/>
                    <a:pt x="104446" y="156423"/>
                    <a:pt x="106435" y="170511"/>
                  </a:cubicBezTo>
                  <a:lnTo>
                    <a:pt x="303330" y="156999"/>
                  </a:lnTo>
                  <a:cubicBezTo>
                    <a:pt x="310226" y="156103"/>
                    <a:pt x="316225" y="161098"/>
                    <a:pt x="316738" y="168046"/>
                  </a:cubicBezTo>
                  <a:cubicBezTo>
                    <a:pt x="317123" y="174930"/>
                    <a:pt x="311894" y="186489"/>
                    <a:pt x="304901" y="187001"/>
                  </a:cubicBezTo>
                  <a:lnTo>
                    <a:pt x="111279" y="203298"/>
                  </a:lnTo>
                  <a:cubicBezTo>
                    <a:pt x="112337" y="210182"/>
                    <a:pt x="113492" y="217066"/>
                    <a:pt x="114551" y="224047"/>
                  </a:cubicBezTo>
                  <a:lnTo>
                    <a:pt x="313274" y="210759"/>
                  </a:lnTo>
                  <a:cubicBezTo>
                    <a:pt x="319850" y="209862"/>
                    <a:pt x="326169" y="215177"/>
                    <a:pt x="326650" y="222061"/>
                  </a:cubicBezTo>
                  <a:cubicBezTo>
                    <a:pt x="327067" y="229042"/>
                    <a:pt x="321806" y="238711"/>
                    <a:pt x="314846" y="239127"/>
                  </a:cubicBezTo>
                  <a:lnTo>
                    <a:pt x="119651" y="254208"/>
                  </a:lnTo>
                  <a:cubicBezTo>
                    <a:pt x="120966" y="262085"/>
                    <a:pt x="122345" y="269769"/>
                    <a:pt x="123757" y="277486"/>
                  </a:cubicBezTo>
                  <a:lnTo>
                    <a:pt x="323122" y="264614"/>
                  </a:lnTo>
                  <a:cubicBezTo>
                    <a:pt x="329858" y="263622"/>
                    <a:pt x="336113" y="269193"/>
                    <a:pt x="336530" y="276077"/>
                  </a:cubicBezTo>
                  <a:cubicBezTo>
                    <a:pt x="337011" y="283057"/>
                    <a:pt x="331686" y="290934"/>
                    <a:pt x="324790" y="291350"/>
                  </a:cubicBezTo>
                  <a:lnTo>
                    <a:pt x="128825" y="305118"/>
                  </a:lnTo>
                  <a:cubicBezTo>
                    <a:pt x="130557" y="313955"/>
                    <a:pt x="132290" y="322632"/>
                    <a:pt x="133926" y="330925"/>
                  </a:cubicBezTo>
                  <a:lnTo>
                    <a:pt x="333066" y="318374"/>
                  </a:lnTo>
                  <a:cubicBezTo>
                    <a:pt x="339898" y="317413"/>
                    <a:pt x="346057" y="323209"/>
                    <a:pt x="346442" y="330189"/>
                  </a:cubicBezTo>
                  <a:cubicBezTo>
                    <a:pt x="346859" y="337169"/>
                    <a:pt x="341599" y="343125"/>
                    <a:pt x="334638" y="343541"/>
                  </a:cubicBezTo>
                  <a:lnTo>
                    <a:pt x="139283" y="355836"/>
                  </a:lnTo>
                  <a:cubicBezTo>
                    <a:pt x="140117" y="359710"/>
                    <a:pt x="140919" y="363296"/>
                    <a:pt x="141753" y="366882"/>
                  </a:cubicBezTo>
                  <a:cubicBezTo>
                    <a:pt x="57772" y="355356"/>
                    <a:pt x="8757" y="340819"/>
                    <a:pt x="7410" y="340403"/>
                  </a:cubicBezTo>
                  <a:lnTo>
                    <a:pt x="0" y="364449"/>
                  </a:ln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ED331D56-AAA1-448E-AD89-D43FA1BBBE32}"/>
                </a:ext>
              </a:extLst>
            </p:cNvPr>
            <p:cNvSpPr/>
            <p:nvPr/>
          </p:nvSpPr>
          <p:spPr>
            <a:xfrm>
              <a:off x="7054659" y="6929584"/>
              <a:ext cx="640212" cy="160117"/>
            </a:xfrm>
            <a:custGeom>
              <a:avLst/>
              <a:gdLst>
                <a:gd name="connsiteX0" fmla="*/ 0 w 640212"/>
                <a:gd name="connsiteY0" fmla="*/ 22861 h 160117"/>
                <a:gd name="connsiteX1" fmla="*/ 298486 w 640212"/>
                <a:gd name="connsiteY1" fmla="*/ 84658 h 160117"/>
                <a:gd name="connsiteX2" fmla="*/ 340957 w 640212"/>
                <a:gd name="connsiteY2" fmla="*/ 83505 h 160117"/>
                <a:gd name="connsiteX3" fmla="*/ 394078 w 640212"/>
                <a:gd name="connsiteY3" fmla="*/ 80719 h 160117"/>
                <a:gd name="connsiteX4" fmla="*/ 522230 w 640212"/>
                <a:gd name="connsiteY4" fmla="*/ 74220 h 160117"/>
                <a:gd name="connsiteX5" fmla="*/ 547571 w 640212"/>
                <a:gd name="connsiteY5" fmla="*/ 159422 h 160117"/>
                <a:gd name="connsiteX6" fmla="*/ 637646 w 640212"/>
                <a:gd name="connsiteY6" fmla="*/ 125001 h 160117"/>
                <a:gd name="connsiteX7" fmla="*/ 637550 w 640212"/>
                <a:gd name="connsiteY7" fmla="*/ 69993 h 160117"/>
                <a:gd name="connsiteX8" fmla="*/ 640213 w 640212"/>
                <a:gd name="connsiteY8" fmla="*/ 69897 h 160117"/>
                <a:gd name="connsiteX9" fmla="*/ 611535 w 640212"/>
                <a:gd name="connsiteY9" fmla="*/ 52543 h 160117"/>
                <a:gd name="connsiteX10" fmla="*/ 611792 w 640212"/>
                <a:gd name="connsiteY10" fmla="*/ 51454 h 160117"/>
                <a:gd name="connsiteX11" fmla="*/ 611631 w 640212"/>
                <a:gd name="connsiteY11" fmla="*/ 51550 h 160117"/>
                <a:gd name="connsiteX12" fmla="*/ 530570 w 640212"/>
                <a:gd name="connsiteY12" fmla="*/ 55809 h 160117"/>
                <a:gd name="connsiteX13" fmla="*/ 522037 w 640212"/>
                <a:gd name="connsiteY13" fmla="*/ 51902 h 160117"/>
                <a:gd name="connsiteX14" fmla="*/ 517514 w 640212"/>
                <a:gd name="connsiteY14" fmla="*/ 49245 h 160117"/>
                <a:gd name="connsiteX15" fmla="*/ 392763 w 640212"/>
                <a:gd name="connsiteY15" fmla="*/ 55553 h 160117"/>
                <a:gd name="connsiteX16" fmla="*/ 339642 w 640212"/>
                <a:gd name="connsiteY16" fmla="*/ 58338 h 160117"/>
                <a:gd name="connsiteX17" fmla="*/ 10842 w 640212"/>
                <a:gd name="connsiteY17" fmla="*/ 0 h 160117"/>
                <a:gd name="connsiteX18" fmla="*/ 0 w 640212"/>
                <a:gd name="connsiteY18" fmla="*/ 22861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0212" h="160117">
                  <a:moveTo>
                    <a:pt x="0" y="22861"/>
                  </a:moveTo>
                  <a:cubicBezTo>
                    <a:pt x="40803" y="42201"/>
                    <a:pt x="147398" y="84658"/>
                    <a:pt x="298486" y="84658"/>
                  </a:cubicBezTo>
                  <a:cubicBezTo>
                    <a:pt x="312311" y="84658"/>
                    <a:pt x="326426" y="84241"/>
                    <a:pt x="340957" y="83505"/>
                  </a:cubicBezTo>
                  <a:lnTo>
                    <a:pt x="394078" y="80719"/>
                  </a:lnTo>
                  <a:cubicBezTo>
                    <a:pt x="440367" y="78286"/>
                    <a:pt x="482581" y="76077"/>
                    <a:pt x="522230" y="74220"/>
                  </a:cubicBezTo>
                  <a:cubicBezTo>
                    <a:pt x="531693" y="123112"/>
                    <a:pt x="540707" y="157885"/>
                    <a:pt x="547571" y="159422"/>
                  </a:cubicBezTo>
                  <a:cubicBezTo>
                    <a:pt x="571726" y="164833"/>
                    <a:pt x="618207" y="137297"/>
                    <a:pt x="637646" y="125001"/>
                  </a:cubicBezTo>
                  <a:cubicBezTo>
                    <a:pt x="640790" y="123048"/>
                    <a:pt x="640437" y="102716"/>
                    <a:pt x="637550" y="69993"/>
                  </a:cubicBezTo>
                  <a:cubicBezTo>
                    <a:pt x="638416" y="69961"/>
                    <a:pt x="639314" y="69929"/>
                    <a:pt x="640213" y="69897"/>
                  </a:cubicBezTo>
                  <a:cubicBezTo>
                    <a:pt x="630589" y="64326"/>
                    <a:pt x="620998" y="58530"/>
                    <a:pt x="611535" y="52543"/>
                  </a:cubicBezTo>
                  <a:lnTo>
                    <a:pt x="611792" y="51454"/>
                  </a:lnTo>
                  <a:cubicBezTo>
                    <a:pt x="611695" y="51454"/>
                    <a:pt x="611695" y="51550"/>
                    <a:pt x="611631" y="51550"/>
                  </a:cubicBezTo>
                  <a:cubicBezTo>
                    <a:pt x="587573" y="60484"/>
                    <a:pt x="555110" y="64422"/>
                    <a:pt x="530570" y="55809"/>
                  </a:cubicBezTo>
                  <a:cubicBezTo>
                    <a:pt x="527523" y="54752"/>
                    <a:pt x="524732" y="53375"/>
                    <a:pt x="522037" y="51902"/>
                  </a:cubicBezTo>
                  <a:cubicBezTo>
                    <a:pt x="520498" y="51038"/>
                    <a:pt x="518990" y="50205"/>
                    <a:pt x="517514" y="49245"/>
                  </a:cubicBezTo>
                  <a:cubicBezTo>
                    <a:pt x="478828" y="51070"/>
                    <a:pt x="437704" y="53183"/>
                    <a:pt x="392763" y="55553"/>
                  </a:cubicBezTo>
                  <a:lnTo>
                    <a:pt x="339642" y="58338"/>
                  </a:lnTo>
                  <a:cubicBezTo>
                    <a:pt x="173414" y="67207"/>
                    <a:pt x="53057" y="19660"/>
                    <a:pt x="10842" y="0"/>
                  </a:cubicBezTo>
                  <a:cubicBezTo>
                    <a:pt x="7314" y="7620"/>
                    <a:pt x="3593" y="15241"/>
                    <a:pt x="0" y="2286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0" name="Flowchart: Connector 199">
            <a:extLst>
              <a:ext uri="{FF2B5EF4-FFF2-40B4-BE49-F238E27FC236}">
                <a16:creationId xmlns:a16="http://schemas.microsoft.com/office/drawing/2014/main" id="{278E99F6-71F0-4E6C-A690-AF12D6096A2A}"/>
              </a:ext>
            </a:extLst>
          </p:cNvPr>
          <p:cNvSpPr/>
          <p:nvPr/>
        </p:nvSpPr>
        <p:spPr>
          <a:xfrm>
            <a:off x="14710253" y="3518698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lowchart: Connector 200">
            <a:extLst>
              <a:ext uri="{FF2B5EF4-FFF2-40B4-BE49-F238E27FC236}">
                <a16:creationId xmlns:a16="http://schemas.microsoft.com/office/drawing/2014/main" id="{8EB3FC04-8A38-4A29-964E-5C2FB65DC7F1}"/>
              </a:ext>
            </a:extLst>
          </p:cNvPr>
          <p:cNvSpPr/>
          <p:nvPr/>
        </p:nvSpPr>
        <p:spPr>
          <a:xfrm>
            <a:off x="15732859" y="3515198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lowchart: Connector 201">
            <a:extLst>
              <a:ext uri="{FF2B5EF4-FFF2-40B4-BE49-F238E27FC236}">
                <a16:creationId xmlns:a16="http://schemas.microsoft.com/office/drawing/2014/main" id="{8DB2466C-3A89-4472-B768-B6DEBA8EF045}"/>
              </a:ext>
            </a:extLst>
          </p:cNvPr>
          <p:cNvSpPr/>
          <p:nvPr/>
        </p:nvSpPr>
        <p:spPr>
          <a:xfrm>
            <a:off x="10286077" y="7773137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lowchart: Connector 202">
            <a:extLst>
              <a:ext uri="{FF2B5EF4-FFF2-40B4-BE49-F238E27FC236}">
                <a16:creationId xmlns:a16="http://schemas.microsoft.com/office/drawing/2014/main" id="{42F5D268-717C-450B-91CB-AEAF13561552}"/>
              </a:ext>
            </a:extLst>
          </p:cNvPr>
          <p:cNvSpPr/>
          <p:nvPr/>
        </p:nvSpPr>
        <p:spPr>
          <a:xfrm>
            <a:off x="11308683" y="7769637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lowchart: Connector 203">
            <a:extLst>
              <a:ext uri="{FF2B5EF4-FFF2-40B4-BE49-F238E27FC236}">
                <a16:creationId xmlns:a16="http://schemas.microsoft.com/office/drawing/2014/main" id="{7E870D05-D478-4B12-B3B8-C67BB4B2E310}"/>
              </a:ext>
            </a:extLst>
          </p:cNvPr>
          <p:cNvSpPr/>
          <p:nvPr/>
        </p:nvSpPr>
        <p:spPr>
          <a:xfrm>
            <a:off x="14438603" y="7886700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lowchart: Connector 204">
            <a:extLst>
              <a:ext uri="{FF2B5EF4-FFF2-40B4-BE49-F238E27FC236}">
                <a16:creationId xmlns:a16="http://schemas.microsoft.com/office/drawing/2014/main" id="{76ACE1DD-6B3E-4EFB-89DE-A55D036692C9}"/>
              </a:ext>
            </a:extLst>
          </p:cNvPr>
          <p:cNvSpPr/>
          <p:nvPr/>
        </p:nvSpPr>
        <p:spPr>
          <a:xfrm>
            <a:off x="15461209" y="7883200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37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0" grpId="0"/>
      <p:bldP spid="163" grpId="0" animBg="1"/>
      <p:bldP spid="164" grpId="0" animBg="1"/>
      <p:bldP spid="45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AC1507-A029-4266-9CA3-4B878AB9A131}"/>
              </a:ext>
            </a:extLst>
          </p:cNvPr>
          <p:cNvSpPr txBox="1"/>
          <p:nvPr/>
        </p:nvSpPr>
        <p:spPr>
          <a:xfrm>
            <a:off x="4684283" y="655787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Chia đều </a:t>
            </a: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hình tròn cho 5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CC8EBB7-D1A0-4045-80DA-2B8D8AAFAD62}"/>
              </a:ext>
            </a:extLst>
          </p:cNvPr>
          <p:cNvSpPr/>
          <p:nvPr/>
        </p:nvSpPr>
        <p:spPr>
          <a:xfrm>
            <a:off x="-3411415" y="-2074201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9 : 3 = 3</a:t>
            </a:r>
          </a:p>
        </p:txBody>
      </p:sp>
      <p:sp>
        <p:nvSpPr>
          <p:cNvPr id="170" name="Flowchart: Connector 169">
            <a:extLst>
              <a:ext uri="{FF2B5EF4-FFF2-40B4-BE49-F238E27FC236}">
                <a16:creationId xmlns:a16="http://schemas.microsoft.com/office/drawing/2014/main" id="{3966CA8C-60B5-4BC8-BA6F-0D57B72D597F}"/>
              </a:ext>
            </a:extLst>
          </p:cNvPr>
          <p:cNvSpPr/>
          <p:nvPr/>
        </p:nvSpPr>
        <p:spPr>
          <a:xfrm>
            <a:off x="6374033" y="1766696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lowchart: Connector 170">
            <a:extLst>
              <a:ext uri="{FF2B5EF4-FFF2-40B4-BE49-F238E27FC236}">
                <a16:creationId xmlns:a16="http://schemas.microsoft.com/office/drawing/2014/main" id="{BFF23167-5F71-4A55-9BB7-87D30ECEE147}"/>
              </a:ext>
            </a:extLst>
          </p:cNvPr>
          <p:cNvSpPr/>
          <p:nvPr/>
        </p:nvSpPr>
        <p:spPr>
          <a:xfrm>
            <a:off x="6400800" y="3295785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lowchart: Connector 171">
            <a:extLst>
              <a:ext uri="{FF2B5EF4-FFF2-40B4-BE49-F238E27FC236}">
                <a16:creationId xmlns:a16="http://schemas.microsoft.com/office/drawing/2014/main" id="{7BF3A9C0-6A22-4C1B-AF55-15CF1186E5DF}"/>
              </a:ext>
            </a:extLst>
          </p:cNvPr>
          <p:cNvSpPr/>
          <p:nvPr/>
        </p:nvSpPr>
        <p:spPr>
          <a:xfrm>
            <a:off x="4572000" y="1766696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lowchart: Connector 172">
            <a:extLst>
              <a:ext uri="{FF2B5EF4-FFF2-40B4-BE49-F238E27FC236}">
                <a16:creationId xmlns:a16="http://schemas.microsoft.com/office/drawing/2014/main" id="{DC02EF15-E844-4D20-BB11-CD0AF0878B0E}"/>
              </a:ext>
            </a:extLst>
          </p:cNvPr>
          <p:cNvSpPr/>
          <p:nvPr/>
        </p:nvSpPr>
        <p:spPr>
          <a:xfrm>
            <a:off x="4572000" y="3295785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lowchart: Connector 174">
            <a:extLst>
              <a:ext uri="{FF2B5EF4-FFF2-40B4-BE49-F238E27FC236}">
                <a16:creationId xmlns:a16="http://schemas.microsoft.com/office/drawing/2014/main" id="{8F19CC1B-6098-4BD0-9FCA-EF26F13FCA52}"/>
              </a:ext>
            </a:extLst>
          </p:cNvPr>
          <p:cNvSpPr/>
          <p:nvPr/>
        </p:nvSpPr>
        <p:spPr>
          <a:xfrm>
            <a:off x="10287000" y="1823711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lowchart: Connector 175">
            <a:extLst>
              <a:ext uri="{FF2B5EF4-FFF2-40B4-BE49-F238E27FC236}">
                <a16:creationId xmlns:a16="http://schemas.microsoft.com/office/drawing/2014/main" id="{C0837C37-16B5-44AE-9A1C-0141E20CDC27}"/>
              </a:ext>
            </a:extLst>
          </p:cNvPr>
          <p:cNvSpPr/>
          <p:nvPr/>
        </p:nvSpPr>
        <p:spPr>
          <a:xfrm>
            <a:off x="10313767" y="3352800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lowchart: Connector 176">
            <a:extLst>
              <a:ext uri="{FF2B5EF4-FFF2-40B4-BE49-F238E27FC236}">
                <a16:creationId xmlns:a16="http://schemas.microsoft.com/office/drawing/2014/main" id="{42D88470-020D-4580-8CE7-C5E2C365FFB4}"/>
              </a:ext>
            </a:extLst>
          </p:cNvPr>
          <p:cNvSpPr/>
          <p:nvPr/>
        </p:nvSpPr>
        <p:spPr>
          <a:xfrm>
            <a:off x="8305800" y="1823711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lowchart: Connector 177">
            <a:extLst>
              <a:ext uri="{FF2B5EF4-FFF2-40B4-BE49-F238E27FC236}">
                <a16:creationId xmlns:a16="http://schemas.microsoft.com/office/drawing/2014/main" id="{3AA6DA77-DAE7-4CEE-84AC-0488B4C601ED}"/>
              </a:ext>
            </a:extLst>
          </p:cNvPr>
          <p:cNvSpPr/>
          <p:nvPr/>
        </p:nvSpPr>
        <p:spPr>
          <a:xfrm>
            <a:off x="8305800" y="3352800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lowchart: Connector 188">
            <a:extLst>
              <a:ext uri="{FF2B5EF4-FFF2-40B4-BE49-F238E27FC236}">
                <a16:creationId xmlns:a16="http://schemas.microsoft.com/office/drawing/2014/main" id="{0DDA7D15-EB63-4B50-89E3-02F89282A87B}"/>
              </a:ext>
            </a:extLst>
          </p:cNvPr>
          <p:cNvSpPr/>
          <p:nvPr/>
        </p:nvSpPr>
        <p:spPr>
          <a:xfrm>
            <a:off x="12165233" y="1861811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lowchart: Connector 189">
            <a:extLst>
              <a:ext uri="{FF2B5EF4-FFF2-40B4-BE49-F238E27FC236}">
                <a16:creationId xmlns:a16="http://schemas.microsoft.com/office/drawing/2014/main" id="{62901E5F-85BB-414E-B640-52D25304B282}"/>
              </a:ext>
            </a:extLst>
          </p:cNvPr>
          <p:cNvSpPr/>
          <p:nvPr/>
        </p:nvSpPr>
        <p:spPr>
          <a:xfrm>
            <a:off x="12192000" y="3390900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Picture 5">
            <a:extLst>
              <a:ext uri="{FF2B5EF4-FFF2-40B4-BE49-F238E27FC236}">
                <a16:creationId xmlns:a16="http://schemas.microsoft.com/office/drawing/2014/main" id="{0CC23CED-A4D3-4375-BB86-3CE60A926F16}"/>
              </a:ext>
            </a:extLst>
          </p:cNvPr>
          <p:cNvGrpSpPr/>
          <p:nvPr/>
        </p:nvGrpSpPr>
        <p:grpSpPr>
          <a:xfrm>
            <a:off x="11947183" y="5214823"/>
            <a:ext cx="2081598" cy="2503738"/>
            <a:chOff x="14062212" y="4117213"/>
            <a:chExt cx="3289843" cy="3980969"/>
          </a:xfrm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041ED081-B8DD-4841-8448-1B538D66989E}"/>
                </a:ext>
              </a:extLst>
            </p:cNvPr>
            <p:cNvSpPr/>
            <p:nvPr/>
          </p:nvSpPr>
          <p:spPr>
            <a:xfrm>
              <a:off x="14062212" y="4133127"/>
              <a:ext cx="3289843" cy="3949091"/>
            </a:xfrm>
            <a:custGeom>
              <a:avLst/>
              <a:gdLst>
                <a:gd name="connsiteX0" fmla="*/ 3282943 w 3289843"/>
                <a:gd name="connsiteY0" fmla="*/ 1859234 h 3949091"/>
                <a:gd name="connsiteX1" fmla="*/ 3169860 w 3289843"/>
                <a:gd name="connsiteY1" fmla="*/ 1827957 h 3949091"/>
                <a:gd name="connsiteX2" fmla="*/ 3272886 w 3289843"/>
                <a:gd name="connsiteY2" fmla="*/ 1774669 h 3949091"/>
                <a:gd name="connsiteX3" fmla="*/ 3138507 w 3289843"/>
                <a:gd name="connsiteY3" fmla="*/ 1745258 h 3949091"/>
                <a:gd name="connsiteX4" fmla="*/ 3231850 w 3289843"/>
                <a:gd name="connsiteY4" fmla="*/ 1679503 h 3949091"/>
                <a:gd name="connsiteX5" fmla="*/ 3074058 w 3289843"/>
                <a:gd name="connsiteY5" fmla="*/ 1670145 h 3949091"/>
                <a:gd name="connsiteX6" fmla="*/ 3089937 w 3289843"/>
                <a:gd name="connsiteY6" fmla="*/ 1639677 h 3949091"/>
                <a:gd name="connsiteX7" fmla="*/ 3086045 w 3289843"/>
                <a:gd name="connsiteY7" fmla="*/ 1569352 h 3949091"/>
                <a:gd name="connsiteX8" fmla="*/ 2958734 w 3289843"/>
                <a:gd name="connsiteY8" fmla="*/ 1681928 h 3949091"/>
                <a:gd name="connsiteX9" fmla="*/ 2928409 w 3289843"/>
                <a:gd name="connsiteY9" fmla="*/ 1719547 h 3949091"/>
                <a:gd name="connsiteX10" fmla="*/ 2926945 w 3289843"/>
                <a:gd name="connsiteY10" fmla="*/ 1717744 h 3949091"/>
                <a:gd name="connsiteX11" fmla="*/ 2928315 w 3289843"/>
                <a:gd name="connsiteY11" fmla="*/ 1719702 h 3949091"/>
                <a:gd name="connsiteX12" fmla="*/ 2925606 w 3289843"/>
                <a:gd name="connsiteY12" fmla="*/ 1723558 h 3949091"/>
                <a:gd name="connsiteX13" fmla="*/ 2926385 w 3289843"/>
                <a:gd name="connsiteY13" fmla="*/ 1723247 h 3949091"/>
                <a:gd name="connsiteX14" fmla="*/ 2905524 w 3289843"/>
                <a:gd name="connsiteY14" fmla="*/ 1763508 h 3949091"/>
                <a:gd name="connsiteX15" fmla="*/ 2597132 w 3289843"/>
                <a:gd name="connsiteY15" fmla="*/ 1723216 h 3949091"/>
                <a:gd name="connsiteX16" fmla="*/ 2586142 w 3289843"/>
                <a:gd name="connsiteY16" fmla="*/ 1676736 h 3949091"/>
                <a:gd name="connsiteX17" fmla="*/ 2581907 w 3289843"/>
                <a:gd name="connsiteY17" fmla="*/ 1666290 h 3949091"/>
                <a:gd name="connsiteX18" fmla="*/ 2590407 w 3289843"/>
                <a:gd name="connsiteY18" fmla="*/ 1658829 h 3949091"/>
                <a:gd name="connsiteX19" fmla="*/ 2730826 w 3289843"/>
                <a:gd name="connsiteY19" fmla="*/ 1351226 h 3949091"/>
                <a:gd name="connsiteX20" fmla="*/ 2537197 w 3289843"/>
                <a:gd name="connsiteY20" fmla="*/ 1111119 h 3949091"/>
                <a:gd name="connsiteX21" fmla="*/ 2401169 w 3289843"/>
                <a:gd name="connsiteY21" fmla="*/ 1013031 h 3949091"/>
                <a:gd name="connsiteX22" fmla="*/ 2072290 w 3289843"/>
                <a:gd name="connsiteY22" fmla="*/ 478690 h 3949091"/>
                <a:gd name="connsiteX23" fmla="*/ 2056473 w 3289843"/>
                <a:gd name="connsiteY23" fmla="*/ 437185 h 3949091"/>
                <a:gd name="connsiteX24" fmla="*/ 1901795 w 3289843"/>
                <a:gd name="connsiteY24" fmla="*/ 193938 h 3949091"/>
                <a:gd name="connsiteX25" fmla="*/ 1640852 w 3289843"/>
                <a:gd name="connsiteY25" fmla="*/ 100389 h 3949091"/>
                <a:gd name="connsiteX26" fmla="*/ 1577866 w 3289843"/>
                <a:gd name="connsiteY26" fmla="*/ 111830 h 3949091"/>
                <a:gd name="connsiteX27" fmla="*/ 1570020 w 3289843"/>
                <a:gd name="connsiteY27" fmla="*/ 115188 h 3949091"/>
                <a:gd name="connsiteX28" fmla="*/ 1562890 w 3289843"/>
                <a:gd name="connsiteY28" fmla="*/ 110555 h 3949091"/>
                <a:gd name="connsiteX29" fmla="*/ 1172831 w 3289843"/>
                <a:gd name="connsiteY29" fmla="*/ 0 h 3949091"/>
                <a:gd name="connsiteX30" fmla="*/ 561060 w 3289843"/>
                <a:gd name="connsiteY30" fmla="*/ 519262 h 3949091"/>
                <a:gd name="connsiteX31" fmla="*/ 706616 w 3289843"/>
                <a:gd name="connsiteY31" fmla="*/ 796708 h 3949091"/>
                <a:gd name="connsiteX32" fmla="*/ 724487 w 3289843"/>
                <a:gd name="connsiteY32" fmla="*/ 795620 h 3949091"/>
                <a:gd name="connsiteX33" fmla="*/ 737751 w 3289843"/>
                <a:gd name="connsiteY33" fmla="*/ 793412 h 3949091"/>
                <a:gd name="connsiteX34" fmla="*/ 752789 w 3289843"/>
                <a:gd name="connsiteY34" fmla="*/ 790023 h 3949091"/>
                <a:gd name="connsiteX35" fmla="*/ 756681 w 3289843"/>
                <a:gd name="connsiteY35" fmla="*/ 804947 h 3949091"/>
                <a:gd name="connsiteX36" fmla="*/ 794261 w 3289843"/>
                <a:gd name="connsiteY36" fmla="*/ 915067 h 3949091"/>
                <a:gd name="connsiteX37" fmla="*/ 772996 w 3289843"/>
                <a:gd name="connsiteY37" fmla="*/ 998232 h 3949091"/>
                <a:gd name="connsiteX38" fmla="*/ 776825 w 3289843"/>
                <a:gd name="connsiteY38" fmla="*/ 1117306 h 3949091"/>
                <a:gd name="connsiteX39" fmla="*/ 815962 w 3289843"/>
                <a:gd name="connsiteY39" fmla="*/ 1235696 h 3949091"/>
                <a:gd name="connsiteX40" fmla="*/ 803726 w 3289843"/>
                <a:gd name="connsiteY40" fmla="*/ 1244774 h 3949091"/>
                <a:gd name="connsiteX41" fmla="*/ 734170 w 3289843"/>
                <a:gd name="connsiteY41" fmla="*/ 1188875 h 3949091"/>
                <a:gd name="connsiteX42" fmla="*/ 704530 w 3289843"/>
                <a:gd name="connsiteY42" fmla="*/ 1167019 h 3949091"/>
                <a:gd name="connsiteX43" fmla="*/ 656395 w 3289843"/>
                <a:gd name="connsiteY43" fmla="*/ 1149235 h 3949091"/>
                <a:gd name="connsiteX44" fmla="*/ 350058 w 3289843"/>
                <a:gd name="connsiteY44" fmla="*/ 619278 h 3949091"/>
                <a:gd name="connsiteX45" fmla="*/ 377363 w 3289843"/>
                <a:gd name="connsiteY45" fmla="*/ 572581 h 3949091"/>
                <a:gd name="connsiteX46" fmla="*/ 377519 w 3289843"/>
                <a:gd name="connsiteY46" fmla="*/ 573421 h 3949091"/>
                <a:gd name="connsiteX47" fmla="*/ 379200 w 3289843"/>
                <a:gd name="connsiteY47" fmla="*/ 569006 h 3949091"/>
                <a:gd name="connsiteX48" fmla="*/ 381566 w 3289843"/>
                <a:gd name="connsiteY48" fmla="*/ 569037 h 3949091"/>
                <a:gd name="connsiteX49" fmla="*/ 379262 w 3289843"/>
                <a:gd name="connsiteY49" fmla="*/ 568850 h 3949091"/>
                <a:gd name="connsiteX50" fmla="*/ 393273 w 3289843"/>
                <a:gd name="connsiteY50" fmla="*/ 522620 h 3949091"/>
                <a:gd name="connsiteX51" fmla="*/ 414570 w 3289843"/>
                <a:gd name="connsiteY51" fmla="*/ 354113 h 3949091"/>
                <a:gd name="connsiteX52" fmla="*/ 354199 w 3289843"/>
                <a:gd name="connsiteY52" fmla="*/ 390613 h 3949091"/>
                <a:gd name="connsiteX53" fmla="*/ 337977 w 3289843"/>
                <a:gd name="connsiteY53" fmla="*/ 420863 h 3949091"/>
                <a:gd name="connsiteX54" fmla="*/ 241241 w 3289843"/>
                <a:gd name="connsiteY54" fmla="*/ 296068 h 3949091"/>
                <a:gd name="connsiteX55" fmla="*/ 239498 w 3289843"/>
                <a:gd name="connsiteY55" fmla="*/ 410106 h 3949091"/>
                <a:gd name="connsiteX56" fmla="*/ 139399 w 3289843"/>
                <a:gd name="connsiteY56" fmla="*/ 315904 h 3949091"/>
                <a:gd name="connsiteX57" fmla="*/ 153409 w 3289843"/>
                <a:gd name="connsiteY57" fmla="*/ 430905 h 3949091"/>
                <a:gd name="connsiteX58" fmla="*/ 63803 w 3289843"/>
                <a:gd name="connsiteY58" fmla="*/ 355294 h 3949091"/>
                <a:gd name="connsiteX59" fmla="*/ 83573 w 3289843"/>
                <a:gd name="connsiteY59" fmla="*/ 464731 h 3949091"/>
                <a:gd name="connsiteX60" fmla="*/ 31952 w 3289843"/>
                <a:gd name="connsiteY60" fmla="*/ 390799 h 3949091"/>
                <a:gd name="connsiteX61" fmla="*/ 7 w 3289843"/>
                <a:gd name="connsiteY61" fmla="*/ 428542 h 3949091"/>
                <a:gd name="connsiteX62" fmla="*/ 30239 w 3289843"/>
                <a:gd name="connsiteY62" fmla="*/ 569503 h 3949091"/>
                <a:gd name="connsiteX63" fmla="*/ 54058 w 3289843"/>
                <a:gd name="connsiteY63" fmla="*/ 637279 h 3949091"/>
                <a:gd name="connsiteX64" fmla="*/ 99421 w 3289843"/>
                <a:gd name="connsiteY64" fmla="*/ 694018 h 3949091"/>
                <a:gd name="connsiteX65" fmla="*/ 255065 w 3289843"/>
                <a:gd name="connsiteY65" fmla="*/ 1318550 h 3949091"/>
                <a:gd name="connsiteX66" fmla="*/ 240618 w 3289843"/>
                <a:gd name="connsiteY66" fmla="*/ 1396306 h 3949091"/>
                <a:gd name="connsiteX67" fmla="*/ 728410 w 3289843"/>
                <a:gd name="connsiteY67" fmla="*/ 1932948 h 3949091"/>
                <a:gd name="connsiteX68" fmla="*/ 736786 w 3289843"/>
                <a:gd name="connsiteY68" fmla="*/ 1933818 h 3949091"/>
                <a:gd name="connsiteX69" fmla="*/ 739339 w 3289843"/>
                <a:gd name="connsiteY69" fmla="*/ 1933756 h 3949091"/>
                <a:gd name="connsiteX70" fmla="*/ 763064 w 3289843"/>
                <a:gd name="connsiteY70" fmla="*/ 1932326 h 3949091"/>
                <a:gd name="connsiteX71" fmla="*/ 755373 w 3289843"/>
                <a:gd name="connsiteY71" fmla="*/ 1954804 h 3949091"/>
                <a:gd name="connsiteX72" fmla="*/ 686160 w 3289843"/>
                <a:gd name="connsiteY72" fmla="*/ 2156452 h 3949091"/>
                <a:gd name="connsiteX73" fmla="*/ 683109 w 3289843"/>
                <a:gd name="connsiteY73" fmla="*/ 2165095 h 3949091"/>
                <a:gd name="connsiteX74" fmla="*/ 673550 w 3289843"/>
                <a:gd name="connsiteY74" fmla="*/ 2192392 h 3949091"/>
                <a:gd name="connsiteX75" fmla="*/ 672212 w 3289843"/>
                <a:gd name="connsiteY75" fmla="*/ 2191086 h 3949091"/>
                <a:gd name="connsiteX76" fmla="*/ 592381 w 3289843"/>
                <a:gd name="connsiteY76" fmla="*/ 2380299 h 3949091"/>
                <a:gd name="connsiteX77" fmla="*/ 565387 w 3289843"/>
                <a:gd name="connsiteY77" fmla="*/ 2450189 h 3949091"/>
                <a:gd name="connsiteX78" fmla="*/ 363290 w 3289843"/>
                <a:gd name="connsiteY78" fmla="*/ 2856191 h 3949091"/>
                <a:gd name="connsiteX79" fmla="*/ 291524 w 3289843"/>
                <a:gd name="connsiteY79" fmla="*/ 2938486 h 3949091"/>
                <a:gd name="connsiteX80" fmla="*/ 174394 w 3289843"/>
                <a:gd name="connsiteY80" fmla="*/ 3222553 h 3949091"/>
                <a:gd name="connsiteX81" fmla="*/ 401773 w 3289843"/>
                <a:gd name="connsiteY81" fmla="*/ 3502890 h 3949091"/>
                <a:gd name="connsiteX82" fmla="*/ 630895 w 3289843"/>
                <a:gd name="connsiteY82" fmla="*/ 3615591 h 3949091"/>
                <a:gd name="connsiteX83" fmla="*/ 638679 w 3289843"/>
                <a:gd name="connsiteY83" fmla="*/ 3617612 h 3949091"/>
                <a:gd name="connsiteX84" fmla="*/ 641668 w 3289843"/>
                <a:gd name="connsiteY84" fmla="*/ 3625042 h 3949091"/>
                <a:gd name="connsiteX85" fmla="*/ 862789 w 3289843"/>
                <a:gd name="connsiteY85" fmla="*/ 3851127 h 3949091"/>
                <a:gd name="connsiteX86" fmla="*/ 1049972 w 3289843"/>
                <a:gd name="connsiteY86" fmla="*/ 3880321 h 3949091"/>
                <a:gd name="connsiteX87" fmla="*/ 1289774 w 3289843"/>
                <a:gd name="connsiteY87" fmla="*/ 3841054 h 3949091"/>
                <a:gd name="connsiteX88" fmla="*/ 1424869 w 3289843"/>
                <a:gd name="connsiteY88" fmla="*/ 3811177 h 3949091"/>
                <a:gd name="connsiteX89" fmla="*/ 1440187 w 3289843"/>
                <a:gd name="connsiteY89" fmla="*/ 3809591 h 3949091"/>
                <a:gd name="connsiteX90" fmla="*/ 1443612 w 3289843"/>
                <a:gd name="connsiteY90" fmla="*/ 3828712 h 3949091"/>
                <a:gd name="connsiteX91" fmla="*/ 1447068 w 3289843"/>
                <a:gd name="connsiteY91" fmla="*/ 3829147 h 3949091"/>
                <a:gd name="connsiteX92" fmla="*/ 1466683 w 3289843"/>
                <a:gd name="connsiteY92" fmla="*/ 3824297 h 3949091"/>
                <a:gd name="connsiteX93" fmla="*/ 1480133 w 3289843"/>
                <a:gd name="connsiteY93" fmla="*/ 3820753 h 3949091"/>
                <a:gd name="connsiteX94" fmla="*/ 1480632 w 3289843"/>
                <a:gd name="connsiteY94" fmla="*/ 3820659 h 3949091"/>
                <a:gd name="connsiteX95" fmla="*/ 1482064 w 3289843"/>
                <a:gd name="connsiteY95" fmla="*/ 3820659 h 3949091"/>
                <a:gd name="connsiteX96" fmla="*/ 1500620 w 3289843"/>
                <a:gd name="connsiteY96" fmla="*/ 3834681 h 3949091"/>
                <a:gd name="connsiteX97" fmla="*/ 1626686 w 3289843"/>
                <a:gd name="connsiteY97" fmla="*/ 3949091 h 3949091"/>
                <a:gd name="connsiteX98" fmla="*/ 1627589 w 3289843"/>
                <a:gd name="connsiteY98" fmla="*/ 3949091 h 3949091"/>
                <a:gd name="connsiteX99" fmla="*/ 1661775 w 3289843"/>
                <a:gd name="connsiteY99" fmla="*/ 3903918 h 3949091"/>
                <a:gd name="connsiteX100" fmla="*/ 1659471 w 3289843"/>
                <a:gd name="connsiteY100" fmla="*/ 3805550 h 3949091"/>
                <a:gd name="connsiteX101" fmla="*/ 1658942 w 3289843"/>
                <a:gd name="connsiteY101" fmla="*/ 3798368 h 3949091"/>
                <a:gd name="connsiteX102" fmla="*/ 1848523 w 3289843"/>
                <a:gd name="connsiteY102" fmla="*/ 3815374 h 3949091"/>
                <a:gd name="connsiteX103" fmla="*/ 2370843 w 3289843"/>
                <a:gd name="connsiteY103" fmla="*/ 3472920 h 3949091"/>
                <a:gd name="connsiteX104" fmla="*/ 2371092 w 3289843"/>
                <a:gd name="connsiteY104" fmla="*/ 3472578 h 3949091"/>
                <a:gd name="connsiteX105" fmla="*/ 2378253 w 3289843"/>
                <a:gd name="connsiteY105" fmla="*/ 3478702 h 3949091"/>
                <a:gd name="connsiteX106" fmla="*/ 2426295 w 3289843"/>
                <a:gd name="connsiteY106" fmla="*/ 3498040 h 3949091"/>
                <a:gd name="connsiteX107" fmla="*/ 2505751 w 3289843"/>
                <a:gd name="connsiteY107" fmla="*/ 3522104 h 3949091"/>
                <a:gd name="connsiteX108" fmla="*/ 2562105 w 3289843"/>
                <a:gd name="connsiteY108" fmla="*/ 3528197 h 3949091"/>
                <a:gd name="connsiteX109" fmla="*/ 2576334 w 3289843"/>
                <a:gd name="connsiteY109" fmla="*/ 3458681 h 3949091"/>
                <a:gd name="connsiteX110" fmla="*/ 2460792 w 3289843"/>
                <a:gd name="connsiteY110" fmla="*/ 3250099 h 3949091"/>
                <a:gd name="connsiteX111" fmla="*/ 2474523 w 3289843"/>
                <a:gd name="connsiteY111" fmla="*/ 3240648 h 3949091"/>
                <a:gd name="connsiteX112" fmla="*/ 2407832 w 3289843"/>
                <a:gd name="connsiteY112" fmla="*/ 3124310 h 3949091"/>
                <a:gd name="connsiteX113" fmla="*/ 2366609 w 3289843"/>
                <a:gd name="connsiteY113" fmla="*/ 3143678 h 3949091"/>
                <a:gd name="connsiteX114" fmla="*/ 2350076 w 3289843"/>
                <a:gd name="connsiteY114" fmla="*/ 3143834 h 3949091"/>
                <a:gd name="connsiteX115" fmla="*/ 2234316 w 3289843"/>
                <a:gd name="connsiteY115" fmla="*/ 3218823 h 3949091"/>
                <a:gd name="connsiteX116" fmla="*/ 2234098 w 3289843"/>
                <a:gd name="connsiteY116" fmla="*/ 3218885 h 3949091"/>
                <a:gd name="connsiteX117" fmla="*/ 2045171 w 3289843"/>
                <a:gd name="connsiteY117" fmla="*/ 3279883 h 3949091"/>
                <a:gd name="connsiteX118" fmla="*/ 2040158 w 3289843"/>
                <a:gd name="connsiteY118" fmla="*/ 3264898 h 3949091"/>
                <a:gd name="connsiteX119" fmla="*/ 2037886 w 3289843"/>
                <a:gd name="connsiteY119" fmla="*/ 3266017 h 3949091"/>
                <a:gd name="connsiteX120" fmla="*/ 2040688 w 3289843"/>
                <a:gd name="connsiteY120" fmla="*/ 2209865 h 3949091"/>
                <a:gd name="connsiteX121" fmla="*/ 2032281 w 3289843"/>
                <a:gd name="connsiteY121" fmla="*/ 2197833 h 3949091"/>
                <a:gd name="connsiteX122" fmla="*/ 2024653 w 3289843"/>
                <a:gd name="connsiteY122" fmla="*/ 2182785 h 3949091"/>
                <a:gd name="connsiteX123" fmla="*/ 2009428 w 3289843"/>
                <a:gd name="connsiteY123" fmla="*/ 2012506 h 3949091"/>
                <a:gd name="connsiteX124" fmla="*/ 2007124 w 3289843"/>
                <a:gd name="connsiteY124" fmla="*/ 1986267 h 3949091"/>
                <a:gd name="connsiteX125" fmla="*/ 2031441 w 3289843"/>
                <a:gd name="connsiteY125" fmla="*/ 1996402 h 3949091"/>
                <a:gd name="connsiteX126" fmla="*/ 2226688 w 3289843"/>
                <a:gd name="connsiteY126" fmla="*/ 2059794 h 3949091"/>
                <a:gd name="connsiteX127" fmla="*/ 2260563 w 3289843"/>
                <a:gd name="connsiteY127" fmla="*/ 2066136 h 3949091"/>
                <a:gd name="connsiteX128" fmla="*/ 2275259 w 3289843"/>
                <a:gd name="connsiteY128" fmla="*/ 2067815 h 3949091"/>
                <a:gd name="connsiteX129" fmla="*/ 2335131 w 3289843"/>
                <a:gd name="connsiteY129" fmla="*/ 2051773 h 3949091"/>
                <a:gd name="connsiteX130" fmla="*/ 2533025 w 3289843"/>
                <a:gd name="connsiteY130" fmla="*/ 2110968 h 3949091"/>
                <a:gd name="connsiteX131" fmla="*/ 2964712 w 3289843"/>
                <a:gd name="connsiteY131" fmla="*/ 2012413 h 3949091"/>
                <a:gd name="connsiteX132" fmla="*/ 2982739 w 3289843"/>
                <a:gd name="connsiteY132" fmla="*/ 2020870 h 3949091"/>
                <a:gd name="connsiteX133" fmla="*/ 3055253 w 3289843"/>
                <a:gd name="connsiteY133" fmla="*/ 2026310 h 3949091"/>
                <a:gd name="connsiteX134" fmla="*/ 3124777 w 3289843"/>
                <a:gd name="connsiteY134" fmla="*/ 2007719 h 3949091"/>
                <a:gd name="connsiteX135" fmla="*/ 3258346 w 3289843"/>
                <a:gd name="connsiteY135" fmla="*/ 1953125 h 3949091"/>
                <a:gd name="connsiteX136" fmla="*/ 3271547 w 3289843"/>
                <a:gd name="connsiteY136" fmla="*/ 1905495 h 3949091"/>
                <a:gd name="connsiteX137" fmla="*/ 3181318 w 3289843"/>
                <a:gd name="connsiteY137" fmla="*/ 1904625 h 3949091"/>
                <a:gd name="connsiteX138" fmla="*/ 3282943 w 3289843"/>
                <a:gd name="connsiteY138" fmla="*/ 1859234 h 39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289843" h="3949091">
                  <a:moveTo>
                    <a:pt x="3282943" y="1859234"/>
                  </a:moveTo>
                  <a:cubicBezTo>
                    <a:pt x="3320305" y="1810236"/>
                    <a:pt x="3194955" y="1820371"/>
                    <a:pt x="3169860" y="1827957"/>
                  </a:cubicBezTo>
                  <a:cubicBezTo>
                    <a:pt x="3194706" y="1816330"/>
                    <a:pt x="3261709" y="1802619"/>
                    <a:pt x="3272886" y="1774669"/>
                  </a:cubicBezTo>
                  <a:cubicBezTo>
                    <a:pt x="3295926" y="1719671"/>
                    <a:pt x="3165377" y="1741901"/>
                    <a:pt x="3138507" y="1745258"/>
                  </a:cubicBezTo>
                  <a:cubicBezTo>
                    <a:pt x="3159306" y="1739444"/>
                    <a:pt x="3262985" y="1719050"/>
                    <a:pt x="3231850" y="1679503"/>
                  </a:cubicBezTo>
                  <a:cubicBezTo>
                    <a:pt x="3205417" y="1646206"/>
                    <a:pt x="3108992" y="1660756"/>
                    <a:pt x="3074058" y="1670145"/>
                  </a:cubicBezTo>
                  <a:cubicBezTo>
                    <a:pt x="3076331" y="1669523"/>
                    <a:pt x="3088318" y="1644123"/>
                    <a:pt x="3089937" y="1639677"/>
                  </a:cubicBezTo>
                  <a:cubicBezTo>
                    <a:pt x="3098935" y="1615178"/>
                    <a:pt x="3102951" y="1581664"/>
                    <a:pt x="3086045" y="1569352"/>
                  </a:cubicBezTo>
                  <a:cubicBezTo>
                    <a:pt x="3039685" y="1535589"/>
                    <a:pt x="2975267" y="1655564"/>
                    <a:pt x="2958734" y="1681928"/>
                  </a:cubicBezTo>
                  <a:cubicBezTo>
                    <a:pt x="2944412" y="1697722"/>
                    <a:pt x="2933328" y="1712676"/>
                    <a:pt x="2928409" y="1719547"/>
                  </a:cubicBezTo>
                  <a:lnTo>
                    <a:pt x="2926945" y="1717744"/>
                  </a:lnTo>
                  <a:lnTo>
                    <a:pt x="2928315" y="1719702"/>
                  </a:lnTo>
                  <a:cubicBezTo>
                    <a:pt x="2926572" y="1722127"/>
                    <a:pt x="2925606" y="1723558"/>
                    <a:pt x="2925606" y="1723558"/>
                  </a:cubicBezTo>
                  <a:lnTo>
                    <a:pt x="2926385" y="1723247"/>
                  </a:lnTo>
                  <a:cubicBezTo>
                    <a:pt x="2917107" y="1733475"/>
                    <a:pt x="2910350" y="1747683"/>
                    <a:pt x="2905524" y="1763508"/>
                  </a:cubicBezTo>
                  <a:cubicBezTo>
                    <a:pt x="2904902" y="1763446"/>
                    <a:pt x="2709467" y="1747341"/>
                    <a:pt x="2597132" y="1723216"/>
                  </a:cubicBezTo>
                  <a:cubicBezTo>
                    <a:pt x="2595794" y="1707266"/>
                    <a:pt x="2592151" y="1691628"/>
                    <a:pt x="2586142" y="1676736"/>
                  </a:cubicBezTo>
                  <a:lnTo>
                    <a:pt x="2581907" y="1666290"/>
                  </a:lnTo>
                  <a:lnTo>
                    <a:pt x="2590407" y="1658829"/>
                  </a:lnTo>
                  <a:cubicBezTo>
                    <a:pt x="2662516" y="1595592"/>
                    <a:pt x="2745397" y="1490881"/>
                    <a:pt x="2730826" y="1351226"/>
                  </a:cubicBezTo>
                  <a:cubicBezTo>
                    <a:pt x="2716037" y="1220960"/>
                    <a:pt x="2633156" y="1170065"/>
                    <a:pt x="2537197" y="1111119"/>
                  </a:cubicBezTo>
                  <a:cubicBezTo>
                    <a:pt x="2490931" y="1082703"/>
                    <a:pt x="2443076" y="1053323"/>
                    <a:pt x="2401169" y="1013031"/>
                  </a:cubicBezTo>
                  <a:cubicBezTo>
                    <a:pt x="2242660" y="859696"/>
                    <a:pt x="2142219" y="647072"/>
                    <a:pt x="2072290" y="478690"/>
                  </a:cubicBezTo>
                  <a:cubicBezTo>
                    <a:pt x="2066903" y="464948"/>
                    <a:pt x="2061704" y="451082"/>
                    <a:pt x="2056473" y="437185"/>
                  </a:cubicBezTo>
                  <a:cubicBezTo>
                    <a:pt x="2022100" y="345999"/>
                    <a:pt x="1986606" y="251672"/>
                    <a:pt x="1901795" y="193938"/>
                  </a:cubicBezTo>
                  <a:cubicBezTo>
                    <a:pt x="1831865" y="147366"/>
                    <a:pt x="1724045" y="100389"/>
                    <a:pt x="1640852" y="100389"/>
                  </a:cubicBezTo>
                  <a:cubicBezTo>
                    <a:pt x="1616816" y="100389"/>
                    <a:pt x="1595613" y="104244"/>
                    <a:pt x="1577866" y="111830"/>
                  </a:cubicBezTo>
                  <a:lnTo>
                    <a:pt x="1570020" y="115188"/>
                  </a:lnTo>
                  <a:lnTo>
                    <a:pt x="1562890" y="110555"/>
                  </a:lnTo>
                  <a:cubicBezTo>
                    <a:pt x="1453171" y="39266"/>
                    <a:pt x="1314651" y="0"/>
                    <a:pt x="1172831" y="0"/>
                  </a:cubicBezTo>
                  <a:cubicBezTo>
                    <a:pt x="868829" y="0"/>
                    <a:pt x="561060" y="178362"/>
                    <a:pt x="561060" y="519262"/>
                  </a:cubicBezTo>
                  <a:cubicBezTo>
                    <a:pt x="561060" y="602676"/>
                    <a:pt x="575226" y="796708"/>
                    <a:pt x="706616" y="796708"/>
                  </a:cubicBezTo>
                  <a:cubicBezTo>
                    <a:pt x="712345" y="796708"/>
                    <a:pt x="718323" y="796366"/>
                    <a:pt x="724487" y="795620"/>
                  </a:cubicBezTo>
                  <a:cubicBezTo>
                    <a:pt x="729064" y="795122"/>
                    <a:pt x="733516" y="794376"/>
                    <a:pt x="737751" y="793412"/>
                  </a:cubicBezTo>
                  <a:lnTo>
                    <a:pt x="752789" y="790023"/>
                  </a:lnTo>
                  <a:lnTo>
                    <a:pt x="756681" y="804947"/>
                  </a:lnTo>
                  <a:cubicBezTo>
                    <a:pt x="766021" y="840824"/>
                    <a:pt x="778756" y="877790"/>
                    <a:pt x="794261" y="915067"/>
                  </a:cubicBezTo>
                  <a:cubicBezTo>
                    <a:pt x="790089" y="943234"/>
                    <a:pt x="778226" y="970127"/>
                    <a:pt x="772996" y="998232"/>
                  </a:cubicBezTo>
                  <a:cubicBezTo>
                    <a:pt x="765617" y="1037716"/>
                    <a:pt x="769602" y="1078257"/>
                    <a:pt x="776825" y="1117306"/>
                  </a:cubicBezTo>
                  <a:cubicBezTo>
                    <a:pt x="784702" y="1159930"/>
                    <a:pt x="797374" y="1199290"/>
                    <a:pt x="815962" y="1235696"/>
                  </a:cubicBezTo>
                  <a:lnTo>
                    <a:pt x="803726" y="1244774"/>
                  </a:lnTo>
                  <a:cubicBezTo>
                    <a:pt x="771252" y="1214182"/>
                    <a:pt x="751544" y="1200751"/>
                    <a:pt x="734170" y="1188875"/>
                  </a:cubicBezTo>
                  <a:cubicBezTo>
                    <a:pt x="724207" y="1182066"/>
                    <a:pt x="714804" y="1175662"/>
                    <a:pt x="704530" y="1167019"/>
                  </a:cubicBezTo>
                  <a:cubicBezTo>
                    <a:pt x="693882" y="1158096"/>
                    <a:pt x="677691" y="1152158"/>
                    <a:pt x="656395" y="1149235"/>
                  </a:cubicBezTo>
                  <a:cubicBezTo>
                    <a:pt x="546582" y="976842"/>
                    <a:pt x="419800" y="767950"/>
                    <a:pt x="350058" y="619278"/>
                  </a:cubicBezTo>
                  <a:cubicBezTo>
                    <a:pt x="363259" y="604479"/>
                    <a:pt x="373565" y="588406"/>
                    <a:pt x="377363" y="572581"/>
                  </a:cubicBezTo>
                  <a:lnTo>
                    <a:pt x="377519" y="573421"/>
                  </a:lnTo>
                  <a:cubicBezTo>
                    <a:pt x="377519" y="573421"/>
                    <a:pt x="378173" y="571835"/>
                    <a:pt x="379200" y="569006"/>
                  </a:cubicBezTo>
                  <a:lnTo>
                    <a:pt x="381566" y="569037"/>
                  </a:lnTo>
                  <a:lnTo>
                    <a:pt x="379262" y="568850"/>
                  </a:lnTo>
                  <a:cubicBezTo>
                    <a:pt x="382189" y="560923"/>
                    <a:pt x="388292" y="543326"/>
                    <a:pt x="393273" y="522620"/>
                  </a:cubicBezTo>
                  <a:cubicBezTo>
                    <a:pt x="405727" y="494079"/>
                    <a:pt x="468620" y="373327"/>
                    <a:pt x="414570" y="354113"/>
                  </a:cubicBezTo>
                  <a:cubicBezTo>
                    <a:pt x="394830" y="347149"/>
                    <a:pt x="369393" y="369347"/>
                    <a:pt x="354199" y="390613"/>
                  </a:cubicBezTo>
                  <a:cubicBezTo>
                    <a:pt x="351459" y="394437"/>
                    <a:pt x="337199" y="418687"/>
                    <a:pt x="337977" y="420863"/>
                  </a:cubicBezTo>
                  <a:cubicBezTo>
                    <a:pt x="326053" y="386788"/>
                    <a:pt x="283678" y="299053"/>
                    <a:pt x="241241" y="296068"/>
                  </a:cubicBezTo>
                  <a:cubicBezTo>
                    <a:pt x="190958" y="292711"/>
                    <a:pt x="232554" y="389649"/>
                    <a:pt x="239498" y="410106"/>
                  </a:cubicBezTo>
                  <a:cubicBezTo>
                    <a:pt x="227137" y="386073"/>
                    <a:pt x="171872" y="265880"/>
                    <a:pt x="139399" y="315904"/>
                  </a:cubicBezTo>
                  <a:cubicBezTo>
                    <a:pt x="122586" y="340900"/>
                    <a:pt x="149019" y="403857"/>
                    <a:pt x="153409" y="430905"/>
                  </a:cubicBezTo>
                  <a:cubicBezTo>
                    <a:pt x="145563" y="405940"/>
                    <a:pt x="83200" y="296846"/>
                    <a:pt x="63803" y="355294"/>
                  </a:cubicBezTo>
                  <a:cubicBezTo>
                    <a:pt x="54711" y="382871"/>
                    <a:pt x="73517" y="438522"/>
                    <a:pt x="83573" y="464731"/>
                  </a:cubicBezTo>
                  <a:cubicBezTo>
                    <a:pt x="68816" y="443932"/>
                    <a:pt x="57233" y="401991"/>
                    <a:pt x="31952" y="390799"/>
                  </a:cubicBezTo>
                  <a:cubicBezTo>
                    <a:pt x="4397" y="380633"/>
                    <a:pt x="-211" y="408396"/>
                    <a:pt x="7" y="428542"/>
                  </a:cubicBezTo>
                  <a:cubicBezTo>
                    <a:pt x="536" y="477509"/>
                    <a:pt x="17038" y="523086"/>
                    <a:pt x="30239" y="569503"/>
                  </a:cubicBezTo>
                  <a:cubicBezTo>
                    <a:pt x="36964" y="593132"/>
                    <a:pt x="42008" y="615547"/>
                    <a:pt x="54058" y="637279"/>
                  </a:cubicBezTo>
                  <a:cubicBezTo>
                    <a:pt x="65764" y="658451"/>
                    <a:pt x="80927" y="678318"/>
                    <a:pt x="99421" y="694018"/>
                  </a:cubicBezTo>
                  <a:cubicBezTo>
                    <a:pt x="90423" y="895698"/>
                    <a:pt x="151541" y="1122405"/>
                    <a:pt x="255065" y="1318550"/>
                  </a:cubicBezTo>
                  <a:cubicBezTo>
                    <a:pt x="243825" y="1343080"/>
                    <a:pt x="238968" y="1369196"/>
                    <a:pt x="240618" y="1396306"/>
                  </a:cubicBezTo>
                  <a:cubicBezTo>
                    <a:pt x="269574" y="1502789"/>
                    <a:pt x="587929" y="1902977"/>
                    <a:pt x="728410" y="1932948"/>
                  </a:cubicBezTo>
                  <a:cubicBezTo>
                    <a:pt x="731181" y="1933538"/>
                    <a:pt x="733921" y="1933818"/>
                    <a:pt x="736786" y="1933818"/>
                  </a:cubicBezTo>
                  <a:cubicBezTo>
                    <a:pt x="737626" y="1933818"/>
                    <a:pt x="738467" y="1933818"/>
                    <a:pt x="739339" y="1933756"/>
                  </a:cubicBezTo>
                  <a:lnTo>
                    <a:pt x="763064" y="1932326"/>
                  </a:lnTo>
                  <a:lnTo>
                    <a:pt x="755373" y="1954804"/>
                  </a:lnTo>
                  <a:cubicBezTo>
                    <a:pt x="736443" y="2009957"/>
                    <a:pt x="711193" y="2083516"/>
                    <a:pt x="686160" y="2156452"/>
                  </a:cubicBezTo>
                  <a:cubicBezTo>
                    <a:pt x="685070" y="2159406"/>
                    <a:pt x="684105" y="2162235"/>
                    <a:pt x="683109" y="2165095"/>
                  </a:cubicBezTo>
                  <a:lnTo>
                    <a:pt x="673550" y="2192392"/>
                  </a:lnTo>
                  <a:lnTo>
                    <a:pt x="672212" y="2191086"/>
                  </a:lnTo>
                  <a:cubicBezTo>
                    <a:pt x="645093" y="2254510"/>
                    <a:pt x="596429" y="2368858"/>
                    <a:pt x="592381" y="2380299"/>
                  </a:cubicBezTo>
                  <a:cubicBezTo>
                    <a:pt x="583228" y="2403554"/>
                    <a:pt x="574292" y="2426903"/>
                    <a:pt x="565387" y="2450189"/>
                  </a:cubicBezTo>
                  <a:cubicBezTo>
                    <a:pt x="512178" y="2589005"/>
                    <a:pt x="457162" y="2732547"/>
                    <a:pt x="363290" y="2856191"/>
                  </a:cubicBezTo>
                  <a:cubicBezTo>
                    <a:pt x="341683" y="2884607"/>
                    <a:pt x="316183" y="2911997"/>
                    <a:pt x="291524" y="2938486"/>
                  </a:cubicBezTo>
                  <a:cubicBezTo>
                    <a:pt x="212410" y="3023485"/>
                    <a:pt x="137686" y="3103759"/>
                    <a:pt x="174394" y="3222553"/>
                  </a:cubicBezTo>
                  <a:cubicBezTo>
                    <a:pt x="211196" y="3341752"/>
                    <a:pt x="309987" y="3431135"/>
                    <a:pt x="401773" y="3502890"/>
                  </a:cubicBezTo>
                  <a:cubicBezTo>
                    <a:pt x="469274" y="3555650"/>
                    <a:pt x="546364" y="3593548"/>
                    <a:pt x="630895" y="3615591"/>
                  </a:cubicBezTo>
                  <a:lnTo>
                    <a:pt x="638679" y="3617612"/>
                  </a:lnTo>
                  <a:lnTo>
                    <a:pt x="641668" y="3625042"/>
                  </a:lnTo>
                  <a:cubicBezTo>
                    <a:pt x="690052" y="3744925"/>
                    <a:pt x="764433" y="3821001"/>
                    <a:pt x="862789" y="3851127"/>
                  </a:cubicBezTo>
                  <a:cubicBezTo>
                    <a:pt x="926896" y="3870776"/>
                    <a:pt x="988138" y="3880321"/>
                    <a:pt x="1049972" y="3880321"/>
                  </a:cubicBezTo>
                  <a:cubicBezTo>
                    <a:pt x="1139236" y="3880321"/>
                    <a:pt x="1215766" y="3860361"/>
                    <a:pt x="1289774" y="3841054"/>
                  </a:cubicBezTo>
                  <a:cubicBezTo>
                    <a:pt x="1335854" y="3829022"/>
                    <a:pt x="1379412" y="3817675"/>
                    <a:pt x="1424869" y="3811177"/>
                  </a:cubicBezTo>
                  <a:lnTo>
                    <a:pt x="1440187" y="3809591"/>
                  </a:lnTo>
                  <a:cubicBezTo>
                    <a:pt x="1440187" y="3809591"/>
                    <a:pt x="1443394" y="3827375"/>
                    <a:pt x="1443612" y="3828712"/>
                  </a:cubicBezTo>
                  <a:cubicBezTo>
                    <a:pt x="1444453" y="3828960"/>
                    <a:pt x="1445542" y="3829147"/>
                    <a:pt x="1447068" y="3829147"/>
                  </a:cubicBezTo>
                  <a:cubicBezTo>
                    <a:pt x="1453077" y="3829147"/>
                    <a:pt x="1460923" y="3826318"/>
                    <a:pt x="1466683" y="3824297"/>
                  </a:cubicBezTo>
                  <a:cubicBezTo>
                    <a:pt x="1471696" y="3822494"/>
                    <a:pt x="1475743" y="3821032"/>
                    <a:pt x="1480133" y="3820753"/>
                  </a:cubicBezTo>
                  <a:lnTo>
                    <a:pt x="1480632" y="3820659"/>
                  </a:lnTo>
                  <a:lnTo>
                    <a:pt x="1482064" y="3820659"/>
                  </a:lnTo>
                  <a:cubicBezTo>
                    <a:pt x="1490657" y="3820659"/>
                    <a:pt x="1498098" y="3826318"/>
                    <a:pt x="1500620" y="3834681"/>
                  </a:cubicBezTo>
                  <a:cubicBezTo>
                    <a:pt x="1529171" y="3928728"/>
                    <a:pt x="1608565" y="3949091"/>
                    <a:pt x="1626686" y="3949091"/>
                  </a:cubicBezTo>
                  <a:lnTo>
                    <a:pt x="1627589" y="3949091"/>
                  </a:lnTo>
                  <a:cubicBezTo>
                    <a:pt x="1658412" y="3948812"/>
                    <a:pt x="1661495" y="3908799"/>
                    <a:pt x="1661775" y="3903918"/>
                  </a:cubicBezTo>
                  <a:cubicBezTo>
                    <a:pt x="1663425" y="3882186"/>
                    <a:pt x="1662647" y="3849075"/>
                    <a:pt x="1659471" y="3805550"/>
                  </a:cubicBezTo>
                  <a:lnTo>
                    <a:pt x="1658942" y="3798368"/>
                  </a:lnTo>
                  <a:cubicBezTo>
                    <a:pt x="1716448" y="3820846"/>
                    <a:pt x="1780212" y="3830080"/>
                    <a:pt x="1848523" y="3815374"/>
                  </a:cubicBezTo>
                  <a:cubicBezTo>
                    <a:pt x="2132629" y="3754251"/>
                    <a:pt x="2210685" y="3569671"/>
                    <a:pt x="2370843" y="3472920"/>
                  </a:cubicBezTo>
                  <a:cubicBezTo>
                    <a:pt x="2370843" y="3472920"/>
                    <a:pt x="2371061" y="3472640"/>
                    <a:pt x="2371092" y="3472578"/>
                  </a:cubicBezTo>
                  <a:cubicBezTo>
                    <a:pt x="2373085" y="3475003"/>
                    <a:pt x="2375327" y="3477148"/>
                    <a:pt x="2378253" y="3478702"/>
                  </a:cubicBezTo>
                  <a:cubicBezTo>
                    <a:pt x="2385446" y="3482837"/>
                    <a:pt x="2403815" y="3490175"/>
                    <a:pt x="2426295" y="3498040"/>
                  </a:cubicBezTo>
                  <a:cubicBezTo>
                    <a:pt x="2455312" y="3516197"/>
                    <a:pt x="2483739" y="3521575"/>
                    <a:pt x="2505751" y="3522104"/>
                  </a:cubicBezTo>
                  <a:cubicBezTo>
                    <a:pt x="2532465" y="3528695"/>
                    <a:pt x="2554758" y="3532115"/>
                    <a:pt x="2562105" y="3528197"/>
                  </a:cubicBezTo>
                  <a:cubicBezTo>
                    <a:pt x="2592462" y="3512870"/>
                    <a:pt x="2587200" y="3484081"/>
                    <a:pt x="2576334" y="3458681"/>
                  </a:cubicBezTo>
                  <a:cubicBezTo>
                    <a:pt x="2550523" y="3394511"/>
                    <a:pt x="2508273" y="3319398"/>
                    <a:pt x="2460792" y="3250099"/>
                  </a:cubicBezTo>
                  <a:lnTo>
                    <a:pt x="2474523" y="3240648"/>
                  </a:lnTo>
                  <a:cubicBezTo>
                    <a:pt x="2447653" y="3191153"/>
                    <a:pt x="2418729" y="3140134"/>
                    <a:pt x="2407832" y="3124310"/>
                  </a:cubicBezTo>
                  <a:cubicBezTo>
                    <a:pt x="2399581" y="3126890"/>
                    <a:pt x="2383827" y="3134694"/>
                    <a:pt x="2366609" y="3143678"/>
                  </a:cubicBezTo>
                  <a:cubicBezTo>
                    <a:pt x="2361316" y="3142559"/>
                    <a:pt x="2355805" y="3142404"/>
                    <a:pt x="2350076" y="3143834"/>
                  </a:cubicBezTo>
                  <a:cubicBezTo>
                    <a:pt x="2315018" y="3151358"/>
                    <a:pt x="2265545" y="3199889"/>
                    <a:pt x="2234316" y="3218823"/>
                  </a:cubicBezTo>
                  <a:cubicBezTo>
                    <a:pt x="2234285" y="3218854"/>
                    <a:pt x="2234098" y="3218885"/>
                    <a:pt x="2234098" y="3218885"/>
                  </a:cubicBezTo>
                  <a:cubicBezTo>
                    <a:pt x="2170863" y="3240243"/>
                    <a:pt x="2107846" y="3260203"/>
                    <a:pt x="2045171" y="3279883"/>
                  </a:cubicBezTo>
                  <a:lnTo>
                    <a:pt x="2040158" y="3264898"/>
                  </a:lnTo>
                  <a:lnTo>
                    <a:pt x="2037886" y="3266017"/>
                  </a:lnTo>
                  <a:cubicBezTo>
                    <a:pt x="2243377" y="3135253"/>
                    <a:pt x="2208848" y="2600726"/>
                    <a:pt x="2040688" y="2209865"/>
                  </a:cubicBezTo>
                  <a:cubicBezTo>
                    <a:pt x="2039380" y="2207688"/>
                    <a:pt x="2034616" y="2201066"/>
                    <a:pt x="2032281" y="2197833"/>
                  </a:cubicBezTo>
                  <a:cubicBezTo>
                    <a:pt x="2026459" y="2189781"/>
                    <a:pt x="2024809" y="2187542"/>
                    <a:pt x="2024653" y="2182785"/>
                  </a:cubicBezTo>
                  <a:cubicBezTo>
                    <a:pt x="2018956" y="2120046"/>
                    <a:pt x="2013756" y="2061535"/>
                    <a:pt x="2009428" y="2012506"/>
                  </a:cubicBezTo>
                  <a:lnTo>
                    <a:pt x="2007124" y="1986267"/>
                  </a:lnTo>
                  <a:lnTo>
                    <a:pt x="2031441" y="1996402"/>
                  </a:lnTo>
                  <a:cubicBezTo>
                    <a:pt x="2159779" y="2049907"/>
                    <a:pt x="2195335" y="2055162"/>
                    <a:pt x="2226688" y="2059794"/>
                  </a:cubicBezTo>
                  <a:cubicBezTo>
                    <a:pt x="2237430" y="2061380"/>
                    <a:pt x="2247580" y="2062903"/>
                    <a:pt x="2260563" y="2066136"/>
                  </a:cubicBezTo>
                  <a:cubicBezTo>
                    <a:pt x="2265047" y="2067256"/>
                    <a:pt x="2269997" y="2067815"/>
                    <a:pt x="2275259" y="2067815"/>
                  </a:cubicBezTo>
                  <a:cubicBezTo>
                    <a:pt x="2291667" y="2067815"/>
                    <a:pt x="2311780" y="2062406"/>
                    <a:pt x="2335131" y="2051773"/>
                  </a:cubicBezTo>
                  <a:cubicBezTo>
                    <a:pt x="2399674" y="2080375"/>
                    <a:pt x="2467860" y="2098843"/>
                    <a:pt x="2533025" y="2110968"/>
                  </a:cubicBezTo>
                  <a:cubicBezTo>
                    <a:pt x="2632097" y="2129404"/>
                    <a:pt x="2891950" y="2038839"/>
                    <a:pt x="2964712" y="2012413"/>
                  </a:cubicBezTo>
                  <a:cubicBezTo>
                    <a:pt x="2970036" y="2015802"/>
                    <a:pt x="2975921" y="2018693"/>
                    <a:pt x="2982739" y="2020870"/>
                  </a:cubicBezTo>
                  <a:cubicBezTo>
                    <a:pt x="3006153" y="2027274"/>
                    <a:pt x="3031154" y="2028611"/>
                    <a:pt x="3055253" y="2026310"/>
                  </a:cubicBezTo>
                  <a:cubicBezTo>
                    <a:pt x="3080036" y="2023947"/>
                    <a:pt x="3101426" y="2015491"/>
                    <a:pt x="3124777" y="2007719"/>
                  </a:cubicBezTo>
                  <a:cubicBezTo>
                    <a:pt x="3170577" y="1992391"/>
                    <a:pt x="3217559" y="1980297"/>
                    <a:pt x="3258346" y="1953125"/>
                  </a:cubicBezTo>
                  <a:cubicBezTo>
                    <a:pt x="3275128" y="1941932"/>
                    <a:pt x="3295490" y="1922470"/>
                    <a:pt x="3271547" y="1905495"/>
                  </a:cubicBezTo>
                  <a:cubicBezTo>
                    <a:pt x="3248040" y="1890976"/>
                    <a:pt x="3206849" y="1905060"/>
                    <a:pt x="3181318" y="1904625"/>
                  </a:cubicBezTo>
                  <a:cubicBezTo>
                    <a:pt x="3208623" y="1898158"/>
                    <a:pt x="3265258" y="1882240"/>
                    <a:pt x="3282943" y="1859234"/>
                  </a:cubicBezTo>
                </a:path>
              </a:pathLst>
            </a:custGeom>
            <a:solidFill>
              <a:srgbClr val="FABCA4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979FC701-65B1-4B2F-A431-735840A054D6}"/>
                </a:ext>
              </a:extLst>
            </p:cNvPr>
            <p:cNvSpPr/>
            <p:nvPr/>
          </p:nvSpPr>
          <p:spPr>
            <a:xfrm>
              <a:off x="14226991" y="5264353"/>
              <a:ext cx="2449012" cy="2523818"/>
            </a:xfrm>
            <a:custGeom>
              <a:avLst/>
              <a:gdLst>
                <a:gd name="connsiteX0" fmla="*/ 2448699 w 2449012"/>
                <a:gd name="connsiteY0" fmla="*/ 595348 h 2523818"/>
                <a:gd name="connsiteX1" fmla="*/ 2436152 w 2449012"/>
                <a:gd name="connsiteY1" fmla="*/ 539573 h 2523818"/>
                <a:gd name="connsiteX2" fmla="*/ 2424819 w 2449012"/>
                <a:gd name="connsiteY2" fmla="*/ 516318 h 2523818"/>
                <a:gd name="connsiteX3" fmla="*/ 1831511 w 2449012"/>
                <a:gd name="connsiteY3" fmla="*/ 173894 h 2523818"/>
                <a:gd name="connsiteX4" fmla="*/ 1831230 w 2449012"/>
                <a:gd name="connsiteY4" fmla="*/ 173987 h 2523818"/>
                <a:gd name="connsiteX5" fmla="*/ 1666246 w 2449012"/>
                <a:gd name="connsiteY5" fmla="*/ 241763 h 2523818"/>
                <a:gd name="connsiteX6" fmla="*/ 1303741 w 2449012"/>
                <a:gd name="connsiteY6" fmla="*/ 412788 h 2523818"/>
                <a:gd name="connsiteX7" fmla="*/ 1132468 w 2449012"/>
                <a:gd name="connsiteY7" fmla="*/ 410830 h 2523818"/>
                <a:gd name="connsiteX8" fmla="*/ 718902 w 2449012"/>
                <a:gd name="connsiteY8" fmla="*/ 197864 h 2523818"/>
                <a:gd name="connsiteX9" fmla="*/ 649907 w 2449012"/>
                <a:gd name="connsiteY9" fmla="*/ 101983 h 2523818"/>
                <a:gd name="connsiteX10" fmla="*/ 550026 w 2449012"/>
                <a:gd name="connsiteY10" fmla="*/ 23606 h 2523818"/>
                <a:gd name="connsiteX11" fmla="*/ 480688 w 2449012"/>
                <a:gd name="connsiteY11" fmla="*/ 817 h 2523818"/>
                <a:gd name="connsiteX12" fmla="*/ 328002 w 2449012"/>
                <a:gd name="connsiteY12" fmla="*/ 16269 h 2523818"/>
                <a:gd name="connsiteX13" fmla="*/ 81164 w 2449012"/>
                <a:gd name="connsiteY13" fmla="*/ 169915 h 2523818"/>
                <a:gd name="connsiteX14" fmla="*/ 60054 w 2449012"/>
                <a:gd name="connsiteY14" fmla="*/ 267661 h 2523818"/>
                <a:gd name="connsiteX15" fmla="*/ 560331 w 2449012"/>
                <a:gd name="connsiteY15" fmla="*/ 817298 h 2523818"/>
                <a:gd name="connsiteX16" fmla="*/ 575525 w 2449012"/>
                <a:gd name="connsiteY16" fmla="*/ 818448 h 2523818"/>
                <a:gd name="connsiteX17" fmla="*/ 506405 w 2449012"/>
                <a:gd name="connsiteY17" fmla="*/ 1019848 h 2523818"/>
                <a:gd name="connsiteX18" fmla="*/ 427603 w 2449012"/>
                <a:gd name="connsiteY18" fmla="*/ 1249105 h 2523818"/>
                <a:gd name="connsiteX19" fmla="*/ 400609 w 2449012"/>
                <a:gd name="connsiteY19" fmla="*/ 1318995 h 2523818"/>
                <a:gd name="connsiteX20" fmla="*/ 198511 w 2449012"/>
                <a:gd name="connsiteY20" fmla="*/ 1724997 h 2523818"/>
                <a:gd name="connsiteX21" fmla="*/ 126745 w 2449012"/>
                <a:gd name="connsiteY21" fmla="*/ 1807322 h 2523818"/>
                <a:gd name="connsiteX22" fmla="*/ 9615 w 2449012"/>
                <a:gd name="connsiteY22" fmla="*/ 2091359 h 2523818"/>
                <a:gd name="connsiteX23" fmla="*/ 25619 w 2449012"/>
                <a:gd name="connsiteY23" fmla="*/ 2133299 h 2523818"/>
                <a:gd name="connsiteX24" fmla="*/ 21696 w 2449012"/>
                <a:gd name="connsiteY24" fmla="*/ 2160254 h 2523818"/>
                <a:gd name="connsiteX25" fmla="*/ 43677 w 2449012"/>
                <a:gd name="connsiteY25" fmla="*/ 2197717 h 2523818"/>
                <a:gd name="connsiteX26" fmla="*/ 48908 w 2449012"/>
                <a:gd name="connsiteY26" fmla="*/ 2177136 h 2523818"/>
                <a:gd name="connsiteX27" fmla="*/ 236994 w 2449012"/>
                <a:gd name="connsiteY27" fmla="*/ 2371696 h 2523818"/>
                <a:gd name="connsiteX28" fmla="*/ 302907 w 2449012"/>
                <a:gd name="connsiteY28" fmla="*/ 2416807 h 2523818"/>
                <a:gd name="connsiteX29" fmla="*/ 307671 w 2449012"/>
                <a:gd name="connsiteY29" fmla="*/ 2437855 h 2523818"/>
                <a:gd name="connsiteX30" fmla="*/ 337716 w 2449012"/>
                <a:gd name="connsiteY30" fmla="*/ 2453307 h 2523818"/>
                <a:gd name="connsiteX31" fmla="*/ 337405 w 2449012"/>
                <a:gd name="connsiteY31" fmla="*/ 2435803 h 2523818"/>
                <a:gd name="connsiteX32" fmla="*/ 607470 w 2449012"/>
                <a:gd name="connsiteY32" fmla="*/ 2506595 h 2523818"/>
                <a:gd name="connsiteX33" fmla="*/ 611922 w 2449012"/>
                <a:gd name="connsiteY33" fmla="*/ 2522544 h 2523818"/>
                <a:gd name="connsiteX34" fmla="*/ 639258 w 2449012"/>
                <a:gd name="connsiteY34" fmla="*/ 2523818 h 2523818"/>
                <a:gd name="connsiteX35" fmla="*/ 634370 w 2449012"/>
                <a:gd name="connsiteY35" fmla="*/ 2507932 h 2523818"/>
                <a:gd name="connsiteX36" fmla="*/ 664789 w 2449012"/>
                <a:gd name="connsiteY36" fmla="*/ 2508429 h 2523818"/>
                <a:gd name="connsiteX37" fmla="*/ 664820 w 2449012"/>
                <a:gd name="connsiteY37" fmla="*/ 2508429 h 2523818"/>
                <a:gd name="connsiteX38" fmla="*/ 888868 w 2449012"/>
                <a:gd name="connsiteY38" fmla="*/ 2485298 h 2523818"/>
                <a:gd name="connsiteX39" fmla="*/ 890393 w 2449012"/>
                <a:gd name="connsiteY39" fmla="*/ 2501216 h 2523818"/>
                <a:gd name="connsiteX40" fmla="*/ 915986 w 2449012"/>
                <a:gd name="connsiteY40" fmla="*/ 2496117 h 2523818"/>
                <a:gd name="connsiteX41" fmla="*/ 914834 w 2449012"/>
                <a:gd name="connsiteY41" fmla="*/ 2480044 h 2523818"/>
                <a:gd name="connsiteX42" fmla="*/ 1181972 w 2449012"/>
                <a:gd name="connsiteY42" fmla="*/ 2404154 h 2523818"/>
                <a:gd name="connsiteX43" fmla="*/ 1179731 w 2449012"/>
                <a:gd name="connsiteY43" fmla="*/ 2421937 h 2523818"/>
                <a:gd name="connsiteX44" fmla="*/ 1208126 w 2449012"/>
                <a:gd name="connsiteY44" fmla="*/ 2411926 h 2523818"/>
                <a:gd name="connsiteX45" fmla="*/ 1210585 w 2449012"/>
                <a:gd name="connsiteY45" fmla="*/ 2394081 h 2523818"/>
                <a:gd name="connsiteX46" fmla="*/ 1498553 w 2449012"/>
                <a:gd name="connsiteY46" fmla="*/ 2280043 h 2523818"/>
                <a:gd name="connsiteX47" fmla="*/ 1494817 w 2449012"/>
                <a:gd name="connsiteY47" fmla="*/ 2298915 h 2523818"/>
                <a:gd name="connsiteX48" fmla="*/ 1525578 w 2449012"/>
                <a:gd name="connsiteY48" fmla="*/ 2285950 h 2523818"/>
                <a:gd name="connsiteX49" fmla="*/ 1529345 w 2449012"/>
                <a:gd name="connsiteY49" fmla="*/ 2267048 h 2523818"/>
                <a:gd name="connsiteX50" fmla="*/ 1549739 w 2449012"/>
                <a:gd name="connsiteY50" fmla="*/ 2258374 h 2523818"/>
                <a:gd name="connsiteX51" fmla="*/ 1714194 w 2449012"/>
                <a:gd name="connsiteY51" fmla="*/ 2190007 h 2523818"/>
                <a:gd name="connsiteX52" fmla="*/ 1823914 w 2449012"/>
                <a:gd name="connsiteY52" fmla="*/ 2151611 h 2523818"/>
                <a:gd name="connsiteX53" fmla="*/ 1820084 w 2449012"/>
                <a:gd name="connsiteY53" fmla="*/ 2169799 h 2523818"/>
                <a:gd name="connsiteX54" fmla="*/ 1850783 w 2449012"/>
                <a:gd name="connsiteY54" fmla="*/ 2159073 h 2523818"/>
                <a:gd name="connsiteX55" fmla="*/ 1854519 w 2449012"/>
                <a:gd name="connsiteY55" fmla="*/ 2140885 h 2523818"/>
                <a:gd name="connsiteX56" fmla="*/ 1874632 w 2449012"/>
                <a:gd name="connsiteY56" fmla="*/ 2133859 h 2523818"/>
                <a:gd name="connsiteX57" fmla="*/ 1875816 w 2449012"/>
                <a:gd name="connsiteY57" fmla="*/ 1050752 h 2523818"/>
                <a:gd name="connsiteX58" fmla="*/ 1860528 w 2449012"/>
                <a:gd name="connsiteY58" fmla="*/ 879913 h 2523818"/>
                <a:gd name="connsiteX59" fmla="*/ 2091924 w 2449012"/>
                <a:gd name="connsiteY59" fmla="*/ 950394 h 2523818"/>
                <a:gd name="connsiteX60" fmla="*/ 2189905 w 2449012"/>
                <a:gd name="connsiteY60" fmla="*/ 928879 h 2523818"/>
                <a:gd name="connsiteX61" fmla="*/ 2294581 w 2449012"/>
                <a:gd name="connsiteY61" fmla="*/ 859705 h 2523818"/>
                <a:gd name="connsiteX62" fmla="*/ 2448699 w 2449012"/>
                <a:gd name="connsiteY62" fmla="*/ 595348 h 25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49012" h="2523818">
                  <a:moveTo>
                    <a:pt x="2448699" y="595348"/>
                  </a:moveTo>
                  <a:cubicBezTo>
                    <a:pt x="2447610" y="576539"/>
                    <a:pt x="2443531" y="557854"/>
                    <a:pt x="2436152" y="539573"/>
                  </a:cubicBezTo>
                  <a:cubicBezTo>
                    <a:pt x="2432976" y="531738"/>
                    <a:pt x="2429240" y="523966"/>
                    <a:pt x="2424819" y="516318"/>
                  </a:cubicBezTo>
                  <a:cubicBezTo>
                    <a:pt x="2354890" y="433898"/>
                    <a:pt x="1982422" y="136431"/>
                    <a:pt x="1831511" y="173894"/>
                  </a:cubicBezTo>
                  <a:cubicBezTo>
                    <a:pt x="1831417" y="173925"/>
                    <a:pt x="1831324" y="173956"/>
                    <a:pt x="1831230" y="173987"/>
                  </a:cubicBezTo>
                  <a:cubicBezTo>
                    <a:pt x="1829331" y="173987"/>
                    <a:pt x="1706908" y="241608"/>
                    <a:pt x="1666246" y="241763"/>
                  </a:cubicBezTo>
                  <a:cubicBezTo>
                    <a:pt x="1576889" y="332110"/>
                    <a:pt x="1456116" y="393233"/>
                    <a:pt x="1303741" y="412788"/>
                  </a:cubicBezTo>
                  <a:cubicBezTo>
                    <a:pt x="1245426" y="420250"/>
                    <a:pt x="1188044" y="419131"/>
                    <a:pt x="1132468" y="410830"/>
                  </a:cubicBezTo>
                  <a:cubicBezTo>
                    <a:pt x="973119" y="389533"/>
                    <a:pt x="828248" y="308544"/>
                    <a:pt x="718902" y="197864"/>
                  </a:cubicBezTo>
                  <a:cubicBezTo>
                    <a:pt x="689884" y="168516"/>
                    <a:pt x="667249" y="136586"/>
                    <a:pt x="649907" y="101983"/>
                  </a:cubicBezTo>
                  <a:cubicBezTo>
                    <a:pt x="597787" y="52924"/>
                    <a:pt x="576957" y="46239"/>
                    <a:pt x="550026" y="23606"/>
                  </a:cubicBezTo>
                  <a:cubicBezTo>
                    <a:pt x="533524" y="9771"/>
                    <a:pt x="509052" y="2993"/>
                    <a:pt x="480688" y="817"/>
                  </a:cubicBezTo>
                  <a:cubicBezTo>
                    <a:pt x="434421" y="-2758"/>
                    <a:pt x="377693" y="5947"/>
                    <a:pt x="328002" y="16269"/>
                  </a:cubicBezTo>
                  <a:cubicBezTo>
                    <a:pt x="224104" y="37907"/>
                    <a:pt x="123850" y="90573"/>
                    <a:pt x="81164" y="169915"/>
                  </a:cubicBezTo>
                  <a:cubicBezTo>
                    <a:pt x="65534" y="198984"/>
                    <a:pt x="57532" y="231628"/>
                    <a:pt x="60054" y="267661"/>
                  </a:cubicBezTo>
                  <a:cubicBezTo>
                    <a:pt x="86706" y="372341"/>
                    <a:pt x="408206" y="784840"/>
                    <a:pt x="560331" y="817298"/>
                  </a:cubicBezTo>
                  <a:cubicBezTo>
                    <a:pt x="565468" y="818417"/>
                    <a:pt x="570543" y="818728"/>
                    <a:pt x="575525" y="818448"/>
                  </a:cubicBezTo>
                  <a:cubicBezTo>
                    <a:pt x="556595" y="873602"/>
                    <a:pt x="531376" y="947160"/>
                    <a:pt x="506405" y="1019848"/>
                  </a:cubicBezTo>
                  <a:cubicBezTo>
                    <a:pt x="512259" y="1023455"/>
                    <a:pt x="431744" y="1237415"/>
                    <a:pt x="427603" y="1249105"/>
                  </a:cubicBezTo>
                  <a:cubicBezTo>
                    <a:pt x="418449" y="1272360"/>
                    <a:pt x="409544" y="1295708"/>
                    <a:pt x="400609" y="1318995"/>
                  </a:cubicBezTo>
                  <a:cubicBezTo>
                    <a:pt x="347399" y="1457811"/>
                    <a:pt x="292383" y="1601352"/>
                    <a:pt x="198511" y="1724997"/>
                  </a:cubicBezTo>
                  <a:cubicBezTo>
                    <a:pt x="176904" y="1753413"/>
                    <a:pt x="151404" y="1780834"/>
                    <a:pt x="126745" y="1807322"/>
                  </a:cubicBezTo>
                  <a:cubicBezTo>
                    <a:pt x="47631" y="1892291"/>
                    <a:pt x="-27093" y="1972565"/>
                    <a:pt x="9615" y="2091359"/>
                  </a:cubicBezTo>
                  <a:cubicBezTo>
                    <a:pt x="14068" y="2105785"/>
                    <a:pt x="19454" y="2119744"/>
                    <a:pt x="25619" y="2133299"/>
                  </a:cubicBezTo>
                  <a:cubicBezTo>
                    <a:pt x="24591" y="2142409"/>
                    <a:pt x="23346" y="2151425"/>
                    <a:pt x="21696" y="2160254"/>
                  </a:cubicBezTo>
                  <a:cubicBezTo>
                    <a:pt x="28390" y="2173063"/>
                    <a:pt x="35707" y="2185623"/>
                    <a:pt x="43677" y="2197717"/>
                  </a:cubicBezTo>
                  <a:cubicBezTo>
                    <a:pt x="44798" y="2190256"/>
                    <a:pt x="46666" y="2183540"/>
                    <a:pt x="48908" y="2177136"/>
                  </a:cubicBezTo>
                  <a:cubicBezTo>
                    <a:pt x="96544" y="2255109"/>
                    <a:pt x="168684" y="2318284"/>
                    <a:pt x="236994" y="2371696"/>
                  </a:cubicBezTo>
                  <a:cubicBezTo>
                    <a:pt x="258228" y="2388267"/>
                    <a:pt x="280210" y="2403283"/>
                    <a:pt x="302907" y="2416807"/>
                  </a:cubicBezTo>
                  <a:cubicBezTo>
                    <a:pt x="305180" y="2424020"/>
                    <a:pt x="306830" y="2431046"/>
                    <a:pt x="307671" y="2437855"/>
                  </a:cubicBezTo>
                  <a:cubicBezTo>
                    <a:pt x="317572" y="2443358"/>
                    <a:pt x="327597" y="2448270"/>
                    <a:pt x="337716" y="2453307"/>
                  </a:cubicBezTo>
                  <a:cubicBezTo>
                    <a:pt x="336720" y="2447182"/>
                    <a:pt x="336689" y="2441368"/>
                    <a:pt x="337405" y="2435803"/>
                  </a:cubicBezTo>
                  <a:cubicBezTo>
                    <a:pt x="417577" y="2476811"/>
                    <a:pt x="506966" y="2500252"/>
                    <a:pt x="607470" y="2506595"/>
                  </a:cubicBezTo>
                  <a:cubicBezTo>
                    <a:pt x="608808" y="2512098"/>
                    <a:pt x="610272" y="2517476"/>
                    <a:pt x="611922" y="2522544"/>
                  </a:cubicBezTo>
                  <a:cubicBezTo>
                    <a:pt x="621013" y="2523103"/>
                    <a:pt x="630074" y="2523570"/>
                    <a:pt x="639258" y="2523818"/>
                  </a:cubicBezTo>
                  <a:cubicBezTo>
                    <a:pt x="637421" y="2518813"/>
                    <a:pt x="635834" y="2513466"/>
                    <a:pt x="634370" y="2507932"/>
                  </a:cubicBezTo>
                  <a:cubicBezTo>
                    <a:pt x="644396" y="2508242"/>
                    <a:pt x="654515" y="2508429"/>
                    <a:pt x="664789" y="2508429"/>
                  </a:cubicBezTo>
                  <a:cubicBezTo>
                    <a:pt x="664789" y="2508429"/>
                    <a:pt x="664820" y="2508429"/>
                    <a:pt x="664820" y="2508429"/>
                  </a:cubicBezTo>
                  <a:cubicBezTo>
                    <a:pt x="737987" y="2508429"/>
                    <a:pt x="813178" y="2499848"/>
                    <a:pt x="888868" y="2485298"/>
                  </a:cubicBezTo>
                  <a:cubicBezTo>
                    <a:pt x="889272" y="2490801"/>
                    <a:pt x="889771" y="2496180"/>
                    <a:pt x="890393" y="2501216"/>
                  </a:cubicBezTo>
                  <a:cubicBezTo>
                    <a:pt x="898924" y="2499537"/>
                    <a:pt x="907455" y="2497858"/>
                    <a:pt x="915986" y="2496117"/>
                  </a:cubicBezTo>
                  <a:cubicBezTo>
                    <a:pt x="915457" y="2491050"/>
                    <a:pt x="915114" y="2485609"/>
                    <a:pt x="914834" y="2480044"/>
                  </a:cubicBezTo>
                  <a:cubicBezTo>
                    <a:pt x="1004192" y="2461297"/>
                    <a:pt x="1094047" y="2434622"/>
                    <a:pt x="1181972" y="2404154"/>
                  </a:cubicBezTo>
                  <a:cubicBezTo>
                    <a:pt x="1181163" y="2410216"/>
                    <a:pt x="1180416" y="2416185"/>
                    <a:pt x="1179731" y="2421937"/>
                  </a:cubicBezTo>
                  <a:cubicBezTo>
                    <a:pt x="1189227" y="2418673"/>
                    <a:pt x="1198630" y="2415253"/>
                    <a:pt x="1208126" y="2411926"/>
                  </a:cubicBezTo>
                  <a:cubicBezTo>
                    <a:pt x="1208904" y="2406112"/>
                    <a:pt x="1209714" y="2400174"/>
                    <a:pt x="1210585" y="2394081"/>
                  </a:cubicBezTo>
                  <a:cubicBezTo>
                    <a:pt x="1310653" y="2358358"/>
                    <a:pt x="1407857" y="2318253"/>
                    <a:pt x="1498553" y="2280043"/>
                  </a:cubicBezTo>
                  <a:cubicBezTo>
                    <a:pt x="1497308" y="2286354"/>
                    <a:pt x="1496031" y="2292728"/>
                    <a:pt x="1494817" y="2298915"/>
                  </a:cubicBezTo>
                  <a:cubicBezTo>
                    <a:pt x="1505091" y="2294531"/>
                    <a:pt x="1515397" y="2290241"/>
                    <a:pt x="1525578" y="2285950"/>
                  </a:cubicBezTo>
                  <a:cubicBezTo>
                    <a:pt x="1526824" y="2279670"/>
                    <a:pt x="1528069" y="2273390"/>
                    <a:pt x="1529345" y="2267048"/>
                  </a:cubicBezTo>
                  <a:cubicBezTo>
                    <a:pt x="1536164" y="2264156"/>
                    <a:pt x="1542983" y="2261265"/>
                    <a:pt x="1549739" y="2258374"/>
                  </a:cubicBezTo>
                  <a:cubicBezTo>
                    <a:pt x="1607494" y="2233937"/>
                    <a:pt x="1662074" y="2210806"/>
                    <a:pt x="1714194" y="2190007"/>
                  </a:cubicBezTo>
                  <a:lnTo>
                    <a:pt x="1823914" y="2151611"/>
                  </a:lnTo>
                  <a:cubicBezTo>
                    <a:pt x="1822637" y="2157705"/>
                    <a:pt x="1821361" y="2163798"/>
                    <a:pt x="1820084" y="2169799"/>
                  </a:cubicBezTo>
                  <a:lnTo>
                    <a:pt x="1850783" y="2159073"/>
                  </a:lnTo>
                  <a:cubicBezTo>
                    <a:pt x="1852028" y="2153041"/>
                    <a:pt x="1853274" y="2146979"/>
                    <a:pt x="1854519" y="2140885"/>
                  </a:cubicBezTo>
                  <a:lnTo>
                    <a:pt x="1874632" y="2133859"/>
                  </a:lnTo>
                  <a:cubicBezTo>
                    <a:pt x="2078473" y="2001447"/>
                    <a:pt x="1858318" y="1056317"/>
                    <a:pt x="1875816" y="1050752"/>
                  </a:cubicBezTo>
                  <a:cubicBezTo>
                    <a:pt x="1870118" y="987795"/>
                    <a:pt x="1864887" y="929097"/>
                    <a:pt x="1860528" y="879913"/>
                  </a:cubicBezTo>
                  <a:cubicBezTo>
                    <a:pt x="2033545" y="952041"/>
                    <a:pt x="2042606" y="938051"/>
                    <a:pt x="2091924" y="950394"/>
                  </a:cubicBezTo>
                  <a:cubicBezTo>
                    <a:pt x="2119509" y="957296"/>
                    <a:pt x="2154100" y="947067"/>
                    <a:pt x="2189905" y="928879"/>
                  </a:cubicBezTo>
                  <a:cubicBezTo>
                    <a:pt x="2225524" y="910754"/>
                    <a:pt x="2262325" y="884701"/>
                    <a:pt x="2294581" y="859705"/>
                  </a:cubicBezTo>
                  <a:cubicBezTo>
                    <a:pt x="2384032" y="790374"/>
                    <a:pt x="2454304" y="691104"/>
                    <a:pt x="2448699" y="59534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877EA020-587D-4DC3-9A83-A7B249A1BFAF}"/>
                </a:ext>
              </a:extLst>
            </p:cNvPr>
            <p:cNvSpPr/>
            <p:nvPr/>
          </p:nvSpPr>
          <p:spPr>
            <a:xfrm>
              <a:off x="15277667" y="5719859"/>
              <a:ext cx="76685" cy="76605"/>
            </a:xfrm>
            <a:custGeom>
              <a:avLst/>
              <a:gdLst>
                <a:gd name="connsiteX0" fmla="*/ 38358 w 76685"/>
                <a:gd name="connsiteY0" fmla="*/ 0 h 76605"/>
                <a:gd name="connsiteX1" fmla="*/ 76685 w 76685"/>
                <a:gd name="connsiteY1" fmla="*/ 38303 h 76605"/>
                <a:gd name="connsiteX2" fmla="*/ 38358 w 76685"/>
                <a:gd name="connsiteY2" fmla="*/ 76605 h 76605"/>
                <a:gd name="connsiteX3" fmla="*/ 0 w 76685"/>
                <a:gd name="connsiteY3" fmla="*/ 38303 h 76605"/>
                <a:gd name="connsiteX4" fmla="*/ 38358 w 76685"/>
                <a:gd name="connsiteY4" fmla="*/ 0 h 7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605">
                  <a:moveTo>
                    <a:pt x="38358" y="0"/>
                  </a:moveTo>
                  <a:cubicBezTo>
                    <a:pt x="59530" y="0"/>
                    <a:pt x="76685" y="17162"/>
                    <a:pt x="76685" y="38303"/>
                  </a:cubicBezTo>
                  <a:cubicBezTo>
                    <a:pt x="76685" y="59444"/>
                    <a:pt x="59530" y="76605"/>
                    <a:pt x="38358" y="76605"/>
                  </a:cubicBezTo>
                  <a:cubicBezTo>
                    <a:pt x="17187" y="76605"/>
                    <a:pt x="0" y="59444"/>
                    <a:pt x="0" y="38303"/>
                  </a:cubicBezTo>
                  <a:cubicBezTo>
                    <a:pt x="0" y="17162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447ACB3-1885-4015-ACA4-E42FA7FF0155}"/>
                </a:ext>
              </a:extLst>
            </p:cNvPr>
            <p:cNvSpPr/>
            <p:nvPr/>
          </p:nvSpPr>
          <p:spPr>
            <a:xfrm>
              <a:off x="15249801" y="5886842"/>
              <a:ext cx="76685" cy="76574"/>
            </a:xfrm>
            <a:custGeom>
              <a:avLst/>
              <a:gdLst>
                <a:gd name="connsiteX0" fmla="*/ 38358 w 76685"/>
                <a:gd name="connsiteY0" fmla="*/ 0 h 76574"/>
                <a:gd name="connsiteX1" fmla="*/ 76685 w 76685"/>
                <a:gd name="connsiteY1" fmla="*/ 38272 h 76574"/>
                <a:gd name="connsiteX2" fmla="*/ 38358 w 76685"/>
                <a:gd name="connsiteY2" fmla="*/ 76574 h 76574"/>
                <a:gd name="connsiteX3" fmla="*/ 0 w 76685"/>
                <a:gd name="connsiteY3" fmla="*/ 38272 h 76574"/>
                <a:gd name="connsiteX4" fmla="*/ 38358 w 76685"/>
                <a:gd name="connsiteY4" fmla="*/ 0 h 7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574">
                  <a:moveTo>
                    <a:pt x="38358" y="0"/>
                  </a:moveTo>
                  <a:cubicBezTo>
                    <a:pt x="59530" y="0"/>
                    <a:pt x="76685" y="17130"/>
                    <a:pt x="76685" y="38272"/>
                  </a:cubicBezTo>
                  <a:cubicBezTo>
                    <a:pt x="76685" y="59444"/>
                    <a:pt x="59530" y="76574"/>
                    <a:pt x="38358" y="76574"/>
                  </a:cubicBezTo>
                  <a:cubicBezTo>
                    <a:pt x="17187" y="76574"/>
                    <a:pt x="0" y="59444"/>
                    <a:pt x="0" y="38272"/>
                  </a:cubicBezTo>
                  <a:cubicBezTo>
                    <a:pt x="0" y="17130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0BBA81D-0D10-44FA-AB05-F77B45490FD6}"/>
                </a:ext>
              </a:extLst>
            </p:cNvPr>
            <p:cNvSpPr/>
            <p:nvPr/>
          </p:nvSpPr>
          <p:spPr>
            <a:xfrm>
              <a:off x="14211032" y="5539600"/>
              <a:ext cx="2047431" cy="2249059"/>
            </a:xfrm>
            <a:custGeom>
              <a:avLst/>
              <a:gdLst>
                <a:gd name="connsiteX0" fmla="*/ 1183423 w 2047431"/>
                <a:gd name="connsiteY0" fmla="*/ 1020554 h 2249059"/>
                <a:gd name="connsiteX1" fmla="*/ 1122616 w 2047431"/>
                <a:gd name="connsiteY1" fmla="*/ 1489918 h 2249059"/>
                <a:gd name="connsiteX2" fmla="*/ 1112342 w 2047431"/>
                <a:gd name="connsiteY2" fmla="*/ 1512582 h 2249059"/>
                <a:gd name="connsiteX3" fmla="*/ 1001875 w 2047431"/>
                <a:gd name="connsiteY3" fmla="*/ 1741901 h 2249059"/>
                <a:gd name="connsiteX4" fmla="*/ 950689 w 2047431"/>
                <a:gd name="connsiteY4" fmla="*/ 1977779 h 2249059"/>
                <a:gd name="connsiteX5" fmla="*/ 931977 w 2047431"/>
                <a:gd name="connsiteY5" fmla="*/ 2220870 h 2249059"/>
                <a:gd name="connsiteX6" fmla="*/ 906384 w 2047431"/>
                <a:gd name="connsiteY6" fmla="*/ 2225969 h 2249059"/>
                <a:gd name="connsiteX7" fmla="*/ 922947 w 2047431"/>
                <a:gd name="connsiteY7" fmla="*/ 1976691 h 2249059"/>
                <a:gd name="connsiteX8" fmla="*/ 976437 w 2047431"/>
                <a:gd name="connsiteY8" fmla="*/ 1730522 h 2249059"/>
                <a:gd name="connsiteX9" fmla="*/ 1089302 w 2047431"/>
                <a:gd name="connsiteY9" fmla="*/ 1500892 h 2249059"/>
                <a:gd name="connsiteX10" fmla="*/ 1099265 w 2047431"/>
                <a:gd name="connsiteY10" fmla="*/ 1478912 h 2249059"/>
                <a:gd name="connsiteX11" fmla="*/ 1161130 w 2047431"/>
                <a:gd name="connsiteY11" fmla="*/ 1023757 h 2249059"/>
                <a:gd name="connsiteX12" fmla="*/ 1162718 w 2047431"/>
                <a:gd name="connsiteY12" fmla="*/ 942488 h 2249059"/>
                <a:gd name="connsiteX13" fmla="*/ 1163496 w 2047431"/>
                <a:gd name="connsiteY13" fmla="*/ 897688 h 2249059"/>
                <a:gd name="connsiteX14" fmla="*/ 1180091 w 2047431"/>
                <a:gd name="connsiteY14" fmla="*/ 897377 h 2249059"/>
                <a:gd name="connsiteX15" fmla="*/ 1182489 w 2047431"/>
                <a:gd name="connsiteY15" fmla="*/ 897283 h 2249059"/>
                <a:gd name="connsiteX16" fmla="*/ 1183983 w 2047431"/>
                <a:gd name="connsiteY16" fmla="*/ 968448 h 2249059"/>
                <a:gd name="connsiteX17" fmla="*/ 1183423 w 2047431"/>
                <a:gd name="connsiteY17" fmla="*/ 1020554 h 2249059"/>
                <a:gd name="connsiteX18" fmla="*/ 840378 w 2047431"/>
                <a:gd name="connsiteY18" fmla="*/ 1525484 h 2249059"/>
                <a:gd name="connsiteX19" fmla="*/ 703913 w 2047431"/>
                <a:gd name="connsiteY19" fmla="*/ 1744668 h 2249059"/>
                <a:gd name="connsiteX20" fmla="*/ 651232 w 2047431"/>
                <a:gd name="connsiteY20" fmla="*/ 1982163 h 2249059"/>
                <a:gd name="connsiteX21" fmla="*/ 655218 w 2047431"/>
                <a:gd name="connsiteY21" fmla="*/ 2248571 h 2249059"/>
                <a:gd name="connsiteX22" fmla="*/ 627881 w 2047431"/>
                <a:gd name="connsiteY22" fmla="*/ 2247297 h 2249059"/>
                <a:gd name="connsiteX23" fmla="*/ 623242 w 2047431"/>
                <a:gd name="connsiteY23" fmla="*/ 1982505 h 2249059"/>
                <a:gd name="connsiteX24" fmla="*/ 678974 w 2047431"/>
                <a:gd name="connsiteY24" fmla="*/ 1732418 h 2249059"/>
                <a:gd name="connsiteX25" fmla="*/ 818925 w 2047431"/>
                <a:gd name="connsiteY25" fmla="*/ 1510686 h 2249059"/>
                <a:gd name="connsiteX26" fmla="*/ 831847 w 2047431"/>
                <a:gd name="connsiteY26" fmla="*/ 1489669 h 2249059"/>
                <a:gd name="connsiteX27" fmla="*/ 939044 w 2047431"/>
                <a:gd name="connsiteY27" fmla="*/ 1031312 h 2249059"/>
                <a:gd name="connsiteX28" fmla="*/ 948852 w 2047431"/>
                <a:gd name="connsiteY28" fmla="*/ 948457 h 2249059"/>
                <a:gd name="connsiteX29" fmla="*/ 955484 w 2047431"/>
                <a:gd name="connsiteY29" fmla="*/ 891470 h 2249059"/>
                <a:gd name="connsiteX30" fmla="*/ 974912 w 2047431"/>
                <a:gd name="connsiteY30" fmla="*/ 892900 h 2249059"/>
                <a:gd name="connsiteX31" fmla="*/ 967502 w 2047431"/>
                <a:gd name="connsiteY31" fmla="*/ 983558 h 2249059"/>
                <a:gd name="connsiteX32" fmla="*/ 961617 w 2047431"/>
                <a:gd name="connsiteY32" fmla="*/ 1036099 h 2249059"/>
                <a:gd name="connsiteX33" fmla="*/ 853610 w 2047431"/>
                <a:gd name="connsiteY33" fmla="*/ 1503846 h 2249059"/>
                <a:gd name="connsiteX34" fmla="*/ 840378 w 2047431"/>
                <a:gd name="connsiteY34" fmla="*/ 1525484 h 2249059"/>
                <a:gd name="connsiteX35" fmla="*/ 568413 w 2047431"/>
                <a:gd name="connsiteY35" fmla="*/ 1538387 h 2249059"/>
                <a:gd name="connsiteX36" fmla="*/ 405982 w 2047431"/>
                <a:gd name="connsiteY36" fmla="*/ 1747466 h 2249059"/>
                <a:gd name="connsiteX37" fmla="*/ 351683 w 2047431"/>
                <a:gd name="connsiteY37" fmla="*/ 1986546 h 2249059"/>
                <a:gd name="connsiteX38" fmla="*/ 353675 w 2047431"/>
                <a:gd name="connsiteY38" fmla="*/ 2178029 h 2249059"/>
                <a:gd name="connsiteX39" fmla="*/ 323630 w 2047431"/>
                <a:gd name="connsiteY39" fmla="*/ 2162608 h 2249059"/>
                <a:gd name="connsiteX40" fmla="*/ 323568 w 2047431"/>
                <a:gd name="connsiteY40" fmla="*/ 1988287 h 2249059"/>
                <a:gd name="connsiteX41" fmla="*/ 381510 w 2047431"/>
                <a:gd name="connsiteY41" fmla="*/ 1734315 h 2249059"/>
                <a:gd name="connsiteX42" fmla="*/ 548580 w 2047431"/>
                <a:gd name="connsiteY42" fmla="*/ 1520479 h 2249059"/>
                <a:gd name="connsiteX43" fmla="*/ 564366 w 2047431"/>
                <a:gd name="connsiteY43" fmla="*/ 1500333 h 2249059"/>
                <a:gd name="connsiteX44" fmla="*/ 716896 w 2047431"/>
                <a:gd name="connsiteY44" fmla="*/ 1038960 h 2249059"/>
                <a:gd name="connsiteX45" fmla="*/ 735017 w 2047431"/>
                <a:gd name="connsiteY45" fmla="*/ 954426 h 2249059"/>
                <a:gd name="connsiteX46" fmla="*/ 753885 w 2047431"/>
                <a:gd name="connsiteY46" fmla="*/ 862090 h 2249059"/>
                <a:gd name="connsiteX47" fmla="*/ 775399 w 2047431"/>
                <a:gd name="connsiteY47" fmla="*/ 866629 h 2249059"/>
                <a:gd name="connsiteX48" fmla="*/ 751020 w 2047431"/>
                <a:gd name="connsiteY48" fmla="*/ 998605 h 2249059"/>
                <a:gd name="connsiteX49" fmla="*/ 739718 w 2047431"/>
                <a:gd name="connsiteY49" fmla="*/ 1051675 h 2249059"/>
                <a:gd name="connsiteX50" fmla="*/ 584666 w 2047431"/>
                <a:gd name="connsiteY50" fmla="*/ 1517774 h 2249059"/>
                <a:gd name="connsiteX51" fmla="*/ 568413 w 2047431"/>
                <a:gd name="connsiteY51" fmla="*/ 1538387 h 2249059"/>
                <a:gd name="connsiteX52" fmla="*/ 296449 w 2047431"/>
                <a:gd name="connsiteY52" fmla="*/ 1551258 h 2249059"/>
                <a:gd name="connsiteX53" fmla="*/ 108051 w 2047431"/>
                <a:gd name="connsiteY53" fmla="*/ 1750233 h 2249059"/>
                <a:gd name="connsiteX54" fmla="*/ 59668 w 2047431"/>
                <a:gd name="connsiteY54" fmla="*/ 1922470 h 2249059"/>
                <a:gd name="connsiteX55" fmla="*/ 37655 w 2047431"/>
                <a:gd name="connsiteY55" fmla="*/ 1885007 h 2249059"/>
                <a:gd name="connsiteX56" fmla="*/ 84046 w 2047431"/>
                <a:gd name="connsiteY56" fmla="*/ 1736149 h 2249059"/>
                <a:gd name="connsiteX57" fmla="*/ 278298 w 2047431"/>
                <a:gd name="connsiteY57" fmla="*/ 1530179 h 2249059"/>
                <a:gd name="connsiteX58" fmla="*/ 494841 w 2047431"/>
                <a:gd name="connsiteY58" fmla="*/ 1046608 h 2249059"/>
                <a:gd name="connsiteX59" fmla="*/ 566670 w 2047431"/>
                <a:gd name="connsiteY59" fmla="*/ 800812 h 2249059"/>
                <a:gd name="connsiteX60" fmla="*/ 592574 w 2047431"/>
                <a:gd name="connsiteY60" fmla="*/ 812439 h 2249059"/>
                <a:gd name="connsiteX61" fmla="*/ 517819 w 2047431"/>
                <a:gd name="connsiteY61" fmla="*/ 1067220 h 2249059"/>
                <a:gd name="connsiteX62" fmla="*/ 296449 w 2047431"/>
                <a:gd name="connsiteY62" fmla="*/ 1551258 h 2249059"/>
                <a:gd name="connsiteX63" fmla="*/ 1906315 w 2047431"/>
                <a:gd name="connsiteY63" fmla="*/ 796583 h 2249059"/>
                <a:gd name="connsiteX64" fmla="*/ 1891775 w 2047431"/>
                <a:gd name="connsiteY64" fmla="*/ 775473 h 2249059"/>
                <a:gd name="connsiteX65" fmla="*/ 1526344 w 2047431"/>
                <a:gd name="connsiteY65" fmla="*/ 846141 h 2249059"/>
                <a:gd name="connsiteX66" fmla="*/ 1549601 w 2047431"/>
                <a:gd name="connsiteY66" fmla="*/ 65724 h 2249059"/>
                <a:gd name="connsiteX67" fmla="*/ 1459372 w 2047431"/>
                <a:gd name="connsiteY67" fmla="*/ 105270 h 2249059"/>
                <a:gd name="connsiteX68" fmla="*/ 1443026 w 2047431"/>
                <a:gd name="connsiteY68" fmla="*/ 854721 h 2249059"/>
                <a:gd name="connsiteX69" fmla="*/ 1179469 w 2047431"/>
                <a:gd name="connsiteY69" fmla="*/ 869520 h 2249059"/>
                <a:gd name="connsiteX70" fmla="*/ 720539 w 2047431"/>
                <a:gd name="connsiteY70" fmla="*/ 825683 h 2249059"/>
                <a:gd name="connsiteX71" fmla="*/ 894023 w 2047431"/>
                <a:gd name="connsiteY71" fmla="*/ 46635 h 2249059"/>
                <a:gd name="connsiteX72" fmla="*/ 823658 w 2047431"/>
                <a:gd name="connsiteY72" fmla="*/ 0 h 2249059"/>
                <a:gd name="connsiteX73" fmla="*/ 639837 w 2047431"/>
                <a:gd name="connsiteY73" fmla="*/ 800998 h 2249059"/>
                <a:gd name="connsiteX74" fmla="*/ 544938 w 2047431"/>
                <a:gd name="connsiteY74" fmla="*/ 758219 h 2249059"/>
                <a:gd name="connsiteX75" fmla="*/ 522365 w 2047431"/>
                <a:gd name="connsiteY75" fmla="*/ 744601 h 2249059"/>
                <a:gd name="connsiteX76" fmla="*/ 517912 w 2047431"/>
                <a:gd name="connsiteY76" fmla="*/ 757224 h 2249059"/>
                <a:gd name="connsiteX77" fmla="*/ 517819 w 2047431"/>
                <a:gd name="connsiteY77" fmla="*/ 757130 h 2249059"/>
                <a:gd name="connsiteX78" fmla="*/ 428742 w 2047431"/>
                <a:gd name="connsiteY78" fmla="*/ 968044 h 2249059"/>
                <a:gd name="connsiteX79" fmla="*/ 201768 w 2047431"/>
                <a:gd name="connsiteY79" fmla="*/ 1440112 h 2249059"/>
                <a:gd name="connsiteX80" fmla="*/ 10350 w 2047431"/>
                <a:gd name="connsiteY80" fmla="*/ 1820807 h 2249059"/>
                <a:gd name="connsiteX81" fmla="*/ 243146 w 2047431"/>
                <a:gd name="connsiteY81" fmla="*/ 2108978 h 2249059"/>
                <a:gd name="connsiteX82" fmla="*/ 478060 w 2047431"/>
                <a:gd name="connsiteY82" fmla="*/ 2224539 h 2249059"/>
                <a:gd name="connsiteX83" fmla="*/ 1195721 w 2047431"/>
                <a:gd name="connsiteY83" fmla="*/ 2146659 h 2249059"/>
                <a:gd name="connsiteX84" fmla="*/ 1222653 w 2047431"/>
                <a:gd name="connsiteY84" fmla="*/ 1970877 h 2249059"/>
                <a:gd name="connsiteX85" fmla="*/ 1273901 w 2047431"/>
                <a:gd name="connsiteY85" fmla="*/ 1728594 h 2249059"/>
                <a:gd name="connsiteX86" fmla="*/ 1359647 w 2047431"/>
                <a:gd name="connsiteY86" fmla="*/ 1491099 h 2249059"/>
                <a:gd name="connsiteX87" fmla="*/ 1366746 w 2047431"/>
                <a:gd name="connsiteY87" fmla="*/ 1468248 h 2249059"/>
                <a:gd name="connsiteX88" fmla="*/ 1383154 w 2047431"/>
                <a:gd name="connsiteY88" fmla="*/ 1016109 h 2249059"/>
                <a:gd name="connsiteX89" fmla="*/ 1376460 w 2047431"/>
                <a:gd name="connsiteY89" fmla="*/ 936425 h 2249059"/>
                <a:gd name="connsiteX90" fmla="*/ 1372257 w 2047431"/>
                <a:gd name="connsiteY90" fmla="*/ 888361 h 2249059"/>
                <a:gd name="connsiteX91" fmla="*/ 1392339 w 2047431"/>
                <a:gd name="connsiteY91" fmla="*/ 886930 h 2249059"/>
                <a:gd name="connsiteX92" fmla="*/ 1400558 w 2047431"/>
                <a:gd name="connsiteY92" fmla="*/ 953400 h 2249059"/>
                <a:gd name="connsiteX93" fmla="*/ 1405322 w 2047431"/>
                <a:gd name="connsiteY93" fmla="*/ 1004978 h 2249059"/>
                <a:gd name="connsiteX94" fmla="*/ 1391529 w 2047431"/>
                <a:gd name="connsiteY94" fmla="*/ 1475896 h 2249059"/>
                <a:gd name="connsiteX95" fmla="*/ 1384275 w 2047431"/>
                <a:gd name="connsiteY95" fmla="*/ 1499711 h 2249059"/>
                <a:gd name="connsiteX96" fmla="*/ 1299712 w 2047431"/>
                <a:gd name="connsiteY96" fmla="*/ 1739102 h 2249059"/>
                <a:gd name="connsiteX97" fmla="*/ 1250207 w 2047431"/>
                <a:gd name="connsiteY97" fmla="*/ 1973489 h 2249059"/>
                <a:gd name="connsiteX98" fmla="*/ 1224085 w 2047431"/>
                <a:gd name="connsiteY98" fmla="*/ 2136648 h 2249059"/>
                <a:gd name="connsiteX99" fmla="*/ 1198617 w 2047431"/>
                <a:gd name="connsiteY99" fmla="*/ 2145664 h 2249059"/>
                <a:gd name="connsiteX100" fmla="*/ 1222061 w 2047431"/>
                <a:gd name="connsiteY100" fmla="*/ 2137456 h 2249059"/>
                <a:gd name="connsiteX101" fmla="*/ 1510776 w 2047431"/>
                <a:gd name="connsiteY101" fmla="*/ 2023605 h 2249059"/>
                <a:gd name="connsiteX102" fmla="*/ 1522327 w 2047431"/>
                <a:gd name="connsiteY102" fmla="*/ 1965063 h 2249059"/>
                <a:gd name="connsiteX103" fmla="*/ 1571365 w 2047431"/>
                <a:gd name="connsiteY103" fmla="*/ 1726698 h 2249059"/>
                <a:gd name="connsiteX104" fmla="*/ 1630023 w 2047431"/>
                <a:gd name="connsiteY104" fmla="*/ 1481399 h 2249059"/>
                <a:gd name="connsiteX105" fmla="*/ 1634164 w 2047431"/>
                <a:gd name="connsiteY105" fmla="*/ 1457584 h 2249059"/>
                <a:gd name="connsiteX106" fmla="*/ 1605302 w 2047431"/>
                <a:gd name="connsiteY106" fmla="*/ 1008461 h 2249059"/>
                <a:gd name="connsiteX107" fmla="*/ 1590326 w 2047431"/>
                <a:gd name="connsiteY107" fmla="*/ 930456 h 2249059"/>
                <a:gd name="connsiteX108" fmla="*/ 1577561 w 2047431"/>
                <a:gd name="connsiteY108" fmla="*/ 867748 h 2249059"/>
                <a:gd name="connsiteX109" fmla="*/ 1600289 w 2047431"/>
                <a:gd name="connsiteY109" fmla="*/ 864732 h 2249059"/>
                <a:gd name="connsiteX110" fmla="*/ 1617040 w 2047431"/>
                <a:gd name="connsiteY110" fmla="*/ 938353 h 2249059"/>
                <a:gd name="connsiteX111" fmla="*/ 1627159 w 2047431"/>
                <a:gd name="connsiteY111" fmla="*/ 989434 h 2249059"/>
                <a:gd name="connsiteX112" fmla="*/ 1660535 w 2047431"/>
                <a:gd name="connsiteY112" fmla="*/ 1461968 h 2249059"/>
                <a:gd name="connsiteX113" fmla="*/ 1656239 w 2047431"/>
                <a:gd name="connsiteY113" fmla="*/ 1486809 h 2249059"/>
                <a:gd name="connsiteX114" fmla="*/ 1597643 w 2047431"/>
                <a:gd name="connsiteY114" fmla="*/ 1736304 h 2249059"/>
                <a:gd name="connsiteX115" fmla="*/ 1549757 w 2047431"/>
                <a:gd name="connsiteY115" fmla="*/ 1969105 h 2249059"/>
                <a:gd name="connsiteX116" fmla="*/ 1541537 w 2047431"/>
                <a:gd name="connsiteY116" fmla="*/ 2010610 h 2249059"/>
                <a:gd name="connsiteX117" fmla="*/ 1735446 w 2047431"/>
                <a:gd name="connsiteY117" fmla="*/ 1929745 h 2249059"/>
                <a:gd name="connsiteX118" fmla="*/ 1836043 w 2047431"/>
                <a:gd name="connsiteY118" fmla="*/ 1894552 h 2249059"/>
                <a:gd name="connsiteX119" fmla="*/ 1901645 w 2047431"/>
                <a:gd name="connsiteY119" fmla="*/ 1446858 h 2249059"/>
                <a:gd name="connsiteX120" fmla="*/ 1804099 w 2047431"/>
                <a:gd name="connsiteY120" fmla="*/ 924487 h 2249059"/>
                <a:gd name="connsiteX121" fmla="*/ 1774209 w 2047431"/>
                <a:gd name="connsiteY121" fmla="*/ 834326 h 2249059"/>
                <a:gd name="connsiteX122" fmla="*/ 1802013 w 2047431"/>
                <a:gd name="connsiteY122" fmla="*/ 828109 h 2249059"/>
                <a:gd name="connsiteX123" fmla="*/ 1833490 w 2047431"/>
                <a:gd name="connsiteY123" fmla="*/ 923243 h 2249059"/>
                <a:gd name="connsiteX124" fmla="*/ 1929479 w 2047431"/>
                <a:gd name="connsiteY124" fmla="*/ 1448040 h 2249059"/>
                <a:gd name="connsiteX125" fmla="*/ 1866742 w 2047431"/>
                <a:gd name="connsiteY125" fmla="*/ 1883795 h 2249059"/>
                <a:gd name="connsiteX126" fmla="*/ 1852607 w 2047431"/>
                <a:gd name="connsiteY126" fmla="*/ 1888738 h 2249059"/>
                <a:gd name="connsiteX127" fmla="*/ 1896632 w 2047431"/>
                <a:gd name="connsiteY127" fmla="*/ 1873317 h 2249059"/>
                <a:gd name="connsiteX128" fmla="*/ 1897628 w 2047431"/>
                <a:gd name="connsiteY128" fmla="*/ 1872975 h 2249059"/>
                <a:gd name="connsiteX129" fmla="*/ 1906315 w 2047431"/>
                <a:gd name="connsiteY129" fmla="*/ 796583 h 22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047431" h="2249059">
                  <a:moveTo>
                    <a:pt x="1183423" y="1020554"/>
                  </a:moveTo>
                  <a:cubicBezTo>
                    <a:pt x="1178815" y="1191859"/>
                    <a:pt x="1164057" y="1380886"/>
                    <a:pt x="1122616" y="1489918"/>
                  </a:cubicBezTo>
                  <a:cubicBezTo>
                    <a:pt x="1119503" y="1498032"/>
                    <a:pt x="1115922" y="1505587"/>
                    <a:pt x="1112342" y="1512582"/>
                  </a:cubicBezTo>
                  <a:cubicBezTo>
                    <a:pt x="1076069" y="1583436"/>
                    <a:pt x="1029772" y="1657989"/>
                    <a:pt x="1001875" y="1741901"/>
                  </a:cubicBezTo>
                  <a:cubicBezTo>
                    <a:pt x="982664" y="1799448"/>
                    <a:pt x="963765" y="1888489"/>
                    <a:pt x="950689" y="1977779"/>
                  </a:cubicBezTo>
                  <a:cubicBezTo>
                    <a:pt x="936585" y="2074748"/>
                    <a:pt x="925999" y="2163789"/>
                    <a:pt x="931977" y="2220870"/>
                  </a:cubicBezTo>
                  <a:cubicBezTo>
                    <a:pt x="923446" y="2222611"/>
                    <a:pt x="914915" y="2224290"/>
                    <a:pt x="906384" y="2225969"/>
                  </a:cubicBezTo>
                  <a:cubicBezTo>
                    <a:pt x="898818" y="2167365"/>
                    <a:pt x="908937" y="2076023"/>
                    <a:pt x="922947" y="1976691"/>
                  </a:cubicBezTo>
                  <a:cubicBezTo>
                    <a:pt x="936118" y="1883390"/>
                    <a:pt x="956106" y="1790370"/>
                    <a:pt x="976437" y="1730522"/>
                  </a:cubicBezTo>
                  <a:cubicBezTo>
                    <a:pt x="1005300" y="1645678"/>
                    <a:pt x="1052625" y="1571559"/>
                    <a:pt x="1089302" y="1500892"/>
                  </a:cubicBezTo>
                  <a:cubicBezTo>
                    <a:pt x="1092820" y="1494208"/>
                    <a:pt x="1096245" y="1486871"/>
                    <a:pt x="1099265" y="1478912"/>
                  </a:cubicBezTo>
                  <a:cubicBezTo>
                    <a:pt x="1138713" y="1375787"/>
                    <a:pt x="1154903" y="1191766"/>
                    <a:pt x="1161130" y="1023757"/>
                  </a:cubicBezTo>
                  <a:cubicBezTo>
                    <a:pt x="1162158" y="996118"/>
                    <a:pt x="1162064" y="968821"/>
                    <a:pt x="1162718" y="942488"/>
                  </a:cubicBezTo>
                  <a:cubicBezTo>
                    <a:pt x="1163029" y="927223"/>
                    <a:pt x="1163278" y="912238"/>
                    <a:pt x="1163496" y="897688"/>
                  </a:cubicBezTo>
                  <a:cubicBezTo>
                    <a:pt x="1169007" y="897594"/>
                    <a:pt x="1174518" y="897532"/>
                    <a:pt x="1180091" y="897377"/>
                  </a:cubicBezTo>
                  <a:cubicBezTo>
                    <a:pt x="1180870" y="897377"/>
                    <a:pt x="1181679" y="897377"/>
                    <a:pt x="1182489" y="897283"/>
                  </a:cubicBezTo>
                  <a:cubicBezTo>
                    <a:pt x="1183267" y="920197"/>
                    <a:pt x="1183828" y="944011"/>
                    <a:pt x="1183983" y="968448"/>
                  </a:cubicBezTo>
                  <a:cubicBezTo>
                    <a:pt x="1184232" y="985547"/>
                    <a:pt x="1183921" y="1002989"/>
                    <a:pt x="1183423" y="1020554"/>
                  </a:cubicBezTo>
                  <a:close/>
                  <a:moveTo>
                    <a:pt x="840378" y="1525484"/>
                  </a:moveTo>
                  <a:cubicBezTo>
                    <a:pt x="792866" y="1593136"/>
                    <a:pt x="736823" y="1662870"/>
                    <a:pt x="703913" y="1744668"/>
                  </a:cubicBezTo>
                  <a:cubicBezTo>
                    <a:pt x="683675" y="1794971"/>
                    <a:pt x="662721" y="1886997"/>
                    <a:pt x="651232" y="1982163"/>
                  </a:cubicBezTo>
                  <a:cubicBezTo>
                    <a:pt x="638467" y="2087868"/>
                    <a:pt x="633205" y="2188630"/>
                    <a:pt x="655218" y="2248571"/>
                  </a:cubicBezTo>
                  <a:cubicBezTo>
                    <a:pt x="646064" y="2248323"/>
                    <a:pt x="636973" y="2247856"/>
                    <a:pt x="627881" y="2247297"/>
                  </a:cubicBezTo>
                  <a:cubicBezTo>
                    <a:pt x="607239" y="2184091"/>
                    <a:pt x="611380" y="2085723"/>
                    <a:pt x="623242" y="1982505"/>
                  </a:cubicBezTo>
                  <a:cubicBezTo>
                    <a:pt x="634824" y="1882271"/>
                    <a:pt x="657210" y="1785426"/>
                    <a:pt x="678974" y="1732418"/>
                  </a:cubicBezTo>
                  <a:cubicBezTo>
                    <a:pt x="713316" y="1648600"/>
                    <a:pt x="770635" y="1578803"/>
                    <a:pt x="818925" y="1510686"/>
                  </a:cubicBezTo>
                  <a:cubicBezTo>
                    <a:pt x="823409" y="1504468"/>
                    <a:pt x="827768" y="1497472"/>
                    <a:pt x="831847" y="1489669"/>
                  </a:cubicBezTo>
                  <a:cubicBezTo>
                    <a:pt x="880697" y="1395125"/>
                    <a:pt x="915631" y="1205788"/>
                    <a:pt x="939044" y="1031312"/>
                  </a:cubicBezTo>
                  <a:cubicBezTo>
                    <a:pt x="942780" y="1003206"/>
                    <a:pt x="945583" y="975350"/>
                    <a:pt x="948852" y="948457"/>
                  </a:cubicBezTo>
                  <a:cubicBezTo>
                    <a:pt x="951249" y="928964"/>
                    <a:pt x="953398" y="909937"/>
                    <a:pt x="955484" y="891470"/>
                  </a:cubicBezTo>
                  <a:cubicBezTo>
                    <a:pt x="961928" y="891936"/>
                    <a:pt x="968373" y="892496"/>
                    <a:pt x="974912" y="892900"/>
                  </a:cubicBezTo>
                  <a:cubicBezTo>
                    <a:pt x="972857" y="921782"/>
                    <a:pt x="970459" y="952188"/>
                    <a:pt x="967502" y="983558"/>
                  </a:cubicBezTo>
                  <a:cubicBezTo>
                    <a:pt x="965914" y="1000906"/>
                    <a:pt x="963828" y="1018409"/>
                    <a:pt x="961617" y="1036099"/>
                  </a:cubicBezTo>
                  <a:cubicBezTo>
                    <a:pt x="939044" y="1212783"/>
                    <a:pt x="904858" y="1404918"/>
                    <a:pt x="853610" y="1503846"/>
                  </a:cubicBezTo>
                  <a:cubicBezTo>
                    <a:pt x="849469" y="1511867"/>
                    <a:pt x="844923" y="1519049"/>
                    <a:pt x="840378" y="1525484"/>
                  </a:cubicBezTo>
                  <a:close/>
                  <a:moveTo>
                    <a:pt x="568413" y="1538387"/>
                  </a:moveTo>
                  <a:cubicBezTo>
                    <a:pt x="509444" y="1602525"/>
                    <a:pt x="444558" y="1668124"/>
                    <a:pt x="405982" y="1747466"/>
                  </a:cubicBezTo>
                  <a:cubicBezTo>
                    <a:pt x="385028" y="1790680"/>
                    <a:pt x="361272" y="1885380"/>
                    <a:pt x="351683" y="1986546"/>
                  </a:cubicBezTo>
                  <a:cubicBezTo>
                    <a:pt x="345331" y="2053483"/>
                    <a:pt x="344273" y="2120668"/>
                    <a:pt x="353675" y="2178029"/>
                  </a:cubicBezTo>
                  <a:cubicBezTo>
                    <a:pt x="343556" y="2173023"/>
                    <a:pt x="333531" y="2168080"/>
                    <a:pt x="323630" y="2162608"/>
                  </a:cubicBezTo>
                  <a:cubicBezTo>
                    <a:pt x="316936" y="2108729"/>
                    <a:pt x="318213" y="2048322"/>
                    <a:pt x="323568" y="1988287"/>
                  </a:cubicBezTo>
                  <a:cubicBezTo>
                    <a:pt x="333064" y="1881183"/>
                    <a:pt x="358719" y="1780732"/>
                    <a:pt x="381510" y="1734315"/>
                  </a:cubicBezTo>
                  <a:cubicBezTo>
                    <a:pt x="421923" y="1651958"/>
                    <a:pt x="488396" y="1585581"/>
                    <a:pt x="548580" y="1520479"/>
                  </a:cubicBezTo>
                  <a:cubicBezTo>
                    <a:pt x="553842" y="1514727"/>
                    <a:pt x="559166" y="1508043"/>
                    <a:pt x="564366" y="1500333"/>
                  </a:cubicBezTo>
                  <a:cubicBezTo>
                    <a:pt x="622059" y="1413810"/>
                    <a:pt x="676016" y="1219623"/>
                    <a:pt x="716896" y="1038960"/>
                  </a:cubicBezTo>
                  <a:cubicBezTo>
                    <a:pt x="723434" y="1010295"/>
                    <a:pt x="729194" y="981972"/>
                    <a:pt x="735017" y="954426"/>
                  </a:cubicBezTo>
                  <a:cubicBezTo>
                    <a:pt x="741773" y="922280"/>
                    <a:pt x="748156" y="891314"/>
                    <a:pt x="753885" y="862090"/>
                  </a:cubicBezTo>
                  <a:cubicBezTo>
                    <a:pt x="760921" y="863706"/>
                    <a:pt x="768082" y="865199"/>
                    <a:pt x="775399" y="866629"/>
                  </a:cubicBezTo>
                  <a:cubicBezTo>
                    <a:pt x="768331" y="907636"/>
                    <a:pt x="760267" y="952281"/>
                    <a:pt x="751020" y="998605"/>
                  </a:cubicBezTo>
                  <a:cubicBezTo>
                    <a:pt x="747502" y="1016109"/>
                    <a:pt x="743703" y="1033861"/>
                    <a:pt x="739718" y="1051675"/>
                  </a:cubicBezTo>
                  <a:cubicBezTo>
                    <a:pt x="698962" y="1233551"/>
                    <a:pt x="644850" y="1428298"/>
                    <a:pt x="584666" y="1517774"/>
                  </a:cubicBezTo>
                  <a:cubicBezTo>
                    <a:pt x="579342" y="1525640"/>
                    <a:pt x="573831" y="1532480"/>
                    <a:pt x="568413" y="1538387"/>
                  </a:cubicBezTo>
                  <a:close/>
                  <a:moveTo>
                    <a:pt x="296449" y="1551258"/>
                  </a:moveTo>
                  <a:cubicBezTo>
                    <a:pt x="225928" y="1611603"/>
                    <a:pt x="153073" y="1673845"/>
                    <a:pt x="108051" y="1750233"/>
                  </a:cubicBezTo>
                  <a:cubicBezTo>
                    <a:pt x="91394" y="1778649"/>
                    <a:pt x="71219" y="1844248"/>
                    <a:pt x="59668" y="1922470"/>
                  </a:cubicBezTo>
                  <a:cubicBezTo>
                    <a:pt x="51697" y="1910376"/>
                    <a:pt x="44349" y="1897816"/>
                    <a:pt x="37655" y="1885007"/>
                  </a:cubicBezTo>
                  <a:cubicBezTo>
                    <a:pt x="50265" y="1817822"/>
                    <a:pt x="68417" y="1762731"/>
                    <a:pt x="84046" y="1736149"/>
                  </a:cubicBezTo>
                  <a:cubicBezTo>
                    <a:pt x="131403" y="1655782"/>
                    <a:pt x="206002" y="1591954"/>
                    <a:pt x="278298" y="1530179"/>
                  </a:cubicBezTo>
                  <a:cubicBezTo>
                    <a:pt x="349005" y="1469678"/>
                    <a:pt x="430703" y="1251054"/>
                    <a:pt x="494841" y="1046608"/>
                  </a:cubicBezTo>
                  <a:cubicBezTo>
                    <a:pt x="522987" y="957069"/>
                    <a:pt x="547709" y="870453"/>
                    <a:pt x="566670" y="800812"/>
                  </a:cubicBezTo>
                  <a:cubicBezTo>
                    <a:pt x="574485" y="804574"/>
                    <a:pt x="583078" y="808460"/>
                    <a:pt x="592574" y="812439"/>
                  </a:cubicBezTo>
                  <a:cubicBezTo>
                    <a:pt x="572866" y="884785"/>
                    <a:pt x="547148" y="974728"/>
                    <a:pt x="517819" y="1067220"/>
                  </a:cubicBezTo>
                  <a:cubicBezTo>
                    <a:pt x="453027" y="1271605"/>
                    <a:pt x="370582" y="1487928"/>
                    <a:pt x="296449" y="1551258"/>
                  </a:cubicBezTo>
                  <a:close/>
                  <a:moveTo>
                    <a:pt x="1906315" y="796583"/>
                  </a:moveTo>
                  <a:cubicBezTo>
                    <a:pt x="1904914" y="793319"/>
                    <a:pt x="1891775" y="776033"/>
                    <a:pt x="1891775" y="775473"/>
                  </a:cubicBezTo>
                  <a:cubicBezTo>
                    <a:pt x="1846878" y="789744"/>
                    <a:pt x="1726510" y="822917"/>
                    <a:pt x="1526344" y="846141"/>
                  </a:cubicBezTo>
                  <a:cubicBezTo>
                    <a:pt x="1520241" y="630688"/>
                    <a:pt x="1517408" y="239236"/>
                    <a:pt x="1549601" y="65724"/>
                  </a:cubicBezTo>
                  <a:cubicBezTo>
                    <a:pt x="1521393" y="81082"/>
                    <a:pt x="1491348" y="94295"/>
                    <a:pt x="1459372" y="105270"/>
                  </a:cubicBezTo>
                  <a:cubicBezTo>
                    <a:pt x="1431538" y="324516"/>
                    <a:pt x="1438574" y="700392"/>
                    <a:pt x="1443026" y="854721"/>
                  </a:cubicBezTo>
                  <a:cubicBezTo>
                    <a:pt x="1365158" y="861779"/>
                    <a:pt x="1277450" y="867157"/>
                    <a:pt x="1179469" y="869520"/>
                  </a:cubicBezTo>
                  <a:cubicBezTo>
                    <a:pt x="973791" y="874432"/>
                    <a:pt x="824530" y="852607"/>
                    <a:pt x="720539" y="825683"/>
                  </a:cubicBezTo>
                  <a:cubicBezTo>
                    <a:pt x="755721" y="602956"/>
                    <a:pt x="828795" y="197420"/>
                    <a:pt x="894023" y="46635"/>
                  </a:cubicBezTo>
                  <a:cubicBezTo>
                    <a:pt x="869707" y="32365"/>
                    <a:pt x="846200" y="16789"/>
                    <a:pt x="823658" y="0"/>
                  </a:cubicBezTo>
                  <a:cubicBezTo>
                    <a:pt x="746879" y="165491"/>
                    <a:pt x="670349" y="609516"/>
                    <a:pt x="639837" y="800998"/>
                  </a:cubicBezTo>
                  <a:cubicBezTo>
                    <a:pt x="595189" y="784987"/>
                    <a:pt x="564210" y="769380"/>
                    <a:pt x="544938" y="758219"/>
                  </a:cubicBezTo>
                  <a:cubicBezTo>
                    <a:pt x="536843" y="753493"/>
                    <a:pt x="528218" y="748208"/>
                    <a:pt x="522365" y="744601"/>
                  </a:cubicBezTo>
                  <a:cubicBezTo>
                    <a:pt x="520808" y="748892"/>
                    <a:pt x="519407" y="753027"/>
                    <a:pt x="517912" y="757224"/>
                  </a:cubicBezTo>
                  <a:cubicBezTo>
                    <a:pt x="517912" y="757193"/>
                    <a:pt x="517819" y="757130"/>
                    <a:pt x="517819" y="757130"/>
                  </a:cubicBezTo>
                  <a:cubicBezTo>
                    <a:pt x="517819" y="757130"/>
                    <a:pt x="434222" y="952468"/>
                    <a:pt x="428742" y="968044"/>
                  </a:cubicBezTo>
                  <a:cubicBezTo>
                    <a:pt x="364448" y="1131949"/>
                    <a:pt x="309619" y="1298093"/>
                    <a:pt x="201768" y="1440112"/>
                  </a:cubicBezTo>
                  <a:cubicBezTo>
                    <a:pt x="112815" y="1557258"/>
                    <a:pt x="-41334" y="1653512"/>
                    <a:pt x="10350" y="1820807"/>
                  </a:cubicBezTo>
                  <a:cubicBezTo>
                    <a:pt x="47867" y="1942243"/>
                    <a:pt x="145943" y="2033026"/>
                    <a:pt x="243146" y="2108978"/>
                  </a:cubicBezTo>
                  <a:cubicBezTo>
                    <a:pt x="315815" y="2165779"/>
                    <a:pt x="394867" y="2202869"/>
                    <a:pt x="478060" y="2224539"/>
                  </a:cubicBezTo>
                  <a:cubicBezTo>
                    <a:pt x="701609" y="2282770"/>
                    <a:pt x="955079" y="2229451"/>
                    <a:pt x="1195721" y="2146659"/>
                  </a:cubicBezTo>
                  <a:cubicBezTo>
                    <a:pt x="1201606" y="2096977"/>
                    <a:pt x="1211725" y="2036290"/>
                    <a:pt x="1222653" y="1970877"/>
                  </a:cubicBezTo>
                  <a:cubicBezTo>
                    <a:pt x="1237068" y="1884354"/>
                    <a:pt x="1255314" y="1795375"/>
                    <a:pt x="1273901" y="1728594"/>
                  </a:cubicBezTo>
                  <a:cubicBezTo>
                    <a:pt x="1297813" y="1642786"/>
                    <a:pt x="1334085" y="1564160"/>
                    <a:pt x="1359647" y="1491099"/>
                  </a:cubicBezTo>
                  <a:cubicBezTo>
                    <a:pt x="1362200" y="1483855"/>
                    <a:pt x="1364691" y="1476207"/>
                    <a:pt x="1366746" y="1468248"/>
                  </a:cubicBezTo>
                  <a:cubicBezTo>
                    <a:pt x="1395763" y="1356107"/>
                    <a:pt x="1393864" y="1177745"/>
                    <a:pt x="1383154" y="1016109"/>
                  </a:cubicBezTo>
                  <a:cubicBezTo>
                    <a:pt x="1381410" y="988967"/>
                    <a:pt x="1378639" y="962292"/>
                    <a:pt x="1376460" y="936425"/>
                  </a:cubicBezTo>
                  <a:cubicBezTo>
                    <a:pt x="1375121" y="920041"/>
                    <a:pt x="1373689" y="904061"/>
                    <a:pt x="1372257" y="888361"/>
                  </a:cubicBezTo>
                  <a:cubicBezTo>
                    <a:pt x="1379013" y="887894"/>
                    <a:pt x="1385707" y="887428"/>
                    <a:pt x="1392339" y="886930"/>
                  </a:cubicBezTo>
                  <a:cubicBezTo>
                    <a:pt x="1395203" y="908351"/>
                    <a:pt x="1398005" y="930549"/>
                    <a:pt x="1400558" y="953400"/>
                  </a:cubicBezTo>
                  <a:cubicBezTo>
                    <a:pt x="1402457" y="970251"/>
                    <a:pt x="1403983" y="987537"/>
                    <a:pt x="1405322" y="1004978"/>
                  </a:cubicBezTo>
                  <a:cubicBezTo>
                    <a:pt x="1418087" y="1170905"/>
                    <a:pt x="1422228" y="1356449"/>
                    <a:pt x="1391529" y="1475896"/>
                  </a:cubicBezTo>
                  <a:cubicBezTo>
                    <a:pt x="1389474" y="1484166"/>
                    <a:pt x="1386921" y="1492063"/>
                    <a:pt x="1384275" y="1499711"/>
                  </a:cubicBezTo>
                  <a:cubicBezTo>
                    <a:pt x="1358868" y="1573487"/>
                    <a:pt x="1323219" y="1653295"/>
                    <a:pt x="1299712" y="1739102"/>
                  </a:cubicBezTo>
                  <a:cubicBezTo>
                    <a:pt x="1282027" y="1804049"/>
                    <a:pt x="1264498" y="1890012"/>
                    <a:pt x="1250207" y="1973489"/>
                  </a:cubicBezTo>
                  <a:cubicBezTo>
                    <a:pt x="1239933" y="2033679"/>
                    <a:pt x="1230374" y="2089702"/>
                    <a:pt x="1224085" y="2136648"/>
                  </a:cubicBezTo>
                  <a:cubicBezTo>
                    <a:pt x="1215585" y="2139664"/>
                    <a:pt x="1207117" y="2142711"/>
                    <a:pt x="1198617" y="2145664"/>
                  </a:cubicBezTo>
                  <a:cubicBezTo>
                    <a:pt x="1206463" y="2142959"/>
                    <a:pt x="1214278" y="2140223"/>
                    <a:pt x="1222061" y="2137456"/>
                  </a:cubicBezTo>
                  <a:cubicBezTo>
                    <a:pt x="1321849" y="2102107"/>
                    <a:pt x="1419084" y="2062188"/>
                    <a:pt x="1510776" y="2023605"/>
                  </a:cubicBezTo>
                  <a:cubicBezTo>
                    <a:pt x="1514543" y="2004672"/>
                    <a:pt x="1518435" y="1985085"/>
                    <a:pt x="1522327" y="1965063"/>
                  </a:cubicBezTo>
                  <a:cubicBezTo>
                    <a:pt x="1537801" y="1885380"/>
                    <a:pt x="1554926" y="1800474"/>
                    <a:pt x="1571365" y="1726698"/>
                  </a:cubicBezTo>
                  <a:cubicBezTo>
                    <a:pt x="1590731" y="1639926"/>
                    <a:pt x="1615109" y="1556698"/>
                    <a:pt x="1630023" y="1481399"/>
                  </a:cubicBezTo>
                  <a:cubicBezTo>
                    <a:pt x="1631611" y="1473502"/>
                    <a:pt x="1633043" y="1465636"/>
                    <a:pt x="1634164" y="1457584"/>
                  </a:cubicBezTo>
                  <a:cubicBezTo>
                    <a:pt x="1651849" y="1336458"/>
                    <a:pt x="1632483" y="1163816"/>
                    <a:pt x="1605302" y="1008461"/>
                  </a:cubicBezTo>
                  <a:cubicBezTo>
                    <a:pt x="1600601" y="981817"/>
                    <a:pt x="1595276" y="955794"/>
                    <a:pt x="1590326" y="930456"/>
                  </a:cubicBezTo>
                  <a:cubicBezTo>
                    <a:pt x="1586092" y="908911"/>
                    <a:pt x="1581795" y="887956"/>
                    <a:pt x="1577561" y="867748"/>
                  </a:cubicBezTo>
                  <a:cubicBezTo>
                    <a:pt x="1585313" y="866722"/>
                    <a:pt x="1592879" y="865758"/>
                    <a:pt x="1600289" y="864732"/>
                  </a:cubicBezTo>
                  <a:cubicBezTo>
                    <a:pt x="1605956" y="888298"/>
                    <a:pt x="1611529" y="912890"/>
                    <a:pt x="1617040" y="938353"/>
                  </a:cubicBezTo>
                  <a:cubicBezTo>
                    <a:pt x="1620620" y="954986"/>
                    <a:pt x="1623952" y="972085"/>
                    <a:pt x="1627159" y="989434"/>
                  </a:cubicBezTo>
                  <a:cubicBezTo>
                    <a:pt x="1656893" y="1150075"/>
                    <a:pt x="1679279" y="1332012"/>
                    <a:pt x="1660535" y="1461968"/>
                  </a:cubicBezTo>
                  <a:cubicBezTo>
                    <a:pt x="1659352" y="1470331"/>
                    <a:pt x="1657827" y="1478601"/>
                    <a:pt x="1656239" y="1486809"/>
                  </a:cubicBezTo>
                  <a:cubicBezTo>
                    <a:pt x="1641263" y="1563538"/>
                    <a:pt x="1617040" y="1648538"/>
                    <a:pt x="1597643" y="1736304"/>
                  </a:cubicBezTo>
                  <a:cubicBezTo>
                    <a:pt x="1581702" y="1808650"/>
                    <a:pt x="1565044" y="1891443"/>
                    <a:pt x="1549757" y="1969105"/>
                  </a:cubicBezTo>
                  <a:cubicBezTo>
                    <a:pt x="1546955" y="1983282"/>
                    <a:pt x="1544246" y="1997024"/>
                    <a:pt x="1541537" y="2010610"/>
                  </a:cubicBezTo>
                  <a:cubicBezTo>
                    <a:pt x="1610034" y="1981665"/>
                    <a:pt x="1675138" y="1953840"/>
                    <a:pt x="1735446" y="1929745"/>
                  </a:cubicBezTo>
                  <a:lnTo>
                    <a:pt x="1836043" y="1894552"/>
                  </a:lnTo>
                  <a:cubicBezTo>
                    <a:pt x="1867209" y="1747466"/>
                    <a:pt x="1896227" y="1580171"/>
                    <a:pt x="1901645" y="1446858"/>
                  </a:cubicBezTo>
                  <a:cubicBezTo>
                    <a:pt x="1907872" y="1294363"/>
                    <a:pt x="1856935" y="1090693"/>
                    <a:pt x="1804099" y="924487"/>
                  </a:cubicBezTo>
                  <a:cubicBezTo>
                    <a:pt x="1794042" y="892838"/>
                    <a:pt x="1783923" y="862587"/>
                    <a:pt x="1774209" y="834326"/>
                  </a:cubicBezTo>
                  <a:cubicBezTo>
                    <a:pt x="1783923" y="832181"/>
                    <a:pt x="1793264" y="830098"/>
                    <a:pt x="1802013" y="828109"/>
                  </a:cubicBezTo>
                  <a:cubicBezTo>
                    <a:pt x="1812318" y="857955"/>
                    <a:pt x="1822998" y="889791"/>
                    <a:pt x="1833490" y="923243"/>
                  </a:cubicBezTo>
                  <a:cubicBezTo>
                    <a:pt x="1886046" y="1089636"/>
                    <a:pt x="1935862" y="1292373"/>
                    <a:pt x="1929479" y="1448040"/>
                  </a:cubicBezTo>
                  <a:cubicBezTo>
                    <a:pt x="1924218" y="1578026"/>
                    <a:pt x="1896788" y="1739507"/>
                    <a:pt x="1866742" y="1883795"/>
                  </a:cubicBezTo>
                  <a:lnTo>
                    <a:pt x="1852607" y="1888738"/>
                  </a:lnTo>
                  <a:lnTo>
                    <a:pt x="1896632" y="1873317"/>
                  </a:lnTo>
                  <a:lnTo>
                    <a:pt x="1897628" y="1872975"/>
                  </a:lnTo>
                  <a:cubicBezTo>
                    <a:pt x="2110779" y="1737361"/>
                    <a:pt x="2080764" y="1201684"/>
                    <a:pt x="1906315" y="796583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709FF0C-9D98-4113-B5D4-F3C6891E96EC}"/>
                </a:ext>
              </a:extLst>
            </p:cNvPr>
            <p:cNvSpPr/>
            <p:nvPr/>
          </p:nvSpPr>
          <p:spPr>
            <a:xfrm>
              <a:off x="14689091" y="7677056"/>
              <a:ext cx="816580" cy="352324"/>
            </a:xfrm>
            <a:custGeom>
              <a:avLst/>
              <a:gdLst>
                <a:gd name="connsiteX0" fmla="*/ 744002 w 816580"/>
                <a:gd name="connsiteY0" fmla="*/ 0 h 352324"/>
                <a:gd name="connsiteX1" fmla="*/ 0 w 816580"/>
                <a:gd name="connsiteY1" fmla="*/ 87083 h 352324"/>
                <a:gd name="connsiteX2" fmla="*/ 231240 w 816580"/>
                <a:gd name="connsiteY2" fmla="*/ 322433 h 352324"/>
                <a:gd name="connsiteX3" fmla="*/ 800263 w 816580"/>
                <a:gd name="connsiteY3" fmla="*/ 283042 h 352324"/>
                <a:gd name="connsiteX4" fmla="*/ 785131 w 816580"/>
                <a:gd name="connsiteY4" fmla="*/ 56552 h 352324"/>
                <a:gd name="connsiteX5" fmla="*/ 744002 w 816580"/>
                <a:gd name="connsiteY5" fmla="*/ 0 h 35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80" h="352324">
                  <a:moveTo>
                    <a:pt x="744002" y="0"/>
                  </a:moveTo>
                  <a:cubicBezTo>
                    <a:pt x="495607" y="87953"/>
                    <a:pt x="231738" y="147428"/>
                    <a:pt x="0" y="87083"/>
                  </a:cubicBezTo>
                  <a:cubicBezTo>
                    <a:pt x="40133" y="186539"/>
                    <a:pt x="109938" y="285280"/>
                    <a:pt x="231240" y="322433"/>
                  </a:cubicBezTo>
                  <a:cubicBezTo>
                    <a:pt x="481876" y="399224"/>
                    <a:pt x="635278" y="306577"/>
                    <a:pt x="800263" y="283042"/>
                  </a:cubicBezTo>
                  <a:cubicBezTo>
                    <a:pt x="832581" y="238832"/>
                    <a:pt x="811222" y="132940"/>
                    <a:pt x="785131" y="56552"/>
                  </a:cubicBezTo>
                  <a:cubicBezTo>
                    <a:pt x="766979" y="33608"/>
                    <a:pt x="753093" y="13711"/>
                    <a:pt x="744002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6BBC941-FED7-4838-AB1D-0935E5A6960C}"/>
                </a:ext>
              </a:extLst>
            </p:cNvPr>
            <p:cNvSpPr/>
            <p:nvPr/>
          </p:nvSpPr>
          <p:spPr>
            <a:xfrm>
              <a:off x="15634848" y="5074714"/>
              <a:ext cx="215983" cy="215670"/>
            </a:xfrm>
            <a:custGeom>
              <a:avLst/>
              <a:gdLst>
                <a:gd name="connsiteX0" fmla="*/ 108007 w 215983"/>
                <a:gd name="connsiteY0" fmla="*/ 0 h 215670"/>
                <a:gd name="connsiteX1" fmla="*/ 215983 w 215983"/>
                <a:gd name="connsiteY1" fmla="*/ 107820 h 215670"/>
                <a:gd name="connsiteX2" fmla="*/ 108007 w 215983"/>
                <a:gd name="connsiteY2" fmla="*/ 215670 h 215670"/>
                <a:gd name="connsiteX3" fmla="*/ 0 w 215983"/>
                <a:gd name="connsiteY3" fmla="*/ 107820 h 215670"/>
                <a:gd name="connsiteX4" fmla="*/ 108007 w 215983"/>
                <a:gd name="connsiteY4" fmla="*/ 0 h 2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83" h="215670">
                  <a:moveTo>
                    <a:pt x="108007" y="0"/>
                  </a:moveTo>
                  <a:cubicBezTo>
                    <a:pt x="167631" y="0"/>
                    <a:pt x="215983" y="48251"/>
                    <a:pt x="215983" y="107820"/>
                  </a:cubicBezTo>
                  <a:cubicBezTo>
                    <a:pt x="215983" y="167388"/>
                    <a:pt x="167631" y="215670"/>
                    <a:pt x="108007" y="215670"/>
                  </a:cubicBezTo>
                  <a:cubicBezTo>
                    <a:pt x="48353" y="215670"/>
                    <a:pt x="0" y="167388"/>
                    <a:pt x="0" y="107820"/>
                  </a:cubicBezTo>
                  <a:cubicBezTo>
                    <a:pt x="0" y="48251"/>
                    <a:pt x="48353" y="0"/>
                    <a:pt x="108007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69A8085F-8538-4D7C-8AC8-75FCF43133E0}"/>
                </a:ext>
              </a:extLst>
            </p:cNvPr>
            <p:cNvSpPr/>
            <p:nvPr/>
          </p:nvSpPr>
          <p:spPr>
            <a:xfrm>
              <a:off x="14831365" y="5016891"/>
              <a:ext cx="126314" cy="215087"/>
            </a:xfrm>
            <a:custGeom>
              <a:avLst/>
              <a:gdLst>
                <a:gd name="connsiteX0" fmla="*/ 6427 w 126314"/>
                <a:gd name="connsiteY0" fmla="*/ 214422 h 215087"/>
                <a:gd name="connsiteX1" fmla="*/ 125643 w 126314"/>
                <a:gd name="connsiteY1" fmla="*/ 119132 h 215087"/>
                <a:gd name="connsiteX2" fmla="*/ 30214 w 126314"/>
                <a:gd name="connsiteY2" fmla="*/ 58 h 215087"/>
                <a:gd name="connsiteX3" fmla="*/ 26135 w 126314"/>
                <a:gd name="connsiteY3" fmla="*/ 27 h 215087"/>
                <a:gd name="connsiteX4" fmla="*/ 26260 w 126314"/>
                <a:gd name="connsiteY4" fmla="*/ 3198 h 215087"/>
                <a:gd name="connsiteX5" fmla="*/ 3842 w 126314"/>
                <a:gd name="connsiteY5" fmla="*/ 114468 h 215087"/>
                <a:gd name="connsiteX6" fmla="*/ 4590 w 126314"/>
                <a:gd name="connsiteY6" fmla="*/ 214049 h 215087"/>
                <a:gd name="connsiteX7" fmla="*/ 6427 w 126314"/>
                <a:gd name="connsiteY7" fmla="*/ 214422 h 2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14" h="215087">
                  <a:moveTo>
                    <a:pt x="6427" y="214422"/>
                  </a:moveTo>
                  <a:cubicBezTo>
                    <a:pt x="65677" y="220982"/>
                    <a:pt x="119073" y="178327"/>
                    <a:pt x="125643" y="119132"/>
                  </a:cubicBezTo>
                  <a:cubicBezTo>
                    <a:pt x="132243" y="59937"/>
                    <a:pt x="89495" y="6618"/>
                    <a:pt x="30214" y="58"/>
                  </a:cubicBezTo>
                  <a:cubicBezTo>
                    <a:pt x="28844" y="-98"/>
                    <a:pt x="27505" y="120"/>
                    <a:pt x="26135" y="27"/>
                  </a:cubicBezTo>
                  <a:cubicBezTo>
                    <a:pt x="26197" y="1084"/>
                    <a:pt x="26166" y="2141"/>
                    <a:pt x="26260" y="3198"/>
                  </a:cubicBezTo>
                  <a:cubicBezTo>
                    <a:pt x="29404" y="42029"/>
                    <a:pt x="10817" y="77161"/>
                    <a:pt x="3842" y="114468"/>
                  </a:cubicBezTo>
                  <a:cubicBezTo>
                    <a:pt x="-2291" y="147424"/>
                    <a:pt x="-361" y="181094"/>
                    <a:pt x="4590" y="214049"/>
                  </a:cubicBezTo>
                  <a:cubicBezTo>
                    <a:pt x="5212" y="214111"/>
                    <a:pt x="5773" y="214360"/>
                    <a:pt x="6427" y="214422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3035DD3-9711-4A9A-9311-A6ECE0C819AC}"/>
                </a:ext>
              </a:extLst>
            </p:cNvPr>
            <p:cNvSpPr/>
            <p:nvPr/>
          </p:nvSpPr>
          <p:spPr>
            <a:xfrm>
              <a:off x="15263034" y="5048360"/>
              <a:ext cx="86835" cy="31607"/>
            </a:xfrm>
            <a:custGeom>
              <a:avLst/>
              <a:gdLst>
                <a:gd name="connsiteX0" fmla="*/ 13731 w 86835"/>
                <a:gd name="connsiteY0" fmla="*/ 19079 h 31607"/>
                <a:gd name="connsiteX1" fmla="*/ 27554 w 86835"/>
                <a:gd name="connsiteY1" fmla="*/ 14726 h 31607"/>
                <a:gd name="connsiteX2" fmla="*/ 43247 w 86835"/>
                <a:gd name="connsiteY2" fmla="*/ 13949 h 31607"/>
                <a:gd name="connsiteX3" fmla="*/ 59001 w 86835"/>
                <a:gd name="connsiteY3" fmla="*/ 17959 h 31607"/>
                <a:gd name="connsiteX4" fmla="*/ 72700 w 86835"/>
                <a:gd name="connsiteY4" fmla="*/ 23804 h 31607"/>
                <a:gd name="connsiteX5" fmla="*/ 86835 w 86835"/>
                <a:gd name="connsiteY5" fmla="*/ 31608 h 31607"/>
                <a:gd name="connsiteX6" fmla="*/ 84656 w 86835"/>
                <a:gd name="connsiteY6" fmla="*/ 27659 h 31607"/>
                <a:gd name="connsiteX7" fmla="*/ 77931 w 86835"/>
                <a:gd name="connsiteY7" fmla="*/ 18022 h 31607"/>
                <a:gd name="connsiteX8" fmla="*/ 64263 w 86835"/>
                <a:gd name="connsiteY8" fmla="*/ 6954 h 31607"/>
                <a:gd name="connsiteX9" fmla="*/ 44834 w 86835"/>
                <a:gd name="connsiteY9" fmla="*/ 145 h 31607"/>
                <a:gd name="connsiteX10" fmla="*/ 34062 w 86835"/>
                <a:gd name="connsiteY10" fmla="*/ 394 h 31607"/>
                <a:gd name="connsiteX11" fmla="*/ 24036 w 86835"/>
                <a:gd name="connsiteY11" fmla="*/ 3005 h 31607"/>
                <a:gd name="connsiteX12" fmla="*/ 9091 w 86835"/>
                <a:gd name="connsiteY12" fmla="*/ 12767 h 31607"/>
                <a:gd name="connsiteX13" fmla="*/ 2055 w 86835"/>
                <a:gd name="connsiteY13" fmla="*/ 22747 h 31607"/>
                <a:gd name="connsiteX14" fmla="*/ 0 w 86835"/>
                <a:gd name="connsiteY14" fmla="*/ 26727 h 31607"/>
                <a:gd name="connsiteX15" fmla="*/ 4048 w 86835"/>
                <a:gd name="connsiteY15" fmla="*/ 24582 h 31607"/>
                <a:gd name="connsiteX16" fmla="*/ 13731 w 86835"/>
                <a:gd name="connsiteY16" fmla="*/ 19079 h 3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835" h="31607">
                  <a:moveTo>
                    <a:pt x="13731" y="19079"/>
                  </a:moveTo>
                  <a:cubicBezTo>
                    <a:pt x="17903" y="17493"/>
                    <a:pt x="22355" y="15161"/>
                    <a:pt x="27554" y="14726"/>
                  </a:cubicBezTo>
                  <a:cubicBezTo>
                    <a:pt x="32474" y="13265"/>
                    <a:pt x="37922" y="13793"/>
                    <a:pt x="43247" y="13949"/>
                  </a:cubicBezTo>
                  <a:cubicBezTo>
                    <a:pt x="48633" y="14819"/>
                    <a:pt x="53988" y="15845"/>
                    <a:pt x="59001" y="17959"/>
                  </a:cubicBezTo>
                  <a:cubicBezTo>
                    <a:pt x="64325" y="19327"/>
                    <a:pt x="68466" y="22032"/>
                    <a:pt x="72700" y="23804"/>
                  </a:cubicBezTo>
                  <a:cubicBezTo>
                    <a:pt x="80858" y="28561"/>
                    <a:pt x="86835" y="31608"/>
                    <a:pt x="86835" y="31608"/>
                  </a:cubicBezTo>
                  <a:cubicBezTo>
                    <a:pt x="86835" y="31608"/>
                    <a:pt x="86119" y="30084"/>
                    <a:pt x="84656" y="27659"/>
                  </a:cubicBezTo>
                  <a:cubicBezTo>
                    <a:pt x="82944" y="25390"/>
                    <a:pt x="81418" y="21473"/>
                    <a:pt x="77931" y="18022"/>
                  </a:cubicBezTo>
                  <a:cubicBezTo>
                    <a:pt x="74101" y="14944"/>
                    <a:pt x="70209" y="9534"/>
                    <a:pt x="64263" y="6954"/>
                  </a:cubicBezTo>
                  <a:cubicBezTo>
                    <a:pt x="58783" y="3285"/>
                    <a:pt x="51871" y="1513"/>
                    <a:pt x="44834" y="145"/>
                  </a:cubicBezTo>
                  <a:cubicBezTo>
                    <a:pt x="41285" y="-259"/>
                    <a:pt x="37580" y="300"/>
                    <a:pt x="34062" y="394"/>
                  </a:cubicBezTo>
                  <a:cubicBezTo>
                    <a:pt x="30450" y="176"/>
                    <a:pt x="27212" y="1948"/>
                    <a:pt x="24036" y="3005"/>
                  </a:cubicBezTo>
                  <a:cubicBezTo>
                    <a:pt x="17373" y="4746"/>
                    <a:pt x="13139" y="9783"/>
                    <a:pt x="9091" y="12767"/>
                  </a:cubicBezTo>
                  <a:cubicBezTo>
                    <a:pt x="5262" y="16125"/>
                    <a:pt x="3767" y="20540"/>
                    <a:pt x="2055" y="22747"/>
                  </a:cubicBezTo>
                  <a:cubicBezTo>
                    <a:pt x="623" y="25234"/>
                    <a:pt x="0" y="26727"/>
                    <a:pt x="0" y="26727"/>
                  </a:cubicBezTo>
                  <a:cubicBezTo>
                    <a:pt x="0" y="26727"/>
                    <a:pt x="1619" y="25981"/>
                    <a:pt x="4048" y="24582"/>
                  </a:cubicBezTo>
                  <a:cubicBezTo>
                    <a:pt x="6507" y="23182"/>
                    <a:pt x="9745" y="20975"/>
                    <a:pt x="13731" y="19079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302B0B4D-5197-431E-A678-B5746564C005}"/>
                </a:ext>
              </a:extLst>
            </p:cNvPr>
            <p:cNvSpPr/>
            <p:nvPr/>
          </p:nvSpPr>
          <p:spPr>
            <a:xfrm>
              <a:off x="15147118" y="5134810"/>
              <a:ext cx="316829" cy="169970"/>
            </a:xfrm>
            <a:custGeom>
              <a:avLst/>
              <a:gdLst>
                <a:gd name="connsiteX0" fmla="*/ 194064 w 316829"/>
                <a:gd name="connsiteY0" fmla="*/ 165647 h 169970"/>
                <a:gd name="connsiteX1" fmla="*/ 316830 w 316829"/>
                <a:gd name="connsiteY1" fmla="*/ 14395 h 169970"/>
                <a:gd name="connsiteX2" fmla="*/ 0 w 316829"/>
                <a:gd name="connsiteY2" fmla="*/ 0 h 169970"/>
                <a:gd name="connsiteX3" fmla="*/ 194064 w 316829"/>
                <a:gd name="connsiteY3" fmla="*/ 165647 h 16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29" h="169970">
                  <a:moveTo>
                    <a:pt x="194064" y="165647"/>
                  </a:moveTo>
                  <a:cubicBezTo>
                    <a:pt x="283297" y="145096"/>
                    <a:pt x="311132" y="70574"/>
                    <a:pt x="316830" y="14395"/>
                  </a:cubicBezTo>
                  <a:cubicBezTo>
                    <a:pt x="221992" y="23535"/>
                    <a:pt x="92938" y="16322"/>
                    <a:pt x="0" y="0"/>
                  </a:cubicBezTo>
                  <a:cubicBezTo>
                    <a:pt x="31" y="96658"/>
                    <a:pt x="81698" y="191544"/>
                    <a:pt x="194064" y="165647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E5D03C1E-C693-4A9A-9DDB-F53B5E95BCFF}"/>
                </a:ext>
              </a:extLst>
            </p:cNvPr>
            <p:cNvSpPr/>
            <p:nvPr/>
          </p:nvSpPr>
          <p:spPr>
            <a:xfrm>
              <a:off x="14607331" y="4117213"/>
              <a:ext cx="2203323" cy="1686711"/>
            </a:xfrm>
            <a:custGeom>
              <a:avLst/>
              <a:gdLst>
                <a:gd name="connsiteX0" fmla="*/ 2201586 w 2203323"/>
                <a:gd name="connsiteY0" fmla="*/ 1365368 h 1686711"/>
                <a:gd name="connsiteX1" fmla="*/ 1867165 w 2203323"/>
                <a:gd name="connsiteY1" fmla="*/ 1017504 h 1686711"/>
                <a:gd name="connsiteX2" fmla="*/ 1542023 w 2203323"/>
                <a:gd name="connsiteY2" fmla="*/ 488790 h 1686711"/>
                <a:gd name="connsiteX3" fmla="*/ 1365549 w 2203323"/>
                <a:gd name="connsiteY3" fmla="*/ 196608 h 1686711"/>
                <a:gd name="connsiteX4" fmla="*/ 1026489 w 2203323"/>
                <a:gd name="connsiteY4" fmla="*/ 113132 h 1686711"/>
                <a:gd name="connsiteX5" fmla="*/ 1026489 w 2203323"/>
                <a:gd name="connsiteY5" fmla="*/ 113101 h 1686711"/>
                <a:gd name="connsiteX6" fmla="*/ 0 w 2203323"/>
                <a:gd name="connsiteY6" fmla="*/ 535145 h 1686711"/>
                <a:gd name="connsiteX7" fmla="*/ 181143 w 2203323"/>
                <a:gd name="connsiteY7" fmla="*/ 827358 h 1686711"/>
                <a:gd name="connsiteX8" fmla="*/ 196150 w 2203323"/>
                <a:gd name="connsiteY8" fmla="*/ 824840 h 1686711"/>
                <a:gd name="connsiteX9" fmla="*/ 243195 w 2203323"/>
                <a:gd name="connsiteY9" fmla="*/ 957873 h 1686711"/>
                <a:gd name="connsiteX10" fmla="*/ 250294 w 2203323"/>
                <a:gd name="connsiteY10" fmla="*/ 902875 h 1686711"/>
                <a:gd name="connsiteX11" fmla="*/ 249111 w 2203323"/>
                <a:gd name="connsiteY11" fmla="*/ 796300 h 1686711"/>
                <a:gd name="connsiteX12" fmla="*/ 320504 w 2203323"/>
                <a:gd name="connsiteY12" fmla="*/ 678935 h 1686711"/>
                <a:gd name="connsiteX13" fmla="*/ 506286 w 2203323"/>
                <a:gd name="connsiteY13" fmla="*/ 498055 h 1686711"/>
                <a:gd name="connsiteX14" fmla="*/ 871468 w 2203323"/>
                <a:gd name="connsiteY14" fmla="*/ 460903 h 1686711"/>
                <a:gd name="connsiteX15" fmla="*/ 1078392 w 2203323"/>
                <a:gd name="connsiteY15" fmla="*/ 391075 h 1686711"/>
                <a:gd name="connsiteX16" fmla="*/ 1114726 w 2203323"/>
                <a:gd name="connsiteY16" fmla="*/ 627917 h 1686711"/>
                <a:gd name="connsiteX17" fmla="*/ 1333013 w 2203323"/>
                <a:gd name="connsiteY17" fmla="*/ 949479 h 1686711"/>
                <a:gd name="connsiteX18" fmla="*/ 1429688 w 2203323"/>
                <a:gd name="connsiteY18" fmla="*/ 912451 h 1686711"/>
                <a:gd name="connsiteX19" fmla="*/ 1574995 w 2203323"/>
                <a:gd name="connsiteY19" fmla="*/ 1057547 h 1686711"/>
                <a:gd name="connsiteX20" fmla="*/ 1429688 w 2203323"/>
                <a:gd name="connsiteY20" fmla="*/ 1202644 h 1686711"/>
                <a:gd name="connsiteX21" fmla="*/ 1410913 w 2203323"/>
                <a:gd name="connsiteY21" fmla="*/ 1201307 h 1686711"/>
                <a:gd name="connsiteX22" fmla="*/ 1395750 w 2203323"/>
                <a:gd name="connsiteY22" fmla="*/ 1234231 h 1686711"/>
                <a:gd name="connsiteX23" fmla="*/ 1285906 w 2203323"/>
                <a:gd name="connsiteY23" fmla="*/ 1388903 h 1686711"/>
                <a:gd name="connsiteX24" fmla="*/ 1353407 w 2203323"/>
                <a:gd name="connsiteY24" fmla="*/ 1388623 h 1686711"/>
                <a:gd name="connsiteX25" fmla="*/ 1353687 w 2203323"/>
                <a:gd name="connsiteY25" fmla="*/ 1388561 h 1686711"/>
                <a:gd name="connsiteX26" fmla="*/ 2044479 w 2203323"/>
                <a:gd name="connsiteY26" fmla="*/ 1663457 h 1686711"/>
                <a:gd name="connsiteX27" fmla="*/ 2055812 w 2203323"/>
                <a:gd name="connsiteY27" fmla="*/ 1686712 h 1686711"/>
                <a:gd name="connsiteX28" fmla="*/ 2201586 w 2203323"/>
                <a:gd name="connsiteY28" fmla="*/ 1365368 h 16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03323" h="1686711">
                  <a:moveTo>
                    <a:pt x="2201586" y="1365368"/>
                  </a:moveTo>
                  <a:cubicBezTo>
                    <a:pt x="2178360" y="1161294"/>
                    <a:pt x="1992577" y="1138101"/>
                    <a:pt x="1867165" y="1017504"/>
                  </a:cubicBezTo>
                  <a:cubicBezTo>
                    <a:pt x="1718527" y="873744"/>
                    <a:pt x="1620981" y="678935"/>
                    <a:pt x="1542023" y="488790"/>
                  </a:cubicBezTo>
                  <a:cubicBezTo>
                    <a:pt x="1500239" y="382121"/>
                    <a:pt x="1467703" y="266156"/>
                    <a:pt x="1365549" y="196608"/>
                  </a:cubicBezTo>
                  <a:cubicBezTo>
                    <a:pt x="1281921" y="140926"/>
                    <a:pt x="1124004" y="71378"/>
                    <a:pt x="1026489" y="113132"/>
                  </a:cubicBezTo>
                  <a:lnTo>
                    <a:pt x="1026489" y="113101"/>
                  </a:lnTo>
                  <a:cubicBezTo>
                    <a:pt x="640976" y="-137328"/>
                    <a:pt x="0" y="38889"/>
                    <a:pt x="0" y="535145"/>
                  </a:cubicBezTo>
                  <a:cubicBezTo>
                    <a:pt x="0" y="641845"/>
                    <a:pt x="23227" y="845888"/>
                    <a:pt x="181143" y="827358"/>
                  </a:cubicBezTo>
                  <a:cubicBezTo>
                    <a:pt x="186405" y="826768"/>
                    <a:pt x="191387" y="825928"/>
                    <a:pt x="196150" y="824840"/>
                  </a:cubicBezTo>
                  <a:cubicBezTo>
                    <a:pt x="207857" y="869858"/>
                    <a:pt x="223861" y="914317"/>
                    <a:pt x="243195" y="957873"/>
                  </a:cubicBezTo>
                  <a:cubicBezTo>
                    <a:pt x="248146" y="939966"/>
                    <a:pt x="251820" y="921871"/>
                    <a:pt x="250294" y="902875"/>
                  </a:cubicBezTo>
                  <a:cubicBezTo>
                    <a:pt x="247430" y="867464"/>
                    <a:pt x="247181" y="831680"/>
                    <a:pt x="249111" y="796300"/>
                  </a:cubicBezTo>
                  <a:cubicBezTo>
                    <a:pt x="280122" y="766609"/>
                    <a:pt x="296499" y="720876"/>
                    <a:pt x="320504" y="678935"/>
                  </a:cubicBezTo>
                  <a:cubicBezTo>
                    <a:pt x="362287" y="604724"/>
                    <a:pt x="431967" y="549073"/>
                    <a:pt x="506286" y="498055"/>
                  </a:cubicBezTo>
                  <a:cubicBezTo>
                    <a:pt x="631667" y="409946"/>
                    <a:pt x="722830" y="456270"/>
                    <a:pt x="871468" y="460903"/>
                  </a:cubicBezTo>
                  <a:cubicBezTo>
                    <a:pt x="942487" y="463638"/>
                    <a:pt x="1020512" y="439077"/>
                    <a:pt x="1078392" y="391075"/>
                  </a:cubicBezTo>
                  <a:cubicBezTo>
                    <a:pt x="1086580" y="504770"/>
                    <a:pt x="1114726" y="627917"/>
                    <a:pt x="1114726" y="627917"/>
                  </a:cubicBezTo>
                  <a:cubicBezTo>
                    <a:pt x="1154485" y="744224"/>
                    <a:pt x="1222048" y="878936"/>
                    <a:pt x="1333013" y="949479"/>
                  </a:cubicBezTo>
                  <a:cubicBezTo>
                    <a:pt x="1358700" y="926535"/>
                    <a:pt x="1392512" y="912451"/>
                    <a:pt x="1429688" y="912451"/>
                  </a:cubicBezTo>
                  <a:cubicBezTo>
                    <a:pt x="1509954" y="912451"/>
                    <a:pt x="1574995" y="977429"/>
                    <a:pt x="1574995" y="1057547"/>
                  </a:cubicBezTo>
                  <a:cubicBezTo>
                    <a:pt x="1574995" y="1137697"/>
                    <a:pt x="1509954" y="1202644"/>
                    <a:pt x="1429688" y="1202644"/>
                  </a:cubicBezTo>
                  <a:cubicBezTo>
                    <a:pt x="1423305" y="1202644"/>
                    <a:pt x="1417078" y="1202084"/>
                    <a:pt x="1410913" y="1201307"/>
                  </a:cubicBezTo>
                  <a:cubicBezTo>
                    <a:pt x="1406087" y="1212437"/>
                    <a:pt x="1401106" y="1223474"/>
                    <a:pt x="1395750" y="1234231"/>
                  </a:cubicBezTo>
                  <a:cubicBezTo>
                    <a:pt x="1366919" y="1291996"/>
                    <a:pt x="1330274" y="1344040"/>
                    <a:pt x="1285906" y="1388903"/>
                  </a:cubicBezTo>
                  <a:cubicBezTo>
                    <a:pt x="1326568" y="1388747"/>
                    <a:pt x="1351476" y="1388654"/>
                    <a:pt x="1353407" y="1388623"/>
                  </a:cubicBezTo>
                  <a:cubicBezTo>
                    <a:pt x="1353500" y="1388623"/>
                    <a:pt x="1353594" y="1388561"/>
                    <a:pt x="1353687" y="1388561"/>
                  </a:cubicBezTo>
                  <a:cubicBezTo>
                    <a:pt x="1504567" y="1351097"/>
                    <a:pt x="1974550" y="1581038"/>
                    <a:pt x="2044479" y="1663457"/>
                  </a:cubicBezTo>
                  <a:cubicBezTo>
                    <a:pt x="2048900" y="1671136"/>
                    <a:pt x="2052668" y="1678877"/>
                    <a:pt x="2055812" y="1686712"/>
                  </a:cubicBezTo>
                  <a:cubicBezTo>
                    <a:pt x="2150182" y="1603951"/>
                    <a:pt x="2214912" y="1493085"/>
                    <a:pt x="2201586" y="1365368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8A64D6-E35A-45C5-9CAD-B92D0D73D9B9}"/>
                </a:ext>
              </a:extLst>
            </p:cNvPr>
            <p:cNvSpPr/>
            <p:nvPr/>
          </p:nvSpPr>
          <p:spPr>
            <a:xfrm>
              <a:off x="15473078" y="7733608"/>
              <a:ext cx="267699" cy="364574"/>
            </a:xfrm>
            <a:custGeom>
              <a:avLst/>
              <a:gdLst>
                <a:gd name="connsiteX0" fmla="*/ 1145 w 267699"/>
                <a:gd name="connsiteY0" fmla="*/ 0 h 364574"/>
                <a:gd name="connsiteX1" fmla="*/ 2515 w 267699"/>
                <a:gd name="connsiteY1" fmla="*/ 133748 h 364574"/>
                <a:gd name="connsiteX2" fmla="*/ 16276 w 267699"/>
                <a:gd name="connsiteY2" fmla="*/ 226489 h 364574"/>
                <a:gd name="connsiteX3" fmla="*/ 18051 w 267699"/>
                <a:gd name="connsiteY3" fmla="*/ 236625 h 364574"/>
                <a:gd name="connsiteX4" fmla="*/ 70420 w 267699"/>
                <a:gd name="connsiteY4" fmla="*/ 236158 h 364574"/>
                <a:gd name="connsiteX5" fmla="*/ 70825 w 267699"/>
                <a:gd name="connsiteY5" fmla="*/ 236158 h 364574"/>
                <a:gd name="connsiteX6" fmla="*/ 74530 w 267699"/>
                <a:gd name="connsiteY6" fmla="*/ 238863 h 364574"/>
                <a:gd name="connsiteX7" fmla="*/ 216910 w 267699"/>
                <a:gd name="connsiteY7" fmla="*/ 364559 h 364574"/>
                <a:gd name="connsiteX8" fmla="*/ 266820 w 267699"/>
                <a:gd name="connsiteY8" fmla="*/ 304649 h 364574"/>
                <a:gd name="connsiteX9" fmla="*/ 264516 w 267699"/>
                <a:gd name="connsiteY9" fmla="*/ 203918 h 364574"/>
                <a:gd name="connsiteX10" fmla="*/ 1145 w 267699"/>
                <a:gd name="connsiteY10" fmla="*/ 0 h 3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99" h="364574">
                  <a:moveTo>
                    <a:pt x="1145" y="0"/>
                  </a:moveTo>
                  <a:cubicBezTo>
                    <a:pt x="-1097" y="45391"/>
                    <a:pt x="273" y="91311"/>
                    <a:pt x="2515" y="133748"/>
                  </a:cubicBezTo>
                  <a:cubicBezTo>
                    <a:pt x="4071" y="163035"/>
                    <a:pt x="10952" y="196892"/>
                    <a:pt x="16276" y="226489"/>
                  </a:cubicBezTo>
                  <a:cubicBezTo>
                    <a:pt x="16899" y="229909"/>
                    <a:pt x="17491" y="233329"/>
                    <a:pt x="18051" y="236625"/>
                  </a:cubicBezTo>
                  <a:cubicBezTo>
                    <a:pt x="32778" y="254874"/>
                    <a:pt x="63103" y="236158"/>
                    <a:pt x="70420" y="236158"/>
                  </a:cubicBezTo>
                  <a:lnTo>
                    <a:pt x="70825" y="236158"/>
                  </a:lnTo>
                  <a:cubicBezTo>
                    <a:pt x="70825" y="236158"/>
                    <a:pt x="73565" y="235661"/>
                    <a:pt x="74530" y="238863"/>
                  </a:cubicBezTo>
                  <a:cubicBezTo>
                    <a:pt x="105634" y="341460"/>
                    <a:pt x="193372" y="365274"/>
                    <a:pt x="216910" y="364559"/>
                  </a:cubicBezTo>
                  <a:cubicBezTo>
                    <a:pt x="250941" y="364248"/>
                    <a:pt x="265294" y="332257"/>
                    <a:pt x="266820" y="304649"/>
                  </a:cubicBezTo>
                  <a:cubicBezTo>
                    <a:pt x="268781" y="278814"/>
                    <a:pt x="267224" y="241102"/>
                    <a:pt x="264516" y="203918"/>
                  </a:cubicBezTo>
                  <a:cubicBezTo>
                    <a:pt x="147853" y="164434"/>
                    <a:pt x="55444" y="68615"/>
                    <a:pt x="1145" y="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8DBA7116-8DA2-4FE9-BFD2-D3E0A892A83D}"/>
                </a:ext>
              </a:extLst>
            </p:cNvPr>
            <p:cNvSpPr/>
            <p:nvPr/>
          </p:nvSpPr>
          <p:spPr>
            <a:xfrm>
              <a:off x="16247211" y="7240632"/>
              <a:ext cx="403641" cy="430617"/>
            </a:xfrm>
            <a:custGeom>
              <a:avLst/>
              <a:gdLst>
                <a:gd name="connsiteX0" fmla="*/ 306150 w 403641"/>
                <a:gd name="connsiteY0" fmla="*/ 188794 h 430617"/>
                <a:gd name="connsiteX1" fmla="*/ 284761 w 403641"/>
                <a:gd name="connsiteY1" fmla="*/ 155807 h 430617"/>
                <a:gd name="connsiteX2" fmla="*/ 310354 w 403641"/>
                <a:gd name="connsiteY2" fmla="*/ 138180 h 430617"/>
                <a:gd name="connsiteX3" fmla="*/ 229838 w 403641"/>
                <a:gd name="connsiteY3" fmla="*/ 514 h 430617"/>
                <a:gd name="connsiteX4" fmla="*/ 149292 w 403641"/>
                <a:gd name="connsiteY4" fmla="*/ 35241 h 430617"/>
                <a:gd name="connsiteX5" fmla="*/ 149355 w 403641"/>
                <a:gd name="connsiteY5" fmla="*/ 35303 h 430617"/>
                <a:gd name="connsiteX6" fmla="*/ 50034 w 403641"/>
                <a:gd name="connsiteY6" fmla="*/ 110883 h 430617"/>
                <a:gd name="connsiteX7" fmla="*/ 49318 w 403641"/>
                <a:gd name="connsiteY7" fmla="*/ 111349 h 430617"/>
                <a:gd name="connsiteX8" fmla="*/ 49131 w 403641"/>
                <a:gd name="connsiteY8" fmla="*/ 111411 h 430617"/>
                <a:gd name="connsiteX9" fmla="*/ 0 w 403641"/>
                <a:gd name="connsiteY9" fmla="*/ 127671 h 430617"/>
                <a:gd name="connsiteX10" fmla="*/ 0 w 403641"/>
                <a:gd name="connsiteY10" fmla="*/ 127764 h 430617"/>
                <a:gd name="connsiteX11" fmla="*/ 85964 w 403641"/>
                <a:gd name="connsiteY11" fmla="*/ 316542 h 430617"/>
                <a:gd name="connsiteX12" fmla="*/ 142162 w 403641"/>
                <a:gd name="connsiteY12" fmla="*/ 395261 h 430617"/>
                <a:gd name="connsiteX13" fmla="*/ 185845 w 403641"/>
                <a:gd name="connsiteY13" fmla="*/ 365446 h 430617"/>
                <a:gd name="connsiteX14" fmla="*/ 186125 w 403641"/>
                <a:gd name="connsiteY14" fmla="*/ 365073 h 430617"/>
                <a:gd name="connsiteX15" fmla="*/ 186156 w 403641"/>
                <a:gd name="connsiteY15" fmla="*/ 365104 h 430617"/>
                <a:gd name="connsiteX16" fmla="*/ 193255 w 403641"/>
                <a:gd name="connsiteY16" fmla="*/ 371198 h 430617"/>
                <a:gd name="connsiteX17" fmla="*/ 193255 w 403641"/>
                <a:gd name="connsiteY17" fmla="*/ 371229 h 430617"/>
                <a:gd name="connsiteX18" fmla="*/ 377045 w 403641"/>
                <a:gd name="connsiteY18" fmla="*/ 420755 h 430617"/>
                <a:gd name="connsiteX19" fmla="*/ 377107 w 403641"/>
                <a:gd name="connsiteY19" fmla="*/ 420724 h 430617"/>
                <a:gd name="connsiteX20" fmla="*/ 378508 w 403641"/>
                <a:gd name="connsiteY20" fmla="*/ 419916 h 430617"/>
                <a:gd name="connsiteX21" fmla="*/ 397251 w 403641"/>
                <a:gd name="connsiteY21" fmla="*/ 350678 h 430617"/>
                <a:gd name="connsiteX22" fmla="*/ 306150 w 403641"/>
                <a:gd name="connsiteY22" fmla="*/ 188794 h 43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641" h="430617">
                  <a:moveTo>
                    <a:pt x="306150" y="188794"/>
                  </a:moveTo>
                  <a:cubicBezTo>
                    <a:pt x="293447" y="168896"/>
                    <a:pt x="284761" y="155807"/>
                    <a:pt x="284761" y="155807"/>
                  </a:cubicBezTo>
                  <a:lnTo>
                    <a:pt x="310354" y="138180"/>
                  </a:lnTo>
                  <a:cubicBezTo>
                    <a:pt x="310354" y="138180"/>
                    <a:pt x="238214" y="4182"/>
                    <a:pt x="229838" y="514"/>
                  </a:cubicBezTo>
                  <a:cubicBezTo>
                    <a:pt x="221432" y="-3124"/>
                    <a:pt x="191138" y="12981"/>
                    <a:pt x="149292" y="35241"/>
                  </a:cubicBezTo>
                  <a:lnTo>
                    <a:pt x="149355" y="35303"/>
                  </a:lnTo>
                  <a:cubicBezTo>
                    <a:pt x="116601" y="51625"/>
                    <a:pt x="76966" y="94250"/>
                    <a:pt x="50034" y="110883"/>
                  </a:cubicBezTo>
                  <a:cubicBezTo>
                    <a:pt x="49816" y="111038"/>
                    <a:pt x="49567" y="111194"/>
                    <a:pt x="49318" y="111349"/>
                  </a:cubicBezTo>
                  <a:cubicBezTo>
                    <a:pt x="49287" y="111349"/>
                    <a:pt x="49131" y="111411"/>
                    <a:pt x="49131" y="111411"/>
                  </a:cubicBezTo>
                  <a:cubicBezTo>
                    <a:pt x="35338" y="101587"/>
                    <a:pt x="93" y="103048"/>
                    <a:pt x="0" y="127671"/>
                  </a:cubicBezTo>
                  <a:cubicBezTo>
                    <a:pt x="0" y="127702"/>
                    <a:pt x="0" y="127733"/>
                    <a:pt x="0" y="127764"/>
                  </a:cubicBezTo>
                  <a:cubicBezTo>
                    <a:pt x="19802" y="193955"/>
                    <a:pt x="53365" y="258404"/>
                    <a:pt x="85964" y="316542"/>
                  </a:cubicBezTo>
                  <a:cubicBezTo>
                    <a:pt x="101967" y="345082"/>
                    <a:pt x="123232" y="369146"/>
                    <a:pt x="142162" y="395261"/>
                  </a:cubicBezTo>
                  <a:cubicBezTo>
                    <a:pt x="163428" y="405117"/>
                    <a:pt x="186717" y="385064"/>
                    <a:pt x="185845" y="365446"/>
                  </a:cubicBezTo>
                  <a:lnTo>
                    <a:pt x="186125" y="365073"/>
                  </a:lnTo>
                  <a:cubicBezTo>
                    <a:pt x="186125" y="365073"/>
                    <a:pt x="186156" y="365104"/>
                    <a:pt x="186156" y="365104"/>
                  </a:cubicBezTo>
                  <a:cubicBezTo>
                    <a:pt x="186312" y="365229"/>
                    <a:pt x="191013" y="368835"/>
                    <a:pt x="193255" y="371198"/>
                  </a:cubicBezTo>
                  <a:cubicBezTo>
                    <a:pt x="193255" y="371229"/>
                    <a:pt x="193255" y="371229"/>
                    <a:pt x="193255" y="371229"/>
                  </a:cubicBezTo>
                  <a:cubicBezTo>
                    <a:pt x="266422" y="449451"/>
                    <a:pt x="356215" y="431792"/>
                    <a:pt x="377045" y="420755"/>
                  </a:cubicBezTo>
                  <a:cubicBezTo>
                    <a:pt x="377045" y="420755"/>
                    <a:pt x="377076" y="420724"/>
                    <a:pt x="377107" y="420724"/>
                  </a:cubicBezTo>
                  <a:cubicBezTo>
                    <a:pt x="377605" y="420475"/>
                    <a:pt x="378041" y="420195"/>
                    <a:pt x="378508" y="419916"/>
                  </a:cubicBezTo>
                  <a:cubicBezTo>
                    <a:pt x="407432" y="404402"/>
                    <a:pt x="407931" y="375675"/>
                    <a:pt x="397251" y="350678"/>
                  </a:cubicBezTo>
                  <a:cubicBezTo>
                    <a:pt x="379504" y="306500"/>
                    <a:pt x="333518" y="231760"/>
                    <a:pt x="306150" y="188794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7B5BC755-9B3B-4BA6-94F1-8E19DBFCDDA2}"/>
                </a:ext>
              </a:extLst>
            </p:cNvPr>
            <p:cNvSpPr/>
            <p:nvPr/>
          </p:nvSpPr>
          <p:spPr>
            <a:xfrm>
              <a:off x="15464450" y="4984509"/>
              <a:ext cx="71910" cy="78839"/>
            </a:xfrm>
            <a:custGeom>
              <a:avLst/>
              <a:gdLst>
                <a:gd name="connsiteX0" fmla="*/ 71856 w 71910"/>
                <a:gd name="connsiteY0" fmla="*/ 37570 h 78839"/>
                <a:gd name="connsiteX1" fmla="*/ 37981 w 71910"/>
                <a:gd name="connsiteY1" fmla="*/ 78795 h 78839"/>
                <a:gd name="connsiteX2" fmla="*/ 58 w 71910"/>
                <a:gd name="connsiteY2" fmla="*/ 41239 h 78839"/>
                <a:gd name="connsiteX3" fmla="*/ 33933 w 71910"/>
                <a:gd name="connsiteY3" fmla="*/ 45 h 78839"/>
                <a:gd name="connsiteX4" fmla="*/ 71856 w 71910"/>
                <a:gd name="connsiteY4" fmla="*/ 37570 h 7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0" h="78839">
                  <a:moveTo>
                    <a:pt x="71856" y="37570"/>
                  </a:moveTo>
                  <a:cubicBezTo>
                    <a:pt x="72945" y="59333"/>
                    <a:pt x="57814" y="77769"/>
                    <a:pt x="37981" y="78795"/>
                  </a:cubicBezTo>
                  <a:cubicBezTo>
                    <a:pt x="18148" y="79821"/>
                    <a:pt x="1179" y="63002"/>
                    <a:pt x="58" y="41239"/>
                  </a:cubicBezTo>
                  <a:cubicBezTo>
                    <a:pt x="-1063" y="19507"/>
                    <a:pt x="14100" y="1040"/>
                    <a:pt x="33933" y="45"/>
                  </a:cubicBezTo>
                  <a:cubicBezTo>
                    <a:pt x="53766" y="-981"/>
                    <a:pt x="70735" y="15807"/>
                    <a:pt x="71856" y="3757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97E13CDA-32D6-4CAF-9E36-0C1BF156702A}"/>
                </a:ext>
              </a:extLst>
            </p:cNvPr>
            <p:cNvSpPr/>
            <p:nvPr/>
          </p:nvSpPr>
          <p:spPr>
            <a:xfrm>
              <a:off x="15064210" y="4975247"/>
              <a:ext cx="71913" cy="78868"/>
            </a:xfrm>
            <a:custGeom>
              <a:avLst/>
              <a:gdLst>
                <a:gd name="connsiteX0" fmla="*/ 58 w 71913"/>
                <a:gd name="connsiteY0" fmla="*/ 41267 h 78868"/>
                <a:gd name="connsiteX1" fmla="*/ 33933 w 71913"/>
                <a:gd name="connsiteY1" fmla="*/ 42 h 78868"/>
                <a:gd name="connsiteX2" fmla="*/ 71856 w 71913"/>
                <a:gd name="connsiteY2" fmla="*/ 37598 h 78868"/>
                <a:gd name="connsiteX3" fmla="*/ 37981 w 71913"/>
                <a:gd name="connsiteY3" fmla="*/ 78824 h 78868"/>
                <a:gd name="connsiteX4" fmla="*/ 58 w 71913"/>
                <a:gd name="connsiteY4" fmla="*/ 41267 h 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" h="78868">
                  <a:moveTo>
                    <a:pt x="58" y="41267"/>
                  </a:moveTo>
                  <a:cubicBezTo>
                    <a:pt x="-1063" y="19535"/>
                    <a:pt x="14100" y="1068"/>
                    <a:pt x="33933" y="42"/>
                  </a:cubicBezTo>
                  <a:cubicBezTo>
                    <a:pt x="53766" y="-953"/>
                    <a:pt x="70735" y="15867"/>
                    <a:pt x="71856" y="37598"/>
                  </a:cubicBezTo>
                  <a:cubicBezTo>
                    <a:pt x="72976" y="59361"/>
                    <a:pt x="57814" y="77798"/>
                    <a:pt x="37981" y="78824"/>
                  </a:cubicBezTo>
                  <a:cubicBezTo>
                    <a:pt x="18148" y="79850"/>
                    <a:pt x="1179" y="63030"/>
                    <a:pt x="58" y="4126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F28F7942-D0CE-4F0A-AE0A-3EC063FE60CD}"/>
                </a:ext>
              </a:extLst>
            </p:cNvPr>
            <p:cNvSpPr/>
            <p:nvPr/>
          </p:nvSpPr>
          <p:spPr>
            <a:xfrm>
              <a:off x="15055638" y="4840771"/>
              <a:ext cx="100381" cy="35366"/>
            </a:xfrm>
            <a:custGeom>
              <a:avLst/>
              <a:gdLst>
                <a:gd name="connsiteX0" fmla="*/ 95559 w 100381"/>
                <a:gd name="connsiteY0" fmla="*/ 15537 h 35366"/>
                <a:gd name="connsiteX1" fmla="*/ 1126 w 100381"/>
                <a:gd name="connsiteY1" fmla="*/ 21257 h 35366"/>
                <a:gd name="connsiteX2" fmla="*/ 10436 w 100381"/>
                <a:gd name="connsiteY2" fmla="*/ 33351 h 35366"/>
                <a:gd name="connsiteX3" fmla="*/ 46054 w 100381"/>
                <a:gd name="connsiteY3" fmla="*/ 24273 h 35366"/>
                <a:gd name="connsiteX4" fmla="*/ 87495 w 100381"/>
                <a:gd name="connsiteY4" fmla="*/ 34595 h 35366"/>
                <a:gd name="connsiteX5" fmla="*/ 95559 w 100381"/>
                <a:gd name="connsiteY5" fmla="*/ 15537 h 3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81" h="35366">
                  <a:moveTo>
                    <a:pt x="95559" y="15537"/>
                  </a:moveTo>
                  <a:cubicBezTo>
                    <a:pt x="69094" y="365"/>
                    <a:pt x="20088" y="-12382"/>
                    <a:pt x="1126" y="21257"/>
                  </a:cubicBezTo>
                  <a:cubicBezTo>
                    <a:pt x="-2579" y="27879"/>
                    <a:pt x="3462" y="34750"/>
                    <a:pt x="10436" y="33351"/>
                  </a:cubicBezTo>
                  <a:cubicBezTo>
                    <a:pt x="22765" y="30895"/>
                    <a:pt x="33196" y="24988"/>
                    <a:pt x="46054" y="24273"/>
                  </a:cubicBezTo>
                  <a:cubicBezTo>
                    <a:pt x="60096" y="23496"/>
                    <a:pt x="74823" y="29247"/>
                    <a:pt x="87495" y="34595"/>
                  </a:cubicBezTo>
                  <a:cubicBezTo>
                    <a:pt x="98610" y="39289"/>
                    <a:pt x="105553" y="21257"/>
                    <a:pt x="95559" y="1553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58BB82E-9413-46AF-A877-0575C44F6843}"/>
                </a:ext>
              </a:extLst>
            </p:cNvPr>
            <p:cNvSpPr/>
            <p:nvPr/>
          </p:nvSpPr>
          <p:spPr>
            <a:xfrm>
              <a:off x="15445790" y="4840914"/>
              <a:ext cx="100372" cy="35378"/>
            </a:xfrm>
            <a:custGeom>
              <a:avLst/>
              <a:gdLst>
                <a:gd name="connsiteX0" fmla="*/ 87495 w 100372"/>
                <a:gd name="connsiteY0" fmla="*/ 34607 h 35378"/>
                <a:gd name="connsiteX1" fmla="*/ 95528 w 100372"/>
                <a:gd name="connsiteY1" fmla="*/ 15549 h 35378"/>
                <a:gd name="connsiteX2" fmla="*/ 1126 w 100372"/>
                <a:gd name="connsiteY2" fmla="*/ 21270 h 35378"/>
                <a:gd name="connsiteX3" fmla="*/ 10436 w 100372"/>
                <a:gd name="connsiteY3" fmla="*/ 33364 h 35378"/>
                <a:gd name="connsiteX4" fmla="*/ 46054 w 100372"/>
                <a:gd name="connsiteY4" fmla="*/ 24285 h 35378"/>
                <a:gd name="connsiteX5" fmla="*/ 87495 w 100372"/>
                <a:gd name="connsiteY5" fmla="*/ 34607 h 3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72" h="35378">
                  <a:moveTo>
                    <a:pt x="87495" y="34607"/>
                  </a:moveTo>
                  <a:cubicBezTo>
                    <a:pt x="98610" y="39302"/>
                    <a:pt x="105553" y="21270"/>
                    <a:pt x="95528" y="15549"/>
                  </a:cubicBezTo>
                  <a:cubicBezTo>
                    <a:pt x="69063" y="377"/>
                    <a:pt x="20057" y="-12401"/>
                    <a:pt x="1126" y="21270"/>
                  </a:cubicBezTo>
                  <a:cubicBezTo>
                    <a:pt x="-2579" y="27861"/>
                    <a:pt x="3462" y="34732"/>
                    <a:pt x="10436" y="33364"/>
                  </a:cubicBezTo>
                  <a:cubicBezTo>
                    <a:pt x="22734" y="30908"/>
                    <a:pt x="33164" y="25000"/>
                    <a:pt x="46054" y="24285"/>
                  </a:cubicBezTo>
                  <a:cubicBezTo>
                    <a:pt x="60096" y="23508"/>
                    <a:pt x="74792" y="29260"/>
                    <a:pt x="87495" y="3460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9" name="Picture 2">
            <a:extLst>
              <a:ext uri="{FF2B5EF4-FFF2-40B4-BE49-F238E27FC236}">
                <a16:creationId xmlns:a16="http://schemas.microsoft.com/office/drawing/2014/main" id="{CE23E589-86B0-41E8-9DF4-AF4D9B963B21}"/>
              </a:ext>
            </a:extLst>
          </p:cNvPr>
          <p:cNvGrpSpPr/>
          <p:nvPr/>
        </p:nvGrpSpPr>
        <p:grpSpPr>
          <a:xfrm>
            <a:off x="1524000" y="4965628"/>
            <a:ext cx="2564481" cy="2804486"/>
            <a:chOff x="9940218" y="3776753"/>
            <a:chExt cx="3500311" cy="4114758"/>
          </a:xfrm>
        </p:grpSpPr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99840DDF-2D15-4EEA-A6A2-9041796DC59A}"/>
                </a:ext>
              </a:extLst>
            </p:cNvPr>
            <p:cNvSpPr/>
            <p:nvPr/>
          </p:nvSpPr>
          <p:spPr>
            <a:xfrm>
              <a:off x="9956687" y="3793180"/>
              <a:ext cx="3483842" cy="4081817"/>
            </a:xfrm>
            <a:custGeom>
              <a:avLst/>
              <a:gdLst>
                <a:gd name="connsiteX0" fmla="*/ 3459642 w 3483842"/>
                <a:gd name="connsiteY0" fmla="*/ 629597 h 4081817"/>
                <a:gd name="connsiteX1" fmla="*/ 3400120 w 3483842"/>
                <a:gd name="connsiteY1" fmla="*/ 687590 h 4081817"/>
                <a:gd name="connsiteX2" fmla="*/ 3436992 w 3483842"/>
                <a:gd name="connsiteY2" fmla="*/ 591888 h 4081817"/>
                <a:gd name="connsiteX3" fmla="*/ 3342721 w 3483842"/>
                <a:gd name="connsiteY3" fmla="*/ 644866 h 4081817"/>
                <a:gd name="connsiteX4" fmla="*/ 3375410 w 3483842"/>
                <a:gd name="connsiteY4" fmla="*/ 543121 h 4081817"/>
                <a:gd name="connsiteX5" fmla="*/ 3268398 w 3483842"/>
                <a:gd name="connsiteY5" fmla="*/ 611144 h 4081817"/>
                <a:gd name="connsiteX6" fmla="*/ 3286641 w 3483842"/>
                <a:gd name="connsiteY6" fmla="*/ 507503 h 4081817"/>
                <a:gd name="connsiteX7" fmla="*/ 3177377 w 3483842"/>
                <a:gd name="connsiteY7" fmla="*/ 603815 h 4081817"/>
                <a:gd name="connsiteX8" fmla="*/ 3167950 w 3483842"/>
                <a:gd name="connsiteY8" fmla="*/ 573597 h 4081817"/>
                <a:gd name="connsiteX9" fmla="*/ 3119624 w 3483842"/>
                <a:gd name="connsiteY9" fmla="*/ 530102 h 4081817"/>
                <a:gd name="connsiteX10" fmla="*/ 3109650 w 3483842"/>
                <a:gd name="connsiteY10" fmla="*/ 686432 h 4081817"/>
                <a:gd name="connsiteX11" fmla="*/ 3114155 w 3483842"/>
                <a:gd name="connsiteY11" fmla="*/ 729766 h 4081817"/>
                <a:gd name="connsiteX12" fmla="*/ 3100255 w 3483842"/>
                <a:gd name="connsiteY12" fmla="*/ 727902 h 4081817"/>
                <a:gd name="connsiteX13" fmla="*/ 3114251 w 3483842"/>
                <a:gd name="connsiteY13" fmla="*/ 730473 h 4081817"/>
                <a:gd name="connsiteX14" fmla="*/ 3115056 w 3483842"/>
                <a:gd name="connsiteY14" fmla="*/ 735135 h 4081817"/>
                <a:gd name="connsiteX15" fmla="*/ 3115377 w 3483842"/>
                <a:gd name="connsiteY15" fmla="*/ 734428 h 4081817"/>
                <a:gd name="connsiteX16" fmla="*/ 3129084 w 3483842"/>
                <a:gd name="connsiteY16" fmla="*/ 776443 h 4081817"/>
                <a:gd name="connsiteX17" fmla="*/ 3116986 w 3483842"/>
                <a:gd name="connsiteY17" fmla="*/ 773840 h 4081817"/>
                <a:gd name="connsiteX18" fmla="*/ 3048712 w 3483842"/>
                <a:gd name="connsiteY18" fmla="*/ 766092 h 4081817"/>
                <a:gd name="connsiteX19" fmla="*/ 2853832 w 3483842"/>
                <a:gd name="connsiteY19" fmla="*/ 866551 h 4081817"/>
                <a:gd name="connsiteX20" fmla="*/ 2770147 w 3483842"/>
                <a:gd name="connsiteY20" fmla="*/ 835626 h 4081817"/>
                <a:gd name="connsiteX21" fmla="*/ 2770436 w 3483842"/>
                <a:gd name="connsiteY21" fmla="*/ 819167 h 4081817"/>
                <a:gd name="connsiteX22" fmla="*/ 2779896 w 3483842"/>
                <a:gd name="connsiteY22" fmla="*/ 819649 h 4081817"/>
                <a:gd name="connsiteX23" fmla="*/ 2778673 w 3483842"/>
                <a:gd name="connsiteY23" fmla="*/ 834758 h 4081817"/>
                <a:gd name="connsiteX24" fmla="*/ 2780153 w 3483842"/>
                <a:gd name="connsiteY24" fmla="*/ 831511 h 4081817"/>
                <a:gd name="connsiteX25" fmla="*/ 2833627 w 3483842"/>
                <a:gd name="connsiteY25" fmla="*/ 687557 h 4081817"/>
                <a:gd name="connsiteX26" fmla="*/ 2837295 w 3483842"/>
                <a:gd name="connsiteY26" fmla="*/ 673316 h 4081817"/>
                <a:gd name="connsiteX27" fmla="*/ 2847204 w 3483842"/>
                <a:gd name="connsiteY27" fmla="*/ 674699 h 4081817"/>
                <a:gd name="connsiteX28" fmla="*/ 2845435 w 3483842"/>
                <a:gd name="connsiteY28" fmla="*/ 659204 h 4081817"/>
                <a:gd name="connsiteX29" fmla="*/ 2865769 w 3483842"/>
                <a:gd name="connsiteY29" fmla="*/ 661229 h 4081817"/>
                <a:gd name="connsiteX30" fmla="*/ 2878381 w 3483842"/>
                <a:gd name="connsiteY30" fmla="*/ 661840 h 4081817"/>
                <a:gd name="connsiteX31" fmla="*/ 3004086 w 3483842"/>
                <a:gd name="connsiteY31" fmla="*/ 536274 h 4081817"/>
                <a:gd name="connsiteX32" fmla="*/ 2878381 w 3483842"/>
                <a:gd name="connsiteY32" fmla="*/ 410676 h 4081817"/>
                <a:gd name="connsiteX33" fmla="*/ 2828222 w 3483842"/>
                <a:gd name="connsiteY33" fmla="*/ 421124 h 4081817"/>
                <a:gd name="connsiteX34" fmla="*/ 2798653 w 3483842"/>
                <a:gd name="connsiteY34" fmla="*/ 434015 h 4081817"/>
                <a:gd name="connsiteX35" fmla="*/ 2804123 w 3483842"/>
                <a:gd name="connsiteY35" fmla="*/ 409101 h 4081817"/>
                <a:gd name="connsiteX36" fmla="*/ 2797913 w 3483842"/>
                <a:gd name="connsiteY36" fmla="*/ 411448 h 4081817"/>
                <a:gd name="connsiteX37" fmla="*/ 2790706 w 3483842"/>
                <a:gd name="connsiteY37" fmla="*/ 400164 h 4081817"/>
                <a:gd name="connsiteX38" fmla="*/ 2100213 w 3483842"/>
                <a:gd name="connsiteY38" fmla="*/ 67862 h 4081817"/>
                <a:gd name="connsiteX39" fmla="*/ 2093618 w 3483842"/>
                <a:gd name="connsiteY39" fmla="*/ 67894 h 4081817"/>
                <a:gd name="connsiteX40" fmla="*/ 1872934 w 3483842"/>
                <a:gd name="connsiteY40" fmla="*/ 105345 h 4081817"/>
                <a:gd name="connsiteX41" fmla="*/ 1855495 w 3483842"/>
                <a:gd name="connsiteY41" fmla="*/ 78406 h 4081817"/>
                <a:gd name="connsiteX42" fmla="*/ 1854723 w 3483842"/>
                <a:gd name="connsiteY42" fmla="*/ 82135 h 4081817"/>
                <a:gd name="connsiteX43" fmla="*/ 1858230 w 3483842"/>
                <a:gd name="connsiteY43" fmla="*/ 84546 h 4081817"/>
                <a:gd name="connsiteX44" fmla="*/ 1859356 w 3483842"/>
                <a:gd name="connsiteY44" fmla="*/ 84386 h 4081817"/>
                <a:gd name="connsiteX45" fmla="*/ 1843848 w 3483842"/>
                <a:gd name="connsiteY45" fmla="*/ 89786 h 4081817"/>
                <a:gd name="connsiteX46" fmla="*/ 1837767 w 3483842"/>
                <a:gd name="connsiteY46" fmla="*/ 75770 h 4081817"/>
                <a:gd name="connsiteX47" fmla="*/ 1722390 w 3483842"/>
                <a:gd name="connsiteY47" fmla="*/ 0 h 4081817"/>
                <a:gd name="connsiteX48" fmla="*/ 1596717 w 3483842"/>
                <a:gd name="connsiteY48" fmla="*/ 125598 h 4081817"/>
                <a:gd name="connsiteX49" fmla="*/ 1653183 w 3483842"/>
                <a:gd name="connsiteY49" fmla="*/ 230365 h 4081817"/>
                <a:gd name="connsiteX50" fmla="*/ 1665410 w 3483842"/>
                <a:gd name="connsiteY50" fmla="*/ 238466 h 4081817"/>
                <a:gd name="connsiteX51" fmla="*/ 1657720 w 3483842"/>
                <a:gd name="connsiteY51" fmla="*/ 253575 h 4081817"/>
                <a:gd name="connsiteX52" fmla="*/ 1656690 w 3483842"/>
                <a:gd name="connsiteY52" fmla="*/ 255503 h 4081817"/>
                <a:gd name="connsiteX53" fmla="*/ 1656851 w 3483842"/>
                <a:gd name="connsiteY53" fmla="*/ 252739 h 4081817"/>
                <a:gd name="connsiteX54" fmla="*/ 1654953 w 3483842"/>
                <a:gd name="connsiteY54" fmla="*/ 250681 h 4081817"/>
                <a:gd name="connsiteX55" fmla="*/ 1653409 w 3483842"/>
                <a:gd name="connsiteY55" fmla="*/ 250328 h 4081817"/>
                <a:gd name="connsiteX56" fmla="*/ 1650867 w 3483842"/>
                <a:gd name="connsiteY56" fmla="*/ 251292 h 4081817"/>
                <a:gd name="connsiteX57" fmla="*/ 1676606 w 3483842"/>
                <a:gd name="connsiteY57" fmla="*/ 271352 h 4081817"/>
                <a:gd name="connsiteX58" fmla="*/ 1633107 w 3483842"/>
                <a:gd name="connsiteY58" fmla="*/ 372422 h 4081817"/>
                <a:gd name="connsiteX59" fmla="*/ 1618017 w 3483842"/>
                <a:gd name="connsiteY59" fmla="*/ 670005 h 4081817"/>
                <a:gd name="connsiteX60" fmla="*/ 1628441 w 3483842"/>
                <a:gd name="connsiteY60" fmla="*/ 678556 h 4081817"/>
                <a:gd name="connsiteX61" fmla="*/ 1629053 w 3483842"/>
                <a:gd name="connsiteY61" fmla="*/ 678653 h 4081817"/>
                <a:gd name="connsiteX62" fmla="*/ 1626833 w 3483842"/>
                <a:gd name="connsiteY62" fmla="*/ 695112 h 4081817"/>
                <a:gd name="connsiteX63" fmla="*/ 1621685 w 3483842"/>
                <a:gd name="connsiteY63" fmla="*/ 716907 h 4081817"/>
                <a:gd name="connsiteX64" fmla="*/ 1586486 w 3483842"/>
                <a:gd name="connsiteY64" fmla="*/ 791617 h 4081817"/>
                <a:gd name="connsiteX65" fmla="*/ 1568533 w 3483842"/>
                <a:gd name="connsiteY65" fmla="*/ 900177 h 4081817"/>
                <a:gd name="connsiteX66" fmla="*/ 1568533 w 3483842"/>
                <a:gd name="connsiteY66" fmla="*/ 908374 h 4081817"/>
                <a:gd name="connsiteX67" fmla="*/ 1596621 w 3483842"/>
                <a:gd name="connsiteY67" fmla="*/ 1053968 h 4081817"/>
                <a:gd name="connsiteX68" fmla="*/ 1582336 w 3483842"/>
                <a:gd name="connsiteY68" fmla="*/ 1061715 h 4081817"/>
                <a:gd name="connsiteX69" fmla="*/ 1546719 w 3483842"/>
                <a:gd name="connsiteY69" fmla="*/ 1002115 h 4081817"/>
                <a:gd name="connsiteX70" fmla="*/ 1446077 w 3483842"/>
                <a:gd name="connsiteY70" fmla="*/ 736099 h 4081817"/>
                <a:gd name="connsiteX71" fmla="*/ 1248430 w 3483842"/>
                <a:gd name="connsiteY71" fmla="*/ 525923 h 4081817"/>
                <a:gd name="connsiteX72" fmla="*/ 1245567 w 3483842"/>
                <a:gd name="connsiteY72" fmla="*/ 524991 h 4081817"/>
                <a:gd name="connsiteX73" fmla="*/ 1254704 w 3483842"/>
                <a:gd name="connsiteY73" fmla="*/ 507438 h 4081817"/>
                <a:gd name="connsiteX74" fmla="*/ 1254801 w 3483842"/>
                <a:gd name="connsiteY74" fmla="*/ 508210 h 4081817"/>
                <a:gd name="connsiteX75" fmla="*/ 1256731 w 3483842"/>
                <a:gd name="connsiteY75" fmla="*/ 504288 h 4081817"/>
                <a:gd name="connsiteX76" fmla="*/ 1271146 w 3483842"/>
                <a:gd name="connsiteY76" fmla="*/ 506217 h 4081817"/>
                <a:gd name="connsiteX77" fmla="*/ 1257053 w 3483842"/>
                <a:gd name="connsiteY77" fmla="*/ 503677 h 4081817"/>
                <a:gd name="connsiteX78" fmla="*/ 1273913 w 3483842"/>
                <a:gd name="connsiteY78" fmla="*/ 463076 h 4081817"/>
                <a:gd name="connsiteX79" fmla="*/ 1308983 w 3483842"/>
                <a:gd name="connsiteY79" fmla="*/ 310410 h 4081817"/>
                <a:gd name="connsiteX80" fmla="*/ 1250264 w 3483842"/>
                <a:gd name="connsiteY80" fmla="*/ 338314 h 4081817"/>
                <a:gd name="connsiteX81" fmla="*/ 1232569 w 3483842"/>
                <a:gd name="connsiteY81" fmla="*/ 364610 h 4081817"/>
                <a:gd name="connsiteX82" fmla="*/ 1155350 w 3483842"/>
                <a:gd name="connsiteY82" fmla="*/ 241166 h 4081817"/>
                <a:gd name="connsiteX83" fmla="*/ 1143253 w 3483842"/>
                <a:gd name="connsiteY83" fmla="*/ 345675 h 4081817"/>
                <a:gd name="connsiteX84" fmla="*/ 1060114 w 3483842"/>
                <a:gd name="connsiteY84" fmla="*/ 250006 h 4081817"/>
                <a:gd name="connsiteX85" fmla="*/ 1062366 w 3483842"/>
                <a:gd name="connsiteY85" fmla="*/ 356830 h 4081817"/>
                <a:gd name="connsiteX86" fmla="*/ 987143 w 3483842"/>
                <a:gd name="connsiteY86" fmla="*/ 279196 h 4081817"/>
                <a:gd name="connsiteX87" fmla="*/ 995186 w 3483842"/>
                <a:gd name="connsiteY87" fmla="*/ 381423 h 4081817"/>
                <a:gd name="connsiteX88" fmla="*/ 954647 w 3483842"/>
                <a:gd name="connsiteY88" fmla="*/ 308835 h 4081817"/>
                <a:gd name="connsiteX89" fmla="*/ 921893 w 3483842"/>
                <a:gd name="connsiteY89" fmla="*/ 340532 h 4081817"/>
                <a:gd name="connsiteX90" fmla="*/ 936597 w 3483842"/>
                <a:gd name="connsiteY90" fmla="*/ 472656 h 4081817"/>
                <a:gd name="connsiteX91" fmla="*/ 952202 w 3483842"/>
                <a:gd name="connsiteY91" fmla="*/ 537078 h 4081817"/>
                <a:gd name="connsiteX92" fmla="*/ 958990 w 3483842"/>
                <a:gd name="connsiteY92" fmla="*/ 551383 h 4081817"/>
                <a:gd name="connsiteX93" fmla="*/ 867358 w 3483842"/>
                <a:gd name="connsiteY93" fmla="*/ 681224 h 4081817"/>
                <a:gd name="connsiteX94" fmla="*/ 1007606 w 3483842"/>
                <a:gd name="connsiteY94" fmla="*/ 1190495 h 4081817"/>
                <a:gd name="connsiteX95" fmla="*/ 1217189 w 3483842"/>
                <a:gd name="connsiteY95" fmla="*/ 1439505 h 4081817"/>
                <a:gd name="connsiteX96" fmla="*/ 1235271 w 3483842"/>
                <a:gd name="connsiteY96" fmla="*/ 1463036 h 4081817"/>
                <a:gd name="connsiteX97" fmla="*/ 1239615 w 3483842"/>
                <a:gd name="connsiteY97" fmla="*/ 1461172 h 4081817"/>
                <a:gd name="connsiteX98" fmla="*/ 1255831 w 3483842"/>
                <a:gd name="connsiteY98" fmla="*/ 1476506 h 4081817"/>
                <a:gd name="connsiteX99" fmla="*/ 1454121 w 3483842"/>
                <a:gd name="connsiteY99" fmla="*/ 1652735 h 4081817"/>
                <a:gd name="connsiteX100" fmla="*/ 1476450 w 3483842"/>
                <a:gd name="connsiteY100" fmla="*/ 1652735 h 4081817"/>
                <a:gd name="connsiteX101" fmla="*/ 1462164 w 3483842"/>
                <a:gd name="connsiteY101" fmla="*/ 1677424 h 4081817"/>
                <a:gd name="connsiteX102" fmla="*/ 1110982 w 3483842"/>
                <a:gd name="connsiteY102" fmla="*/ 2028179 h 4081817"/>
                <a:gd name="connsiteX103" fmla="*/ 991583 w 3483842"/>
                <a:gd name="connsiteY103" fmla="*/ 2128413 h 4081817"/>
                <a:gd name="connsiteX104" fmla="*/ 1014588 w 3483842"/>
                <a:gd name="connsiteY104" fmla="*/ 2311425 h 4081817"/>
                <a:gd name="connsiteX105" fmla="*/ 1023789 w 3483842"/>
                <a:gd name="connsiteY105" fmla="*/ 2326952 h 4081817"/>
                <a:gd name="connsiteX106" fmla="*/ 998951 w 3483842"/>
                <a:gd name="connsiteY106" fmla="*/ 2338717 h 4081817"/>
                <a:gd name="connsiteX107" fmla="*/ 313252 w 3483842"/>
                <a:gd name="connsiteY107" fmla="*/ 2692815 h 4081817"/>
                <a:gd name="connsiteX108" fmla="*/ 225609 w 3483842"/>
                <a:gd name="connsiteY108" fmla="*/ 2742997 h 4081817"/>
                <a:gd name="connsiteX109" fmla="*/ 202250 w 3483842"/>
                <a:gd name="connsiteY109" fmla="*/ 2739878 h 4081817"/>
                <a:gd name="connsiteX110" fmla="*/ 181981 w 3483842"/>
                <a:gd name="connsiteY110" fmla="*/ 2730845 h 4081817"/>
                <a:gd name="connsiteX111" fmla="*/ 72717 w 3483842"/>
                <a:gd name="connsiteY111" fmla="*/ 2697894 h 4081817"/>
                <a:gd name="connsiteX112" fmla="*/ 11521 w 3483842"/>
                <a:gd name="connsiteY112" fmla="*/ 2725766 h 4081817"/>
                <a:gd name="connsiteX113" fmla="*/ 13387 w 3483842"/>
                <a:gd name="connsiteY113" fmla="*/ 2785463 h 4081817"/>
                <a:gd name="connsiteX114" fmla="*/ 220590 w 3483842"/>
                <a:gd name="connsiteY114" fmla="*/ 3013191 h 4081817"/>
                <a:gd name="connsiteX115" fmla="*/ 235840 w 3483842"/>
                <a:gd name="connsiteY115" fmla="*/ 3027368 h 4081817"/>
                <a:gd name="connsiteX116" fmla="*/ 303664 w 3483842"/>
                <a:gd name="connsiteY116" fmla="*/ 3071763 h 4081817"/>
                <a:gd name="connsiteX117" fmla="*/ 315118 w 3483842"/>
                <a:gd name="connsiteY117" fmla="*/ 3068934 h 4081817"/>
                <a:gd name="connsiteX118" fmla="*/ 344364 w 3483842"/>
                <a:gd name="connsiteY118" fmla="*/ 3052442 h 4081817"/>
                <a:gd name="connsiteX119" fmla="*/ 379692 w 3483842"/>
                <a:gd name="connsiteY119" fmla="*/ 3032254 h 4081817"/>
                <a:gd name="connsiteX120" fmla="*/ 462508 w 3483842"/>
                <a:gd name="connsiteY120" fmla="*/ 3006183 h 4081817"/>
                <a:gd name="connsiteX121" fmla="*/ 467431 w 3483842"/>
                <a:gd name="connsiteY121" fmla="*/ 3005476 h 4081817"/>
                <a:gd name="connsiteX122" fmla="*/ 1541506 w 3483842"/>
                <a:gd name="connsiteY122" fmla="*/ 2751740 h 4081817"/>
                <a:gd name="connsiteX123" fmla="*/ 1546912 w 3483842"/>
                <a:gd name="connsiteY123" fmla="*/ 2750326 h 4081817"/>
                <a:gd name="connsiteX124" fmla="*/ 1552092 w 3483842"/>
                <a:gd name="connsiteY124" fmla="*/ 2752512 h 4081817"/>
                <a:gd name="connsiteX125" fmla="*/ 1735871 w 3483842"/>
                <a:gd name="connsiteY125" fmla="*/ 2806679 h 4081817"/>
                <a:gd name="connsiteX126" fmla="*/ 1835097 w 3483842"/>
                <a:gd name="connsiteY126" fmla="*/ 2819088 h 4081817"/>
                <a:gd name="connsiteX127" fmla="*/ 1849447 w 3483842"/>
                <a:gd name="connsiteY127" fmla="*/ 2820567 h 4081817"/>
                <a:gd name="connsiteX128" fmla="*/ 1849897 w 3483842"/>
                <a:gd name="connsiteY128" fmla="*/ 2834969 h 4081817"/>
                <a:gd name="connsiteX129" fmla="*/ 1919748 w 3483842"/>
                <a:gd name="connsiteY129" fmla="*/ 3812330 h 4081817"/>
                <a:gd name="connsiteX130" fmla="*/ 1919908 w 3483842"/>
                <a:gd name="connsiteY130" fmla="*/ 3812748 h 4081817"/>
                <a:gd name="connsiteX131" fmla="*/ 1915340 w 3483842"/>
                <a:gd name="connsiteY131" fmla="*/ 3869744 h 4081817"/>
                <a:gd name="connsiteX132" fmla="*/ 1913731 w 3483842"/>
                <a:gd name="connsiteY132" fmla="*/ 3910475 h 4081817"/>
                <a:gd name="connsiteX133" fmla="*/ 1912573 w 3483842"/>
                <a:gd name="connsiteY133" fmla="*/ 3944422 h 4081817"/>
                <a:gd name="connsiteX134" fmla="*/ 1986027 w 3483842"/>
                <a:gd name="connsiteY134" fmla="*/ 3995021 h 4081817"/>
                <a:gd name="connsiteX135" fmla="*/ 2005653 w 3483842"/>
                <a:gd name="connsiteY135" fmla="*/ 4001965 h 4081817"/>
                <a:gd name="connsiteX136" fmla="*/ 2303748 w 3483842"/>
                <a:gd name="connsiteY136" fmla="*/ 4080692 h 4081817"/>
                <a:gd name="connsiteX137" fmla="*/ 2318194 w 3483842"/>
                <a:gd name="connsiteY137" fmla="*/ 4081817 h 4081817"/>
                <a:gd name="connsiteX138" fmla="*/ 2357318 w 3483842"/>
                <a:gd name="connsiteY138" fmla="*/ 4054782 h 4081817"/>
                <a:gd name="connsiteX139" fmla="*/ 2274212 w 3483842"/>
                <a:gd name="connsiteY139" fmla="*/ 3906038 h 4081817"/>
                <a:gd name="connsiteX140" fmla="*/ 2256774 w 3483842"/>
                <a:gd name="connsiteY140" fmla="*/ 3892119 h 4081817"/>
                <a:gd name="connsiteX141" fmla="*/ 2243293 w 3483842"/>
                <a:gd name="connsiteY141" fmla="*/ 3872927 h 4081817"/>
                <a:gd name="connsiteX142" fmla="*/ 2370124 w 3483842"/>
                <a:gd name="connsiteY142" fmla="*/ 3439491 h 4081817"/>
                <a:gd name="connsiteX143" fmla="*/ 2496086 w 3483842"/>
                <a:gd name="connsiteY143" fmla="*/ 2800668 h 4081817"/>
                <a:gd name="connsiteX144" fmla="*/ 2497663 w 3483842"/>
                <a:gd name="connsiteY144" fmla="*/ 2789995 h 4081817"/>
                <a:gd name="connsiteX145" fmla="*/ 2508087 w 3483842"/>
                <a:gd name="connsiteY145" fmla="*/ 2787166 h 4081817"/>
                <a:gd name="connsiteX146" fmla="*/ 2649011 w 3483842"/>
                <a:gd name="connsiteY146" fmla="*/ 2702781 h 4081817"/>
                <a:gd name="connsiteX147" fmla="*/ 2621502 w 3483842"/>
                <a:gd name="connsiteY147" fmla="*/ 2495498 h 4081817"/>
                <a:gd name="connsiteX148" fmla="*/ 2541259 w 3483842"/>
                <a:gd name="connsiteY148" fmla="*/ 1896955 h 4081817"/>
                <a:gd name="connsiteX149" fmla="*/ 2538074 w 3483842"/>
                <a:gd name="connsiteY149" fmla="*/ 1847674 h 4081817"/>
                <a:gd name="connsiteX150" fmla="*/ 2771852 w 3483842"/>
                <a:gd name="connsiteY150" fmla="*/ 1732942 h 4081817"/>
                <a:gd name="connsiteX151" fmla="*/ 2921881 w 3483842"/>
                <a:gd name="connsiteY151" fmla="*/ 1669098 h 4081817"/>
                <a:gd name="connsiteX152" fmla="*/ 3252472 w 3483842"/>
                <a:gd name="connsiteY152" fmla="*/ 1412887 h 4081817"/>
                <a:gd name="connsiteX153" fmla="*/ 3374799 w 3483842"/>
                <a:gd name="connsiteY153" fmla="*/ 1211937 h 4081817"/>
                <a:gd name="connsiteX154" fmla="*/ 3344941 w 3483842"/>
                <a:gd name="connsiteY154" fmla="*/ 898152 h 4081817"/>
                <a:gd name="connsiteX155" fmla="*/ 3345874 w 3483842"/>
                <a:gd name="connsiteY155" fmla="*/ 892526 h 4081817"/>
                <a:gd name="connsiteX156" fmla="*/ 3396806 w 3483842"/>
                <a:gd name="connsiteY156" fmla="*/ 848999 h 4081817"/>
                <a:gd name="connsiteX157" fmla="*/ 3430139 w 3483842"/>
                <a:gd name="connsiteY157" fmla="*/ 791713 h 4081817"/>
                <a:gd name="connsiteX158" fmla="*/ 3481939 w 3483842"/>
                <a:gd name="connsiteY158" fmla="*/ 669266 h 4081817"/>
                <a:gd name="connsiteX159" fmla="*/ 3459642 w 3483842"/>
                <a:gd name="connsiteY159" fmla="*/ 629597 h 408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3483842" h="4081817">
                  <a:moveTo>
                    <a:pt x="3459642" y="629597"/>
                  </a:moveTo>
                  <a:cubicBezTo>
                    <a:pt x="3434836" y="635351"/>
                    <a:pt x="3417076" y="671323"/>
                    <a:pt x="3400120" y="687590"/>
                  </a:cubicBezTo>
                  <a:cubicBezTo>
                    <a:pt x="3413730" y="665601"/>
                    <a:pt x="3440434" y="618442"/>
                    <a:pt x="3436992" y="591888"/>
                  </a:cubicBezTo>
                  <a:cubicBezTo>
                    <a:pt x="3429559" y="535599"/>
                    <a:pt x="3354175" y="623617"/>
                    <a:pt x="3342721" y="644866"/>
                  </a:cubicBezTo>
                  <a:cubicBezTo>
                    <a:pt x="3351408" y="621110"/>
                    <a:pt x="3386253" y="568678"/>
                    <a:pt x="3375410" y="543121"/>
                  </a:cubicBezTo>
                  <a:cubicBezTo>
                    <a:pt x="3354658" y="492169"/>
                    <a:pt x="3283778" y="591470"/>
                    <a:pt x="3268398" y="611144"/>
                  </a:cubicBezTo>
                  <a:cubicBezTo>
                    <a:pt x="3278244" y="593817"/>
                    <a:pt x="3332747" y="513193"/>
                    <a:pt x="3286641" y="507503"/>
                  </a:cubicBezTo>
                  <a:cubicBezTo>
                    <a:pt x="3247678" y="502874"/>
                    <a:pt x="3194108" y="575011"/>
                    <a:pt x="3177377" y="603815"/>
                  </a:cubicBezTo>
                  <a:cubicBezTo>
                    <a:pt x="3178471" y="601950"/>
                    <a:pt x="3169752" y="577551"/>
                    <a:pt x="3167950" y="573597"/>
                  </a:cubicBezTo>
                  <a:cubicBezTo>
                    <a:pt x="3157880" y="551705"/>
                    <a:pt x="3138704" y="527209"/>
                    <a:pt x="3119624" y="530102"/>
                  </a:cubicBezTo>
                  <a:cubicBezTo>
                    <a:pt x="3067341" y="538107"/>
                    <a:pt x="3103312" y="658400"/>
                    <a:pt x="3109650" y="686432"/>
                  </a:cubicBezTo>
                  <a:cubicBezTo>
                    <a:pt x="3110519" y="705270"/>
                    <a:pt x="3112868" y="721665"/>
                    <a:pt x="3114155" y="729766"/>
                  </a:cubicBezTo>
                  <a:lnTo>
                    <a:pt x="3100255" y="727902"/>
                  </a:lnTo>
                  <a:lnTo>
                    <a:pt x="3114251" y="730473"/>
                  </a:lnTo>
                  <a:cubicBezTo>
                    <a:pt x="3114734" y="733431"/>
                    <a:pt x="3115056" y="735135"/>
                    <a:pt x="3115056" y="735135"/>
                  </a:cubicBezTo>
                  <a:lnTo>
                    <a:pt x="3115377" y="734428"/>
                  </a:lnTo>
                  <a:cubicBezTo>
                    <a:pt x="3115989" y="747801"/>
                    <a:pt x="3121297" y="762299"/>
                    <a:pt x="3129084" y="776443"/>
                  </a:cubicBezTo>
                  <a:lnTo>
                    <a:pt x="3116986" y="773840"/>
                  </a:lnTo>
                  <a:cubicBezTo>
                    <a:pt x="3093177" y="768696"/>
                    <a:pt x="3070237" y="766092"/>
                    <a:pt x="3048712" y="766092"/>
                  </a:cubicBezTo>
                  <a:cubicBezTo>
                    <a:pt x="2971590" y="766092"/>
                    <a:pt x="2907821" y="798946"/>
                    <a:pt x="2853832" y="866551"/>
                  </a:cubicBezTo>
                  <a:cubicBezTo>
                    <a:pt x="2831085" y="847617"/>
                    <a:pt x="2801967" y="836108"/>
                    <a:pt x="2770147" y="835626"/>
                  </a:cubicBezTo>
                  <a:lnTo>
                    <a:pt x="2770436" y="819167"/>
                  </a:lnTo>
                  <a:cubicBezTo>
                    <a:pt x="2773590" y="819199"/>
                    <a:pt x="2776743" y="819392"/>
                    <a:pt x="2779896" y="819649"/>
                  </a:cubicBezTo>
                  <a:lnTo>
                    <a:pt x="2778673" y="834758"/>
                  </a:lnTo>
                  <a:lnTo>
                    <a:pt x="2780153" y="831511"/>
                  </a:lnTo>
                  <a:cubicBezTo>
                    <a:pt x="2797913" y="792195"/>
                    <a:pt x="2820017" y="740278"/>
                    <a:pt x="2833627" y="687557"/>
                  </a:cubicBezTo>
                  <a:lnTo>
                    <a:pt x="2837295" y="673316"/>
                  </a:lnTo>
                  <a:lnTo>
                    <a:pt x="2847204" y="674699"/>
                  </a:lnTo>
                  <a:lnTo>
                    <a:pt x="2845435" y="659204"/>
                  </a:lnTo>
                  <a:lnTo>
                    <a:pt x="2865769" y="661229"/>
                  </a:lnTo>
                  <a:cubicBezTo>
                    <a:pt x="2869984" y="661647"/>
                    <a:pt x="2874231" y="661840"/>
                    <a:pt x="2878381" y="661840"/>
                  </a:cubicBezTo>
                  <a:cubicBezTo>
                    <a:pt x="2947685" y="661840"/>
                    <a:pt x="3004086" y="605519"/>
                    <a:pt x="3004086" y="536274"/>
                  </a:cubicBezTo>
                  <a:cubicBezTo>
                    <a:pt x="3004086" y="466998"/>
                    <a:pt x="2947685" y="410676"/>
                    <a:pt x="2878381" y="410676"/>
                  </a:cubicBezTo>
                  <a:cubicBezTo>
                    <a:pt x="2861039" y="410676"/>
                    <a:pt x="2844180" y="414180"/>
                    <a:pt x="2828222" y="421124"/>
                  </a:cubicBezTo>
                  <a:lnTo>
                    <a:pt x="2798653" y="434015"/>
                  </a:lnTo>
                  <a:lnTo>
                    <a:pt x="2804123" y="409101"/>
                  </a:lnTo>
                  <a:lnTo>
                    <a:pt x="2797913" y="411448"/>
                  </a:lnTo>
                  <a:lnTo>
                    <a:pt x="2790706" y="400164"/>
                  </a:lnTo>
                  <a:cubicBezTo>
                    <a:pt x="2643927" y="170636"/>
                    <a:pt x="2338142" y="67862"/>
                    <a:pt x="2100213" y="67862"/>
                  </a:cubicBezTo>
                  <a:lnTo>
                    <a:pt x="2093618" y="67894"/>
                  </a:lnTo>
                  <a:cubicBezTo>
                    <a:pt x="2016142" y="68505"/>
                    <a:pt x="1937765" y="81814"/>
                    <a:pt x="1872934" y="105345"/>
                  </a:cubicBezTo>
                  <a:lnTo>
                    <a:pt x="1855495" y="78406"/>
                  </a:lnTo>
                  <a:cubicBezTo>
                    <a:pt x="1854369" y="79564"/>
                    <a:pt x="1854369" y="81139"/>
                    <a:pt x="1854723" y="82135"/>
                  </a:cubicBezTo>
                  <a:cubicBezTo>
                    <a:pt x="1855206" y="83582"/>
                    <a:pt x="1856589" y="84546"/>
                    <a:pt x="1858230" y="84546"/>
                  </a:cubicBezTo>
                  <a:cubicBezTo>
                    <a:pt x="1858649" y="84546"/>
                    <a:pt x="1859099" y="84482"/>
                    <a:pt x="1859356" y="84386"/>
                  </a:cubicBezTo>
                  <a:lnTo>
                    <a:pt x="1843848" y="89786"/>
                  </a:lnTo>
                  <a:lnTo>
                    <a:pt x="1837767" y="75770"/>
                  </a:lnTo>
                  <a:cubicBezTo>
                    <a:pt x="1817819" y="29736"/>
                    <a:pt x="1772550" y="0"/>
                    <a:pt x="1722390" y="0"/>
                  </a:cubicBezTo>
                  <a:cubicBezTo>
                    <a:pt x="1653087" y="0"/>
                    <a:pt x="1596717" y="56353"/>
                    <a:pt x="1596717" y="125598"/>
                  </a:cubicBezTo>
                  <a:cubicBezTo>
                    <a:pt x="1596717" y="167839"/>
                    <a:pt x="1617824" y="206994"/>
                    <a:pt x="1653183" y="230365"/>
                  </a:cubicBezTo>
                  <a:lnTo>
                    <a:pt x="1665410" y="238466"/>
                  </a:lnTo>
                  <a:lnTo>
                    <a:pt x="1657720" y="253575"/>
                  </a:lnTo>
                  <a:cubicBezTo>
                    <a:pt x="1657366" y="254217"/>
                    <a:pt x="1657012" y="254860"/>
                    <a:pt x="1656690" y="255503"/>
                  </a:cubicBezTo>
                  <a:cubicBezTo>
                    <a:pt x="1657109" y="254668"/>
                    <a:pt x="1657173" y="253639"/>
                    <a:pt x="1656851" y="252739"/>
                  </a:cubicBezTo>
                  <a:cubicBezTo>
                    <a:pt x="1656529" y="251839"/>
                    <a:pt x="1655822" y="251099"/>
                    <a:pt x="1654953" y="250681"/>
                  </a:cubicBezTo>
                  <a:cubicBezTo>
                    <a:pt x="1654631" y="250521"/>
                    <a:pt x="1654116" y="250328"/>
                    <a:pt x="1653409" y="250328"/>
                  </a:cubicBezTo>
                  <a:cubicBezTo>
                    <a:pt x="1652411" y="250328"/>
                    <a:pt x="1651478" y="250681"/>
                    <a:pt x="1650867" y="251292"/>
                  </a:cubicBezTo>
                  <a:lnTo>
                    <a:pt x="1676606" y="271352"/>
                  </a:lnTo>
                  <a:cubicBezTo>
                    <a:pt x="1657398" y="304495"/>
                    <a:pt x="1642341" y="339471"/>
                    <a:pt x="1633107" y="372422"/>
                  </a:cubicBezTo>
                  <a:cubicBezTo>
                    <a:pt x="1622521" y="410387"/>
                    <a:pt x="1583526" y="616256"/>
                    <a:pt x="1618017" y="670005"/>
                  </a:cubicBezTo>
                  <a:cubicBezTo>
                    <a:pt x="1621974" y="676210"/>
                    <a:pt x="1625739" y="677945"/>
                    <a:pt x="1628441" y="678556"/>
                  </a:cubicBezTo>
                  <a:lnTo>
                    <a:pt x="1629053" y="678653"/>
                  </a:lnTo>
                  <a:cubicBezTo>
                    <a:pt x="1628280" y="684150"/>
                    <a:pt x="1627476" y="689615"/>
                    <a:pt x="1626833" y="695112"/>
                  </a:cubicBezTo>
                  <a:cubicBezTo>
                    <a:pt x="1625803" y="702538"/>
                    <a:pt x="1624259" y="709996"/>
                    <a:pt x="1621685" y="716907"/>
                  </a:cubicBezTo>
                  <a:cubicBezTo>
                    <a:pt x="1613223" y="743107"/>
                    <a:pt x="1596524" y="766189"/>
                    <a:pt x="1586486" y="791617"/>
                  </a:cubicBezTo>
                  <a:cubicBezTo>
                    <a:pt x="1572619" y="825982"/>
                    <a:pt x="1569015" y="863465"/>
                    <a:pt x="1568533" y="900177"/>
                  </a:cubicBezTo>
                  <a:lnTo>
                    <a:pt x="1568533" y="908374"/>
                  </a:lnTo>
                  <a:cubicBezTo>
                    <a:pt x="1568694" y="959938"/>
                    <a:pt x="1577284" y="1008190"/>
                    <a:pt x="1596621" y="1053968"/>
                  </a:cubicBezTo>
                  <a:lnTo>
                    <a:pt x="1582336" y="1061715"/>
                  </a:lnTo>
                  <a:cubicBezTo>
                    <a:pt x="1568082" y="1040980"/>
                    <a:pt x="1556403" y="1021403"/>
                    <a:pt x="1546719" y="1002115"/>
                  </a:cubicBezTo>
                  <a:cubicBezTo>
                    <a:pt x="1505246" y="922197"/>
                    <a:pt x="1473039" y="822928"/>
                    <a:pt x="1446077" y="736099"/>
                  </a:cubicBezTo>
                  <a:cubicBezTo>
                    <a:pt x="1413613" y="630240"/>
                    <a:pt x="1345243" y="557555"/>
                    <a:pt x="1248430" y="525923"/>
                  </a:cubicBezTo>
                  <a:lnTo>
                    <a:pt x="1245567" y="524991"/>
                  </a:lnTo>
                  <a:cubicBezTo>
                    <a:pt x="1249492" y="519268"/>
                    <a:pt x="1252613" y="513386"/>
                    <a:pt x="1254704" y="507438"/>
                  </a:cubicBezTo>
                  <a:lnTo>
                    <a:pt x="1254801" y="508210"/>
                  </a:lnTo>
                  <a:cubicBezTo>
                    <a:pt x="1254801" y="508210"/>
                    <a:pt x="1255541" y="506795"/>
                    <a:pt x="1256731" y="504288"/>
                  </a:cubicBezTo>
                  <a:lnTo>
                    <a:pt x="1271146" y="506217"/>
                  </a:lnTo>
                  <a:lnTo>
                    <a:pt x="1257053" y="503677"/>
                  </a:lnTo>
                  <a:cubicBezTo>
                    <a:pt x="1260528" y="496476"/>
                    <a:pt x="1267574" y="481271"/>
                    <a:pt x="1273913" y="463076"/>
                  </a:cubicBezTo>
                  <a:cubicBezTo>
                    <a:pt x="1287973" y="438033"/>
                    <a:pt x="1356794" y="332977"/>
                    <a:pt x="1308983" y="310410"/>
                  </a:cubicBezTo>
                  <a:cubicBezTo>
                    <a:pt x="1291512" y="302181"/>
                    <a:pt x="1266159" y="320215"/>
                    <a:pt x="1250264" y="338314"/>
                  </a:cubicBezTo>
                  <a:cubicBezTo>
                    <a:pt x="1247369" y="341593"/>
                    <a:pt x="1232054" y="362520"/>
                    <a:pt x="1232569" y="364610"/>
                  </a:cubicBezTo>
                  <a:cubicBezTo>
                    <a:pt x="1224782" y="332206"/>
                    <a:pt x="1194024" y="247820"/>
                    <a:pt x="1155350" y="241166"/>
                  </a:cubicBezTo>
                  <a:cubicBezTo>
                    <a:pt x="1109566" y="233451"/>
                    <a:pt x="1138780" y="326259"/>
                    <a:pt x="1143253" y="345675"/>
                  </a:cubicBezTo>
                  <a:cubicBezTo>
                    <a:pt x="1134115" y="322465"/>
                    <a:pt x="1094541" y="207090"/>
                    <a:pt x="1060114" y="250006"/>
                  </a:cubicBezTo>
                  <a:cubicBezTo>
                    <a:pt x="1042386" y="271384"/>
                    <a:pt x="1060822" y="331595"/>
                    <a:pt x="1062366" y="356830"/>
                  </a:cubicBezTo>
                  <a:cubicBezTo>
                    <a:pt x="1057476" y="333202"/>
                    <a:pt x="1010341" y="227343"/>
                    <a:pt x="987143" y="279196"/>
                  </a:cubicBezTo>
                  <a:cubicBezTo>
                    <a:pt x="976268" y="303659"/>
                    <a:pt x="988398" y="356477"/>
                    <a:pt x="995186" y="381423"/>
                  </a:cubicBezTo>
                  <a:cubicBezTo>
                    <a:pt x="983539" y="360977"/>
                    <a:pt x="976815" y="321437"/>
                    <a:pt x="954647" y="308835"/>
                  </a:cubicBezTo>
                  <a:cubicBezTo>
                    <a:pt x="930323" y="296973"/>
                    <a:pt x="923534" y="322015"/>
                    <a:pt x="921893" y="340532"/>
                  </a:cubicBezTo>
                  <a:cubicBezTo>
                    <a:pt x="917872" y="385537"/>
                    <a:pt x="928779" y="428871"/>
                    <a:pt x="936597" y="472656"/>
                  </a:cubicBezTo>
                  <a:cubicBezTo>
                    <a:pt x="940587" y="494998"/>
                    <a:pt x="943161" y="516022"/>
                    <a:pt x="952202" y="537078"/>
                  </a:cubicBezTo>
                  <a:cubicBezTo>
                    <a:pt x="954261" y="541900"/>
                    <a:pt x="956545" y="546690"/>
                    <a:pt x="958990" y="551383"/>
                  </a:cubicBezTo>
                  <a:cubicBezTo>
                    <a:pt x="911758" y="580058"/>
                    <a:pt x="880903" y="623682"/>
                    <a:pt x="867358" y="681224"/>
                  </a:cubicBezTo>
                  <a:cubicBezTo>
                    <a:pt x="832964" y="827300"/>
                    <a:pt x="915941" y="1047602"/>
                    <a:pt x="1007606" y="1190495"/>
                  </a:cubicBezTo>
                  <a:cubicBezTo>
                    <a:pt x="1070635" y="1288704"/>
                    <a:pt x="1146470" y="1370582"/>
                    <a:pt x="1217189" y="1439505"/>
                  </a:cubicBezTo>
                  <a:cubicBezTo>
                    <a:pt x="1223141" y="1447510"/>
                    <a:pt x="1229158" y="1455353"/>
                    <a:pt x="1235271" y="1463036"/>
                  </a:cubicBezTo>
                  <a:lnTo>
                    <a:pt x="1239615" y="1461172"/>
                  </a:lnTo>
                  <a:cubicBezTo>
                    <a:pt x="1245052" y="1466380"/>
                    <a:pt x="1250457" y="1471491"/>
                    <a:pt x="1255831" y="1476506"/>
                  </a:cubicBezTo>
                  <a:cubicBezTo>
                    <a:pt x="1269054" y="1488979"/>
                    <a:pt x="1425486" y="1627403"/>
                    <a:pt x="1454121" y="1652735"/>
                  </a:cubicBezTo>
                  <a:lnTo>
                    <a:pt x="1476450" y="1652735"/>
                  </a:lnTo>
                  <a:lnTo>
                    <a:pt x="1462164" y="1677424"/>
                  </a:lnTo>
                  <a:cubicBezTo>
                    <a:pt x="1382276" y="1815495"/>
                    <a:pt x="1225458" y="1938424"/>
                    <a:pt x="1110982" y="2028179"/>
                  </a:cubicBezTo>
                  <a:cubicBezTo>
                    <a:pt x="1060050" y="2068137"/>
                    <a:pt x="1016068" y="2102599"/>
                    <a:pt x="991583" y="2128413"/>
                  </a:cubicBezTo>
                  <a:cubicBezTo>
                    <a:pt x="945831" y="2176665"/>
                    <a:pt x="986371" y="2263783"/>
                    <a:pt x="1014588" y="2311425"/>
                  </a:cubicBezTo>
                  <a:lnTo>
                    <a:pt x="1023789" y="2326952"/>
                  </a:lnTo>
                  <a:lnTo>
                    <a:pt x="998951" y="2338717"/>
                  </a:lnTo>
                  <a:cubicBezTo>
                    <a:pt x="841361" y="2413491"/>
                    <a:pt x="376088" y="2634211"/>
                    <a:pt x="313252" y="2692815"/>
                  </a:cubicBezTo>
                  <a:cubicBezTo>
                    <a:pt x="258330" y="2723290"/>
                    <a:pt x="225609" y="2742997"/>
                    <a:pt x="225609" y="2742997"/>
                  </a:cubicBezTo>
                  <a:cubicBezTo>
                    <a:pt x="220879" y="2741582"/>
                    <a:pt x="212578" y="2740553"/>
                    <a:pt x="202250" y="2739878"/>
                  </a:cubicBezTo>
                  <a:cubicBezTo>
                    <a:pt x="196909" y="2737853"/>
                    <a:pt x="190410" y="2734831"/>
                    <a:pt x="181981" y="2730845"/>
                  </a:cubicBezTo>
                  <a:cubicBezTo>
                    <a:pt x="155726" y="2718533"/>
                    <a:pt x="111808" y="2697894"/>
                    <a:pt x="72717" y="2697894"/>
                  </a:cubicBezTo>
                  <a:cubicBezTo>
                    <a:pt x="46495" y="2697894"/>
                    <a:pt x="26482" y="2706992"/>
                    <a:pt x="11521" y="2725766"/>
                  </a:cubicBezTo>
                  <a:cubicBezTo>
                    <a:pt x="-4341" y="2745633"/>
                    <a:pt x="-3923" y="2761192"/>
                    <a:pt x="13387" y="2785463"/>
                  </a:cubicBezTo>
                  <a:cubicBezTo>
                    <a:pt x="62067" y="2856796"/>
                    <a:pt x="137612" y="2939800"/>
                    <a:pt x="220590" y="3013191"/>
                  </a:cubicBezTo>
                  <a:cubicBezTo>
                    <a:pt x="225319" y="3017370"/>
                    <a:pt x="230435" y="3022224"/>
                    <a:pt x="235840" y="3027368"/>
                  </a:cubicBezTo>
                  <a:cubicBezTo>
                    <a:pt x="255499" y="3046109"/>
                    <a:pt x="282397" y="3071763"/>
                    <a:pt x="303664" y="3071763"/>
                  </a:cubicBezTo>
                  <a:cubicBezTo>
                    <a:pt x="307525" y="3071763"/>
                    <a:pt x="311128" y="3070927"/>
                    <a:pt x="315118" y="3068934"/>
                  </a:cubicBezTo>
                  <a:cubicBezTo>
                    <a:pt x="327473" y="3063340"/>
                    <a:pt x="337061" y="3057618"/>
                    <a:pt x="344364" y="3052442"/>
                  </a:cubicBezTo>
                  <a:cubicBezTo>
                    <a:pt x="354403" y="3047813"/>
                    <a:pt x="369428" y="3043120"/>
                    <a:pt x="379692" y="3032254"/>
                  </a:cubicBezTo>
                  <a:cubicBezTo>
                    <a:pt x="383360" y="3028364"/>
                    <a:pt x="413861" y="3019106"/>
                    <a:pt x="462508" y="3006183"/>
                  </a:cubicBezTo>
                  <a:cubicBezTo>
                    <a:pt x="464149" y="3005990"/>
                    <a:pt x="465790" y="3005797"/>
                    <a:pt x="467431" y="3005476"/>
                  </a:cubicBezTo>
                  <a:cubicBezTo>
                    <a:pt x="568877" y="2986123"/>
                    <a:pt x="1181122" y="2845545"/>
                    <a:pt x="1541506" y="2751740"/>
                  </a:cubicBezTo>
                  <a:lnTo>
                    <a:pt x="1546912" y="2750326"/>
                  </a:lnTo>
                  <a:lnTo>
                    <a:pt x="1552092" y="2752512"/>
                  </a:lnTo>
                  <a:cubicBezTo>
                    <a:pt x="1616601" y="2779837"/>
                    <a:pt x="1678440" y="2798064"/>
                    <a:pt x="1735871" y="2806679"/>
                  </a:cubicBezTo>
                  <a:cubicBezTo>
                    <a:pt x="1767531" y="2811437"/>
                    <a:pt x="1800896" y="2815616"/>
                    <a:pt x="1835097" y="2819088"/>
                  </a:cubicBezTo>
                  <a:lnTo>
                    <a:pt x="1849447" y="2820567"/>
                  </a:lnTo>
                  <a:lnTo>
                    <a:pt x="1849897" y="2834969"/>
                  </a:lnTo>
                  <a:cubicBezTo>
                    <a:pt x="1863796" y="3284318"/>
                    <a:pt x="1909259" y="3778287"/>
                    <a:pt x="1919748" y="3812330"/>
                  </a:cubicBezTo>
                  <a:cubicBezTo>
                    <a:pt x="1919780" y="3812491"/>
                    <a:pt x="1919876" y="3812619"/>
                    <a:pt x="1919908" y="3812748"/>
                  </a:cubicBezTo>
                  <a:cubicBezTo>
                    <a:pt x="1918235" y="3845409"/>
                    <a:pt x="1916723" y="3865790"/>
                    <a:pt x="1915340" y="3869744"/>
                  </a:cubicBezTo>
                  <a:cubicBezTo>
                    <a:pt x="1910417" y="3883889"/>
                    <a:pt x="1913248" y="3899448"/>
                    <a:pt x="1913731" y="3910475"/>
                  </a:cubicBezTo>
                  <a:cubicBezTo>
                    <a:pt x="1912476" y="3919444"/>
                    <a:pt x="1911865" y="3930695"/>
                    <a:pt x="1912573" y="3944422"/>
                  </a:cubicBezTo>
                  <a:cubicBezTo>
                    <a:pt x="1913055" y="3970075"/>
                    <a:pt x="1953531" y="3983898"/>
                    <a:pt x="1986027" y="3995021"/>
                  </a:cubicBezTo>
                  <a:cubicBezTo>
                    <a:pt x="1993073" y="3997432"/>
                    <a:pt x="1999733" y="3999714"/>
                    <a:pt x="2005653" y="4001965"/>
                  </a:cubicBezTo>
                  <a:cubicBezTo>
                    <a:pt x="2109061" y="4041698"/>
                    <a:pt x="2217617" y="4070373"/>
                    <a:pt x="2303748" y="4080692"/>
                  </a:cubicBezTo>
                  <a:cubicBezTo>
                    <a:pt x="2309153" y="4081464"/>
                    <a:pt x="2313883" y="4081817"/>
                    <a:pt x="2318194" y="4081817"/>
                  </a:cubicBezTo>
                  <a:cubicBezTo>
                    <a:pt x="2334442" y="4081817"/>
                    <a:pt x="2347312" y="4077220"/>
                    <a:pt x="2357318" y="4054782"/>
                  </a:cubicBezTo>
                  <a:cubicBezTo>
                    <a:pt x="2385696" y="3991035"/>
                    <a:pt x="2313175" y="3935742"/>
                    <a:pt x="2274212" y="3906038"/>
                  </a:cubicBezTo>
                  <a:cubicBezTo>
                    <a:pt x="2266876" y="3900445"/>
                    <a:pt x="2261214" y="3896105"/>
                    <a:pt x="2256774" y="3892119"/>
                  </a:cubicBezTo>
                  <a:cubicBezTo>
                    <a:pt x="2251433" y="3883310"/>
                    <a:pt x="2246703" y="3876463"/>
                    <a:pt x="2243293" y="3872927"/>
                  </a:cubicBezTo>
                  <a:cubicBezTo>
                    <a:pt x="2243293" y="3872927"/>
                    <a:pt x="2318226" y="3677603"/>
                    <a:pt x="2370124" y="3439491"/>
                  </a:cubicBezTo>
                  <a:cubicBezTo>
                    <a:pt x="2417516" y="3246256"/>
                    <a:pt x="2465070" y="3010684"/>
                    <a:pt x="2496086" y="2800668"/>
                  </a:cubicBezTo>
                  <a:lnTo>
                    <a:pt x="2497663" y="2789995"/>
                  </a:lnTo>
                  <a:lnTo>
                    <a:pt x="2508087" y="2787166"/>
                  </a:lnTo>
                  <a:cubicBezTo>
                    <a:pt x="2592899" y="2764310"/>
                    <a:pt x="2644249" y="2733545"/>
                    <a:pt x="2649011" y="2702781"/>
                  </a:cubicBezTo>
                  <a:cubicBezTo>
                    <a:pt x="2653290" y="2674942"/>
                    <a:pt x="2639262" y="2595764"/>
                    <a:pt x="2621502" y="2495498"/>
                  </a:cubicBezTo>
                  <a:cubicBezTo>
                    <a:pt x="2594926" y="2345340"/>
                    <a:pt x="2558504" y="2139728"/>
                    <a:pt x="2541259" y="1896955"/>
                  </a:cubicBezTo>
                  <a:cubicBezTo>
                    <a:pt x="2539875" y="1877378"/>
                    <a:pt x="2538074" y="1847674"/>
                    <a:pt x="2538074" y="1847674"/>
                  </a:cubicBezTo>
                  <a:cubicBezTo>
                    <a:pt x="2537044" y="1830957"/>
                    <a:pt x="2537012" y="1829929"/>
                    <a:pt x="2771852" y="1732942"/>
                  </a:cubicBezTo>
                  <a:cubicBezTo>
                    <a:pt x="2842056" y="1703977"/>
                    <a:pt x="2908368" y="1676588"/>
                    <a:pt x="2921881" y="1669098"/>
                  </a:cubicBezTo>
                  <a:cubicBezTo>
                    <a:pt x="3062869" y="1591077"/>
                    <a:pt x="3167918" y="1509649"/>
                    <a:pt x="3252472" y="1412887"/>
                  </a:cubicBezTo>
                  <a:cubicBezTo>
                    <a:pt x="3298288" y="1360424"/>
                    <a:pt x="3338313" y="1294715"/>
                    <a:pt x="3374799" y="1211937"/>
                  </a:cubicBezTo>
                  <a:cubicBezTo>
                    <a:pt x="3428337" y="1090486"/>
                    <a:pt x="3417945" y="982055"/>
                    <a:pt x="3344941" y="898152"/>
                  </a:cubicBezTo>
                  <a:cubicBezTo>
                    <a:pt x="3345231" y="896287"/>
                    <a:pt x="3345585" y="894423"/>
                    <a:pt x="3345874" y="892526"/>
                  </a:cubicBezTo>
                  <a:cubicBezTo>
                    <a:pt x="3365340" y="881499"/>
                    <a:pt x="3382521" y="866133"/>
                    <a:pt x="3396806" y="848999"/>
                  </a:cubicBezTo>
                  <a:cubicBezTo>
                    <a:pt x="3411445" y="831383"/>
                    <a:pt x="3419939" y="811966"/>
                    <a:pt x="3430139" y="791713"/>
                  </a:cubicBezTo>
                  <a:cubicBezTo>
                    <a:pt x="3450151" y="751948"/>
                    <a:pt x="3472963" y="713532"/>
                    <a:pt x="3481939" y="669266"/>
                  </a:cubicBezTo>
                  <a:cubicBezTo>
                    <a:pt x="3485704" y="651103"/>
                    <a:pt x="3486379" y="625128"/>
                    <a:pt x="3459642" y="629597"/>
                  </a:cubicBezTo>
                </a:path>
              </a:pathLst>
            </a:custGeom>
            <a:solidFill>
              <a:srgbClr val="FABCA4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F1E79C8A-1A02-451B-AD2C-A8AB3A359FB6}"/>
                </a:ext>
              </a:extLst>
            </p:cNvPr>
            <p:cNvSpPr/>
            <p:nvPr/>
          </p:nvSpPr>
          <p:spPr>
            <a:xfrm>
              <a:off x="11852550" y="7662957"/>
              <a:ext cx="484561" cy="228554"/>
            </a:xfrm>
            <a:custGeom>
              <a:avLst/>
              <a:gdLst>
                <a:gd name="connsiteX0" fmla="*/ 369823 w 484561"/>
                <a:gd name="connsiteY0" fmla="*/ 8165 h 228554"/>
                <a:gd name="connsiteX1" fmla="*/ 347494 w 484561"/>
                <a:gd name="connsiteY1" fmla="*/ 3183 h 228554"/>
                <a:gd name="connsiteX2" fmla="*/ 240257 w 484561"/>
                <a:gd name="connsiteY2" fmla="*/ 79821 h 228554"/>
                <a:gd name="connsiteX3" fmla="*/ 19541 w 484561"/>
                <a:gd name="connsiteY3" fmla="*/ 0 h 228554"/>
                <a:gd name="connsiteX4" fmla="*/ 301 w 484561"/>
                <a:gd name="connsiteY4" fmla="*/ 74999 h 228554"/>
                <a:gd name="connsiteX5" fmla="*/ 103934 w 484561"/>
                <a:gd name="connsiteY5" fmla="*/ 147586 h 228554"/>
                <a:gd name="connsiteX6" fmla="*/ 405665 w 484561"/>
                <a:gd name="connsiteY6" fmla="*/ 227278 h 228554"/>
                <a:gd name="connsiteX7" fmla="*/ 476577 w 484561"/>
                <a:gd name="connsiteY7" fmla="*/ 191756 h 228554"/>
                <a:gd name="connsiteX8" fmla="*/ 369823 w 484561"/>
                <a:gd name="connsiteY8" fmla="*/ 8165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61" h="228554">
                  <a:moveTo>
                    <a:pt x="369823" y="8165"/>
                  </a:moveTo>
                  <a:cubicBezTo>
                    <a:pt x="364482" y="2411"/>
                    <a:pt x="356663" y="1286"/>
                    <a:pt x="347494" y="3183"/>
                  </a:cubicBezTo>
                  <a:cubicBezTo>
                    <a:pt x="307115" y="11637"/>
                    <a:pt x="240257" y="79821"/>
                    <a:pt x="240257" y="79821"/>
                  </a:cubicBezTo>
                  <a:lnTo>
                    <a:pt x="19541" y="0"/>
                  </a:lnTo>
                  <a:cubicBezTo>
                    <a:pt x="6993" y="3825"/>
                    <a:pt x="-1759" y="35040"/>
                    <a:pt x="301" y="74999"/>
                  </a:cubicBezTo>
                  <a:cubicBezTo>
                    <a:pt x="1137" y="119136"/>
                    <a:pt x="67674" y="133667"/>
                    <a:pt x="103934" y="147586"/>
                  </a:cubicBezTo>
                  <a:cubicBezTo>
                    <a:pt x="204543" y="186259"/>
                    <a:pt x="316349" y="216574"/>
                    <a:pt x="405665" y="227278"/>
                  </a:cubicBezTo>
                  <a:cubicBezTo>
                    <a:pt x="436262" y="231554"/>
                    <a:pt x="461133" y="226378"/>
                    <a:pt x="476577" y="191756"/>
                  </a:cubicBezTo>
                  <a:cubicBezTo>
                    <a:pt x="517149" y="100620"/>
                    <a:pt x="390961" y="29414"/>
                    <a:pt x="369823" y="816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71D6ADB-D1A0-4AEC-9D68-C7D0F095B2DA}"/>
                </a:ext>
              </a:extLst>
            </p:cNvPr>
            <p:cNvSpPr/>
            <p:nvPr/>
          </p:nvSpPr>
          <p:spPr>
            <a:xfrm>
              <a:off x="9940218" y="6474658"/>
              <a:ext cx="396362" cy="406793"/>
            </a:xfrm>
            <a:custGeom>
              <a:avLst/>
              <a:gdLst>
                <a:gd name="connsiteX0" fmla="*/ 396194 w 396362"/>
                <a:gd name="connsiteY0" fmla="*/ 350840 h 406793"/>
                <a:gd name="connsiteX1" fmla="*/ 223546 w 396362"/>
                <a:gd name="connsiteY1" fmla="*/ 191971 h 406793"/>
                <a:gd name="connsiteX2" fmla="*/ 242143 w 396362"/>
                <a:gd name="connsiteY2" fmla="*/ 61551 h 406793"/>
                <a:gd name="connsiteX3" fmla="*/ 227407 w 396362"/>
                <a:gd name="connsiteY3" fmla="*/ 44063 h 406793"/>
                <a:gd name="connsiteX4" fmla="*/ 15153 w 396362"/>
                <a:gd name="connsiteY4" fmla="*/ 34097 h 406793"/>
                <a:gd name="connsiteX5" fmla="*/ 16311 w 396362"/>
                <a:gd name="connsiteY5" fmla="*/ 113307 h 406793"/>
                <a:gd name="connsiteX6" fmla="*/ 226217 w 396362"/>
                <a:gd name="connsiteY6" fmla="*/ 344090 h 406793"/>
                <a:gd name="connsiteX7" fmla="*/ 338473 w 396362"/>
                <a:gd name="connsiteY7" fmla="*/ 402501 h 406793"/>
                <a:gd name="connsiteX8" fmla="*/ 396194 w 396362"/>
                <a:gd name="connsiteY8" fmla="*/ 350840 h 40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362" h="406793">
                  <a:moveTo>
                    <a:pt x="396194" y="350840"/>
                  </a:moveTo>
                  <a:lnTo>
                    <a:pt x="223546" y="191971"/>
                  </a:lnTo>
                  <a:cubicBezTo>
                    <a:pt x="223546" y="191971"/>
                    <a:pt x="253275" y="101252"/>
                    <a:pt x="242143" y="61551"/>
                  </a:cubicBezTo>
                  <a:cubicBezTo>
                    <a:pt x="239601" y="52550"/>
                    <a:pt x="235000" y="46152"/>
                    <a:pt x="227407" y="44063"/>
                  </a:cubicBezTo>
                  <a:cubicBezTo>
                    <a:pt x="198804" y="35126"/>
                    <a:pt x="77378" y="-43923"/>
                    <a:pt x="15153" y="34097"/>
                  </a:cubicBezTo>
                  <a:cubicBezTo>
                    <a:pt x="-8495" y="63737"/>
                    <a:pt x="-1610" y="88168"/>
                    <a:pt x="16311" y="113307"/>
                  </a:cubicBezTo>
                  <a:cubicBezTo>
                    <a:pt x="66986" y="187566"/>
                    <a:pt x="145491" y="272724"/>
                    <a:pt x="226217" y="344090"/>
                  </a:cubicBezTo>
                  <a:cubicBezTo>
                    <a:pt x="255302" y="369807"/>
                    <a:pt x="298866" y="422078"/>
                    <a:pt x="338473" y="402501"/>
                  </a:cubicBezTo>
                  <a:cubicBezTo>
                    <a:pt x="374926" y="385913"/>
                    <a:pt x="398607" y="363731"/>
                    <a:pt x="396194" y="350840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390AE93A-ED7E-4E25-AE5F-10A15B9FBED4}"/>
                </a:ext>
              </a:extLst>
            </p:cNvPr>
            <p:cNvSpPr/>
            <p:nvPr/>
          </p:nvSpPr>
          <p:spPr>
            <a:xfrm>
              <a:off x="11790175" y="6596291"/>
              <a:ext cx="678942" cy="1065890"/>
            </a:xfrm>
            <a:custGeom>
              <a:avLst/>
              <a:gdLst>
                <a:gd name="connsiteX0" fmla="*/ 0 w 678942"/>
                <a:gd name="connsiteY0" fmla="*/ 32404 h 1065890"/>
                <a:gd name="connsiteX1" fmla="*/ 1770 w 678942"/>
                <a:gd name="connsiteY1" fmla="*/ 84964 h 1065890"/>
                <a:gd name="connsiteX2" fmla="*/ 70558 w 678942"/>
                <a:gd name="connsiteY2" fmla="*/ 1014105 h 1065890"/>
                <a:gd name="connsiteX3" fmla="*/ 85198 w 678942"/>
                <a:gd name="connsiteY3" fmla="*/ 1032686 h 1065890"/>
                <a:gd name="connsiteX4" fmla="*/ 414083 w 678942"/>
                <a:gd name="connsiteY4" fmla="*/ 1041784 h 1065890"/>
                <a:gd name="connsiteX5" fmla="*/ 423221 w 678942"/>
                <a:gd name="connsiteY5" fmla="*/ 1033265 h 1065890"/>
                <a:gd name="connsiteX6" fmla="*/ 662662 w 678942"/>
                <a:gd name="connsiteY6" fmla="*/ 103770 h 1065890"/>
                <a:gd name="connsiteX7" fmla="*/ 678942 w 678942"/>
                <a:gd name="connsiteY7" fmla="*/ 0 h 1065890"/>
                <a:gd name="connsiteX8" fmla="*/ 0 w 678942"/>
                <a:gd name="connsiteY8" fmla="*/ 32404 h 1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942" h="1065890">
                  <a:moveTo>
                    <a:pt x="0" y="32404"/>
                  </a:moveTo>
                  <a:cubicBezTo>
                    <a:pt x="0" y="32404"/>
                    <a:pt x="1126" y="67380"/>
                    <a:pt x="1770" y="84964"/>
                  </a:cubicBezTo>
                  <a:cubicBezTo>
                    <a:pt x="17149" y="511521"/>
                    <a:pt x="59555" y="978294"/>
                    <a:pt x="70558" y="1014105"/>
                  </a:cubicBezTo>
                  <a:cubicBezTo>
                    <a:pt x="72682" y="1021049"/>
                    <a:pt x="77862" y="1027221"/>
                    <a:pt x="85198" y="1032686"/>
                  </a:cubicBezTo>
                  <a:cubicBezTo>
                    <a:pt x="145042" y="1077210"/>
                    <a:pt x="358390" y="1073577"/>
                    <a:pt x="414083" y="1041784"/>
                  </a:cubicBezTo>
                  <a:cubicBezTo>
                    <a:pt x="416947" y="1040144"/>
                    <a:pt x="420004" y="1037251"/>
                    <a:pt x="423221" y="1033265"/>
                  </a:cubicBezTo>
                  <a:cubicBezTo>
                    <a:pt x="482003" y="959874"/>
                    <a:pt x="596641" y="501298"/>
                    <a:pt x="662662" y="103770"/>
                  </a:cubicBezTo>
                  <a:cubicBezTo>
                    <a:pt x="668486" y="68601"/>
                    <a:pt x="678942" y="0"/>
                    <a:pt x="678942" y="0"/>
                  </a:cubicBezTo>
                  <a:lnTo>
                    <a:pt x="0" y="3240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2D16F048-9DED-4B6E-88D9-5A57893C9253}"/>
                </a:ext>
              </a:extLst>
            </p:cNvPr>
            <p:cNvSpPr/>
            <p:nvPr/>
          </p:nvSpPr>
          <p:spPr>
            <a:xfrm>
              <a:off x="10240759" y="6113027"/>
              <a:ext cx="1261617" cy="703318"/>
            </a:xfrm>
            <a:custGeom>
              <a:avLst/>
              <a:gdLst>
                <a:gd name="connsiteX0" fmla="*/ 650209 w 1261617"/>
                <a:gd name="connsiteY0" fmla="*/ 31407 h 703318"/>
                <a:gd name="connsiteX1" fmla="*/ 7656 w 1261617"/>
                <a:gd name="connsiteY1" fmla="*/ 374543 h 703318"/>
                <a:gd name="connsiteX2" fmla="*/ 4020 w 1261617"/>
                <a:gd name="connsiteY2" fmla="*/ 387113 h 703318"/>
                <a:gd name="connsiteX3" fmla="*/ 139120 w 1261617"/>
                <a:gd name="connsiteY3" fmla="*/ 697169 h 703318"/>
                <a:gd name="connsiteX4" fmla="*/ 186513 w 1261617"/>
                <a:gd name="connsiteY4" fmla="*/ 701831 h 703318"/>
                <a:gd name="connsiteX5" fmla="*/ 1094054 w 1261617"/>
                <a:gd name="connsiteY5" fmla="*/ 490465 h 703318"/>
                <a:gd name="connsiteX6" fmla="*/ 1261617 w 1261617"/>
                <a:gd name="connsiteY6" fmla="*/ 447870 h 703318"/>
                <a:gd name="connsiteX7" fmla="*/ 716391 w 1261617"/>
                <a:gd name="connsiteY7" fmla="*/ 0 h 703318"/>
                <a:gd name="connsiteX8" fmla="*/ 650209 w 1261617"/>
                <a:gd name="connsiteY8" fmla="*/ 31407 h 70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617" h="703318">
                  <a:moveTo>
                    <a:pt x="650209" y="31407"/>
                  </a:moveTo>
                  <a:cubicBezTo>
                    <a:pt x="415562" y="142957"/>
                    <a:pt x="19303" y="333781"/>
                    <a:pt x="7656" y="374543"/>
                  </a:cubicBezTo>
                  <a:cubicBezTo>
                    <a:pt x="6208" y="378465"/>
                    <a:pt x="5049" y="382709"/>
                    <a:pt x="4020" y="387113"/>
                  </a:cubicBezTo>
                  <a:cubicBezTo>
                    <a:pt x="-16926" y="476899"/>
                    <a:pt x="46329" y="661486"/>
                    <a:pt x="139120" y="697169"/>
                  </a:cubicBezTo>
                  <a:cubicBezTo>
                    <a:pt x="154242" y="702988"/>
                    <a:pt x="170072" y="704981"/>
                    <a:pt x="186513" y="701831"/>
                  </a:cubicBezTo>
                  <a:cubicBezTo>
                    <a:pt x="269973" y="685918"/>
                    <a:pt x="730259" y="581087"/>
                    <a:pt x="1094054" y="490465"/>
                  </a:cubicBezTo>
                  <a:cubicBezTo>
                    <a:pt x="1153126" y="475742"/>
                    <a:pt x="1261617" y="447870"/>
                    <a:pt x="1261617" y="447870"/>
                  </a:cubicBezTo>
                  <a:lnTo>
                    <a:pt x="716391" y="0"/>
                  </a:lnTo>
                  <a:cubicBezTo>
                    <a:pt x="716391" y="0"/>
                    <a:pt x="674147" y="20028"/>
                    <a:pt x="650209" y="31407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5B587944-4BDB-4946-9019-AD11CD6F83DD}"/>
                </a:ext>
              </a:extLst>
            </p:cNvPr>
            <p:cNvSpPr/>
            <p:nvPr/>
          </p:nvSpPr>
          <p:spPr>
            <a:xfrm>
              <a:off x="11543989" y="4952654"/>
              <a:ext cx="375494" cy="285396"/>
            </a:xfrm>
            <a:custGeom>
              <a:avLst/>
              <a:gdLst>
                <a:gd name="connsiteX0" fmla="*/ 375334 w 375494"/>
                <a:gd name="connsiteY0" fmla="*/ 218052 h 285396"/>
                <a:gd name="connsiteX1" fmla="*/ 75019 w 375494"/>
                <a:gd name="connsiteY1" fmla="*/ 32 h 285396"/>
                <a:gd name="connsiteX2" fmla="*/ 74955 w 375494"/>
                <a:gd name="connsiteY2" fmla="*/ 0 h 285396"/>
                <a:gd name="connsiteX3" fmla="*/ 13180 w 375494"/>
                <a:gd name="connsiteY3" fmla="*/ 263669 h 285396"/>
                <a:gd name="connsiteX4" fmla="*/ 375495 w 375494"/>
                <a:gd name="connsiteY4" fmla="*/ 218181 h 285396"/>
                <a:gd name="connsiteX5" fmla="*/ 375334 w 375494"/>
                <a:gd name="connsiteY5" fmla="*/ 218052 h 28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494" h="285396">
                  <a:moveTo>
                    <a:pt x="375334" y="218052"/>
                  </a:moveTo>
                  <a:cubicBezTo>
                    <a:pt x="254680" y="176936"/>
                    <a:pt x="151787" y="97566"/>
                    <a:pt x="75019" y="32"/>
                  </a:cubicBezTo>
                  <a:lnTo>
                    <a:pt x="74955" y="0"/>
                  </a:lnTo>
                  <a:cubicBezTo>
                    <a:pt x="74955" y="0"/>
                    <a:pt x="-37655" y="194103"/>
                    <a:pt x="13180" y="263669"/>
                  </a:cubicBezTo>
                  <a:cubicBezTo>
                    <a:pt x="52722" y="317772"/>
                    <a:pt x="232287" y="258686"/>
                    <a:pt x="375495" y="218181"/>
                  </a:cubicBezTo>
                  <a:lnTo>
                    <a:pt x="375334" y="218052"/>
                  </a:ln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D7674AE0-C45B-43CF-88F9-4545BDBBCDBC}"/>
                </a:ext>
              </a:extLst>
            </p:cNvPr>
            <p:cNvSpPr/>
            <p:nvPr/>
          </p:nvSpPr>
          <p:spPr>
            <a:xfrm>
              <a:off x="11919484" y="5170835"/>
              <a:ext cx="365821" cy="212106"/>
            </a:xfrm>
            <a:custGeom>
              <a:avLst/>
              <a:gdLst>
                <a:gd name="connsiteX0" fmla="*/ 189507 w 365821"/>
                <a:gd name="connsiteY0" fmla="*/ 212105 h 212106"/>
                <a:gd name="connsiteX1" fmla="*/ 365822 w 365821"/>
                <a:gd name="connsiteY1" fmla="*/ 11573 h 212106"/>
                <a:gd name="connsiteX2" fmla="*/ 154469 w 365821"/>
                <a:gd name="connsiteY2" fmla="*/ 32565 h 212106"/>
                <a:gd name="connsiteX3" fmla="*/ 161 w 365821"/>
                <a:gd name="connsiteY3" fmla="*/ 0 h 212106"/>
                <a:gd name="connsiteX4" fmla="*/ 0 w 365821"/>
                <a:gd name="connsiteY4" fmla="*/ 0 h 212106"/>
                <a:gd name="connsiteX5" fmla="*/ 189507 w 365821"/>
                <a:gd name="connsiteY5" fmla="*/ 212105 h 2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21" h="212106">
                  <a:moveTo>
                    <a:pt x="189507" y="212105"/>
                  </a:moveTo>
                  <a:cubicBezTo>
                    <a:pt x="281364" y="212652"/>
                    <a:pt x="346743" y="38544"/>
                    <a:pt x="365822" y="11573"/>
                  </a:cubicBezTo>
                  <a:cubicBezTo>
                    <a:pt x="301795" y="30122"/>
                    <a:pt x="231237" y="37773"/>
                    <a:pt x="154469" y="32565"/>
                  </a:cubicBezTo>
                  <a:cubicBezTo>
                    <a:pt x="100577" y="28707"/>
                    <a:pt x="48969" y="17424"/>
                    <a:pt x="161" y="0"/>
                  </a:cubicBezTo>
                  <a:lnTo>
                    <a:pt x="0" y="0"/>
                  </a:lnTo>
                  <a:cubicBezTo>
                    <a:pt x="69529" y="89818"/>
                    <a:pt x="134392" y="211751"/>
                    <a:pt x="189507" y="21210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8552BC12-EA8E-4984-88FF-FC6F20F95F92}"/>
                </a:ext>
              </a:extLst>
            </p:cNvPr>
            <p:cNvSpPr/>
            <p:nvPr/>
          </p:nvSpPr>
          <p:spPr>
            <a:xfrm>
              <a:off x="12123466" y="4595087"/>
              <a:ext cx="66413" cy="72647"/>
            </a:xfrm>
            <a:custGeom>
              <a:avLst/>
              <a:gdLst>
                <a:gd name="connsiteX0" fmla="*/ 421 w 66413"/>
                <a:gd name="connsiteY0" fmla="*/ 31566 h 72647"/>
                <a:gd name="connsiteX1" fmla="*/ 38451 w 66413"/>
                <a:gd name="connsiteY1" fmla="*/ 319 h 72647"/>
                <a:gd name="connsiteX2" fmla="*/ 65992 w 66413"/>
                <a:gd name="connsiteY2" fmla="*/ 41114 h 72647"/>
                <a:gd name="connsiteX3" fmla="*/ 27962 w 66413"/>
                <a:gd name="connsiteY3" fmla="*/ 72328 h 72647"/>
                <a:gd name="connsiteX4" fmla="*/ 421 w 66413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3" h="72647">
                  <a:moveTo>
                    <a:pt x="421" y="31566"/>
                  </a:moveTo>
                  <a:cubicBezTo>
                    <a:pt x="3317" y="11667"/>
                    <a:pt x="20369" y="-2317"/>
                    <a:pt x="38451" y="319"/>
                  </a:cubicBezTo>
                  <a:cubicBezTo>
                    <a:pt x="56565" y="2955"/>
                    <a:pt x="68888" y="21215"/>
                    <a:pt x="65992" y="41114"/>
                  </a:cubicBezTo>
                  <a:cubicBezTo>
                    <a:pt x="63096" y="60980"/>
                    <a:pt x="46076" y="74964"/>
                    <a:pt x="27962" y="72328"/>
                  </a:cubicBezTo>
                  <a:cubicBezTo>
                    <a:pt x="9880" y="69692"/>
                    <a:pt x="-2475" y="51433"/>
                    <a:pt x="421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2DDC84B5-0B44-4681-921C-36EB4DFA93C3}"/>
                </a:ext>
              </a:extLst>
            </p:cNvPr>
            <p:cNvSpPr/>
            <p:nvPr/>
          </p:nvSpPr>
          <p:spPr>
            <a:xfrm>
              <a:off x="11763242" y="4515041"/>
              <a:ext cx="66414" cy="72647"/>
            </a:xfrm>
            <a:custGeom>
              <a:avLst/>
              <a:gdLst>
                <a:gd name="connsiteX0" fmla="*/ 422 w 66414"/>
                <a:gd name="connsiteY0" fmla="*/ 31566 h 72647"/>
                <a:gd name="connsiteX1" fmla="*/ 38452 w 66414"/>
                <a:gd name="connsiteY1" fmla="*/ 319 h 72647"/>
                <a:gd name="connsiteX2" fmla="*/ 65993 w 66414"/>
                <a:gd name="connsiteY2" fmla="*/ 41081 h 72647"/>
                <a:gd name="connsiteX3" fmla="*/ 27963 w 66414"/>
                <a:gd name="connsiteY3" fmla="*/ 72328 h 72647"/>
                <a:gd name="connsiteX4" fmla="*/ 422 w 66414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4" h="72647">
                  <a:moveTo>
                    <a:pt x="422" y="31566"/>
                  </a:moveTo>
                  <a:cubicBezTo>
                    <a:pt x="3317" y="11667"/>
                    <a:pt x="20370" y="-2317"/>
                    <a:pt x="38452" y="319"/>
                  </a:cubicBezTo>
                  <a:cubicBezTo>
                    <a:pt x="56566" y="2955"/>
                    <a:pt x="68889" y="21215"/>
                    <a:pt x="65993" y="41081"/>
                  </a:cubicBezTo>
                  <a:cubicBezTo>
                    <a:pt x="63097" y="60980"/>
                    <a:pt x="46077" y="74964"/>
                    <a:pt x="27963" y="72328"/>
                  </a:cubicBezTo>
                  <a:cubicBezTo>
                    <a:pt x="9849" y="69692"/>
                    <a:pt x="-2474" y="51433"/>
                    <a:pt x="422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CB2AB8B-039B-42F1-A70E-B7FDACAF8944}"/>
                </a:ext>
              </a:extLst>
            </p:cNvPr>
            <p:cNvSpPr/>
            <p:nvPr/>
          </p:nvSpPr>
          <p:spPr>
            <a:xfrm>
              <a:off x="11787989" y="4392838"/>
              <a:ext cx="91435" cy="41950"/>
            </a:xfrm>
            <a:custGeom>
              <a:avLst/>
              <a:gdLst>
                <a:gd name="connsiteX0" fmla="*/ 2025 w 91435"/>
                <a:gd name="connsiteY0" fmla="*/ 12869 h 41950"/>
                <a:gd name="connsiteX1" fmla="*/ 7398 w 91435"/>
                <a:gd name="connsiteY1" fmla="*/ 25824 h 41950"/>
                <a:gd name="connsiteX2" fmla="*/ 40988 w 91435"/>
                <a:gd name="connsiteY2" fmla="*/ 23766 h 41950"/>
                <a:gd name="connsiteX3" fmla="*/ 76830 w 91435"/>
                <a:gd name="connsiteY3" fmla="*/ 40451 h 41950"/>
                <a:gd name="connsiteX4" fmla="*/ 88509 w 91435"/>
                <a:gd name="connsiteY4" fmla="*/ 25342 h 41950"/>
                <a:gd name="connsiteX5" fmla="*/ 2025 w 91435"/>
                <a:gd name="connsiteY5" fmla="*/ 12869 h 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5" h="41950">
                  <a:moveTo>
                    <a:pt x="2025" y="12869"/>
                  </a:moveTo>
                  <a:cubicBezTo>
                    <a:pt x="-2158" y="17723"/>
                    <a:pt x="384" y="25824"/>
                    <a:pt x="7398" y="25824"/>
                  </a:cubicBezTo>
                  <a:cubicBezTo>
                    <a:pt x="18788" y="25824"/>
                    <a:pt x="29405" y="22127"/>
                    <a:pt x="40988" y="23766"/>
                  </a:cubicBezTo>
                  <a:cubicBezTo>
                    <a:pt x="54019" y="25631"/>
                    <a:pt x="66148" y="33218"/>
                    <a:pt x="76830" y="40451"/>
                  </a:cubicBezTo>
                  <a:cubicBezTo>
                    <a:pt x="85903" y="46558"/>
                    <a:pt x="96746" y="32510"/>
                    <a:pt x="88509" y="25342"/>
                  </a:cubicBezTo>
                  <a:cubicBezTo>
                    <a:pt x="67500" y="7050"/>
                    <a:pt x="25255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428F9AE-FFDE-4E21-A2BF-048937E721E5}"/>
                </a:ext>
              </a:extLst>
            </p:cNvPr>
            <p:cNvSpPr/>
            <p:nvPr/>
          </p:nvSpPr>
          <p:spPr>
            <a:xfrm>
              <a:off x="12135697" y="4470216"/>
              <a:ext cx="91462" cy="41982"/>
            </a:xfrm>
            <a:custGeom>
              <a:avLst/>
              <a:gdLst>
                <a:gd name="connsiteX0" fmla="*/ 2025 w 91462"/>
                <a:gd name="connsiteY0" fmla="*/ 12869 h 41982"/>
                <a:gd name="connsiteX1" fmla="*/ 7398 w 91462"/>
                <a:gd name="connsiteY1" fmla="*/ 25824 h 41982"/>
                <a:gd name="connsiteX2" fmla="*/ 41020 w 91462"/>
                <a:gd name="connsiteY2" fmla="*/ 23798 h 41982"/>
                <a:gd name="connsiteX3" fmla="*/ 76862 w 91462"/>
                <a:gd name="connsiteY3" fmla="*/ 40483 h 41982"/>
                <a:gd name="connsiteX4" fmla="*/ 88542 w 91462"/>
                <a:gd name="connsiteY4" fmla="*/ 25342 h 41982"/>
                <a:gd name="connsiteX5" fmla="*/ 2025 w 91462"/>
                <a:gd name="connsiteY5" fmla="*/ 12869 h 4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62" h="41982">
                  <a:moveTo>
                    <a:pt x="2025" y="12869"/>
                  </a:moveTo>
                  <a:cubicBezTo>
                    <a:pt x="-2158" y="17723"/>
                    <a:pt x="384" y="25856"/>
                    <a:pt x="7398" y="25824"/>
                  </a:cubicBezTo>
                  <a:cubicBezTo>
                    <a:pt x="18820" y="25824"/>
                    <a:pt x="29405" y="22159"/>
                    <a:pt x="41020" y="23798"/>
                  </a:cubicBezTo>
                  <a:cubicBezTo>
                    <a:pt x="54019" y="25663"/>
                    <a:pt x="66180" y="33250"/>
                    <a:pt x="76862" y="40483"/>
                  </a:cubicBezTo>
                  <a:cubicBezTo>
                    <a:pt x="85903" y="46591"/>
                    <a:pt x="96778" y="32542"/>
                    <a:pt x="88542" y="25342"/>
                  </a:cubicBezTo>
                  <a:cubicBezTo>
                    <a:pt x="67532" y="7050"/>
                    <a:pt x="25287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439B3AE4-294E-4A9D-8776-B34396BFBE76}"/>
                </a:ext>
              </a:extLst>
            </p:cNvPr>
            <p:cNvSpPr/>
            <p:nvPr/>
          </p:nvSpPr>
          <p:spPr>
            <a:xfrm>
              <a:off x="11536931" y="3776753"/>
              <a:ext cx="1440315" cy="1033790"/>
            </a:xfrm>
            <a:custGeom>
              <a:avLst/>
              <a:gdLst>
                <a:gd name="connsiteX0" fmla="*/ 1298169 w 1440315"/>
                <a:gd name="connsiteY0" fmla="*/ 410676 h 1033790"/>
                <a:gd name="connsiteX1" fmla="*/ 1235236 w 1440315"/>
                <a:gd name="connsiteY1" fmla="*/ 425464 h 1033790"/>
                <a:gd name="connsiteX2" fmla="*/ 513277 w 1440315"/>
                <a:gd name="connsiteY2" fmla="*/ 67894 h 1033790"/>
                <a:gd name="connsiteX3" fmla="*/ 280270 w 1440315"/>
                <a:gd name="connsiteY3" fmla="*/ 108753 h 1033790"/>
                <a:gd name="connsiteX4" fmla="*/ 142178 w 1440315"/>
                <a:gd name="connsiteY4" fmla="*/ 0 h 1033790"/>
                <a:gd name="connsiteX5" fmla="*/ 0 w 1440315"/>
                <a:gd name="connsiteY5" fmla="*/ 142057 h 1033790"/>
                <a:gd name="connsiteX6" fmla="*/ 86195 w 1440315"/>
                <a:gd name="connsiteY6" fmla="*/ 272638 h 1033790"/>
                <a:gd name="connsiteX7" fmla="*/ 37033 w 1440315"/>
                <a:gd name="connsiteY7" fmla="*/ 384477 h 1033790"/>
                <a:gd name="connsiteX8" fmla="*/ 46524 w 1440315"/>
                <a:gd name="connsiteY8" fmla="*/ 711443 h 1033790"/>
                <a:gd name="connsiteX9" fmla="*/ 198258 w 1440315"/>
                <a:gd name="connsiteY9" fmla="*/ 484871 h 1033790"/>
                <a:gd name="connsiteX10" fmla="*/ 630005 w 1440315"/>
                <a:gd name="connsiteY10" fmla="*/ 364031 h 1033790"/>
                <a:gd name="connsiteX11" fmla="*/ 1009405 w 1440315"/>
                <a:gd name="connsiteY11" fmla="*/ 719254 h 1033790"/>
                <a:gd name="connsiteX12" fmla="*/ 1008375 w 1440315"/>
                <a:gd name="connsiteY12" fmla="*/ 723883 h 1033790"/>
                <a:gd name="connsiteX13" fmla="*/ 989392 w 1440315"/>
                <a:gd name="connsiteY13" fmla="*/ 937660 h 1033790"/>
                <a:gd name="connsiteX14" fmla="*/ 1062589 w 1440315"/>
                <a:gd name="connsiteY14" fmla="*/ 1033136 h 1033790"/>
                <a:gd name="connsiteX15" fmla="*/ 1065678 w 1440315"/>
                <a:gd name="connsiteY15" fmla="*/ 931006 h 1033790"/>
                <a:gd name="connsiteX16" fmla="*/ 1214934 w 1440315"/>
                <a:gd name="connsiteY16" fmla="*/ 854753 h 1033790"/>
                <a:gd name="connsiteX17" fmla="*/ 1273138 w 1440315"/>
                <a:gd name="connsiteY17" fmla="*/ 692444 h 1033790"/>
                <a:gd name="connsiteX18" fmla="*/ 1298169 w 1440315"/>
                <a:gd name="connsiteY18" fmla="*/ 694758 h 1033790"/>
                <a:gd name="connsiteX19" fmla="*/ 1440315 w 1440315"/>
                <a:gd name="connsiteY19" fmla="*/ 552701 h 1033790"/>
                <a:gd name="connsiteX20" fmla="*/ 1298169 w 1440315"/>
                <a:gd name="connsiteY20" fmla="*/ 410676 h 103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0315" h="1033790">
                  <a:moveTo>
                    <a:pt x="1298169" y="410676"/>
                  </a:moveTo>
                  <a:cubicBezTo>
                    <a:pt x="1275519" y="410676"/>
                    <a:pt x="1254219" y="416077"/>
                    <a:pt x="1235236" y="425464"/>
                  </a:cubicBezTo>
                  <a:cubicBezTo>
                    <a:pt x="1095439" y="187288"/>
                    <a:pt x="777975" y="65805"/>
                    <a:pt x="513277" y="67894"/>
                  </a:cubicBezTo>
                  <a:cubicBezTo>
                    <a:pt x="436091" y="68505"/>
                    <a:pt x="352856" y="81235"/>
                    <a:pt x="280270" y="108753"/>
                  </a:cubicBezTo>
                  <a:cubicBezTo>
                    <a:pt x="265213" y="46388"/>
                    <a:pt x="209197" y="0"/>
                    <a:pt x="142178" y="0"/>
                  </a:cubicBezTo>
                  <a:cubicBezTo>
                    <a:pt x="63673" y="0"/>
                    <a:pt x="0" y="63619"/>
                    <a:pt x="0" y="142057"/>
                  </a:cubicBezTo>
                  <a:cubicBezTo>
                    <a:pt x="0" y="200661"/>
                    <a:pt x="35520" y="250939"/>
                    <a:pt x="86195" y="272638"/>
                  </a:cubicBezTo>
                  <a:cubicBezTo>
                    <a:pt x="64638" y="308449"/>
                    <a:pt x="47361" y="347604"/>
                    <a:pt x="37033" y="384477"/>
                  </a:cubicBezTo>
                  <a:cubicBezTo>
                    <a:pt x="27123" y="419935"/>
                    <a:pt x="-29279" y="699387"/>
                    <a:pt x="46524" y="711443"/>
                  </a:cubicBezTo>
                  <a:cubicBezTo>
                    <a:pt x="108749" y="721344"/>
                    <a:pt x="172808" y="541836"/>
                    <a:pt x="198258" y="484871"/>
                  </a:cubicBezTo>
                  <a:cubicBezTo>
                    <a:pt x="292722" y="238433"/>
                    <a:pt x="496482" y="336771"/>
                    <a:pt x="630005" y="364031"/>
                  </a:cubicBezTo>
                  <a:cubicBezTo>
                    <a:pt x="564305" y="464329"/>
                    <a:pt x="831642" y="801389"/>
                    <a:pt x="1009405" y="719254"/>
                  </a:cubicBezTo>
                  <a:lnTo>
                    <a:pt x="1008375" y="723883"/>
                  </a:lnTo>
                  <a:cubicBezTo>
                    <a:pt x="996310" y="788049"/>
                    <a:pt x="986818" y="871212"/>
                    <a:pt x="989392" y="937660"/>
                  </a:cubicBezTo>
                  <a:cubicBezTo>
                    <a:pt x="991934" y="1010826"/>
                    <a:pt x="1024044" y="1038537"/>
                    <a:pt x="1062589" y="1033136"/>
                  </a:cubicBezTo>
                  <a:cubicBezTo>
                    <a:pt x="1050524" y="1001086"/>
                    <a:pt x="1050524" y="964631"/>
                    <a:pt x="1065678" y="931006"/>
                  </a:cubicBezTo>
                  <a:cubicBezTo>
                    <a:pt x="1091868" y="872466"/>
                    <a:pt x="1154801" y="842184"/>
                    <a:pt x="1214934" y="854753"/>
                  </a:cubicBezTo>
                  <a:cubicBezTo>
                    <a:pt x="1239226" y="800939"/>
                    <a:pt x="1260815" y="747029"/>
                    <a:pt x="1273138" y="692444"/>
                  </a:cubicBezTo>
                  <a:cubicBezTo>
                    <a:pt x="1281278" y="693890"/>
                    <a:pt x="1289611" y="694758"/>
                    <a:pt x="1298169" y="694758"/>
                  </a:cubicBezTo>
                  <a:cubicBezTo>
                    <a:pt x="1376675" y="694758"/>
                    <a:pt x="1440315" y="631172"/>
                    <a:pt x="1440315" y="552701"/>
                  </a:cubicBezTo>
                  <a:cubicBezTo>
                    <a:pt x="1440315" y="474263"/>
                    <a:pt x="1376675" y="410676"/>
                    <a:pt x="1298169" y="41067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B7451FDC-879C-47E4-819F-CDCE9BA6CC9F}"/>
                </a:ext>
              </a:extLst>
            </p:cNvPr>
            <p:cNvSpPr/>
            <p:nvPr/>
          </p:nvSpPr>
          <p:spPr>
            <a:xfrm>
              <a:off x="11919323" y="5170706"/>
              <a:ext cx="321" cy="128"/>
            </a:xfrm>
            <a:custGeom>
              <a:avLst/>
              <a:gdLst>
                <a:gd name="connsiteX0" fmla="*/ 225 w 321"/>
                <a:gd name="connsiteY0" fmla="*/ 96 h 128"/>
                <a:gd name="connsiteX1" fmla="*/ 0 w 321"/>
                <a:gd name="connsiteY1" fmla="*/ 0 h 128"/>
                <a:gd name="connsiteX2" fmla="*/ 161 w 321"/>
                <a:gd name="connsiteY2" fmla="*/ 129 h 128"/>
                <a:gd name="connsiteX3" fmla="*/ 322 w 321"/>
                <a:gd name="connsiteY3" fmla="*/ 129 h 128"/>
                <a:gd name="connsiteX4" fmla="*/ 225 w 321"/>
                <a:gd name="connsiteY4" fmla="*/ 96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" h="128">
                  <a:moveTo>
                    <a:pt x="225" y="96"/>
                  </a:moveTo>
                  <a:cubicBezTo>
                    <a:pt x="161" y="64"/>
                    <a:pt x="97" y="32"/>
                    <a:pt x="0" y="0"/>
                  </a:cubicBezTo>
                  <a:lnTo>
                    <a:pt x="161" y="129"/>
                  </a:lnTo>
                  <a:lnTo>
                    <a:pt x="322" y="129"/>
                  </a:lnTo>
                  <a:cubicBezTo>
                    <a:pt x="290" y="96"/>
                    <a:pt x="257" y="96"/>
                    <a:pt x="225" y="96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1F503DF4-9340-4584-9A7B-B539DCB89113}"/>
                </a:ext>
              </a:extLst>
            </p:cNvPr>
            <p:cNvSpPr/>
            <p:nvPr/>
          </p:nvSpPr>
          <p:spPr>
            <a:xfrm>
              <a:off x="10799497" y="4285633"/>
              <a:ext cx="2582128" cy="2355608"/>
            </a:xfrm>
            <a:custGeom>
              <a:avLst/>
              <a:gdLst>
                <a:gd name="connsiteX0" fmla="*/ 2513457 w 2582128"/>
                <a:gd name="connsiteY0" fmla="*/ 393515 h 2355608"/>
                <a:gd name="connsiteX1" fmla="*/ 2347759 w 2582128"/>
                <a:gd name="connsiteY1" fmla="*/ 286241 h 2355608"/>
                <a:gd name="connsiteX2" fmla="*/ 2277683 w 2582128"/>
                <a:gd name="connsiteY2" fmla="*/ 265281 h 2355608"/>
                <a:gd name="connsiteX3" fmla="*/ 1997670 w 2582128"/>
                <a:gd name="connsiteY3" fmla="*/ 364422 h 2355608"/>
                <a:gd name="connsiteX4" fmla="*/ 1955264 w 2582128"/>
                <a:gd name="connsiteY4" fmla="*/ 427912 h 2355608"/>
                <a:gd name="connsiteX5" fmla="*/ 1838086 w 2582128"/>
                <a:gd name="connsiteY5" fmla="*/ 578360 h 2355608"/>
                <a:gd name="connsiteX6" fmla="*/ 1836606 w 2582128"/>
                <a:gd name="connsiteY6" fmla="*/ 580031 h 2355608"/>
                <a:gd name="connsiteX7" fmla="*/ 1760224 w 2582128"/>
                <a:gd name="connsiteY7" fmla="*/ 707558 h 2355608"/>
                <a:gd name="connsiteX8" fmla="*/ 1485809 w 2582128"/>
                <a:gd name="connsiteY8" fmla="*/ 896774 h 2355608"/>
                <a:gd name="connsiteX9" fmla="*/ 1119987 w 2582128"/>
                <a:gd name="connsiteY9" fmla="*/ 885202 h 2355608"/>
                <a:gd name="connsiteX10" fmla="*/ 819447 w 2582128"/>
                <a:gd name="connsiteY10" fmla="*/ 667021 h 2355608"/>
                <a:gd name="connsiteX11" fmla="*/ 819511 w 2582128"/>
                <a:gd name="connsiteY11" fmla="*/ 667085 h 2355608"/>
                <a:gd name="connsiteX12" fmla="*/ 784312 w 2582128"/>
                <a:gd name="connsiteY12" fmla="*/ 618479 h 2355608"/>
                <a:gd name="connsiteX13" fmla="*/ 753135 w 2582128"/>
                <a:gd name="connsiteY13" fmla="*/ 560004 h 2355608"/>
                <a:gd name="connsiteX14" fmla="*/ 718580 w 2582128"/>
                <a:gd name="connsiteY14" fmla="*/ 502139 h 2355608"/>
                <a:gd name="connsiteX15" fmla="*/ 619065 w 2582128"/>
                <a:gd name="connsiteY15" fmla="*/ 238889 h 2355608"/>
                <a:gd name="connsiteX16" fmla="*/ 410769 w 2582128"/>
                <a:gd name="connsiteY16" fmla="*/ 17911 h 2355608"/>
                <a:gd name="connsiteX17" fmla="*/ 226828 w 2582128"/>
                <a:gd name="connsiteY17" fmla="*/ 4924 h 2355608"/>
                <a:gd name="connsiteX18" fmla="*/ 109134 w 2582128"/>
                <a:gd name="connsiteY18" fmla="*/ 43950 h 2355608"/>
                <a:gd name="connsiteX19" fmla="*/ 150993 w 2582128"/>
                <a:gd name="connsiteY19" fmla="*/ 706979 h 2355608"/>
                <a:gd name="connsiteX20" fmla="*/ 401760 w 2582128"/>
                <a:gd name="connsiteY20" fmla="*/ 996108 h 2355608"/>
                <a:gd name="connsiteX21" fmla="*/ 605134 w 2582128"/>
                <a:gd name="connsiteY21" fmla="*/ 1176774 h 2355608"/>
                <a:gd name="connsiteX22" fmla="*/ 136869 w 2582128"/>
                <a:gd name="connsiteY22" fmla="*/ 1624708 h 2355608"/>
                <a:gd name="connsiteX23" fmla="*/ 157653 w 2582128"/>
                <a:gd name="connsiteY23" fmla="*/ 1827394 h 2355608"/>
                <a:gd name="connsiteX24" fmla="*/ 702879 w 2582128"/>
                <a:gd name="connsiteY24" fmla="*/ 2275265 h 2355608"/>
                <a:gd name="connsiteX25" fmla="*/ 890648 w 2582128"/>
                <a:gd name="connsiteY25" fmla="*/ 2330557 h 2355608"/>
                <a:gd name="connsiteX26" fmla="*/ 990678 w 2582128"/>
                <a:gd name="connsiteY26" fmla="*/ 2343062 h 2355608"/>
                <a:gd name="connsiteX27" fmla="*/ 1669621 w 2582128"/>
                <a:gd name="connsiteY27" fmla="*/ 2310658 h 2355608"/>
                <a:gd name="connsiteX28" fmla="*/ 1822513 w 2582128"/>
                <a:gd name="connsiteY28" fmla="*/ 2212900 h 2355608"/>
                <a:gd name="connsiteX29" fmla="*/ 1714922 w 2582128"/>
                <a:gd name="connsiteY29" fmla="*/ 1403377 h 2355608"/>
                <a:gd name="connsiteX30" fmla="*/ 1711769 w 2582128"/>
                <a:gd name="connsiteY30" fmla="*/ 1354257 h 2355608"/>
                <a:gd name="connsiteX31" fmla="*/ 2087115 w 2582128"/>
                <a:gd name="connsiteY31" fmla="*/ 1191079 h 2355608"/>
                <a:gd name="connsiteX32" fmla="*/ 2422114 w 2582128"/>
                <a:gd name="connsiteY32" fmla="*/ 931300 h 2355608"/>
                <a:gd name="connsiteX33" fmla="*/ 2547111 w 2582128"/>
                <a:gd name="connsiteY33" fmla="*/ 726171 h 2355608"/>
                <a:gd name="connsiteX34" fmla="*/ 2513457 w 2582128"/>
                <a:gd name="connsiteY34" fmla="*/ 393515 h 23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2128" h="2355608">
                  <a:moveTo>
                    <a:pt x="2513457" y="393515"/>
                  </a:moveTo>
                  <a:cubicBezTo>
                    <a:pt x="2472660" y="347224"/>
                    <a:pt x="2415711" y="310865"/>
                    <a:pt x="2347759" y="286241"/>
                  </a:cubicBezTo>
                  <a:cubicBezTo>
                    <a:pt x="2323499" y="277111"/>
                    <a:pt x="2300173" y="270135"/>
                    <a:pt x="2277683" y="265281"/>
                  </a:cubicBezTo>
                  <a:cubicBezTo>
                    <a:pt x="2163722" y="240689"/>
                    <a:pt x="2071575" y="271550"/>
                    <a:pt x="1997670" y="364422"/>
                  </a:cubicBezTo>
                  <a:cubicBezTo>
                    <a:pt x="1982806" y="383099"/>
                    <a:pt x="1968681" y="404188"/>
                    <a:pt x="1955264" y="427912"/>
                  </a:cubicBezTo>
                  <a:cubicBezTo>
                    <a:pt x="1928270" y="475297"/>
                    <a:pt x="1882550" y="528500"/>
                    <a:pt x="1838086" y="578360"/>
                  </a:cubicBezTo>
                  <a:cubicBezTo>
                    <a:pt x="1837603" y="578906"/>
                    <a:pt x="1837088" y="579485"/>
                    <a:pt x="1836606" y="580031"/>
                  </a:cubicBezTo>
                  <a:cubicBezTo>
                    <a:pt x="1815242" y="626387"/>
                    <a:pt x="1789856" y="669207"/>
                    <a:pt x="1760224" y="707558"/>
                  </a:cubicBezTo>
                  <a:cubicBezTo>
                    <a:pt x="1690212" y="797923"/>
                    <a:pt x="1598065" y="864210"/>
                    <a:pt x="1485809" y="896774"/>
                  </a:cubicBezTo>
                  <a:cubicBezTo>
                    <a:pt x="1455308" y="939948"/>
                    <a:pt x="1305343" y="1124760"/>
                    <a:pt x="1119987" y="885202"/>
                  </a:cubicBezTo>
                  <a:cubicBezTo>
                    <a:pt x="792678" y="977817"/>
                    <a:pt x="819447" y="667021"/>
                    <a:pt x="819447" y="667021"/>
                  </a:cubicBezTo>
                  <a:lnTo>
                    <a:pt x="819511" y="667085"/>
                  </a:lnTo>
                  <a:cubicBezTo>
                    <a:pt x="807124" y="651301"/>
                    <a:pt x="795316" y="635131"/>
                    <a:pt x="784312" y="618479"/>
                  </a:cubicBezTo>
                  <a:cubicBezTo>
                    <a:pt x="771764" y="599416"/>
                    <a:pt x="761436" y="579967"/>
                    <a:pt x="753135" y="560004"/>
                  </a:cubicBezTo>
                  <a:cubicBezTo>
                    <a:pt x="740587" y="541744"/>
                    <a:pt x="728876" y="522649"/>
                    <a:pt x="718580" y="502139"/>
                  </a:cubicBezTo>
                  <a:cubicBezTo>
                    <a:pt x="677590" y="423154"/>
                    <a:pt x="645416" y="323724"/>
                    <a:pt x="619065" y="238889"/>
                  </a:cubicBezTo>
                  <a:cubicBezTo>
                    <a:pt x="583673" y="123481"/>
                    <a:pt x="507935" y="49608"/>
                    <a:pt x="410769" y="17911"/>
                  </a:cubicBezTo>
                  <a:cubicBezTo>
                    <a:pt x="355268" y="-220"/>
                    <a:pt x="292785" y="-4656"/>
                    <a:pt x="226828" y="4924"/>
                  </a:cubicBezTo>
                  <a:cubicBezTo>
                    <a:pt x="179081" y="11835"/>
                    <a:pt x="140311" y="25337"/>
                    <a:pt x="109134" y="43950"/>
                  </a:cubicBezTo>
                  <a:cubicBezTo>
                    <a:pt x="-101286" y="169516"/>
                    <a:pt x="37579" y="530204"/>
                    <a:pt x="150993" y="706979"/>
                  </a:cubicBezTo>
                  <a:cubicBezTo>
                    <a:pt x="221262" y="816536"/>
                    <a:pt x="307521" y="907351"/>
                    <a:pt x="401760" y="996108"/>
                  </a:cubicBezTo>
                  <a:cubicBezTo>
                    <a:pt x="415659" y="1009192"/>
                    <a:pt x="605101" y="1176838"/>
                    <a:pt x="605134" y="1176774"/>
                  </a:cubicBezTo>
                  <a:cubicBezTo>
                    <a:pt x="491430" y="1373320"/>
                    <a:pt x="218141" y="1539005"/>
                    <a:pt x="136869" y="1624708"/>
                  </a:cubicBezTo>
                  <a:cubicBezTo>
                    <a:pt x="94656" y="1669200"/>
                    <a:pt x="107880" y="1743362"/>
                    <a:pt x="157653" y="1827394"/>
                  </a:cubicBezTo>
                  <a:cubicBezTo>
                    <a:pt x="251345" y="1985525"/>
                    <a:pt x="474699" y="2178631"/>
                    <a:pt x="702879" y="2275265"/>
                  </a:cubicBezTo>
                  <a:cubicBezTo>
                    <a:pt x="766005" y="2301979"/>
                    <a:pt x="829453" y="2321363"/>
                    <a:pt x="890648" y="2330557"/>
                  </a:cubicBezTo>
                  <a:cubicBezTo>
                    <a:pt x="923370" y="2335476"/>
                    <a:pt x="956799" y="2339623"/>
                    <a:pt x="990678" y="2343062"/>
                  </a:cubicBezTo>
                  <a:cubicBezTo>
                    <a:pt x="1237327" y="2368137"/>
                    <a:pt x="1506079" y="2354764"/>
                    <a:pt x="1669621" y="2310658"/>
                  </a:cubicBezTo>
                  <a:cubicBezTo>
                    <a:pt x="1758422" y="2286709"/>
                    <a:pt x="1816207" y="2253726"/>
                    <a:pt x="1822513" y="2212900"/>
                  </a:cubicBezTo>
                  <a:cubicBezTo>
                    <a:pt x="1833678" y="2140730"/>
                    <a:pt x="1744716" y="1822701"/>
                    <a:pt x="1714922" y="1403377"/>
                  </a:cubicBezTo>
                  <a:cubicBezTo>
                    <a:pt x="1713539" y="1383864"/>
                    <a:pt x="1711769" y="1354257"/>
                    <a:pt x="1711769" y="1354257"/>
                  </a:cubicBezTo>
                  <a:cubicBezTo>
                    <a:pt x="1711126" y="1344130"/>
                    <a:pt x="2051980" y="1210528"/>
                    <a:pt x="2087115" y="1191079"/>
                  </a:cubicBezTo>
                  <a:cubicBezTo>
                    <a:pt x="2212659" y="1121610"/>
                    <a:pt x="2327264" y="1039860"/>
                    <a:pt x="2422114" y="931300"/>
                  </a:cubicBezTo>
                  <a:cubicBezTo>
                    <a:pt x="2474783" y="871025"/>
                    <a:pt x="2514904" y="799241"/>
                    <a:pt x="2547111" y="726171"/>
                  </a:cubicBezTo>
                  <a:cubicBezTo>
                    <a:pt x="2607245" y="589740"/>
                    <a:pt x="2585978" y="475843"/>
                    <a:pt x="2513457" y="393515"/>
                  </a:cubicBezTo>
                </a:path>
              </a:pathLst>
            </a:custGeom>
            <a:solidFill>
              <a:srgbClr val="00B05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825E7877-895C-411B-8703-1C52379756F9}"/>
                </a:ext>
              </a:extLst>
            </p:cNvPr>
            <p:cNvSpPr/>
            <p:nvPr/>
          </p:nvSpPr>
          <p:spPr>
            <a:xfrm>
              <a:off x="11597293" y="3861300"/>
              <a:ext cx="230412" cy="198731"/>
            </a:xfrm>
            <a:custGeom>
              <a:avLst/>
              <a:gdLst>
                <a:gd name="connsiteX0" fmla="*/ 7333 w 230412"/>
                <a:gd name="connsiteY0" fmla="*/ 197478 h 198731"/>
                <a:gd name="connsiteX1" fmla="*/ 12835 w 230412"/>
                <a:gd name="connsiteY1" fmla="*/ 198732 h 198731"/>
                <a:gd name="connsiteX2" fmla="*/ 21779 w 230412"/>
                <a:gd name="connsiteY2" fmla="*/ 195003 h 198731"/>
                <a:gd name="connsiteX3" fmla="*/ 24450 w 230412"/>
                <a:gd name="connsiteY3" fmla="*/ 191402 h 198731"/>
                <a:gd name="connsiteX4" fmla="*/ 221646 w 230412"/>
                <a:gd name="connsiteY4" fmla="*/ 25042 h 198731"/>
                <a:gd name="connsiteX5" fmla="*/ 226730 w 230412"/>
                <a:gd name="connsiteY5" fmla="*/ 21795 h 198731"/>
                <a:gd name="connsiteX6" fmla="*/ 229754 w 230412"/>
                <a:gd name="connsiteY6" fmla="*/ 8808 h 198731"/>
                <a:gd name="connsiteX7" fmla="*/ 213474 w 230412"/>
                <a:gd name="connsiteY7" fmla="*/ 707 h 198731"/>
                <a:gd name="connsiteX8" fmla="*/ 212316 w 230412"/>
                <a:gd name="connsiteY8" fmla="*/ 1157 h 198731"/>
                <a:gd name="connsiteX9" fmla="*/ 3504 w 230412"/>
                <a:gd name="connsiteY9" fmla="*/ 176036 h 198731"/>
                <a:gd name="connsiteX10" fmla="*/ 1252 w 230412"/>
                <a:gd name="connsiteY10" fmla="*/ 180376 h 198731"/>
                <a:gd name="connsiteX11" fmla="*/ 7333 w 230412"/>
                <a:gd name="connsiteY11" fmla="*/ 197478 h 19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412" h="198731">
                  <a:moveTo>
                    <a:pt x="7333" y="197478"/>
                  </a:moveTo>
                  <a:cubicBezTo>
                    <a:pt x="9103" y="198314"/>
                    <a:pt x="11001" y="198732"/>
                    <a:pt x="12835" y="198732"/>
                  </a:cubicBezTo>
                  <a:cubicBezTo>
                    <a:pt x="16181" y="198732"/>
                    <a:pt x="19366" y="197349"/>
                    <a:pt x="21779" y="195003"/>
                  </a:cubicBezTo>
                  <a:cubicBezTo>
                    <a:pt x="22841" y="193974"/>
                    <a:pt x="23774" y="192817"/>
                    <a:pt x="24450" y="191402"/>
                  </a:cubicBezTo>
                  <a:cubicBezTo>
                    <a:pt x="52313" y="132799"/>
                    <a:pt x="133714" y="54553"/>
                    <a:pt x="221646" y="25042"/>
                  </a:cubicBezTo>
                  <a:cubicBezTo>
                    <a:pt x="223673" y="24367"/>
                    <a:pt x="225346" y="23210"/>
                    <a:pt x="226730" y="21795"/>
                  </a:cubicBezTo>
                  <a:cubicBezTo>
                    <a:pt x="229979" y="18452"/>
                    <a:pt x="231331" y="13502"/>
                    <a:pt x="229754" y="8808"/>
                  </a:cubicBezTo>
                  <a:cubicBezTo>
                    <a:pt x="227502" y="2057"/>
                    <a:pt x="220198" y="-1640"/>
                    <a:pt x="213474" y="707"/>
                  </a:cubicBezTo>
                  <a:cubicBezTo>
                    <a:pt x="213088" y="836"/>
                    <a:pt x="212702" y="1029"/>
                    <a:pt x="212316" y="1157"/>
                  </a:cubicBezTo>
                  <a:cubicBezTo>
                    <a:pt x="117047" y="33561"/>
                    <a:pt x="34874" y="114218"/>
                    <a:pt x="3504" y="176036"/>
                  </a:cubicBezTo>
                  <a:cubicBezTo>
                    <a:pt x="2764" y="177483"/>
                    <a:pt x="1928" y="178961"/>
                    <a:pt x="1252" y="180376"/>
                  </a:cubicBezTo>
                  <a:cubicBezTo>
                    <a:pt x="-1805" y="186805"/>
                    <a:pt x="930" y="194456"/>
                    <a:pt x="7333" y="197478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44794B82-A372-4D58-8DE9-E72D32676A38}"/>
                </a:ext>
              </a:extLst>
            </p:cNvPr>
            <p:cNvSpPr/>
            <p:nvPr/>
          </p:nvSpPr>
          <p:spPr>
            <a:xfrm>
              <a:off x="12727606" y="4183695"/>
              <a:ext cx="93301" cy="301350"/>
            </a:xfrm>
            <a:custGeom>
              <a:avLst/>
              <a:gdLst>
                <a:gd name="connsiteX0" fmla="*/ 74773 w 93301"/>
                <a:gd name="connsiteY0" fmla="*/ 300033 h 301350"/>
                <a:gd name="connsiteX1" fmla="*/ 78666 w 93301"/>
                <a:gd name="connsiteY1" fmla="*/ 301158 h 301350"/>
                <a:gd name="connsiteX2" fmla="*/ 80468 w 93301"/>
                <a:gd name="connsiteY2" fmla="*/ 301351 h 301350"/>
                <a:gd name="connsiteX3" fmla="*/ 91986 w 93301"/>
                <a:gd name="connsiteY3" fmla="*/ 294246 h 301350"/>
                <a:gd name="connsiteX4" fmla="*/ 93209 w 93301"/>
                <a:gd name="connsiteY4" fmla="*/ 287110 h 301350"/>
                <a:gd name="connsiteX5" fmla="*/ 86195 w 93301"/>
                <a:gd name="connsiteY5" fmla="*/ 277016 h 301350"/>
                <a:gd name="connsiteX6" fmla="*/ 35713 w 93301"/>
                <a:gd name="connsiteY6" fmla="*/ 191280 h 301350"/>
                <a:gd name="connsiteX7" fmla="*/ 48905 w 93301"/>
                <a:gd name="connsiteY7" fmla="*/ 19937 h 301350"/>
                <a:gd name="connsiteX8" fmla="*/ 50739 w 93301"/>
                <a:gd name="connsiteY8" fmla="*/ 15565 h 301350"/>
                <a:gd name="connsiteX9" fmla="*/ 45366 w 93301"/>
                <a:gd name="connsiteY9" fmla="*/ 2160 h 301350"/>
                <a:gd name="connsiteX10" fmla="*/ 33686 w 93301"/>
                <a:gd name="connsiteY10" fmla="*/ 842 h 301350"/>
                <a:gd name="connsiteX11" fmla="*/ 27541 w 93301"/>
                <a:gd name="connsiteY11" fmla="*/ 5696 h 301350"/>
                <a:gd name="connsiteX12" fmla="*/ 10907 w 93301"/>
                <a:gd name="connsiteY12" fmla="*/ 197902 h 301350"/>
                <a:gd name="connsiteX13" fmla="*/ 74773 w 93301"/>
                <a:gd name="connsiteY13" fmla="*/ 300033 h 3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01" h="301350">
                  <a:moveTo>
                    <a:pt x="74773" y="300033"/>
                  </a:moveTo>
                  <a:cubicBezTo>
                    <a:pt x="76028" y="300644"/>
                    <a:pt x="77347" y="300965"/>
                    <a:pt x="78666" y="301158"/>
                  </a:cubicBezTo>
                  <a:cubicBezTo>
                    <a:pt x="79277" y="301254"/>
                    <a:pt x="79857" y="301351"/>
                    <a:pt x="80468" y="301351"/>
                  </a:cubicBezTo>
                  <a:cubicBezTo>
                    <a:pt x="85198" y="301351"/>
                    <a:pt x="89734" y="298747"/>
                    <a:pt x="91986" y="294246"/>
                  </a:cubicBezTo>
                  <a:cubicBezTo>
                    <a:pt x="93112" y="291964"/>
                    <a:pt x="93498" y="289489"/>
                    <a:pt x="93209" y="287110"/>
                  </a:cubicBezTo>
                  <a:cubicBezTo>
                    <a:pt x="92758" y="282931"/>
                    <a:pt x="90249" y="279041"/>
                    <a:pt x="86195" y="277016"/>
                  </a:cubicBezTo>
                  <a:cubicBezTo>
                    <a:pt x="66569" y="267307"/>
                    <a:pt x="47232" y="234453"/>
                    <a:pt x="35713" y="191280"/>
                  </a:cubicBezTo>
                  <a:cubicBezTo>
                    <a:pt x="18146" y="125443"/>
                    <a:pt x="23326" y="58192"/>
                    <a:pt x="48905" y="19937"/>
                  </a:cubicBezTo>
                  <a:cubicBezTo>
                    <a:pt x="49838" y="18555"/>
                    <a:pt x="50417" y="17076"/>
                    <a:pt x="50739" y="15565"/>
                  </a:cubicBezTo>
                  <a:cubicBezTo>
                    <a:pt x="51865" y="10550"/>
                    <a:pt x="49870" y="5182"/>
                    <a:pt x="45366" y="2160"/>
                  </a:cubicBezTo>
                  <a:cubicBezTo>
                    <a:pt x="41762" y="-251"/>
                    <a:pt x="37419" y="-573"/>
                    <a:pt x="33686" y="842"/>
                  </a:cubicBezTo>
                  <a:cubicBezTo>
                    <a:pt x="31273" y="1742"/>
                    <a:pt x="29086" y="3381"/>
                    <a:pt x="27541" y="5696"/>
                  </a:cubicBezTo>
                  <a:cubicBezTo>
                    <a:pt x="-8269" y="59285"/>
                    <a:pt x="-3797" y="142738"/>
                    <a:pt x="10907" y="197902"/>
                  </a:cubicBezTo>
                  <a:cubicBezTo>
                    <a:pt x="24678" y="249498"/>
                    <a:pt x="47940" y="286692"/>
                    <a:pt x="74773" y="300033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A5064D9-1888-4A1C-8D08-178E1AECF05A}"/>
                </a:ext>
              </a:extLst>
            </p:cNvPr>
            <p:cNvSpPr/>
            <p:nvPr/>
          </p:nvSpPr>
          <p:spPr>
            <a:xfrm>
              <a:off x="13309607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8675"/>
                    <a:pt x="8301" y="36969"/>
                    <a:pt x="18500" y="36969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CE679EE-AD63-431C-B0A4-93AA5DD60C25}"/>
                </a:ext>
              </a:extLst>
            </p:cNvPr>
            <p:cNvSpPr/>
            <p:nvPr/>
          </p:nvSpPr>
          <p:spPr>
            <a:xfrm>
              <a:off x="13124669" y="469509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52 h 36968"/>
                <a:gd name="connsiteX2" fmla="*/ 18500 w 37000"/>
                <a:gd name="connsiteY2" fmla="*/ 36969 h 36968"/>
                <a:gd name="connsiteX3" fmla="*/ 31563 w 37000"/>
                <a:gd name="connsiteY3" fmla="*/ 31536 h 36968"/>
                <a:gd name="connsiteX4" fmla="*/ 37000 w 37000"/>
                <a:gd name="connsiteY4" fmla="*/ 18452 h 36968"/>
                <a:gd name="connsiteX5" fmla="*/ 31563 w 37000"/>
                <a:gd name="connsiteY5" fmla="*/ 5369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30"/>
                    <a:pt x="0" y="18452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3584" y="36969"/>
                    <a:pt x="28217" y="34879"/>
                    <a:pt x="31563" y="31536"/>
                  </a:cubicBezTo>
                  <a:cubicBezTo>
                    <a:pt x="34909" y="28193"/>
                    <a:pt x="37000" y="23564"/>
                    <a:pt x="37000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217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0871D3CE-0727-44C8-8B7D-6AB8C0526773}"/>
                </a:ext>
              </a:extLst>
            </p:cNvPr>
            <p:cNvSpPr/>
            <p:nvPr/>
          </p:nvSpPr>
          <p:spPr>
            <a:xfrm>
              <a:off x="12939699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F8792A95-1FF1-40F8-865D-129141E73C68}"/>
                </a:ext>
              </a:extLst>
            </p:cNvPr>
            <p:cNvSpPr/>
            <p:nvPr/>
          </p:nvSpPr>
          <p:spPr>
            <a:xfrm>
              <a:off x="12954113" y="4545032"/>
              <a:ext cx="12354" cy="2185"/>
            </a:xfrm>
            <a:custGeom>
              <a:avLst/>
              <a:gdLst>
                <a:gd name="connsiteX0" fmla="*/ 12355 w 12354"/>
                <a:gd name="connsiteY0" fmla="*/ 0 h 2185"/>
                <a:gd name="connsiteX1" fmla="*/ 0 w 12354"/>
                <a:gd name="connsiteY1" fmla="*/ 1350 h 2185"/>
                <a:gd name="connsiteX2" fmla="*/ 4086 w 12354"/>
                <a:gd name="connsiteY2" fmla="*/ 2186 h 2185"/>
                <a:gd name="connsiteX3" fmla="*/ 12355 w 12354"/>
                <a:gd name="connsiteY3" fmla="*/ 0 h 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4" h="2185">
                  <a:moveTo>
                    <a:pt x="12355" y="0"/>
                  </a:moveTo>
                  <a:cubicBezTo>
                    <a:pt x="8237" y="386"/>
                    <a:pt x="4086" y="804"/>
                    <a:pt x="0" y="1350"/>
                  </a:cubicBezTo>
                  <a:cubicBezTo>
                    <a:pt x="1351" y="1672"/>
                    <a:pt x="2638" y="2186"/>
                    <a:pt x="4086" y="2186"/>
                  </a:cubicBezTo>
                  <a:cubicBezTo>
                    <a:pt x="7111" y="2186"/>
                    <a:pt x="9845" y="1286"/>
                    <a:pt x="12355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487F2597-2505-44FB-A7F6-394B1FCAB7E8}"/>
                </a:ext>
              </a:extLst>
            </p:cNvPr>
            <p:cNvSpPr/>
            <p:nvPr/>
          </p:nvSpPr>
          <p:spPr>
            <a:xfrm>
              <a:off x="12754761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36968 w 36968"/>
                <a:gd name="connsiteY1" fmla="*/ 18484 h 36968"/>
                <a:gd name="connsiteX2" fmla="*/ 18468 w 36968"/>
                <a:gd name="connsiteY2" fmla="*/ 36969 h 36968"/>
                <a:gd name="connsiteX3" fmla="*/ 0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28699" y="0"/>
                    <a:pt x="36968" y="8262"/>
                    <a:pt x="36968" y="18484"/>
                  </a:cubicBezTo>
                  <a:cubicBezTo>
                    <a:pt x="36968" y="28675"/>
                    <a:pt x="28699" y="36969"/>
                    <a:pt x="18468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D24F22D0-7405-4245-8FCA-1271AB643A68}"/>
                </a:ext>
              </a:extLst>
            </p:cNvPr>
            <p:cNvSpPr/>
            <p:nvPr/>
          </p:nvSpPr>
          <p:spPr>
            <a:xfrm>
              <a:off x="12569791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AF09592A-D8F3-4D98-BEA4-18283342FBF1}"/>
                </a:ext>
              </a:extLst>
            </p:cNvPr>
            <p:cNvSpPr/>
            <p:nvPr/>
          </p:nvSpPr>
          <p:spPr>
            <a:xfrm>
              <a:off x="12939699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E73BF1C1-13F8-4E2A-967E-6F23A70327DF}"/>
                </a:ext>
              </a:extLst>
            </p:cNvPr>
            <p:cNvSpPr/>
            <p:nvPr/>
          </p:nvSpPr>
          <p:spPr>
            <a:xfrm>
              <a:off x="12384853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37" y="36937"/>
                    <a:pt x="18468" y="36937"/>
                  </a:cubicBezTo>
                  <a:cubicBezTo>
                    <a:pt x="28667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0FF18D9C-18C9-4D47-8B0F-FC694F65560B}"/>
                </a:ext>
              </a:extLst>
            </p:cNvPr>
            <p:cNvSpPr/>
            <p:nvPr/>
          </p:nvSpPr>
          <p:spPr>
            <a:xfrm>
              <a:off x="12384853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13DDDA5-1567-4225-BA0B-3D2FA857F3A3}"/>
                </a:ext>
              </a:extLst>
            </p:cNvPr>
            <p:cNvSpPr/>
            <p:nvPr/>
          </p:nvSpPr>
          <p:spPr>
            <a:xfrm>
              <a:off x="13124669" y="5064686"/>
              <a:ext cx="37000" cy="36936"/>
            </a:xfrm>
            <a:custGeom>
              <a:avLst/>
              <a:gdLst>
                <a:gd name="connsiteX0" fmla="*/ 31563 w 37000"/>
                <a:gd name="connsiteY0" fmla="*/ 5401 h 36936"/>
                <a:gd name="connsiteX1" fmla="*/ 18500 w 37000"/>
                <a:gd name="connsiteY1" fmla="*/ 0 h 36936"/>
                <a:gd name="connsiteX2" fmla="*/ 1448 w 37000"/>
                <a:gd name="connsiteY2" fmla="*/ 11284 h 36936"/>
                <a:gd name="connsiteX3" fmla="*/ 0 w 37000"/>
                <a:gd name="connsiteY3" fmla="*/ 18484 h 36936"/>
                <a:gd name="connsiteX4" fmla="*/ 1448 w 37000"/>
                <a:gd name="connsiteY4" fmla="*/ 25653 h 36936"/>
                <a:gd name="connsiteX5" fmla="*/ 18500 w 37000"/>
                <a:gd name="connsiteY5" fmla="*/ 36937 h 36936"/>
                <a:gd name="connsiteX6" fmla="*/ 31563 w 37000"/>
                <a:gd name="connsiteY6" fmla="*/ 31504 h 36936"/>
                <a:gd name="connsiteX7" fmla="*/ 35520 w 37000"/>
                <a:gd name="connsiteY7" fmla="*/ 25653 h 36936"/>
                <a:gd name="connsiteX8" fmla="*/ 37000 w 37000"/>
                <a:gd name="connsiteY8" fmla="*/ 18452 h 36936"/>
                <a:gd name="connsiteX9" fmla="*/ 35520 w 37000"/>
                <a:gd name="connsiteY9" fmla="*/ 11251 h 36936"/>
                <a:gd name="connsiteX10" fmla="*/ 31563 w 37000"/>
                <a:gd name="connsiteY10" fmla="*/ 5401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00" h="36936">
                  <a:moveTo>
                    <a:pt x="31563" y="5401"/>
                  </a:moveTo>
                  <a:cubicBezTo>
                    <a:pt x="28217" y="2057"/>
                    <a:pt x="23584" y="0"/>
                    <a:pt x="18500" y="0"/>
                  </a:cubicBez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500" y="36937"/>
                  </a:cubicBezTo>
                  <a:cubicBezTo>
                    <a:pt x="23584" y="36937"/>
                    <a:pt x="28217" y="34879"/>
                    <a:pt x="31563" y="31504"/>
                  </a:cubicBezTo>
                  <a:cubicBezTo>
                    <a:pt x="33236" y="29832"/>
                    <a:pt x="34587" y="27871"/>
                    <a:pt x="35520" y="25653"/>
                  </a:cubicBezTo>
                  <a:cubicBezTo>
                    <a:pt x="36486" y="23435"/>
                    <a:pt x="37000" y="21024"/>
                    <a:pt x="37000" y="18452"/>
                  </a:cubicBezTo>
                  <a:cubicBezTo>
                    <a:pt x="37000" y="15913"/>
                    <a:pt x="36486" y="13470"/>
                    <a:pt x="35520" y="11251"/>
                  </a:cubicBezTo>
                  <a:cubicBezTo>
                    <a:pt x="34587" y="9065"/>
                    <a:pt x="33236" y="7072"/>
                    <a:pt x="31563" y="5401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226378A-0FB6-4F16-83CD-8A337F1350ED}"/>
                </a:ext>
              </a:extLst>
            </p:cNvPr>
            <p:cNvSpPr/>
            <p:nvPr/>
          </p:nvSpPr>
          <p:spPr>
            <a:xfrm>
              <a:off x="12754761" y="506468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52 h 36936"/>
                <a:gd name="connsiteX3" fmla="*/ 35520 w 36968"/>
                <a:gd name="connsiteY3" fmla="*/ 11251 h 36936"/>
                <a:gd name="connsiteX4" fmla="*/ 18468 w 36968"/>
                <a:gd name="connsiteY4" fmla="*/ 0 h 36936"/>
                <a:gd name="connsiteX5" fmla="*/ 1448 w 36968"/>
                <a:gd name="connsiteY5" fmla="*/ 11251 h 36936"/>
                <a:gd name="connsiteX6" fmla="*/ 0 w 36968"/>
                <a:gd name="connsiteY6" fmla="*/ 18452 h 36936"/>
                <a:gd name="connsiteX7" fmla="*/ 1448 w 36968"/>
                <a:gd name="connsiteY7" fmla="*/ 25653 h 36936"/>
                <a:gd name="connsiteX8" fmla="*/ 18468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52"/>
                  </a:cubicBezTo>
                  <a:cubicBezTo>
                    <a:pt x="36968" y="15913"/>
                    <a:pt x="36453" y="13470"/>
                    <a:pt x="35520" y="11251"/>
                  </a:cubicBezTo>
                  <a:cubicBezTo>
                    <a:pt x="32721" y="4629"/>
                    <a:pt x="26126" y="0"/>
                    <a:pt x="18468" y="0"/>
                  </a:cubicBezTo>
                  <a:cubicBezTo>
                    <a:pt x="10811" y="0"/>
                    <a:pt x="4247" y="4629"/>
                    <a:pt x="1448" y="11251"/>
                  </a:cubicBezTo>
                  <a:cubicBezTo>
                    <a:pt x="515" y="13470"/>
                    <a:pt x="0" y="15913"/>
                    <a:pt x="0" y="18452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43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9BFB40A-417A-476E-A241-E96E8D0C5651}"/>
                </a:ext>
              </a:extLst>
            </p:cNvPr>
            <p:cNvSpPr/>
            <p:nvPr/>
          </p:nvSpPr>
          <p:spPr>
            <a:xfrm>
              <a:off x="12384853" y="6543056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468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468" y="36937"/>
                  </a:cubicBezTo>
                  <a:cubicBezTo>
                    <a:pt x="26126" y="36937"/>
                    <a:pt x="32689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8262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91EC5C31-1111-47B8-ADCC-E33D363EABA7}"/>
                </a:ext>
              </a:extLst>
            </p:cNvPr>
            <p:cNvSpPr/>
            <p:nvPr/>
          </p:nvSpPr>
          <p:spPr>
            <a:xfrm>
              <a:off x="12384853" y="617346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6EFC202-52F4-4713-B40B-68E4A28A25C4}"/>
                </a:ext>
              </a:extLst>
            </p:cNvPr>
            <p:cNvSpPr/>
            <p:nvPr/>
          </p:nvSpPr>
          <p:spPr>
            <a:xfrm>
              <a:off x="12014945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488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483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468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488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43D209AC-3D4A-4256-BE0B-1B2128D02D16}"/>
                </a:ext>
              </a:extLst>
            </p:cNvPr>
            <p:cNvSpPr/>
            <p:nvPr/>
          </p:nvSpPr>
          <p:spPr>
            <a:xfrm>
              <a:off x="12014913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8792AB6D-4DE3-41AF-8AB5-4629B94DDDE3}"/>
                </a:ext>
              </a:extLst>
            </p:cNvPr>
            <p:cNvSpPr/>
            <p:nvPr/>
          </p:nvSpPr>
          <p:spPr>
            <a:xfrm>
              <a:off x="11829975" y="5619059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707"/>
                    <a:pt x="8269" y="36969"/>
                    <a:pt x="18500" y="36969"/>
                  </a:cubicBezTo>
                  <a:cubicBezTo>
                    <a:pt x="28667" y="36969"/>
                    <a:pt x="36968" y="28707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2435220C-E781-429E-B24D-EB950F3E0EB3}"/>
                </a:ext>
              </a:extLst>
            </p:cNvPr>
            <p:cNvSpPr/>
            <p:nvPr/>
          </p:nvSpPr>
          <p:spPr>
            <a:xfrm>
              <a:off x="12199883" y="5619059"/>
              <a:ext cx="36968" cy="36968"/>
            </a:xfrm>
            <a:custGeom>
              <a:avLst/>
              <a:gdLst>
                <a:gd name="connsiteX0" fmla="*/ 18500 w 36968"/>
                <a:gd name="connsiteY0" fmla="*/ 36969 h 36968"/>
                <a:gd name="connsiteX1" fmla="*/ 36968 w 36968"/>
                <a:gd name="connsiteY1" fmla="*/ 18484 h 36968"/>
                <a:gd name="connsiteX2" fmla="*/ 18500 w 36968"/>
                <a:gd name="connsiteY2" fmla="*/ 0 h 36968"/>
                <a:gd name="connsiteX3" fmla="*/ 0 w 36968"/>
                <a:gd name="connsiteY3" fmla="*/ 18484 h 36968"/>
                <a:gd name="connsiteX4" fmla="*/ 18500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36969"/>
                  </a:move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500" y="0"/>
                  </a:cubicBez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500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B2320CC-B2B9-4674-B52A-B1200E0DDEE2}"/>
                </a:ext>
              </a:extLst>
            </p:cNvPr>
            <p:cNvSpPr/>
            <p:nvPr/>
          </p:nvSpPr>
          <p:spPr>
            <a:xfrm>
              <a:off x="11829975" y="524946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221456D7-8B33-4CF0-AD2D-69FDE3CB3100}"/>
                </a:ext>
              </a:extLst>
            </p:cNvPr>
            <p:cNvSpPr/>
            <p:nvPr/>
          </p:nvSpPr>
          <p:spPr>
            <a:xfrm>
              <a:off x="11645005" y="5803871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1448 w 37000"/>
                <a:gd name="connsiteY2" fmla="*/ 11284 h 36968"/>
                <a:gd name="connsiteX3" fmla="*/ 0 w 37000"/>
                <a:gd name="connsiteY3" fmla="*/ 18484 h 36968"/>
                <a:gd name="connsiteX4" fmla="*/ 11293 w 37000"/>
                <a:gd name="connsiteY4" fmla="*/ 35490 h 36968"/>
                <a:gd name="connsiteX5" fmla="*/ 18500 w 37000"/>
                <a:gd name="connsiteY5" fmla="*/ 36969 h 36968"/>
                <a:gd name="connsiteX6" fmla="*/ 37000 w 37000"/>
                <a:gd name="connsiteY6" fmla="*/ 18484 h 36968"/>
                <a:gd name="connsiteX7" fmla="*/ 35520 w 37000"/>
                <a:gd name="connsiteY7" fmla="*/ 11284 h 36968"/>
                <a:gd name="connsiteX8" fmla="*/ 18500 w 37000"/>
                <a:gd name="connsiteY8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6853" y="3311"/>
                    <a:pt x="3314" y="6847"/>
                    <a:pt x="1448" y="11284"/>
                  </a:cubicBezTo>
                  <a:cubicBezTo>
                    <a:pt x="515" y="13502"/>
                    <a:pt x="0" y="15945"/>
                    <a:pt x="0" y="18484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22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7000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71E95CD6-B139-4CD4-92DE-0195AEEED440}"/>
                </a:ext>
              </a:extLst>
            </p:cNvPr>
            <p:cNvSpPr/>
            <p:nvPr/>
          </p:nvSpPr>
          <p:spPr>
            <a:xfrm>
              <a:off x="11645005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522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52"/>
                  </a:cubicBezTo>
                  <a:cubicBezTo>
                    <a:pt x="0" y="26103"/>
                    <a:pt x="4633" y="32693"/>
                    <a:pt x="11293" y="35522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C0D83877-9146-44E2-96D4-E97247ED232F}"/>
                </a:ext>
              </a:extLst>
            </p:cNvPr>
            <p:cNvSpPr/>
            <p:nvPr/>
          </p:nvSpPr>
          <p:spPr>
            <a:xfrm>
              <a:off x="12014913" y="654305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500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A2B7D3A5-19AE-44FB-ABF0-1088E910C04D}"/>
                </a:ext>
              </a:extLst>
            </p:cNvPr>
            <p:cNvSpPr/>
            <p:nvPr/>
          </p:nvSpPr>
          <p:spPr>
            <a:xfrm>
              <a:off x="12014913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A4F355C4-1583-4E47-996A-AB282785B6BB}"/>
                </a:ext>
              </a:extLst>
            </p:cNvPr>
            <p:cNvSpPr/>
            <p:nvPr/>
          </p:nvSpPr>
          <p:spPr>
            <a:xfrm>
              <a:off x="11829975" y="6358244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67" y="36969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BE0742BD-F947-406E-9BB2-70C088D0A09B}"/>
                </a:ext>
              </a:extLst>
            </p:cNvPr>
            <p:cNvSpPr/>
            <p:nvPr/>
          </p:nvSpPr>
          <p:spPr>
            <a:xfrm>
              <a:off x="12199883" y="635824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31FF3ACA-D77B-4463-9B45-C7607380FDA5}"/>
                </a:ext>
              </a:extLst>
            </p:cNvPr>
            <p:cNvSpPr/>
            <p:nvPr/>
          </p:nvSpPr>
          <p:spPr>
            <a:xfrm>
              <a:off x="11829975" y="598865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436664B0-8305-412C-B34D-C165FC221CA3}"/>
                </a:ext>
              </a:extLst>
            </p:cNvPr>
            <p:cNvSpPr/>
            <p:nvPr/>
          </p:nvSpPr>
          <p:spPr>
            <a:xfrm>
              <a:off x="12199883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FDE97FAF-8996-418D-A106-560AEB31AD5B}"/>
                </a:ext>
              </a:extLst>
            </p:cNvPr>
            <p:cNvSpPr/>
            <p:nvPr/>
          </p:nvSpPr>
          <p:spPr>
            <a:xfrm>
              <a:off x="11645005" y="654305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11293 w 37000"/>
                <a:gd name="connsiteY1" fmla="*/ 1447 h 36936"/>
                <a:gd name="connsiteX2" fmla="*/ 0 w 37000"/>
                <a:gd name="connsiteY2" fmla="*/ 18484 h 36936"/>
                <a:gd name="connsiteX3" fmla="*/ 1448 w 37000"/>
                <a:gd name="connsiteY3" fmla="*/ 25653 h 36936"/>
                <a:gd name="connsiteX4" fmla="*/ 11293 w 37000"/>
                <a:gd name="connsiteY4" fmla="*/ 35490 h 36936"/>
                <a:gd name="connsiteX5" fmla="*/ 18500 w 37000"/>
                <a:gd name="connsiteY5" fmla="*/ 36937 h 36936"/>
                <a:gd name="connsiteX6" fmla="*/ 35520 w 37000"/>
                <a:gd name="connsiteY6" fmla="*/ 25653 h 36936"/>
                <a:gd name="connsiteX7" fmla="*/ 37000 w 37000"/>
                <a:gd name="connsiteY7" fmla="*/ 18484 h 36936"/>
                <a:gd name="connsiteX8" fmla="*/ 18500 w 37000"/>
                <a:gd name="connsiteY8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3314" y="30057"/>
                    <a:pt x="6853" y="33626"/>
                    <a:pt x="11293" y="35490"/>
                  </a:cubicBezTo>
                  <a:cubicBezTo>
                    <a:pt x="13513" y="36422"/>
                    <a:pt x="15926" y="36937"/>
                    <a:pt x="18500" y="36937"/>
                  </a:cubicBezTo>
                  <a:cubicBezTo>
                    <a:pt x="26126" y="36937"/>
                    <a:pt x="32721" y="32275"/>
                    <a:pt x="35520" y="25653"/>
                  </a:cubicBezTo>
                  <a:cubicBezTo>
                    <a:pt x="36453" y="23435"/>
                    <a:pt x="37000" y="21024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EB287C98-B36E-438E-BDD5-9D10F1ADE3DC}"/>
                </a:ext>
              </a:extLst>
            </p:cNvPr>
            <p:cNvSpPr/>
            <p:nvPr/>
          </p:nvSpPr>
          <p:spPr>
            <a:xfrm>
              <a:off x="11645005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490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482"/>
                    <a:pt x="11293" y="1447"/>
                  </a:cubicBezTo>
                  <a:cubicBezTo>
                    <a:pt x="4633" y="4243"/>
                    <a:pt x="0" y="10769"/>
                    <a:pt x="0" y="18452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ABDCC6DA-2B26-45A7-A2EE-CE5D56DAEAE4}"/>
                </a:ext>
              </a:extLst>
            </p:cNvPr>
            <p:cNvSpPr/>
            <p:nvPr/>
          </p:nvSpPr>
          <p:spPr>
            <a:xfrm>
              <a:off x="11275097" y="5064686"/>
              <a:ext cx="36968" cy="36936"/>
            </a:xfrm>
            <a:custGeom>
              <a:avLst/>
              <a:gdLst>
                <a:gd name="connsiteX0" fmla="*/ 18500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84 h 36936"/>
                <a:gd name="connsiteX3" fmla="*/ 35520 w 36968"/>
                <a:gd name="connsiteY3" fmla="*/ 11284 h 36936"/>
                <a:gd name="connsiteX4" fmla="*/ 18500 w 36968"/>
                <a:gd name="connsiteY4" fmla="*/ 0 h 36936"/>
                <a:gd name="connsiteX5" fmla="*/ 1448 w 36968"/>
                <a:gd name="connsiteY5" fmla="*/ 11284 h 36936"/>
                <a:gd name="connsiteX6" fmla="*/ 0 w 36968"/>
                <a:gd name="connsiteY6" fmla="*/ 18484 h 36936"/>
                <a:gd name="connsiteX7" fmla="*/ 1448 w 36968"/>
                <a:gd name="connsiteY7" fmla="*/ 25653 h 36936"/>
                <a:gd name="connsiteX8" fmla="*/ 18500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500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15913"/>
                    <a:pt x="36453" y="13502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5B127341-469C-40B1-9C67-F6267CE946A4}"/>
                </a:ext>
              </a:extLst>
            </p:cNvPr>
            <p:cNvSpPr/>
            <p:nvPr/>
          </p:nvSpPr>
          <p:spPr>
            <a:xfrm>
              <a:off x="11275097" y="469509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37000 w 37000"/>
                <a:gd name="connsiteY1" fmla="*/ 18452 h 36936"/>
                <a:gd name="connsiteX2" fmla="*/ 18500 w 37000"/>
                <a:gd name="connsiteY2" fmla="*/ 36937 h 36936"/>
                <a:gd name="connsiteX3" fmla="*/ 0 w 37000"/>
                <a:gd name="connsiteY3" fmla="*/ 18452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28699" y="0"/>
                    <a:pt x="37000" y="8262"/>
                    <a:pt x="37000" y="18452"/>
                  </a:cubicBezTo>
                  <a:cubicBezTo>
                    <a:pt x="37000" y="28675"/>
                    <a:pt x="28699" y="36937"/>
                    <a:pt x="18500" y="36937"/>
                  </a:cubicBezTo>
                  <a:cubicBezTo>
                    <a:pt x="8269" y="36937"/>
                    <a:pt x="0" y="28675"/>
                    <a:pt x="0" y="18452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DCF5AC2-1A7D-4EE2-86BC-E42FB1E767AA}"/>
                </a:ext>
              </a:extLst>
            </p:cNvPr>
            <p:cNvSpPr/>
            <p:nvPr/>
          </p:nvSpPr>
          <p:spPr>
            <a:xfrm>
              <a:off x="11090126" y="487987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30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2BEA10C9-8307-4BBB-BBFA-83BD2603186F}"/>
                </a:ext>
              </a:extLst>
            </p:cNvPr>
            <p:cNvSpPr/>
            <p:nvPr/>
          </p:nvSpPr>
          <p:spPr>
            <a:xfrm>
              <a:off x="11460067" y="4879873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8058012C-3CF8-4680-A807-F8304B7428DF}"/>
                </a:ext>
              </a:extLst>
            </p:cNvPr>
            <p:cNvSpPr/>
            <p:nvPr/>
          </p:nvSpPr>
          <p:spPr>
            <a:xfrm>
              <a:off x="11090126" y="451028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5FFECDD2-2074-413D-98E0-1E954860177F}"/>
                </a:ext>
              </a:extLst>
            </p:cNvPr>
            <p:cNvSpPr/>
            <p:nvPr/>
          </p:nvSpPr>
          <p:spPr>
            <a:xfrm>
              <a:off x="10905189" y="4695093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52 h 36968"/>
                <a:gd name="connsiteX2" fmla="*/ 18500 w 36968"/>
                <a:gd name="connsiteY2" fmla="*/ 36969 h 36968"/>
                <a:gd name="connsiteX3" fmla="*/ 31563 w 36968"/>
                <a:gd name="connsiteY3" fmla="*/ 31536 h 36968"/>
                <a:gd name="connsiteX4" fmla="*/ 36968 w 36968"/>
                <a:gd name="connsiteY4" fmla="*/ 18452 h 36968"/>
                <a:gd name="connsiteX5" fmla="*/ 31563 w 36968"/>
                <a:gd name="connsiteY5" fmla="*/ 5369 h 36968"/>
                <a:gd name="connsiteX6" fmla="*/ 18500 w 36968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500" y="36969"/>
                  </a:cubicBezTo>
                  <a:cubicBezTo>
                    <a:pt x="23584" y="36969"/>
                    <a:pt x="28185" y="34879"/>
                    <a:pt x="31563" y="31536"/>
                  </a:cubicBezTo>
                  <a:cubicBezTo>
                    <a:pt x="34909" y="28193"/>
                    <a:pt x="36968" y="23564"/>
                    <a:pt x="36968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185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9B0281CE-8BE7-444D-AF98-6A6E53DDF0FE}"/>
                </a:ext>
              </a:extLst>
            </p:cNvPr>
            <p:cNvSpPr/>
            <p:nvPr/>
          </p:nvSpPr>
          <p:spPr>
            <a:xfrm>
              <a:off x="11275097" y="580387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500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500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B0B98F4-CD80-48B8-8FFE-5AD2B1D29FEB}"/>
                </a:ext>
              </a:extLst>
            </p:cNvPr>
            <p:cNvSpPr/>
            <p:nvPr/>
          </p:nvSpPr>
          <p:spPr>
            <a:xfrm>
              <a:off x="11460067" y="5619059"/>
              <a:ext cx="36968" cy="36968"/>
            </a:xfrm>
            <a:custGeom>
              <a:avLst/>
              <a:gdLst>
                <a:gd name="connsiteX0" fmla="*/ 18468 w 36968"/>
                <a:gd name="connsiteY0" fmla="*/ 36969 h 36968"/>
                <a:gd name="connsiteX1" fmla="*/ 36968 w 36968"/>
                <a:gd name="connsiteY1" fmla="*/ 18484 h 36968"/>
                <a:gd name="connsiteX2" fmla="*/ 18468 w 36968"/>
                <a:gd name="connsiteY2" fmla="*/ 0 h 36968"/>
                <a:gd name="connsiteX3" fmla="*/ 0 w 36968"/>
                <a:gd name="connsiteY3" fmla="*/ 18484 h 36968"/>
                <a:gd name="connsiteX4" fmla="*/ 18468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36969"/>
                  </a:moveTo>
                  <a:cubicBezTo>
                    <a:pt x="28699" y="36969"/>
                    <a:pt x="36968" y="28707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707"/>
                    <a:pt x="8237" y="36969"/>
                    <a:pt x="18468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3B3A8F12-D9A1-4ED2-8DDD-5CE77D4D614F}"/>
                </a:ext>
              </a:extLst>
            </p:cNvPr>
            <p:cNvSpPr/>
            <p:nvPr/>
          </p:nvSpPr>
          <p:spPr>
            <a:xfrm>
              <a:off x="11460067" y="524946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C53921AB-2454-4AE9-AB5F-FF104FC2BAF9}"/>
                </a:ext>
              </a:extLst>
            </p:cNvPr>
            <p:cNvSpPr/>
            <p:nvPr/>
          </p:nvSpPr>
          <p:spPr>
            <a:xfrm>
              <a:off x="11275064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732" y="0"/>
                    <a:pt x="37000" y="8262"/>
                    <a:pt x="37000" y="18484"/>
                  </a:cubicBezTo>
                  <a:cubicBezTo>
                    <a:pt x="37000" y="28675"/>
                    <a:pt x="28732" y="36969"/>
                    <a:pt x="18500" y="36969"/>
                  </a:cubicBezTo>
                  <a:cubicBezTo>
                    <a:pt x="8301" y="36969"/>
                    <a:pt x="0" y="28675"/>
                    <a:pt x="0" y="18484"/>
                  </a:cubicBezTo>
                  <a:cubicBezTo>
                    <a:pt x="0" y="8262"/>
                    <a:pt x="8301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8732C9BB-48E9-4D1E-BDF7-924FA19C601E}"/>
                </a:ext>
              </a:extLst>
            </p:cNvPr>
            <p:cNvSpPr/>
            <p:nvPr/>
          </p:nvSpPr>
          <p:spPr>
            <a:xfrm>
              <a:off x="11460067" y="635824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8AA5B107-49CE-4215-9E55-B1C4A39D0804}"/>
                </a:ext>
              </a:extLst>
            </p:cNvPr>
            <p:cNvSpPr/>
            <p:nvPr/>
          </p:nvSpPr>
          <p:spPr>
            <a:xfrm>
              <a:off x="11090126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2F46258-ADA0-44FA-9F7C-BDB6B6B89387}"/>
                </a:ext>
              </a:extLst>
            </p:cNvPr>
            <p:cNvSpPr/>
            <p:nvPr/>
          </p:nvSpPr>
          <p:spPr>
            <a:xfrm>
              <a:off x="11460067" y="5988651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2A560473-7C48-481A-8D8E-85FC06D468DE}"/>
                </a:ext>
              </a:extLst>
            </p:cNvPr>
            <p:cNvSpPr/>
            <p:nvPr/>
          </p:nvSpPr>
          <p:spPr>
            <a:xfrm>
              <a:off x="11525670" y="4510152"/>
              <a:ext cx="124466" cy="194829"/>
            </a:xfrm>
            <a:custGeom>
              <a:avLst/>
              <a:gdLst>
                <a:gd name="connsiteX0" fmla="*/ 54954 w 124466"/>
                <a:gd name="connsiteY0" fmla="*/ 514 h 194829"/>
                <a:gd name="connsiteX1" fmla="*/ 52862 w 124466"/>
                <a:gd name="connsiteY1" fmla="*/ 0 h 194829"/>
                <a:gd name="connsiteX2" fmla="*/ 17760 w 124466"/>
                <a:gd name="connsiteY2" fmla="*/ 74677 h 194829"/>
                <a:gd name="connsiteX3" fmla="*/ 0 w 124466"/>
                <a:gd name="connsiteY3" fmla="*/ 183237 h 194829"/>
                <a:gd name="connsiteX4" fmla="*/ 0 w 124466"/>
                <a:gd name="connsiteY4" fmla="*/ 191467 h 194829"/>
                <a:gd name="connsiteX5" fmla="*/ 119753 w 124466"/>
                <a:gd name="connsiteY5" fmla="*/ 125469 h 194829"/>
                <a:gd name="connsiteX6" fmla="*/ 54954 w 124466"/>
                <a:gd name="connsiteY6" fmla="*/ 514 h 1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466" h="194829">
                  <a:moveTo>
                    <a:pt x="54954" y="514"/>
                  </a:moveTo>
                  <a:cubicBezTo>
                    <a:pt x="54182" y="257"/>
                    <a:pt x="53635" y="0"/>
                    <a:pt x="52862" y="0"/>
                  </a:cubicBezTo>
                  <a:cubicBezTo>
                    <a:pt x="44401" y="26168"/>
                    <a:pt x="27799" y="49249"/>
                    <a:pt x="17760" y="74677"/>
                  </a:cubicBezTo>
                  <a:cubicBezTo>
                    <a:pt x="3893" y="109074"/>
                    <a:pt x="0" y="146525"/>
                    <a:pt x="0" y="183237"/>
                  </a:cubicBezTo>
                  <a:lnTo>
                    <a:pt x="0" y="191467"/>
                  </a:lnTo>
                  <a:cubicBezTo>
                    <a:pt x="49420" y="205065"/>
                    <a:pt x="103827" y="176293"/>
                    <a:pt x="119753" y="125469"/>
                  </a:cubicBezTo>
                  <a:cubicBezTo>
                    <a:pt x="136451" y="73134"/>
                    <a:pt x="107366" y="17166"/>
                    <a:pt x="54954" y="5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60EDD1F7-B3C9-43B5-85E8-77C6FEB4481F}"/>
                </a:ext>
              </a:extLst>
            </p:cNvPr>
            <p:cNvSpPr/>
            <p:nvPr/>
          </p:nvSpPr>
          <p:spPr>
            <a:xfrm>
              <a:off x="12247887" y="4719010"/>
              <a:ext cx="199094" cy="198924"/>
            </a:xfrm>
            <a:custGeom>
              <a:avLst/>
              <a:gdLst>
                <a:gd name="connsiteX0" fmla="*/ 99547 w 199094"/>
                <a:gd name="connsiteY0" fmla="*/ 0 h 198924"/>
                <a:gd name="connsiteX1" fmla="*/ 199095 w 199094"/>
                <a:gd name="connsiteY1" fmla="*/ 99462 h 198924"/>
                <a:gd name="connsiteX2" fmla="*/ 99547 w 199094"/>
                <a:gd name="connsiteY2" fmla="*/ 198925 h 198924"/>
                <a:gd name="connsiteX3" fmla="*/ 0 w 199094"/>
                <a:gd name="connsiteY3" fmla="*/ 99462 h 198924"/>
                <a:gd name="connsiteX4" fmla="*/ 99547 w 199094"/>
                <a:gd name="connsiteY4" fmla="*/ 0 h 1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94" h="198924">
                  <a:moveTo>
                    <a:pt x="99547" y="0"/>
                  </a:moveTo>
                  <a:cubicBezTo>
                    <a:pt x="154533" y="0"/>
                    <a:pt x="199095" y="44523"/>
                    <a:pt x="199095" y="99462"/>
                  </a:cubicBezTo>
                  <a:cubicBezTo>
                    <a:pt x="199095" y="154401"/>
                    <a:pt x="154533" y="198925"/>
                    <a:pt x="99547" y="198925"/>
                  </a:cubicBezTo>
                  <a:cubicBezTo>
                    <a:pt x="44561" y="198925"/>
                    <a:pt x="0" y="154401"/>
                    <a:pt x="0" y="99462"/>
                  </a:cubicBezTo>
                  <a:cubicBezTo>
                    <a:pt x="0" y="44523"/>
                    <a:pt x="44561" y="0"/>
                    <a:pt x="99547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9D5E4CE-62C3-4571-BCCD-B8F9223E515B}"/>
                </a:ext>
              </a:extLst>
            </p:cNvPr>
            <p:cNvSpPr/>
            <p:nvPr/>
          </p:nvSpPr>
          <p:spPr>
            <a:xfrm>
              <a:off x="11932900" y="4617218"/>
              <a:ext cx="77636" cy="38013"/>
            </a:xfrm>
            <a:custGeom>
              <a:avLst/>
              <a:gdLst>
                <a:gd name="connsiteX0" fmla="*/ 13771 w 77636"/>
                <a:gd name="connsiteY0" fmla="*/ 13614 h 38013"/>
                <a:gd name="connsiteX1" fmla="*/ 27059 w 77636"/>
                <a:gd name="connsiteY1" fmla="*/ 12135 h 38013"/>
                <a:gd name="connsiteX2" fmla="*/ 41376 w 77636"/>
                <a:gd name="connsiteY2" fmla="*/ 14257 h 38013"/>
                <a:gd name="connsiteX3" fmla="*/ 54922 w 77636"/>
                <a:gd name="connsiteY3" fmla="*/ 20718 h 38013"/>
                <a:gd name="connsiteX4" fmla="*/ 66279 w 77636"/>
                <a:gd name="connsiteY4" fmla="*/ 28433 h 38013"/>
                <a:gd name="connsiteX5" fmla="*/ 77637 w 77636"/>
                <a:gd name="connsiteY5" fmla="*/ 38013 h 38013"/>
                <a:gd name="connsiteX6" fmla="*/ 76382 w 77636"/>
                <a:gd name="connsiteY6" fmla="*/ 34027 h 38013"/>
                <a:gd name="connsiteX7" fmla="*/ 72038 w 77636"/>
                <a:gd name="connsiteY7" fmla="*/ 24126 h 38013"/>
                <a:gd name="connsiteX8" fmla="*/ 61646 w 77636"/>
                <a:gd name="connsiteY8" fmla="*/ 11653 h 38013"/>
                <a:gd name="connsiteX9" fmla="*/ 45301 w 77636"/>
                <a:gd name="connsiteY9" fmla="*/ 2041 h 38013"/>
                <a:gd name="connsiteX10" fmla="*/ 35520 w 77636"/>
                <a:gd name="connsiteY10" fmla="*/ 305 h 38013"/>
                <a:gd name="connsiteX11" fmla="*/ 25965 w 77636"/>
                <a:gd name="connsiteY11" fmla="*/ 883 h 38013"/>
                <a:gd name="connsiteX12" fmla="*/ 10714 w 77636"/>
                <a:gd name="connsiteY12" fmla="*/ 7056 h 38013"/>
                <a:gd name="connsiteX13" fmla="*/ 2574 w 77636"/>
                <a:gd name="connsiteY13" fmla="*/ 14803 h 38013"/>
                <a:gd name="connsiteX14" fmla="*/ 0 w 77636"/>
                <a:gd name="connsiteY14" fmla="*/ 18050 h 38013"/>
                <a:gd name="connsiteX15" fmla="*/ 4054 w 77636"/>
                <a:gd name="connsiteY15" fmla="*/ 16828 h 38013"/>
                <a:gd name="connsiteX16" fmla="*/ 13771 w 77636"/>
                <a:gd name="connsiteY16" fmla="*/ 13614 h 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36" h="38013">
                  <a:moveTo>
                    <a:pt x="13771" y="13614"/>
                  </a:moveTo>
                  <a:cubicBezTo>
                    <a:pt x="17857" y="12906"/>
                    <a:pt x="22265" y="11588"/>
                    <a:pt x="27059" y="12135"/>
                  </a:cubicBezTo>
                  <a:cubicBezTo>
                    <a:pt x="31756" y="11685"/>
                    <a:pt x="36614" y="13131"/>
                    <a:pt x="41376" y="14257"/>
                  </a:cubicBezTo>
                  <a:cubicBezTo>
                    <a:pt x="46106" y="15992"/>
                    <a:pt x="50771" y="17889"/>
                    <a:pt x="54922" y="20718"/>
                  </a:cubicBezTo>
                  <a:cubicBezTo>
                    <a:pt x="59490" y="22872"/>
                    <a:pt x="62740" y="26087"/>
                    <a:pt x="66279" y="28433"/>
                  </a:cubicBezTo>
                  <a:cubicBezTo>
                    <a:pt x="72778" y="34188"/>
                    <a:pt x="77637" y="38013"/>
                    <a:pt x="77637" y="38013"/>
                  </a:cubicBezTo>
                  <a:cubicBezTo>
                    <a:pt x="77637" y="38013"/>
                    <a:pt x="77283" y="36502"/>
                    <a:pt x="76382" y="34027"/>
                  </a:cubicBezTo>
                  <a:cubicBezTo>
                    <a:pt x="75224" y="31680"/>
                    <a:pt x="74548" y="27887"/>
                    <a:pt x="72038" y="24126"/>
                  </a:cubicBezTo>
                  <a:cubicBezTo>
                    <a:pt x="69110" y="20654"/>
                    <a:pt x="66569" y="15092"/>
                    <a:pt x="61646" y="11653"/>
                  </a:cubicBezTo>
                  <a:cubicBezTo>
                    <a:pt x="57335" y="7377"/>
                    <a:pt x="51447" y="4516"/>
                    <a:pt x="45301" y="2041"/>
                  </a:cubicBezTo>
                  <a:cubicBezTo>
                    <a:pt x="42148" y="1012"/>
                    <a:pt x="38738" y="851"/>
                    <a:pt x="35520" y="305"/>
                  </a:cubicBezTo>
                  <a:cubicBezTo>
                    <a:pt x="32271" y="-499"/>
                    <a:pt x="29021" y="498"/>
                    <a:pt x="25965" y="883"/>
                  </a:cubicBezTo>
                  <a:cubicBezTo>
                    <a:pt x="19659" y="1269"/>
                    <a:pt x="14897" y="5095"/>
                    <a:pt x="10714" y="7056"/>
                  </a:cubicBezTo>
                  <a:cubicBezTo>
                    <a:pt x="6628" y="9402"/>
                    <a:pt x="4504" y="13131"/>
                    <a:pt x="2574" y="14803"/>
                  </a:cubicBezTo>
                  <a:cubicBezTo>
                    <a:pt x="804" y="16796"/>
                    <a:pt x="0" y="18050"/>
                    <a:pt x="0" y="18050"/>
                  </a:cubicBezTo>
                  <a:cubicBezTo>
                    <a:pt x="0" y="18050"/>
                    <a:pt x="1577" y="17664"/>
                    <a:pt x="4054" y="16828"/>
                  </a:cubicBezTo>
                  <a:cubicBezTo>
                    <a:pt x="6499" y="16025"/>
                    <a:pt x="9845" y="14610"/>
                    <a:pt x="13771" y="136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A42ED244-F0E3-4A26-81CB-58C1EE01E740}"/>
                </a:ext>
              </a:extLst>
            </p:cNvPr>
            <p:cNvSpPr/>
            <p:nvPr/>
          </p:nvSpPr>
          <p:spPr>
            <a:xfrm>
              <a:off x="11814280" y="4668508"/>
              <a:ext cx="286988" cy="184729"/>
            </a:xfrm>
            <a:custGeom>
              <a:avLst/>
              <a:gdLst>
                <a:gd name="connsiteX0" fmla="*/ 148800 w 286988"/>
                <a:gd name="connsiteY0" fmla="*/ 184652 h 184729"/>
                <a:gd name="connsiteX1" fmla="*/ 286988 w 286988"/>
                <a:gd name="connsiteY1" fmla="*/ 69823 h 184729"/>
                <a:gd name="connsiteX2" fmla="*/ 3082 w 286988"/>
                <a:gd name="connsiteY2" fmla="*/ 0 h 184729"/>
                <a:gd name="connsiteX3" fmla="*/ 148800 w 286988"/>
                <a:gd name="connsiteY3" fmla="*/ 184652 h 18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88" h="184729">
                  <a:moveTo>
                    <a:pt x="148800" y="184652"/>
                  </a:moveTo>
                  <a:cubicBezTo>
                    <a:pt x="233193" y="182048"/>
                    <a:pt x="271738" y="119619"/>
                    <a:pt x="286988" y="69823"/>
                  </a:cubicBezTo>
                  <a:cubicBezTo>
                    <a:pt x="199603" y="61079"/>
                    <a:pt x="84194" y="31440"/>
                    <a:pt x="3082" y="0"/>
                  </a:cubicBezTo>
                  <a:cubicBezTo>
                    <a:pt x="-14260" y="87472"/>
                    <a:pt x="42560" y="187931"/>
                    <a:pt x="148800" y="184652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7BB0534D-C41E-43D9-957A-EF6624BB24FB}"/>
              </a:ext>
            </a:extLst>
          </p:cNvPr>
          <p:cNvGrpSpPr/>
          <p:nvPr/>
        </p:nvGrpSpPr>
        <p:grpSpPr>
          <a:xfrm>
            <a:off x="8600558" y="5233180"/>
            <a:ext cx="1686442" cy="2801074"/>
            <a:chOff x="911993" y="3486619"/>
            <a:chExt cx="2607214" cy="4090258"/>
          </a:xfrm>
        </p:grpSpPr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2D1C8B05-2E70-4646-BEA6-93E273DA8593}"/>
                </a:ext>
              </a:extLst>
            </p:cNvPr>
            <p:cNvSpPr/>
            <p:nvPr/>
          </p:nvSpPr>
          <p:spPr>
            <a:xfrm>
              <a:off x="911993" y="3502978"/>
              <a:ext cx="2607214" cy="4057536"/>
            </a:xfrm>
            <a:custGeom>
              <a:avLst/>
              <a:gdLst>
                <a:gd name="connsiteX0" fmla="*/ 2579518 w 2607214"/>
                <a:gd name="connsiteY0" fmla="*/ 334428 h 4057536"/>
                <a:gd name="connsiteX1" fmla="*/ 2529573 w 2607214"/>
                <a:gd name="connsiteY1" fmla="*/ 399626 h 4057536"/>
                <a:gd name="connsiteX2" fmla="*/ 2552000 w 2607214"/>
                <a:gd name="connsiteY2" fmla="*/ 300806 h 4057536"/>
                <a:gd name="connsiteX3" fmla="*/ 2467400 w 2607214"/>
                <a:gd name="connsiteY3" fmla="*/ 366005 h 4057536"/>
                <a:gd name="connsiteX4" fmla="*/ 2484825 w 2607214"/>
                <a:gd name="connsiteY4" fmla="*/ 261867 h 4057536"/>
                <a:gd name="connsiteX5" fmla="*/ 2389928 w 2607214"/>
                <a:gd name="connsiteY5" fmla="*/ 343590 h 4057536"/>
                <a:gd name="connsiteX6" fmla="*/ 2392989 w 2607214"/>
                <a:gd name="connsiteY6" fmla="*/ 239673 h 4057536"/>
                <a:gd name="connsiteX7" fmla="*/ 2299925 w 2607214"/>
                <a:gd name="connsiteY7" fmla="*/ 349382 h 4057536"/>
                <a:gd name="connsiteX8" fmla="*/ 2299925 w 2607214"/>
                <a:gd name="connsiteY8" fmla="*/ 349382 h 4057536"/>
                <a:gd name="connsiteX9" fmla="*/ 2286379 w 2607214"/>
                <a:gd name="connsiteY9" fmla="*/ 321175 h 4057536"/>
                <a:gd name="connsiteX10" fmla="*/ 2232955 w 2607214"/>
                <a:gd name="connsiteY10" fmla="*/ 285525 h 4057536"/>
                <a:gd name="connsiteX11" fmla="*/ 2245462 w 2607214"/>
                <a:gd name="connsiteY11" fmla="*/ 439809 h 4057536"/>
                <a:gd name="connsiteX12" fmla="*/ 2256037 w 2607214"/>
                <a:gd name="connsiteY12" fmla="*/ 481513 h 4057536"/>
                <a:gd name="connsiteX13" fmla="*/ 2242114 w 2607214"/>
                <a:gd name="connsiteY13" fmla="*/ 481652 h 4057536"/>
                <a:gd name="connsiteX14" fmla="*/ 2256250 w 2607214"/>
                <a:gd name="connsiteY14" fmla="*/ 482168 h 4057536"/>
                <a:gd name="connsiteX15" fmla="*/ 2257715 w 2607214"/>
                <a:gd name="connsiteY15" fmla="*/ 486667 h 4057536"/>
                <a:gd name="connsiteX16" fmla="*/ 2257920 w 2607214"/>
                <a:gd name="connsiteY16" fmla="*/ 485931 h 4057536"/>
                <a:gd name="connsiteX17" fmla="*/ 2280838 w 2607214"/>
                <a:gd name="connsiteY17" fmla="*/ 529549 h 4057536"/>
                <a:gd name="connsiteX18" fmla="*/ 1939587 w 2607214"/>
                <a:gd name="connsiteY18" fmla="*/ 1019219 h 4057536"/>
                <a:gd name="connsiteX19" fmla="*/ 1935093 w 2607214"/>
                <a:gd name="connsiteY19" fmla="*/ 1019080 h 4057536"/>
                <a:gd name="connsiteX20" fmla="*/ 1898073 w 2607214"/>
                <a:gd name="connsiteY20" fmla="*/ 1026802 h 4057536"/>
                <a:gd name="connsiteX21" fmla="*/ 1885795 w 2607214"/>
                <a:gd name="connsiteY21" fmla="*/ 1033608 h 4057536"/>
                <a:gd name="connsiteX22" fmla="*/ 1785798 w 2607214"/>
                <a:gd name="connsiteY22" fmla="*/ 1090725 h 4057536"/>
                <a:gd name="connsiteX23" fmla="*/ 1742590 w 2607214"/>
                <a:gd name="connsiteY23" fmla="*/ 1114399 h 4057536"/>
                <a:gd name="connsiteX24" fmla="*/ 1702589 w 2607214"/>
                <a:gd name="connsiteY24" fmla="*/ 1135284 h 4057536"/>
                <a:gd name="connsiteX25" fmla="*/ 1692996 w 2607214"/>
                <a:gd name="connsiteY25" fmla="*/ 1122817 h 4057536"/>
                <a:gd name="connsiteX26" fmla="*/ 1754008 w 2607214"/>
                <a:gd name="connsiteY26" fmla="*/ 1044824 h 4057536"/>
                <a:gd name="connsiteX27" fmla="*/ 1826936 w 2607214"/>
                <a:gd name="connsiteY27" fmla="*/ 986259 h 4057536"/>
                <a:gd name="connsiteX28" fmla="*/ 1944015 w 2607214"/>
                <a:gd name="connsiteY28" fmla="*/ 854970 h 4057536"/>
                <a:gd name="connsiteX29" fmla="*/ 1921932 w 2607214"/>
                <a:gd name="connsiteY29" fmla="*/ 781886 h 4057536"/>
                <a:gd name="connsiteX30" fmla="*/ 1936829 w 2607214"/>
                <a:gd name="connsiteY30" fmla="*/ 758947 h 4057536"/>
                <a:gd name="connsiteX31" fmla="*/ 1943500 w 2607214"/>
                <a:gd name="connsiteY31" fmla="*/ 757540 h 4057536"/>
                <a:gd name="connsiteX32" fmla="*/ 2092050 w 2607214"/>
                <a:gd name="connsiteY32" fmla="*/ 697765 h 4057536"/>
                <a:gd name="connsiteX33" fmla="*/ 2115385 w 2607214"/>
                <a:gd name="connsiteY33" fmla="*/ 646457 h 4057536"/>
                <a:gd name="connsiteX34" fmla="*/ 1984482 w 2607214"/>
                <a:gd name="connsiteY34" fmla="*/ 492361 h 4057536"/>
                <a:gd name="connsiteX35" fmla="*/ 1980128 w 2607214"/>
                <a:gd name="connsiteY35" fmla="*/ 489154 h 4057536"/>
                <a:gd name="connsiteX36" fmla="*/ 1978024 w 2607214"/>
                <a:gd name="connsiteY36" fmla="*/ 483019 h 4057536"/>
                <a:gd name="connsiteX37" fmla="*/ 1966188 w 2607214"/>
                <a:gd name="connsiteY37" fmla="*/ 445740 h 4057536"/>
                <a:gd name="connsiteX38" fmla="*/ 1957807 w 2607214"/>
                <a:gd name="connsiteY38" fmla="*/ 417313 h 4057536"/>
                <a:gd name="connsiteX39" fmla="*/ 1823163 w 2607214"/>
                <a:gd name="connsiteY39" fmla="*/ 160927 h 4057536"/>
                <a:gd name="connsiteX40" fmla="*/ 1356043 w 2607214"/>
                <a:gd name="connsiteY40" fmla="*/ 10986 h 4057536"/>
                <a:gd name="connsiteX41" fmla="*/ 1180605 w 2607214"/>
                <a:gd name="connsiteY41" fmla="*/ 0 h 4057536"/>
                <a:gd name="connsiteX42" fmla="*/ 917734 w 2607214"/>
                <a:gd name="connsiteY42" fmla="*/ 60429 h 4057536"/>
                <a:gd name="connsiteX43" fmla="*/ 764886 w 2607214"/>
                <a:gd name="connsiteY43" fmla="*/ 225651 h 4057536"/>
                <a:gd name="connsiteX44" fmla="*/ 733308 w 2607214"/>
                <a:gd name="connsiteY44" fmla="*/ 282277 h 4057536"/>
                <a:gd name="connsiteX45" fmla="*/ 723994 w 2607214"/>
                <a:gd name="connsiteY45" fmla="*/ 299857 h 4057536"/>
                <a:gd name="connsiteX46" fmla="*/ 716906 w 2607214"/>
                <a:gd name="connsiteY46" fmla="*/ 313347 h 4057536"/>
                <a:gd name="connsiteX47" fmla="*/ 713943 w 2607214"/>
                <a:gd name="connsiteY47" fmla="*/ 319506 h 4057536"/>
                <a:gd name="connsiteX48" fmla="*/ 707476 w 2607214"/>
                <a:gd name="connsiteY48" fmla="*/ 321723 h 4057536"/>
                <a:gd name="connsiteX49" fmla="*/ 613856 w 2607214"/>
                <a:gd name="connsiteY49" fmla="*/ 361865 h 4057536"/>
                <a:gd name="connsiteX50" fmla="*/ 563764 w 2607214"/>
                <a:gd name="connsiteY50" fmla="*/ 445053 h 4057536"/>
                <a:gd name="connsiteX51" fmla="*/ 718960 w 2607214"/>
                <a:gd name="connsiteY51" fmla="*/ 602037 h 4057536"/>
                <a:gd name="connsiteX52" fmla="*/ 725017 w 2607214"/>
                <a:gd name="connsiteY52" fmla="*/ 604205 h 4057536"/>
                <a:gd name="connsiteX53" fmla="*/ 727972 w 2607214"/>
                <a:gd name="connsiteY53" fmla="*/ 609915 h 4057536"/>
                <a:gd name="connsiteX54" fmla="*/ 734970 w 2607214"/>
                <a:gd name="connsiteY54" fmla="*/ 618881 h 4057536"/>
                <a:gd name="connsiteX55" fmla="*/ 740642 w 2607214"/>
                <a:gd name="connsiteY55" fmla="*/ 620582 h 4057536"/>
                <a:gd name="connsiteX56" fmla="*/ 743384 w 2607214"/>
                <a:gd name="connsiteY56" fmla="*/ 620329 h 4057536"/>
                <a:gd name="connsiteX57" fmla="*/ 746495 w 2607214"/>
                <a:gd name="connsiteY57" fmla="*/ 619789 h 4057536"/>
                <a:gd name="connsiteX58" fmla="*/ 746347 w 2607214"/>
                <a:gd name="connsiteY58" fmla="*/ 659145 h 4057536"/>
                <a:gd name="connsiteX59" fmla="*/ 744571 w 2607214"/>
                <a:gd name="connsiteY59" fmla="*/ 681462 h 4057536"/>
                <a:gd name="connsiteX60" fmla="*/ 720974 w 2607214"/>
                <a:gd name="connsiteY60" fmla="*/ 759324 h 4057536"/>
                <a:gd name="connsiteX61" fmla="*/ 718690 w 2607214"/>
                <a:gd name="connsiteY61" fmla="*/ 868125 h 4057536"/>
                <a:gd name="connsiteX62" fmla="*/ 719959 w 2607214"/>
                <a:gd name="connsiteY62" fmla="*/ 876493 h 4057536"/>
                <a:gd name="connsiteX63" fmla="*/ 805983 w 2607214"/>
                <a:gd name="connsiteY63" fmla="*/ 1065684 h 4057536"/>
                <a:gd name="connsiteX64" fmla="*/ 827084 w 2607214"/>
                <a:gd name="connsiteY64" fmla="*/ 1088238 h 4057536"/>
                <a:gd name="connsiteX65" fmla="*/ 818073 w 2607214"/>
                <a:gd name="connsiteY65" fmla="*/ 1100926 h 4057536"/>
                <a:gd name="connsiteX66" fmla="*/ 703097 w 2607214"/>
                <a:gd name="connsiteY66" fmla="*/ 1050861 h 4057536"/>
                <a:gd name="connsiteX67" fmla="*/ 326356 w 2607214"/>
                <a:gd name="connsiteY67" fmla="*/ 529558 h 4057536"/>
                <a:gd name="connsiteX68" fmla="*/ 349283 w 2607214"/>
                <a:gd name="connsiteY68" fmla="*/ 485931 h 4057536"/>
                <a:gd name="connsiteX69" fmla="*/ 349487 w 2607214"/>
                <a:gd name="connsiteY69" fmla="*/ 486667 h 4057536"/>
                <a:gd name="connsiteX70" fmla="*/ 350838 w 2607214"/>
                <a:gd name="connsiteY70" fmla="*/ 482544 h 4057536"/>
                <a:gd name="connsiteX71" fmla="*/ 365268 w 2607214"/>
                <a:gd name="connsiteY71" fmla="*/ 482315 h 4057536"/>
                <a:gd name="connsiteX72" fmla="*/ 351051 w 2607214"/>
                <a:gd name="connsiteY72" fmla="*/ 481865 h 4057536"/>
                <a:gd name="connsiteX73" fmla="*/ 361740 w 2607214"/>
                <a:gd name="connsiteY73" fmla="*/ 439809 h 4057536"/>
                <a:gd name="connsiteX74" fmla="*/ 374247 w 2607214"/>
                <a:gd name="connsiteY74" fmla="*/ 285525 h 4057536"/>
                <a:gd name="connsiteX75" fmla="*/ 320823 w 2607214"/>
                <a:gd name="connsiteY75" fmla="*/ 321175 h 4057536"/>
                <a:gd name="connsiteX76" fmla="*/ 307277 w 2607214"/>
                <a:gd name="connsiteY76" fmla="*/ 349390 h 4057536"/>
                <a:gd name="connsiteX77" fmla="*/ 214213 w 2607214"/>
                <a:gd name="connsiteY77" fmla="*/ 239673 h 4057536"/>
                <a:gd name="connsiteX78" fmla="*/ 217274 w 2607214"/>
                <a:gd name="connsiteY78" fmla="*/ 343590 h 4057536"/>
                <a:gd name="connsiteX79" fmla="*/ 122377 w 2607214"/>
                <a:gd name="connsiteY79" fmla="*/ 261867 h 4057536"/>
                <a:gd name="connsiteX80" fmla="*/ 139803 w 2607214"/>
                <a:gd name="connsiteY80" fmla="*/ 366005 h 4057536"/>
                <a:gd name="connsiteX81" fmla="*/ 55202 w 2607214"/>
                <a:gd name="connsiteY81" fmla="*/ 300806 h 4057536"/>
                <a:gd name="connsiteX82" fmla="*/ 77629 w 2607214"/>
                <a:gd name="connsiteY82" fmla="*/ 399626 h 4057536"/>
                <a:gd name="connsiteX83" fmla="*/ 27684 w 2607214"/>
                <a:gd name="connsiteY83" fmla="*/ 334428 h 4057536"/>
                <a:gd name="connsiteX84" fmla="*/ 166 w 2607214"/>
                <a:gd name="connsiteY84" fmla="*/ 370087 h 4057536"/>
                <a:gd name="connsiteX85" fmla="*/ 33373 w 2607214"/>
                <a:gd name="connsiteY85" fmla="*/ 497179 h 4057536"/>
                <a:gd name="connsiteX86" fmla="*/ 57797 w 2607214"/>
                <a:gd name="connsiteY86" fmla="*/ 557944 h 4057536"/>
                <a:gd name="connsiteX87" fmla="*/ 101382 w 2607214"/>
                <a:gd name="connsiteY87" fmla="*/ 607755 h 4057536"/>
                <a:gd name="connsiteX88" fmla="*/ 101374 w 2607214"/>
                <a:gd name="connsiteY88" fmla="*/ 607755 h 4057536"/>
                <a:gd name="connsiteX89" fmla="*/ 325260 w 2607214"/>
                <a:gd name="connsiteY89" fmla="*/ 1258720 h 4057536"/>
                <a:gd name="connsiteX90" fmla="*/ 327249 w 2607214"/>
                <a:gd name="connsiteY90" fmla="*/ 1359414 h 4057536"/>
                <a:gd name="connsiteX91" fmla="*/ 711405 w 2607214"/>
                <a:gd name="connsiteY91" fmla="*/ 1579682 h 4057536"/>
                <a:gd name="connsiteX92" fmla="*/ 714876 w 2607214"/>
                <a:gd name="connsiteY92" fmla="*/ 1581196 h 4057536"/>
                <a:gd name="connsiteX93" fmla="*/ 727767 w 2607214"/>
                <a:gd name="connsiteY93" fmla="*/ 1587233 h 4057536"/>
                <a:gd name="connsiteX94" fmla="*/ 724199 w 2607214"/>
                <a:gd name="connsiteY94" fmla="*/ 1600911 h 4057536"/>
                <a:gd name="connsiteX95" fmla="*/ 682684 w 2607214"/>
                <a:gd name="connsiteY95" fmla="*/ 1811944 h 4057536"/>
                <a:gd name="connsiteX96" fmla="*/ 680777 w 2607214"/>
                <a:gd name="connsiteY96" fmla="*/ 1824092 h 4057536"/>
                <a:gd name="connsiteX97" fmla="*/ 668573 w 2607214"/>
                <a:gd name="connsiteY97" fmla="*/ 1825638 h 4057536"/>
                <a:gd name="connsiteX98" fmla="*/ 637535 w 2607214"/>
                <a:gd name="connsiteY98" fmla="*/ 1832608 h 4057536"/>
                <a:gd name="connsiteX99" fmla="*/ 626453 w 2607214"/>
                <a:gd name="connsiteY99" fmla="*/ 1836502 h 4057536"/>
                <a:gd name="connsiteX100" fmla="*/ 583907 w 2607214"/>
                <a:gd name="connsiteY100" fmla="*/ 1836362 h 4057536"/>
                <a:gd name="connsiteX101" fmla="*/ 366545 w 2607214"/>
                <a:gd name="connsiteY101" fmla="*/ 2249847 h 4057536"/>
                <a:gd name="connsiteX102" fmla="*/ 496597 w 2607214"/>
                <a:gd name="connsiteY102" fmla="*/ 2999207 h 4057536"/>
                <a:gd name="connsiteX103" fmla="*/ 501115 w 2607214"/>
                <a:gd name="connsiteY103" fmla="*/ 3014913 h 4057536"/>
                <a:gd name="connsiteX104" fmla="*/ 477256 w 2607214"/>
                <a:gd name="connsiteY104" fmla="*/ 3020975 h 4057536"/>
                <a:gd name="connsiteX105" fmla="*/ 341155 w 2607214"/>
                <a:gd name="connsiteY105" fmla="*/ 3119943 h 4057536"/>
                <a:gd name="connsiteX106" fmla="*/ 378683 w 2607214"/>
                <a:gd name="connsiteY106" fmla="*/ 3165353 h 4057536"/>
                <a:gd name="connsiteX107" fmla="*/ 678330 w 2607214"/>
                <a:gd name="connsiteY107" fmla="*/ 3218019 h 4057536"/>
                <a:gd name="connsiteX108" fmla="*/ 698833 w 2607214"/>
                <a:gd name="connsiteY108" fmla="*/ 3219901 h 4057536"/>
                <a:gd name="connsiteX109" fmla="*/ 738842 w 2607214"/>
                <a:gd name="connsiteY109" fmla="*/ 3222674 h 4057536"/>
                <a:gd name="connsiteX110" fmla="*/ 785824 w 2607214"/>
                <a:gd name="connsiteY110" fmla="*/ 3204497 h 4057536"/>
                <a:gd name="connsiteX111" fmla="*/ 801760 w 2607214"/>
                <a:gd name="connsiteY111" fmla="*/ 3160747 h 4057536"/>
                <a:gd name="connsiteX112" fmla="*/ 818286 w 2607214"/>
                <a:gd name="connsiteY112" fmla="*/ 3152354 h 4057536"/>
                <a:gd name="connsiteX113" fmla="*/ 800917 w 2607214"/>
                <a:gd name="connsiteY113" fmla="*/ 3078419 h 4057536"/>
                <a:gd name="connsiteX114" fmla="*/ 825447 w 2607214"/>
                <a:gd name="connsiteY114" fmla="*/ 2830672 h 4057536"/>
                <a:gd name="connsiteX115" fmla="*/ 843487 w 2607214"/>
                <a:gd name="connsiteY115" fmla="*/ 2623361 h 4057536"/>
                <a:gd name="connsiteX116" fmla="*/ 852458 w 2607214"/>
                <a:gd name="connsiteY116" fmla="*/ 2630985 h 4057536"/>
                <a:gd name="connsiteX117" fmla="*/ 1238489 w 2607214"/>
                <a:gd name="connsiteY117" fmla="*/ 2823031 h 4057536"/>
                <a:gd name="connsiteX118" fmla="*/ 1253501 w 2607214"/>
                <a:gd name="connsiteY118" fmla="*/ 2823735 h 4057536"/>
                <a:gd name="connsiteX119" fmla="*/ 1254082 w 2607214"/>
                <a:gd name="connsiteY119" fmla="*/ 2838746 h 4057536"/>
                <a:gd name="connsiteX120" fmla="*/ 1261162 w 2607214"/>
                <a:gd name="connsiteY120" fmla="*/ 2907814 h 4057536"/>
                <a:gd name="connsiteX121" fmla="*/ 1349912 w 2607214"/>
                <a:gd name="connsiteY121" fmla="*/ 2971238 h 4057536"/>
                <a:gd name="connsiteX122" fmla="*/ 1317107 w 2607214"/>
                <a:gd name="connsiteY122" fmla="*/ 3746129 h 4057536"/>
                <a:gd name="connsiteX123" fmla="*/ 1304559 w 2607214"/>
                <a:gd name="connsiteY123" fmla="*/ 3784913 h 4057536"/>
                <a:gd name="connsiteX124" fmla="*/ 1294573 w 2607214"/>
                <a:gd name="connsiteY124" fmla="*/ 3816448 h 4057536"/>
                <a:gd name="connsiteX125" fmla="*/ 1350829 w 2607214"/>
                <a:gd name="connsiteY125" fmla="*/ 3884093 h 4057536"/>
                <a:gd name="connsiteX126" fmla="*/ 1367649 w 2607214"/>
                <a:gd name="connsiteY126" fmla="*/ 3895980 h 4057536"/>
                <a:gd name="connsiteX127" fmla="*/ 1630062 w 2607214"/>
                <a:gd name="connsiteY127" fmla="*/ 4050526 h 4057536"/>
                <a:gd name="connsiteX128" fmla="*/ 1657039 w 2607214"/>
                <a:gd name="connsiteY128" fmla="*/ 4057537 h 4057536"/>
                <a:gd name="connsiteX129" fmla="*/ 1687799 w 2607214"/>
                <a:gd name="connsiteY129" fmla="*/ 4040218 h 4057536"/>
                <a:gd name="connsiteX130" fmla="*/ 1648601 w 2607214"/>
                <a:gd name="connsiteY130" fmla="*/ 3876641 h 4057536"/>
                <a:gd name="connsiteX131" fmla="*/ 1635906 w 2607214"/>
                <a:gd name="connsiteY131" fmla="*/ 3859003 h 4057536"/>
                <a:gd name="connsiteX132" fmla="*/ 1628113 w 2607214"/>
                <a:gd name="connsiteY132" fmla="*/ 3836810 h 4057536"/>
                <a:gd name="connsiteX133" fmla="*/ 1810615 w 2607214"/>
                <a:gd name="connsiteY133" fmla="*/ 3023683 h 4057536"/>
                <a:gd name="connsiteX134" fmla="*/ 1833493 w 2607214"/>
                <a:gd name="connsiteY134" fmla="*/ 3023977 h 4057536"/>
                <a:gd name="connsiteX135" fmla="*/ 2030793 w 2607214"/>
                <a:gd name="connsiteY135" fmla="*/ 2950713 h 4057536"/>
                <a:gd name="connsiteX136" fmla="*/ 2031333 w 2607214"/>
                <a:gd name="connsiteY136" fmla="*/ 2949641 h 4057536"/>
                <a:gd name="connsiteX137" fmla="*/ 2008890 w 2607214"/>
                <a:gd name="connsiteY137" fmla="*/ 2807766 h 4057536"/>
                <a:gd name="connsiteX138" fmla="*/ 1995630 w 2607214"/>
                <a:gd name="connsiteY138" fmla="*/ 2769547 h 4057536"/>
                <a:gd name="connsiteX139" fmla="*/ 1930477 w 2607214"/>
                <a:gd name="connsiteY139" fmla="*/ 2485716 h 4057536"/>
                <a:gd name="connsiteX140" fmla="*/ 1928513 w 2607214"/>
                <a:gd name="connsiteY140" fmla="*/ 2473690 h 4057536"/>
                <a:gd name="connsiteX141" fmla="*/ 1939489 w 2607214"/>
                <a:gd name="connsiteY141" fmla="*/ 2468373 h 4057536"/>
                <a:gd name="connsiteX142" fmla="*/ 2010453 w 2607214"/>
                <a:gd name="connsiteY142" fmla="*/ 2357036 h 4057536"/>
                <a:gd name="connsiteX143" fmla="*/ 1966590 w 2607214"/>
                <a:gd name="connsiteY143" fmla="*/ 2149038 h 4057536"/>
                <a:gd name="connsiteX144" fmla="*/ 1906683 w 2607214"/>
                <a:gd name="connsiteY144" fmla="*/ 1905537 h 4057536"/>
                <a:gd name="connsiteX145" fmla="*/ 1902763 w 2607214"/>
                <a:gd name="connsiteY145" fmla="*/ 1888595 h 4057536"/>
                <a:gd name="connsiteX146" fmla="*/ 1900954 w 2607214"/>
                <a:gd name="connsiteY146" fmla="*/ 1880848 h 4057536"/>
                <a:gd name="connsiteX147" fmla="*/ 1859595 w 2607214"/>
                <a:gd name="connsiteY147" fmla="*/ 1692295 h 4057536"/>
                <a:gd name="connsiteX148" fmla="*/ 1858703 w 2607214"/>
                <a:gd name="connsiteY148" fmla="*/ 1688042 h 4057536"/>
                <a:gd name="connsiteX149" fmla="*/ 1856100 w 2607214"/>
                <a:gd name="connsiteY149" fmla="*/ 1675501 h 4057536"/>
                <a:gd name="connsiteX150" fmla="*/ 1856132 w 2607214"/>
                <a:gd name="connsiteY150" fmla="*/ 1675501 h 4057536"/>
                <a:gd name="connsiteX151" fmla="*/ 1847988 w 2607214"/>
                <a:gd name="connsiteY151" fmla="*/ 1635752 h 4057536"/>
                <a:gd name="connsiteX152" fmla="*/ 1857516 w 2607214"/>
                <a:gd name="connsiteY152" fmla="*/ 1629723 h 4057536"/>
                <a:gd name="connsiteX153" fmla="*/ 2271008 w 2607214"/>
                <a:gd name="connsiteY153" fmla="*/ 1309153 h 4057536"/>
                <a:gd name="connsiteX154" fmla="*/ 2275370 w 2607214"/>
                <a:gd name="connsiteY154" fmla="*/ 1267956 h 4057536"/>
                <a:gd name="connsiteX155" fmla="*/ 2505836 w 2607214"/>
                <a:gd name="connsiteY155" fmla="*/ 607763 h 4057536"/>
                <a:gd name="connsiteX156" fmla="*/ 2505828 w 2607214"/>
                <a:gd name="connsiteY156" fmla="*/ 607763 h 4057536"/>
                <a:gd name="connsiteX157" fmla="*/ 2549422 w 2607214"/>
                <a:gd name="connsiteY157" fmla="*/ 557952 h 4057536"/>
                <a:gd name="connsiteX158" fmla="*/ 2573846 w 2607214"/>
                <a:gd name="connsiteY158" fmla="*/ 497187 h 4057536"/>
                <a:gd name="connsiteX159" fmla="*/ 2607053 w 2607214"/>
                <a:gd name="connsiteY159" fmla="*/ 370095 h 4057536"/>
                <a:gd name="connsiteX160" fmla="*/ 2579518 w 2607214"/>
                <a:gd name="connsiteY160" fmla="*/ 334428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607214" h="4057536">
                  <a:moveTo>
                    <a:pt x="2579518" y="334428"/>
                  </a:moveTo>
                  <a:cubicBezTo>
                    <a:pt x="2556076" y="343598"/>
                    <a:pt x="2543840" y="381286"/>
                    <a:pt x="2529573" y="399626"/>
                  </a:cubicBezTo>
                  <a:cubicBezTo>
                    <a:pt x="2539772" y="376189"/>
                    <a:pt x="2559137" y="326272"/>
                    <a:pt x="2552000" y="300806"/>
                  </a:cubicBezTo>
                  <a:cubicBezTo>
                    <a:pt x="2536710" y="246806"/>
                    <a:pt x="2475552" y="343590"/>
                    <a:pt x="2467400" y="366005"/>
                  </a:cubicBezTo>
                  <a:cubicBezTo>
                    <a:pt x="2472490" y="341553"/>
                    <a:pt x="2499092" y="285296"/>
                    <a:pt x="2484825" y="261867"/>
                  </a:cubicBezTo>
                  <a:cubicBezTo>
                    <a:pt x="2457307" y="215000"/>
                    <a:pt x="2402157" y="322198"/>
                    <a:pt x="2389928" y="343590"/>
                  </a:cubicBezTo>
                  <a:cubicBezTo>
                    <a:pt x="2397065" y="325249"/>
                    <a:pt x="2438858" y="238650"/>
                    <a:pt x="2392989" y="239673"/>
                  </a:cubicBezTo>
                  <a:cubicBezTo>
                    <a:pt x="2354258" y="240695"/>
                    <a:pt x="2312162" y="318819"/>
                    <a:pt x="2299925" y="349382"/>
                  </a:cubicBezTo>
                  <a:lnTo>
                    <a:pt x="2299925" y="349382"/>
                  </a:lnTo>
                  <a:cubicBezTo>
                    <a:pt x="2300695" y="347386"/>
                    <a:pt x="2288720" y="324775"/>
                    <a:pt x="2286379" y="321175"/>
                  </a:cubicBezTo>
                  <a:cubicBezTo>
                    <a:pt x="2273422" y="301215"/>
                    <a:pt x="2251192" y="279978"/>
                    <a:pt x="2232955" y="285525"/>
                  </a:cubicBezTo>
                  <a:cubicBezTo>
                    <a:pt x="2183010" y="300806"/>
                    <a:pt x="2235296" y="413312"/>
                    <a:pt x="2245462" y="439809"/>
                  </a:cubicBezTo>
                  <a:cubicBezTo>
                    <a:pt x="2249006" y="458076"/>
                    <a:pt x="2253606" y="473766"/>
                    <a:pt x="2256037" y="481513"/>
                  </a:cubicBezTo>
                  <a:lnTo>
                    <a:pt x="2242114" y="481652"/>
                  </a:lnTo>
                  <a:lnTo>
                    <a:pt x="2256250" y="482168"/>
                  </a:lnTo>
                  <a:cubicBezTo>
                    <a:pt x="2257150" y="485023"/>
                    <a:pt x="2257715" y="486667"/>
                    <a:pt x="2257715" y="486667"/>
                  </a:cubicBezTo>
                  <a:lnTo>
                    <a:pt x="2257920" y="485931"/>
                  </a:lnTo>
                  <a:cubicBezTo>
                    <a:pt x="2260727" y="500476"/>
                    <a:pt x="2269452" y="515528"/>
                    <a:pt x="2280838" y="529549"/>
                  </a:cubicBezTo>
                  <a:cubicBezTo>
                    <a:pt x="2183338" y="715574"/>
                    <a:pt x="2082391" y="885876"/>
                    <a:pt x="1939587" y="1019219"/>
                  </a:cubicBezTo>
                  <a:cubicBezTo>
                    <a:pt x="1938089" y="1019170"/>
                    <a:pt x="1936534" y="1019080"/>
                    <a:pt x="1935093" y="1019080"/>
                  </a:cubicBezTo>
                  <a:cubicBezTo>
                    <a:pt x="1919689" y="1019080"/>
                    <a:pt x="1907232" y="1021673"/>
                    <a:pt x="1898073" y="1026802"/>
                  </a:cubicBezTo>
                  <a:lnTo>
                    <a:pt x="1885795" y="1033608"/>
                  </a:lnTo>
                  <a:cubicBezTo>
                    <a:pt x="1864800" y="1045208"/>
                    <a:pt x="1829654" y="1064637"/>
                    <a:pt x="1785798" y="1090725"/>
                  </a:cubicBezTo>
                  <a:cubicBezTo>
                    <a:pt x="1766891" y="1101973"/>
                    <a:pt x="1757224" y="1106914"/>
                    <a:pt x="1742590" y="1114399"/>
                  </a:cubicBezTo>
                  <a:cubicBezTo>
                    <a:pt x="1733029" y="1119291"/>
                    <a:pt x="1721079" y="1125402"/>
                    <a:pt x="1702589" y="1135284"/>
                  </a:cubicBezTo>
                  <a:lnTo>
                    <a:pt x="1692996" y="1122817"/>
                  </a:lnTo>
                  <a:cubicBezTo>
                    <a:pt x="1715546" y="1098897"/>
                    <a:pt x="1735894" y="1072818"/>
                    <a:pt x="1754008" y="1044824"/>
                  </a:cubicBezTo>
                  <a:cubicBezTo>
                    <a:pt x="1781763" y="1032643"/>
                    <a:pt x="1808225" y="1011472"/>
                    <a:pt x="1826936" y="986259"/>
                  </a:cubicBezTo>
                  <a:cubicBezTo>
                    <a:pt x="1892826" y="978701"/>
                    <a:pt x="1944015" y="922844"/>
                    <a:pt x="1944015" y="854970"/>
                  </a:cubicBezTo>
                  <a:cubicBezTo>
                    <a:pt x="1944015" y="827942"/>
                    <a:pt x="1935863" y="802828"/>
                    <a:pt x="1921932" y="781886"/>
                  </a:cubicBezTo>
                  <a:lnTo>
                    <a:pt x="1936829" y="758947"/>
                  </a:lnTo>
                  <a:lnTo>
                    <a:pt x="1943500" y="757540"/>
                  </a:lnTo>
                  <a:cubicBezTo>
                    <a:pt x="1994050" y="746848"/>
                    <a:pt x="2056617" y="730406"/>
                    <a:pt x="2092050" y="697765"/>
                  </a:cubicBezTo>
                  <a:cubicBezTo>
                    <a:pt x="2108977" y="682173"/>
                    <a:pt x="2116613" y="665387"/>
                    <a:pt x="2115385" y="646457"/>
                  </a:cubicBezTo>
                  <a:cubicBezTo>
                    <a:pt x="2112684" y="604761"/>
                    <a:pt x="2066193" y="550033"/>
                    <a:pt x="1984482" y="492361"/>
                  </a:cubicBezTo>
                  <a:lnTo>
                    <a:pt x="1980128" y="489154"/>
                  </a:lnTo>
                  <a:lnTo>
                    <a:pt x="1978024" y="483019"/>
                  </a:lnTo>
                  <a:cubicBezTo>
                    <a:pt x="1973997" y="470691"/>
                    <a:pt x="1969978" y="458354"/>
                    <a:pt x="1966188" y="445740"/>
                  </a:cubicBezTo>
                  <a:cubicBezTo>
                    <a:pt x="1963356" y="436275"/>
                    <a:pt x="1960582" y="426794"/>
                    <a:pt x="1957807" y="417313"/>
                  </a:cubicBezTo>
                  <a:cubicBezTo>
                    <a:pt x="1929208" y="319613"/>
                    <a:pt x="1902190" y="227337"/>
                    <a:pt x="1823163" y="160927"/>
                  </a:cubicBezTo>
                  <a:cubicBezTo>
                    <a:pt x="1693790" y="52437"/>
                    <a:pt x="1521462" y="27364"/>
                    <a:pt x="1356043" y="10986"/>
                  </a:cubicBezTo>
                  <a:cubicBezTo>
                    <a:pt x="1299476" y="5432"/>
                    <a:pt x="1239332" y="0"/>
                    <a:pt x="1180605" y="0"/>
                  </a:cubicBezTo>
                  <a:cubicBezTo>
                    <a:pt x="1069501" y="0"/>
                    <a:pt x="985972" y="19200"/>
                    <a:pt x="917734" y="60429"/>
                  </a:cubicBezTo>
                  <a:cubicBezTo>
                    <a:pt x="863123" y="93479"/>
                    <a:pt x="813113" y="147536"/>
                    <a:pt x="764886" y="225651"/>
                  </a:cubicBezTo>
                  <a:cubicBezTo>
                    <a:pt x="756423" y="239468"/>
                    <a:pt x="745553" y="258971"/>
                    <a:pt x="733308" y="282277"/>
                  </a:cubicBezTo>
                  <a:cubicBezTo>
                    <a:pt x="730075" y="288183"/>
                    <a:pt x="726998" y="294081"/>
                    <a:pt x="723994" y="299857"/>
                  </a:cubicBezTo>
                  <a:cubicBezTo>
                    <a:pt x="721596" y="304462"/>
                    <a:pt x="719230" y="308994"/>
                    <a:pt x="716906" y="313347"/>
                  </a:cubicBezTo>
                  <a:lnTo>
                    <a:pt x="713943" y="319506"/>
                  </a:lnTo>
                  <a:lnTo>
                    <a:pt x="707476" y="321723"/>
                  </a:lnTo>
                  <a:cubicBezTo>
                    <a:pt x="674188" y="333152"/>
                    <a:pt x="642716" y="346641"/>
                    <a:pt x="613856" y="361865"/>
                  </a:cubicBezTo>
                  <a:cubicBezTo>
                    <a:pt x="579143" y="379903"/>
                    <a:pt x="561357" y="409443"/>
                    <a:pt x="563764" y="445053"/>
                  </a:cubicBezTo>
                  <a:cubicBezTo>
                    <a:pt x="567259" y="496737"/>
                    <a:pt x="616606" y="565331"/>
                    <a:pt x="718960" y="602037"/>
                  </a:cubicBezTo>
                  <a:lnTo>
                    <a:pt x="725017" y="604205"/>
                  </a:lnTo>
                  <a:lnTo>
                    <a:pt x="727972" y="609915"/>
                  </a:lnTo>
                  <a:cubicBezTo>
                    <a:pt x="730149" y="614103"/>
                    <a:pt x="732596" y="617155"/>
                    <a:pt x="734970" y="618881"/>
                  </a:cubicBezTo>
                  <a:cubicBezTo>
                    <a:pt x="736738" y="620059"/>
                    <a:pt x="738490" y="620582"/>
                    <a:pt x="740642" y="620582"/>
                  </a:cubicBezTo>
                  <a:cubicBezTo>
                    <a:pt x="741543" y="620582"/>
                    <a:pt x="742459" y="620484"/>
                    <a:pt x="743384" y="620329"/>
                  </a:cubicBezTo>
                  <a:lnTo>
                    <a:pt x="746495" y="619789"/>
                  </a:lnTo>
                  <a:cubicBezTo>
                    <a:pt x="746126" y="632918"/>
                    <a:pt x="745987" y="646056"/>
                    <a:pt x="746347" y="659145"/>
                  </a:cubicBezTo>
                  <a:cubicBezTo>
                    <a:pt x="746601" y="666753"/>
                    <a:pt x="745840" y="674107"/>
                    <a:pt x="744571" y="681462"/>
                  </a:cubicBezTo>
                  <a:cubicBezTo>
                    <a:pt x="739750" y="708351"/>
                    <a:pt x="727063" y="733203"/>
                    <a:pt x="720974" y="759324"/>
                  </a:cubicBezTo>
                  <a:cubicBezTo>
                    <a:pt x="712347" y="795081"/>
                    <a:pt x="714123" y="832114"/>
                    <a:pt x="718690" y="868125"/>
                  </a:cubicBezTo>
                  <a:cubicBezTo>
                    <a:pt x="719197" y="870914"/>
                    <a:pt x="719451" y="873704"/>
                    <a:pt x="719959" y="876493"/>
                  </a:cubicBezTo>
                  <a:cubicBezTo>
                    <a:pt x="730869" y="948261"/>
                    <a:pt x="757258" y="1010907"/>
                    <a:pt x="805983" y="1065684"/>
                  </a:cubicBezTo>
                  <a:cubicBezTo>
                    <a:pt x="812826" y="1073349"/>
                    <a:pt x="819898" y="1080843"/>
                    <a:pt x="827084" y="1088238"/>
                  </a:cubicBezTo>
                  <a:lnTo>
                    <a:pt x="818073" y="1100926"/>
                  </a:lnTo>
                  <a:cubicBezTo>
                    <a:pt x="771475" y="1079509"/>
                    <a:pt x="731761" y="1062698"/>
                    <a:pt x="703097" y="1050861"/>
                  </a:cubicBezTo>
                  <a:cubicBezTo>
                    <a:pt x="541132" y="913371"/>
                    <a:pt x="431747" y="730635"/>
                    <a:pt x="326356" y="529558"/>
                  </a:cubicBezTo>
                  <a:cubicBezTo>
                    <a:pt x="337742" y="515528"/>
                    <a:pt x="346467" y="500476"/>
                    <a:pt x="349283" y="485931"/>
                  </a:cubicBezTo>
                  <a:lnTo>
                    <a:pt x="349487" y="486667"/>
                  </a:lnTo>
                  <a:cubicBezTo>
                    <a:pt x="349487" y="486667"/>
                    <a:pt x="350003" y="485170"/>
                    <a:pt x="350838" y="482544"/>
                  </a:cubicBezTo>
                  <a:lnTo>
                    <a:pt x="365268" y="482315"/>
                  </a:lnTo>
                  <a:lnTo>
                    <a:pt x="351051" y="481865"/>
                  </a:lnTo>
                  <a:cubicBezTo>
                    <a:pt x="353449" y="474265"/>
                    <a:pt x="358139" y="458371"/>
                    <a:pt x="361740" y="439809"/>
                  </a:cubicBezTo>
                  <a:cubicBezTo>
                    <a:pt x="371906" y="413312"/>
                    <a:pt x="424192" y="300806"/>
                    <a:pt x="374247" y="285525"/>
                  </a:cubicBezTo>
                  <a:cubicBezTo>
                    <a:pt x="356011" y="279978"/>
                    <a:pt x="333780" y="301215"/>
                    <a:pt x="320823" y="321175"/>
                  </a:cubicBezTo>
                  <a:cubicBezTo>
                    <a:pt x="318482" y="324783"/>
                    <a:pt x="306491" y="347418"/>
                    <a:pt x="307277" y="349390"/>
                  </a:cubicBezTo>
                  <a:cubicBezTo>
                    <a:pt x="295049" y="318827"/>
                    <a:pt x="252945" y="240695"/>
                    <a:pt x="214213" y="239673"/>
                  </a:cubicBezTo>
                  <a:cubicBezTo>
                    <a:pt x="168344" y="238650"/>
                    <a:pt x="210137" y="325249"/>
                    <a:pt x="217274" y="343590"/>
                  </a:cubicBezTo>
                  <a:cubicBezTo>
                    <a:pt x="205046" y="322198"/>
                    <a:pt x="149895" y="215000"/>
                    <a:pt x="122377" y="261867"/>
                  </a:cubicBezTo>
                  <a:cubicBezTo>
                    <a:pt x="108110" y="285296"/>
                    <a:pt x="134712" y="341553"/>
                    <a:pt x="139803" y="366005"/>
                  </a:cubicBezTo>
                  <a:cubicBezTo>
                    <a:pt x="131651" y="343590"/>
                    <a:pt x="70492" y="246806"/>
                    <a:pt x="55202" y="300806"/>
                  </a:cubicBezTo>
                  <a:cubicBezTo>
                    <a:pt x="48065" y="326272"/>
                    <a:pt x="67431" y="376189"/>
                    <a:pt x="77629" y="399626"/>
                  </a:cubicBezTo>
                  <a:cubicBezTo>
                    <a:pt x="63363" y="381286"/>
                    <a:pt x="51126" y="343598"/>
                    <a:pt x="27684" y="334428"/>
                  </a:cubicBezTo>
                  <a:cubicBezTo>
                    <a:pt x="2204" y="326280"/>
                    <a:pt x="-857" y="351746"/>
                    <a:pt x="166" y="370087"/>
                  </a:cubicBezTo>
                  <a:cubicBezTo>
                    <a:pt x="2638" y="414630"/>
                    <a:pt x="19491" y="455467"/>
                    <a:pt x="33373" y="497179"/>
                  </a:cubicBezTo>
                  <a:cubicBezTo>
                    <a:pt x="40453" y="518448"/>
                    <a:pt x="45978" y="538638"/>
                    <a:pt x="57797" y="557944"/>
                  </a:cubicBezTo>
                  <a:cubicBezTo>
                    <a:pt x="69305" y="576735"/>
                    <a:pt x="83915" y="594208"/>
                    <a:pt x="101382" y="607755"/>
                  </a:cubicBezTo>
                  <a:lnTo>
                    <a:pt x="101374" y="607755"/>
                  </a:lnTo>
                  <a:cubicBezTo>
                    <a:pt x="101374" y="823958"/>
                    <a:pt x="190845" y="1067754"/>
                    <a:pt x="325260" y="1258720"/>
                  </a:cubicBezTo>
                  <a:cubicBezTo>
                    <a:pt x="314185" y="1293160"/>
                    <a:pt x="314758" y="1326978"/>
                    <a:pt x="327249" y="1359414"/>
                  </a:cubicBezTo>
                  <a:cubicBezTo>
                    <a:pt x="367085" y="1420097"/>
                    <a:pt x="586993" y="1526239"/>
                    <a:pt x="711405" y="1579682"/>
                  </a:cubicBezTo>
                  <a:lnTo>
                    <a:pt x="714876" y="1581196"/>
                  </a:lnTo>
                  <a:lnTo>
                    <a:pt x="727767" y="1587233"/>
                  </a:lnTo>
                  <a:lnTo>
                    <a:pt x="724199" y="1600911"/>
                  </a:lnTo>
                  <a:cubicBezTo>
                    <a:pt x="709842" y="1655958"/>
                    <a:pt x="696648" y="1723013"/>
                    <a:pt x="682684" y="1811944"/>
                  </a:cubicBezTo>
                  <a:lnTo>
                    <a:pt x="680777" y="1824092"/>
                  </a:lnTo>
                  <a:lnTo>
                    <a:pt x="668573" y="1825638"/>
                  </a:lnTo>
                  <a:cubicBezTo>
                    <a:pt x="657703" y="1827020"/>
                    <a:pt x="647259" y="1829360"/>
                    <a:pt x="637535" y="1832608"/>
                  </a:cubicBezTo>
                  <a:cubicBezTo>
                    <a:pt x="633778" y="1833859"/>
                    <a:pt x="630095" y="1835160"/>
                    <a:pt x="626453" y="1836502"/>
                  </a:cubicBezTo>
                  <a:cubicBezTo>
                    <a:pt x="612988" y="1835430"/>
                    <a:pt x="598828" y="1835340"/>
                    <a:pt x="583907" y="1836362"/>
                  </a:cubicBezTo>
                  <a:cubicBezTo>
                    <a:pt x="348112" y="1852470"/>
                    <a:pt x="360496" y="2125429"/>
                    <a:pt x="366545" y="2249847"/>
                  </a:cubicBezTo>
                  <a:cubicBezTo>
                    <a:pt x="377963" y="2484660"/>
                    <a:pt x="456466" y="2709706"/>
                    <a:pt x="496597" y="2999207"/>
                  </a:cubicBezTo>
                  <a:cubicBezTo>
                    <a:pt x="496597" y="2999207"/>
                    <a:pt x="498111" y="3005129"/>
                    <a:pt x="501115" y="3014913"/>
                  </a:cubicBezTo>
                  <a:cubicBezTo>
                    <a:pt x="495427" y="3016893"/>
                    <a:pt x="487749" y="3018635"/>
                    <a:pt x="477256" y="3020975"/>
                  </a:cubicBezTo>
                  <a:cubicBezTo>
                    <a:pt x="430028" y="3031503"/>
                    <a:pt x="342129" y="3051104"/>
                    <a:pt x="341155" y="3119943"/>
                  </a:cubicBezTo>
                  <a:cubicBezTo>
                    <a:pt x="340803" y="3145000"/>
                    <a:pt x="350543" y="3156862"/>
                    <a:pt x="378683" y="3165353"/>
                  </a:cubicBezTo>
                  <a:cubicBezTo>
                    <a:pt x="459871" y="3191653"/>
                    <a:pt x="569092" y="3210853"/>
                    <a:pt x="678330" y="3218019"/>
                  </a:cubicBezTo>
                  <a:cubicBezTo>
                    <a:pt x="684558" y="3218428"/>
                    <a:pt x="691491" y="3219148"/>
                    <a:pt x="698833" y="3219901"/>
                  </a:cubicBezTo>
                  <a:cubicBezTo>
                    <a:pt x="711413" y="3221193"/>
                    <a:pt x="725672" y="3222674"/>
                    <a:pt x="738842" y="3222674"/>
                  </a:cubicBezTo>
                  <a:cubicBezTo>
                    <a:pt x="773030" y="3222674"/>
                    <a:pt x="781895" y="3212579"/>
                    <a:pt x="785824" y="3204497"/>
                  </a:cubicBezTo>
                  <a:cubicBezTo>
                    <a:pt x="795826" y="3185502"/>
                    <a:pt x="800164" y="3170638"/>
                    <a:pt x="801760" y="3160747"/>
                  </a:cubicBezTo>
                  <a:cubicBezTo>
                    <a:pt x="812008" y="3155724"/>
                    <a:pt x="818286" y="3152354"/>
                    <a:pt x="818286" y="3152354"/>
                  </a:cubicBezTo>
                  <a:lnTo>
                    <a:pt x="800917" y="3078419"/>
                  </a:lnTo>
                  <a:cubicBezTo>
                    <a:pt x="785103" y="3011118"/>
                    <a:pt x="818916" y="2900108"/>
                    <a:pt x="825447" y="2830672"/>
                  </a:cubicBezTo>
                  <a:cubicBezTo>
                    <a:pt x="831938" y="2761612"/>
                    <a:pt x="837930" y="2692503"/>
                    <a:pt x="843487" y="2623361"/>
                  </a:cubicBezTo>
                  <a:lnTo>
                    <a:pt x="852458" y="2630985"/>
                  </a:lnTo>
                  <a:cubicBezTo>
                    <a:pt x="981986" y="2741103"/>
                    <a:pt x="1137117" y="2818286"/>
                    <a:pt x="1238489" y="2823031"/>
                  </a:cubicBezTo>
                  <a:lnTo>
                    <a:pt x="1253501" y="2823735"/>
                  </a:lnTo>
                  <a:lnTo>
                    <a:pt x="1254082" y="2838746"/>
                  </a:lnTo>
                  <a:cubicBezTo>
                    <a:pt x="1255342" y="2871435"/>
                    <a:pt x="1257724" y="2894676"/>
                    <a:pt x="1261162" y="2907814"/>
                  </a:cubicBezTo>
                  <a:cubicBezTo>
                    <a:pt x="1267423" y="2931758"/>
                    <a:pt x="1298117" y="2953641"/>
                    <a:pt x="1349912" y="2971238"/>
                  </a:cubicBezTo>
                  <a:cubicBezTo>
                    <a:pt x="1337471" y="3303121"/>
                    <a:pt x="1328942" y="3729162"/>
                    <a:pt x="1317107" y="3746129"/>
                  </a:cubicBezTo>
                  <a:cubicBezTo>
                    <a:pt x="1308529" y="3758432"/>
                    <a:pt x="1307113" y="3774278"/>
                    <a:pt x="1304559" y="3784913"/>
                  </a:cubicBezTo>
                  <a:cubicBezTo>
                    <a:pt x="1301056" y="3793020"/>
                    <a:pt x="1297520" y="3803450"/>
                    <a:pt x="1294573" y="3816448"/>
                  </a:cubicBezTo>
                  <a:cubicBezTo>
                    <a:pt x="1288197" y="3840916"/>
                    <a:pt x="1322926" y="3864853"/>
                    <a:pt x="1350829" y="3884093"/>
                  </a:cubicBezTo>
                  <a:cubicBezTo>
                    <a:pt x="1356902" y="3888282"/>
                    <a:pt x="1362640" y="3892241"/>
                    <a:pt x="1367649" y="3895980"/>
                  </a:cubicBezTo>
                  <a:cubicBezTo>
                    <a:pt x="1455393" y="3961424"/>
                    <a:pt x="1550920" y="4017706"/>
                    <a:pt x="1630062" y="4050526"/>
                  </a:cubicBezTo>
                  <a:cubicBezTo>
                    <a:pt x="1640809" y="4055246"/>
                    <a:pt x="1649632" y="4057537"/>
                    <a:pt x="1657039" y="4057537"/>
                  </a:cubicBezTo>
                  <a:cubicBezTo>
                    <a:pt x="1664668" y="4057537"/>
                    <a:pt x="1675047" y="4055565"/>
                    <a:pt x="1687799" y="4040218"/>
                  </a:cubicBezTo>
                  <a:cubicBezTo>
                    <a:pt x="1731785" y="3987233"/>
                    <a:pt x="1677674" y="3915294"/>
                    <a:pt x="1648601" y="3876641"/>
                  </a:cubicBezTo>
                  <a:cubicBezTo>
                    <a:pt x="1643223" y="3869483"/>
                    <a:pt x="1639041" y="3863904"/>
                    <a:pt x="1635906" y="3859003"/>
                  </a:cubicBezTo>
                  <a:cubicBezTo>
                    <a:pt x="1633156" y="3849040"/>
                    <a:pt x="1630446" y="3841129"/>
                    <a:pt x="1628113" y="3836810"/>
                  </a:cubicBezTo>
                  <a:cubicBezTo>
                    <a:pt x="1628113" y="3836810"/>
                    <a:pt x="1785291" y="3388329"/>
                    <a:pt x="1810615" y="3023683"/>
                  </a:cubicBezTo>
                  <a:cubicBezTo>
                    <a:pt x="1818031" y="3023855"/>
                    <a:pt x="1825676" y="3023977"/>
                    <a:pt x="1833493" y="3023977"/>
                  </a:cubicBezTo>
                  <a:cubicBezTo>
                    <a:pt x="1943508" y="3023977"/>
                    <a:pt x="2008055" y="3000008"/>
                    <a:pt x="2030793" y="2950713"/>
                  </a:cubicBezTo>
                  <a:lnTo>
                    <a:pt x="2031333" y="2949641"/>
                  </a:lnTo>
                  <a:cubicBezTo>
                    <a:pt x="2049414" y="2917009"/>
                    <a:pt x="2025022" y="2851270"/>
                    <a:pt x="2008890" y="2807766"/>
                  </a:cubicBezTo>
                  <a:cubicBezTo>
                    <a:pt x="2003308" y="2792722"/>
                    <a:pt x="1998487" y="2779723"/>
                    <a:pt x="1995630" y="2769547"/>
                  </a:cubicBezTo>
                  <a:cubicBezTo>
                    <a:pt x="1963520" y="2674367"/>
                    <a:pt x="1945333" y="2576879"/>
                    <a:pt x="1930477" y="2485716"/>
                  </a:cubicBezTo>
                  <a:lnTo>
                    <a:pt x="1928513" y="2473690"/>
                  </a:lnTo>
                  <a:lnTo>
                    <a:pt x="1939489" y="2468373"/>
                  </a:lnTo>
                  <a:cubicBezTo>
                    <a:pt x="2002939" y="2437590"/>
                    <a:pt x="2010257" y="2380261"/>
                    <a:pt x="2010453" y="2357036"/>
                  </a:cubicBezTo>
                  <a:cubicBezTo>
                    <a:pt x="2010748" y="2322514"/>
                    <a:pt x="1993183" y="2253503"/>
                    <a:pt x="1966590" y="2149038"/>
                  </a:cubicBezTo>
                  <a:cubicBezTo>
                    <a:pt x="1950080" y="2084199"/>
                    <a:pt x="1929544" y="2003515"/>
                    <a:pt x="1906683" y="1905537"/>
                  </a:cubicBezTo>
                  <a:lnTo>
                    <a:pt x="1902763" y="1888595"/>
                  </a:lnTo>
                  <a:lnTo>
                    <a:pt x="1900954" y="1880848"/>
                  </a:lnTo>
                  <a:cubicBezTo>
                    <a:pt x="1886384" y="1817605"/>
                    <a:pt x="1872846" y="1755923"/>
                    <a:pt x="1859595" y="1692295"/>
                  </a:cubicBezTo>
                  <a:lnTo>
                    <a:pt x="1858703" y="1688042"/>
                  </a:lnTo>
                  <a:lnTo>
                    <a:pt x="1856100" y="1675501"/>
                  </a:lnTo>
                  <a:lnTo>
                    <a:pt x="1856132" y="1675501"/>
                  </a:lnTo>
                  <a:lnTo>
                    <a:pt x="1847988" y="1635752"/>
                  </a:lnTo>
                  <a:lnTo>
                    <a:pt x="1857516" y="1629723"/>
                  </a:lnTo>
                  <a:cubicBezTo>
                    <a:pt x="1961016" y="1564189"/>
                    <a:pt x="2235656" y="1379693"/>
                    <a:pt x="2271008" y="1309153"/>
                  </a:cubicBezTo>
                  <a:cubicBezTo>
                    <a:pt x="2274478" y="1295491"/>
                    <a:pt x="2275845" y="1281707"/>
                    <a:pt x="2275370" y="1267956"/>
                  </a:cubicBezTo>
                  <a:cubicBezTo>
                    <a:pt x="2413435" y="1075656"/>
                    <a:pt x="2505836" y="827468"/>
                    <a:pt x="2505836" y="607763"/>
                  </a:cubicBezTo>
                  <a:lnTo>
                    <a:pt x="2505828" y="607763"/>
                  </a:lnTo>
                  <a:cubicBezTo>
                    <a:pt x="2523295" y="594216"/>
                    <a:pt x="2537914" y="576751"/>
                    <a:pt x="2549422" y="557952"/>
                  </a:cubicBezTo>
                  <a:cubicBezTo>
                    <a:pt x="2561241" y="538646"/>
                    <a:pt x="2566766" y="518457"/>
                    <a:pt x="2573846" y="497187"/>
                  </a:cubicBezTo>
                  <a:cubicBezTo>
                    <a:pt x="2587728" y="455475"/>
                    <a:pt x="2604581" y="414638"/>
                    <a:pt x="2607053" y="370095"/>
                  </a:cubicBezTo>
                  <a:cubicBezTo>
                    <a:pt x="2608059" y="351746"/>
                    <a:pt x="2604998" y="326280"/>
                    <a:pt x="2579518" y="334428"/>
                  </a:cubicBezTo>
                  <a:close/>
                </a:path>
              </a:pathLst>
            </a:custGeom>
            <a:solidFill>
              <a:srgbClr val="FEC6AD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3" name="Picture 3">
              <a:extLst>
                <a:ext uri="{FF2B5EF4-FFF2-40B4-BE49-F238E27FC236}">
                  <a16:creationId xmlns:a16="http://schemas.microsoft.com/office/drawing/2014/main" id="{DA43C844-6BD2-4248-A2B6-10D463A7B279}"/>
                </a:ext>
              </a:extLst>
            </p:cNvPr>
            <p:cNvGrpSpPr/>
            <p:nvPr/>
          </p:nvGrpSpPr>
          <p:grpSpPr>
            <a:xfrm>
              <a:off x="1212945" y="3705971"/>
              <a:ext cx="1990996" cy="2329060"/>
              <a:chOff x="1212945" y="3705971"/>
              <a:chExt cx="1990996" cy="2329060"/>
            </a:xfrm>
            <a:solidFill>
              <a:srgbClr val="CAE4DF"/>
            </a:solidFill>
          </p:grpSpPr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E34A9D5A-6064-4DAB-9725-96DAF7EBBFE5}"/>
                  </a:ext>
                </a:extLst>
              </p:cNvPr>
              <p:cNvSpPr/>
              <p:nvPr/>
            </p:nvSpPr>
            <p:spPr>
              <a:xfrm>
                <a:off x="1212945" y="4505701"/>
                <a:ext cx="1990996" cy="1529329"/>
              </a:xfrm>
              <a:custGeom>
                <a:avLst/>
                <a:gdLst>
                  <a:gd name="connsiteX0" fmla="*/ 1988930 w 1990996"/>
                  <a:gd name="connsiteY0" fmla="*/ 244560 h 1529329"/>
                  <a:gd name="connsiteX1" fmla="*/ 1788929 w 1990996"/>
                  <a:gd name="connsiteY1" fmla="*/ 41233 h 1529329"/>
                  <a:gd name="connsiteX2" fmla="*/ 1654662 w 1990996"/>
                  <a:gd name="connsiteY2" fmla="*/ 1206 h 1529329"/>
                  <a:gd name="connsiteX3" fmla="*/ 1589124 w 1990996"/>
                  <a:gd name="connsiteY3" fmla="*/ 9803 h 1529329"/>
                  <a:gd name="connsiteX4" fmla="*/ 1476473 w 1990996"/>
                  <a:gd name="connsiteY4" fmla="*/ 73947 h 1529329"/>
                  <a:gd name="connsiteX5" fmla="*/ 1393919 w 1990996"/>
                  <a:gd name="connsiteY5" fmla="*/ 118138 h 1529329"/>
                  <a:gd name="connsiteX6" fmla="*/ 1027000 w 1990996"/>
                  <a:gd name="connsiteY6" fmla="*/ 285912 h 1529329"/>
                  <a:gd name="connsiteX7" fmla="*/ 871198 w 1990996"/>
                  <a:gd name="connsiteY7" fmla="*/ 276022 h 1529329"/>
                  <a:gd name="connsiteX8" fmla="*/ 523955 w 1990996"/>
                  <a:gd name="connsiteY8" fmla="*/ 83354 h 1529329"/>
                  <a:gd name="connsiteX9" fmla="*/ 369357 w 1990996"/>
                  <a:gd name="connsiteY9" fmla="*/ 17059 h 1529329"/>
                  <a:gd name="connsiteX10" fmla="*/ 366123 w 1990996"/>
                  <a:gd name="connsiteY10" fmla="*/ 16012 h 1529329"/>
                  <a:gd name="connsiteX11" fmla="*/ 174683 w 1990996"/>
                  <a:gd name="connsiteY11" fmla="*/ 71918 h 1529329"/>
                  <a:gd name="connsiteX12" fmla="*/ 12775 w 1990996"/>
                  <a:gd name="connsiteY12" fmla="*/ 239283 h 1529329"/>
                  <a:gd name="connsiteX13" fmla="*/ 11637 w 1990996"/>
                  <a:gd name="connsiteY13" fmla="*/ 364142 h 1529329"/>
                  <a:gd name="connsiteX14" fmla="*/ 407548 w 1990996"/>
                  <a:gd name="connsiteY14" fmla="*/ 593516 h 1529329"/>
                  <a:gd name="connsiteX15" fmla="*/ 365567 w 1990996"/>
                  <a:gd name="connsiteY15" fmla="*/ 806692 h 1529329"/>
                  <a:gd name="connsiteX16" fmla="*/ 910404 w 1990996"/>
                  <a:gd name="connsiteY16" fmla="*/ 1340618 h 1529329"/>
                  <a:gd name="connsiteX17" fmla="*/ 910969 w 1990996"/>
                  <a:gd name="connsiteY17" fmla="*/ 1340880 h 1529329"/>
                  <a:gd name="connsiteX18" fmla="*/ 995504 w 1990996"/>
                  <a:gd name="connsiteY18" fmla="*/ 1386715 h 1529329"/>
                  <a:gd name="connsiteX19" fmla="*/ 1645674 w 1990996"/>
                  <a:gd name="connsiteY19" fmla="*/ 1480366 h 1529329"/>
                  <a:gd name="connsiteX20" fmla="*/ 1725855 w 1990996"/>
                  <a:gd name="connsiteY20" fmla="*/ 1354451 h 1529329"/>
                  <a:gd name="connsiteX21" fmla="*/ 1565306 w 1990996"/>
                  <a:gd name="connsiteY21" fmla="*/ 640808 h 1529329"/>
                  <a:gd name="connsiteX22" fmla="*/ 1985476 w 1990996"/>
                  <a:gd name="connsiteY22" fmla="*/ 312090 h 1529329"/>
                  <a:gd name="connsiteX23" fmla="*/ 1988930 w 1990996"/>
                  <a:gd name="connsiteY23" fmla="*/ 244560 h 15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0996" h="1529329">
                    <a:moveTo>
                      <a:pt x="1988930" y="244560"/>
                    </a:moveTo>
                    <a:cubicBezTo>
                      <a:pt x="1974607" y="155605"/>
                      <a:pt x="1886937" y="82021"/>
                      <a:pt x="1788929" y="41233"/>
                    </a:cubicBezTo>
                    <a:cubicBezTo>
                      <a:pt x="1746130" y="23416"/>
                      <a:pt x="1696741" y="5877"/>
                      <a:pt x="1654662" y="1206"/>
                    </a:cubicBezTo>
                    <a:cubicBezTo>
                      <a:pt x="1629067" y="-1633"/>
                      <a:pt x="1606174" y="273"/>
                      <a:pt x="1589124" y="9803"/>
                    </a:cubicBezTo>
                    <a:cubicBezTo>
                      <a:pt x="1571117" y="19873"/>
                      <a:pt x="1530511" y="41797"/>
                      <a:pt x="1476473" y="73947"/>
                    </a:cubicBezTo>
                    <a:cubicBezTo>
                      <a:pt x="1445951" y="92107"/>
                      <a:pt x="1440967" y="92983"/>
                      <a:pt x="1393919" y="118138"/>
                    </a:cubicBezTo>
                    <a:cubicBezTo>
                      <a:pt x="1305586" y="212803"/>
                      <a:pt x="1182974" y="273969"/>
                      <a:pt x="1027000" y="285912"/>
                    </a:cubicBezTo>
                    <a:cubicBezTo>
                      <a:pt x="973462" y="289970"/>
                      <a:pt x="921437" y="286166"/>
                      <a:pt x="871198" y="276022"/>
                    </a:cubicBezTo>
                    <a:cubicBezTo>
                      <a:pt x="736717" y="251137"/>
                      <a:pt x="616201" y="179025"/>
                      <a:pt x="523955" y="83354"/>
                    </a:cubicBezTo>
                    <a:cubicBezTo>
                      <a:pt x="449021" y="48914"/>
                      <a:pt x="392127" y="26451"/>
                      <a:pt x="369357" y="17059"/>
                    </a:cubicBezTo>
                    <a:cubicBezTo>
                      <a:pt x="368325" y="16634"/>
                      <a:pt x="367187" y="16380"/>
                      <a:pt x="366123" y="16012"/>
                    </a:cubicBezTo>
                    <a:cubicBezTo>
                      <a:pt x="317979" y="-840"/>
                      <a:pt x="238224" y="36120"/>
                      <a:pt x="174683" y="71918"/>
                    </a:cubicBezTo>
                    <a:cubicBezTo>
                      <a:pt x="102549" y="112559"/>
                      <a:pt x="39000" y="172260"/>
                      <a:pt x="12775" y="239283"/>
                    </a:cubicBezTo>
                    <a:cubicBezTo>
                      <a:pt x="-2817" y="279139"/>
                      <a:pt x="-5224" y="321579"/>
                      <a:pt x="11637" y="364142"/>
                    </a:cubicBezTo>
                    <a:cubicBezTo>
                      <a:pt x="63702" y="447706"/>
                      <a:pt x="407548" y="593516"/>
                      <a:pt x="407548" y="593516"/>
                    </a:cubicBezTo>
                    <a:cubicBezTo>
                      <a:pt x="391096" y="656432"/>
                      <a:pt x="377591" y="730081"/>
                      <a:pt x="365567" y="806692"/>
                    </a:cubicBezTo>
                    <a:cubicBezTo>
                      <a:pt x="612812" y="775312"/>
                      <a:pt x="898323" y="1323922"/>
                      <a:pt x="910404" y="1340618"/>
                    </a:cubicBezTo>
                    <a:cubicBezTo>
                      <a:pt x="910592" y="1340700"/>
                      <a:pt x="910781" y="1340790"/>
                      <a:pt x="910969" y="1340880"/>
                    </a:cubicBezTo>
                    <a:cubicBezTo>
                      <a:pt x="939273" y="1353404"/>
                      <a:pt x="967519" y="1368554"/>
                      <a:pt x="995504" y="1386715"/>
                    </a:cubicBezTo>
                    <a:cubicBezTo>
                      <a:pt x="1318265" y="1596169"/>
                      <a:pt x="1551988" y="1525809"/>
                      <a:pt x="1645674" y="1480366"/>
                    </a:cubicBezTo>
                    <a:cubicBezTo>
                      <a:pt x="1702119" y="1452986"/>
                      <a:pt x="1725454" y="1401947"/>
                      <a:pt x="1725855" y="1354451"/>
                    </a:cubicBezTo>
                    <a:cubicBezTo>
                      <a:pt x="1726494" y="1278953"/>
                      <a:pt x="1653671" y="1075651"/>
                      <a:pt x="1565306" y="640808"/>
                    </a:cubicBezTo>
                    <a:cubicBezTo>
                      <a:pt x="1565306" y="640808"/>
                      <a:pt x="1943684" y="401225"/>
                      <a:pt x="1985476" y="312090"/>
                    </a:cubicBezTo>
                    <a:cubicBezTo>
                      <a:pt x="1991623" y="288833"/>
                      <a:pt x="1992425" y="266246"/>
                      <a:pt x="1988930" y="2445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7CE14B41-25E3-4392-8A28-00575D2E592F}"/>
                  </a:ext>
                </a:extLst>
              </p:cNvPr>
              <p:cNvSpPr/>
              <p:nvPr/>
            </p:nvSpPr>
            <p:spPr>
              <a:xfrm>
                <a:off x="1614444" y="3705971"/>
                <a:ext cx="1291353" cy="275599"/>
              </a:xfrm>
              <a:custGeom>
                <a:avLst/>
                <a:gdLst>
                  <a:gd name="connsiteX0" fmla="*/ 611537 w 1291353"/>
                  <a:gd name="connsiteY0" fmla="*/ 117151 h 275599"/>
                  <a:gd name="connsiteX1" fmla="*/ 1291354 w 1291353"/>
                  <a:gd name="connsiteY1" fmla="*/ 275599 h 275599"/>
                  <a:gd name="connsiteX2" fmla="*/ 1279428 w 1291353"/>
                  <a:gd name="connsiteY2" fmla="*/ 238067 h 275599"/>
                  <a:gd name="connsiteX3" fmla="*/ 628128 w 1291353"/>
                  <a:gd name="connsiteY3" fmla="*/ 9356 h 275599"/>
                  <a:gd name="connsiteX4" fmla="*/ 16493 w 1291353"/>
                  <a:gd name="connsiteY4" fmla="*/ 71438 h 275599"/>
                  <a:gd name="connsiteX5" fmla="*/ 0 w 1291353"/>
                  <a:gd name="connsiteY5" fmla="*/ 102630 h 275599"/>
                  <a:gd name="connsiteX6" fmla="*/ 611537 w 1291353"/>
                  <a:gd name="connsiteY6" fmla="*/ 117151 h 2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353" h="275599">
                    <a:moveTo>
                      <a:pt x="611537" y="117151"/>
                    </a:moveTo>
                    <a:cubicBezTo>
                      <a:pt x="983793" y="161285"/>
                      <a:pt x="1178433" y="200788"/>
                      <a:pt x="1291354" y="275599"/>
                    </a:cubicBezTo>
                    <a:cubicBezTo>
                      <a:pt x="1287294" y="263173"/>
                      <a:pt x="1283234" y="250747"/>
                      <a:pt x="1279428" y="238067"/>
                    </a:cubicBezTo>
                    <a:cubicBezTo>
                      <a:pt x="1161433" y="165277"/>
                      <a:pt x="978816" y="50946"/>
                      <a:pt x="628128" y="9356"/>
                    </a:cubicBezTo>
                    <a:cubicBezTo>
                      <a:pt x="340882" y="-24634"/>
                      <a:pt x="124846" y="42782"/>
                      <a:pt x="16493" y="71438"/>
                    </a:cubicBezTo>
                    <a:cubicBezTo>
                      <a:pt x="10657" y="82089"/>
                      <a:pt x="5328" y="92740"/>
                      <a:pt x="0" y="102630"/>
                    </a:cubicBezTo>
                    <a:cubicBezTo>
                      <a:pt x="98196" y="74481"/>
                      <a:pt x="308560" y="81140"/>
                      <a:pt x="611537" y="117151"/>
                    </a:cubicBezTo>
                    <a:close/>
                  </a:path>
                </a:pathLst>
              </a:custGeom>
              <a:solidFill>
                <a:srgbClr val="CAE4DF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4" name="Picture 3">
              <a:extLst>
                <a:ext uri="{FF2B5EF4-FFF2-40B4-BE49-F238E27FC236}">
                  <a16:creationId xmlns:a16="http://schemas.microsoft.com/office/drawing/2014/main" id="{01E4C804-248F-4E49-AD6C-737790628CB8}"/>
                </a:ext>
              </a:extLst>
            </p:cNvPr>
            <p:cNvGrpSpPr/>
            <p:nvPr/>
          </p:nvGrpSpPr>
          <p:grpSpPr>
            <a:xfrm>
              <a:off x="1223461" y="3821613"/>
              <a:ext cx="1959367" cy="2024714"/>
              <a:chOff x="1223461" y="3821613"/>
              <a:chExt cx="1959367" cy="2024714"/>
            </a:xfrm>
            <a:solidFill>
              <a:srgbClr val="14364D"/>
            </a:solidFill>
          </p:grpSpPr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818B43A-0188-428C-8E8E-A31B3C8F320E}"/>
                  </a:ext>
                </a:extLst>
              </p:cNvPr>
              <p:cNvSpPr/>
              <p:nvPr/>
            </p:nvSpPr>
            <p:spPr>
              <a:xfrm>
                <a:off x="1223461" y="4673045"/>
                <a:ext cx="1959367" cy="392411"/>
              </a:xfrm>
              <a:custGeom>
                <a:avLst/>
                <a:gdLst>
                  <a:gd name="connsiteX0" fmla="*/ 1945879 w 1959367"/>
                  <a:gd name="connsiteY0" fmla="*/ 0 h 392411"/>
                  <a:gd name="connsiteX1" fmla="*/ 965859 w 1959367"/>
                  <a:gd name="connsiteY1" fmla="*/ 367870 h 392411"/>
                  <a:gd name="connsiteX2" fmla="*/ 960064 w 1959367"/>
                  <a:gd name="connsiteY2" fmla="*/ 367870 h 392411"/>
                  <a:gd name="connsiteX3" fmla="*/ 10649 w 1959367"/>
                  <a:gd name="connsiteY3" fmla="*/ 53713 h 392411"/>
                  <a:gd name="connsiteX4" fmla="*/ 0 w 1959367"/>
                  <a:gd name="connsiteY4" fmla="*/ 78713 h 392411"/>
                  <a:gd name="connsiteX5" fmla="*/ 960138 w 1959367"/>
                  <a:gd name="connsiteY5" fmla="*/ 392411 h 392411"/>
                  <a:gd name="connsiteX6" fmla="*/ 965958 w 1959367"/>
                  <a:gd name="connsiteY6" fmla="*/ 392411 h 392411"/>
                  <a:gd name="connsiteX7" fmla="*/ 1959368 w 1959367"/>
                  <a:gd name="connsiteY7" fmla="*/ 21695 h 392411"/>
                  <a:gd name="connsiteX8" fmla="*/ 1945879 w 1959367"/>
                  <a:gd name="connsiteY8" fmla="*/ 0 h 39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9367" h="392411">
                    <a:moveTo>
                      <a:pt x="1945879" y="0"/>
                    </a:moveTo>
                    <a:cubicBezTo>
                      <a:pt x="1841683" y="117210"/>
                      <a:pt x="1550746" y="367870"/>
                      <a:pt x="965859" y="367870"/>
                    </a:cubicBezTo>
                    <a:cubicBezTo>
                      <a:pt x="963903" y="367870"/>
                      <a:pt x="962021" y="367870"/>
                      <a:pt x="960064" y="367870"/>
                    </a:cubicBezTo>
                    <a:cubicBezTo>
                      <a:pt x="545828" y="367870"/>
                      <a:pt x="130388" y="167733"/>
                      <a:pt x="10649" y="53713"/>
                    </a:cubicBezTo>
                    <a:cubicBezTo>
                      <a:pt x="6458" y="62041"/>
                      <a:pt x="3004" y="70140"/>
                      <a:pt x="0" y="78713"/>
                    </a:cubicBezTo>
                    <a:cubicBezTo>
                      <a:pt x="131861" y="196545"/>
                      <a:pt x="547227" y="392411"/>
                      <a:pt x="960138" y="392411"/>
                    </a:cubicBezTo>
                    <a:cubicBezTo>
                      <a:pt x="962070" y="392411"/>
                      <a:pt x="964051" y="392411"/>
                      <a:pt x="965958" y="392411"/>
                    </a:cubicBezTo>
                    <a:cubicBezTo>
                      <a:pt x="1549436" y="392411"/>
                      <a:pt x="1846864" y="145556"/>
                      <a:pt x="1959368" y="21695"/>
                    </a:cubicBezTo>
                    <a:cubicBezTo>
                      <a:pt x="1955373" y="14152"/>
                      <a:pt x="1950847" y="7191"/>
                      <a:pt x="1945879" y="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541FC7AE-9AC5-4763-B813-2DEFA1369B83}"/>
                  </a:ext>
                </a:extLst>
              </p:cNvPr>
              <p:cNvSpPr/>
              <p:nvPr/>
            </p:nvSpPr>
            <p:spPr>
              <a:xfrm>
                <a:off x="1614633" y="5097655"/>
                <a:ext cx="1173030" cy="147969"/>
              </a:xfrm>
              <a:custGeom>
                <a:avLst/>
                <a:gdLst>
                  <a:gd name="connsiteX0" fmla="*/ 590281 w 1173030"/>
                  <a:gd name="connsiteY0" fmla="*/ 136476 h 147969"/>
                  <a:gd name="connsiteX1" fmla="*/ 787311 w 1173030"/>
                  <a:gd name="connsiteY1" fmla="*/ 147969 h 147969"/>
                  <a:gd name="connsiteX2" fmla="*/ 1173031 w 1173030"/>
                  <a:gd name="connsiteY2" fmla="*/ 94264 h 147969"/>
                  <a:gd name="connsiteX3" fmla="*/ 1167891 w 1173030"/>
                  <a:gd name="connsiteY3" fmla="*/ 69510 h 147969"/>
                  <a:gd name="connsiteX4" fmla="*/ 593162 w 1173030"/>
                  <a:gd name="connsiteY4" fmla="*/ 111271 h 147969"/>
                  <a:gd name="connsiteX5" fmla="*/ 2144 w 1173030"/>
                  <a:gd name="connsiteY5" fmla="*/ 0 h 147969"/>
                  <a:gd name="connsiteX6" fmla="*/ 5852 w 1173030"/>
                  <a:gd name="connsiteY6" fmla="*/ 1587 h 147969"/>
                  <a:gd name="connsiteX7" fmla="*/ 0 w 1173030"/>
                  <a:gd name="connsiteY7" fmla="*/ 25711 h 147969"/>
                  <a:gd name="connsiteX8" fmla="*/ 590281 w 1173030"/>
                  <a:gd name="connsiteY8" fmla="*/ 136476 h 14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030" h="147969">
                    <a:moveTo>
                      <a:pt x="590281" y="136476"/>
                    </a:moveTo>
                    <a:cubicBezTo>
                      <a:pt x="659911" y="144378"/>
                      <a:pt x="725457" y="147969"/>
                      <a:pt x="787311" y="147969"/>
                    </a:cubicBezTo>
                    <a:cubicBezTo>
                      <a:pt x="937809" y="147969"/>
                      <a:pt x="1065553" y="126569"/>
                      <a:pt x="1173031" y="94264"/>
                    </a:cubicBezTo>
                    <a:cubicBezTo>
                      <a:pt x="1171320" y="86051"/>
                      <a:pt x="1169610" y="77895"/>
                      <a:pt x="1167891" y="69510"/>
                    </a:cubicBezTo>
                    <a:cubicBezTo>
                      <a:pt x="1019005" y="114527"/>
                      <a:pt x="829529" y="138128"/>
                      <a:pt x="593162" y="111271"/>
                    </a:cubicBezTo>
                    <a:cubicBezTo>
                      <a:pt x="389395" y="88145"/>
                      <a:pt x="180251" y="46645"/>
                      <a:pt x="2144" y="0"/>
                    </a:cubicBezTo>
                    <a:cubicBezTo>
                      <a:pt x="4543" y="1031"/>
                      <a:pt x="5852" y="1587"/>
                      <a:pt x="5852" y="1587"/>
                    </a:cubicBezTo>
                    <a:cubicBezTo>
                      <a:pt x="3822" y="9342"/>
                      <a:pt x="1940" y="17637"/>
                      <a:pt x="0" y="25711"/>
                    </a:cubicBezTo>
                    <a:cubicBezTo>
                      <a:pt x="183329" y="73248"/>
                      <a:pt x="394666" y="114274"/>
                      <a:pt x="590281" y="13647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DA7F6BDA-314A-4245-9F79-3E4D742282E4}"/>
                  </a:ext>
                </a:extLst>
              </p:cNvPr>
              <p:cNvSpPr/>
              <p:nvPr/>
            </p:nvSpPr>
            <p:spPr>
              <a:xfrm>
                <a:off x="1585420" y="5245338"/>
                <a:ext cx="1249209" cy="192422"/>
              </a:xfrm>
              <a:custGeom>
                <a:avLst/>
                <a:gdLst>
                  <a:gd name="connsiteX0" fmla="*/ 0 w 1249209"/>
                  <a:gd name="connsiteY0" fmla="*/ 24975 h 192422"/>
                  <a:gd name="connsiteX1" fmla="*/ 118307 w 1249209"/>
                  <a:gd name="connsiteY1" fmla="*/ 48257 h 192422"/>
                  <a:gd name="connsiteX2" fmla="*/ 635159 w 1249209"/>
                  <a:gd name="connsiteY2" fmla="*/ 153736 h 192422"/>
                  <a:gd name="connsiteX3" fmla="*/ 970443 w 1249209"/>
                  <a:gd name="connsiteY3" fmla="*/ 192422 h 192422"/>
                  <a:gd name="connsiteX4" fmla="*/ 1249209 w 1249209"/>
                  <a:gd name="connsiteY4" fmla="*/ 159455 h 192422"/>
                  <a:gd name="connsiteX5" fmla="*/ 1243472 w 1249209"/>
                  <a:gd name="connsiteY5" fmla="*/ 134815 h 192422"/>
                  <a:gd name="connsiteX6" fmla="*/ 640610 w 1249209"/>
                  <a:gd name="connsiteY6" fmla="*/ 128974 h 192422"/>
                  <a:gd name="connsiteX7" fmla="*/ 123193 w 1249209"/>
                  <a:gd name="connsiteY7" fmla="*/ 23364 h 192422"/>
                  <a:gd name="connsiteX8" fmla="*/ 4240 w 1249209"/>
                  <a:gd name="connsiteY8" fmla="*/ 0 h 192422"/>
                  <a:gd name="connsiteX9" fmla="*/ 0 w 1249209"/>
                  <a:gd name="connsiteY9" fmla="*/ 24975 h 19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209" h="192422">
                    <a:moveTo>
                      <a:pt x="0" y="24975"/>
                    </a:moveTo>
                    <a:cubicBezTo>
                      <a:pt x="37545" y="32419"/>
                      <a:pt x="76767" y="40125"/>
                      <a:pt x="118307" y="48257"/>
                    </a:cubicBezTo>
                    <a:cubicBezTo>
                      <a:pt x="279085" y="79735"/>
                      <a:pt x="461317" y="115427"/>
                      <a:pt x="635159" y="153736"/>
                    </a:cubicBezTo>
                    <a:cubicBezTo>
                      <a:pt x="758811" y="181002"/>
                      <a:pt x="870324" y="192422"/>
                      <a:pt x="970443" y="192422"/>
                    </a:cubicBezTo>
                    <a:cubicBezTo>
                      <a:pt x="1075858" y="192422"/>
                      <a:pt x="1168382" y="179628"/>
                      <a:pt x="1249209" y="159455"/>
                    </a:cubicBezTo>
                    <a:cubicBezTo>
                      <a:pt x="1247302" y="151299"/>
                      <a:pt x="1245411" y="143216"/>
                      <a:pt x="1243472" y="134815"/>
                    </a:cubicBezTo>
                    <a:cubicBezTo>
                      <a:pt x="1089331" y="173296"/>
                      <a:pt x="890500" y="184070"/>
                      <a:pt x="640610" y="128974"/>
                    </a:cubicBezTo>
                    <a:cubicBezTo>
                      <a:pt x="466474" y="90583"/>
                      <a:pt x="284095" y="54875"/>
                      <a:pt x="123193" y="23364"/>
                    </a:cubicBezTo>
                    <a:cubicBezTo>
                      <a:pt x="83045" y="15502"/>
                      <a:pt x="43225" y="7706"/>
                      <a:pt x="4240" y="0"/>
                    </a:cubicBezTo>
                    <a:cubicBezTo>
                      <a:pt x="2791" y="8238"/>
                      <a:pt x="1400" y="16615"/>
                      <a:pt x="0" y="2497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F5C33ACF-0D4F-4C29-8B80-5F0874D6CFB8}"/>
                  </a:ext>
                </a:extLst>
              </p:cNvPr>
              <p:cNvSpPr/>
              <p:nvPr/>
            </p:nvSpPr>
            <p:spPr>
              <a:xfrm>
                <a:off x="1761971" y="5421955"/>
                <a:ext cx="1124788" cy="216791"/>
              </a:xfrm>
              <a:custGeom>
                <a:avLst/>
                <a:gdLst>
                  <a:gd name="connsiteX0" fmla="*/ 1118535 w 1124788"/>
                  <a:gd name="connsiteY0" fmla="*/ 171316 h 216791"/>
                  <a:gd name="connsiteX1" fmla="*/ 482164 w 1124788"/>
                  <a:gd name="connsiteY1" fmla="*/ 117824 h 216791"/>
                  <a:gd name="connsiteX2" fmla="*/ 0 w 1124788"/>
                  <a:gd name="connsiteY2" fmla="*/ 0 h 216791"/>
                  <a:gd name="connsiteX3" fmla="*/ 14021 w 1124788"/>
                  <a:gd name="connsiteY3" fmla="*/ 28411 h 216791"/>
                  <a:gd name="connsiteX4" fmla="*/ 474430 w 1124788"/>
                  <a:gd name="connsiteY4" fmla="*/ 141997 h 216791"/>
                  <a:gd name="connsiteX5" fmla="*/ 916168 w 1124788"/>
                  <a:gd name="connsiteY5" fmla="*/ 216792 h 216791"/>
                  <a:gd name="connsiteX6" fmla="*/ 1124788 w 1124788"/>
                  <a:gd name="connsiteY6" fmla="*/ 195981 h 216791"/>
                  <a:gd name="connsiteX7" fmla="*/ 1118535 w 1124788"/>
                  <a:gd name="connsiteY7" fmla="*/ 171316 h 21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788" h="216791">
                    <a:moveTo>
                      <a:pt x="1118535" y="171316"/>
                    </a:moveTo>
                    <a:cubicBezTo>
                      <a:pt x="958747" y="204218"/>
                      <a:pt x="748759" y="202983"/>
                      <a:pt x="482164" y="117824"/>
                    </a:cubicBezTo>
                    <a:cubicBezTo>
                      <a:pt x="320690" y="66270"/>
                      <a:pt x="155360" y="28509"/>
                      <a:pt x="0" y="0"/>
                    </a:cubicBezTo>
                    <a:cubicBezTo>
                      <a:pt x="5181" y="9121"/>
                      <a:pt x="9781" y="18660"/>
                      <a:pt x="14021" y="28411"/>
                    </a:cubicBezTo>
                    <a:cubicBezTo>
                      <a:pt x="163046" y="56339"/>
                      <a:pt x="320575" y="92865"/>
                      <a:pt x="474430" y="141997"/>
                    </a:cubicBezTo>
                    <a:cubicBezTo>
                      <a:pt x="643140" y="195866"/>
                      <a:pt x="789914" y="216792"/>
                      <a:pt x="916168" y="216792"/>
                    </a:cubicBezTo>
                    <a:cubicBezTo>
                      <a:pt x="993328" y="216792"/>
                      <a:pt x="1062656" y="208865"/>
                      <a:pt x="1124788" y="195981"/>
                    </a:cubicBezTo>
                    <a:cubicBezTo>
                      <a:pt x="1122709" y="187800"/>
                      <a:pt x="1120704" y="179922"/>
                      <a:pt x="1118535" y="17131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2B9860C3-3117-47ED-9B14-99FAFCCF9634}"/>
                  </a:ext>
                </a:extLst>
              </p:cNvPr>
              <p:cNvSpPr/>
              <p:nvPr/>
            </p:nvSpPr>
            <p:spPr>
              <a:xfrm>
                <a:off x="1820503" y="5574064"/>
                <a:ext cx="1116210" cy="272263"/>
              </a:xfrm>
              <a:custGeom>
                <a:avLst/>
                <a:gdLst>
                  <a:gd name="connsiteX0" fmla="*/ 1112224 w 1116210"/>
                  <a:gd name="connsiteY0" fmla="*/ 234879 h 272263"/>
                  <a:gd name="connsiteX1" fmla="*/ 441575 w 1116210"/>
                  <a:gd name="connsiteY1" fmla="*/ 131256 h 272263"/>
                  <a:gd name="connsiteX2" fmla="*/ 0 w 1116210"/>
                  <a:gd name="connsiteY2" fmla="*/ 0 h 272263"/>
                  <a:gd name="connsiteX3" fmla="*/ 8750 w 1116210"/>
                  <a:gd name="connsiteY3" fmla="*/ 27625 h 272263"/>
                  <a:gd name="connsiteX4" fmla="*/ 431925 w 1116210"/>
                  <a:gd name="connsiteY4" fmla="*/ 154694 h 272263"/>
                  <a:gd name="connsiteX5" fmla="*/ 963813 w 1116210"/>
                  <a:gd name="connsiteY5" fmla="*/ 272264 h 272263"/>
                  <a:gd name="connsiteX6" fmla="*/ 1116210 w 1116210"/>
                  <a:gd name="connsiteY6" fmla="*/ 259674 h 272263"/>
                  <a:gd name="connsiteX7" fmla="*/ 1112224 w 1116210"/>
                  <a:gd name="connsiteY7" fmla="*/ 234879 h 27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210" h="272263">
                    <a:moveTo>
                      <a:pt x="1112224" y="234879"/>
                    </a:moveTo>
                    <a:cubicBezTo>
                      <a:pt x="947361" y="261981"/>
                      <a:pt x="725915" y="248459"/>
                      <a:pt x="441575" y="131256"/>
                    </a:cubicBezTo>
                    <a:cubicBezTo>
                      <a:pt x="296020" y="71252"/>
                      <a:pt x="145203" y="29286"/>
                      <a:pt x="0" y="0"/>
                    </a:cubicBezTo>
                    <a:cubicBezTo>
                      <a:pt x="3012" y="9170"/>
                      <a:pt x="5901" y="18390"/>
                      <a:pt x="8750" y="27625"/>
                    </a:cubicBezTo>
                    <a:cubicBezTo>
                      <a:pt x="148223" y="56486"/>
                      <a:pt x="292525" y="97234"/>
                      <a:pt x="431925" y="154694"/>
                    </a:cubicBezTo>
                    <a:cubicBezTo>
                      <a:pt x="641519" y="241104"/>
                      <a:pt x="818103" y="272264"/>
                      <a:pt x="963813" y="272264"/>
                    </a:cubicBezTo>
                    <a:cubicBezTo>
                      <a:pt x="1019218" y="272264"/>
                      <a:pt x="1069621" y="267364"/>
                      <a:pt x="1116210" y="259674"/>
                    </a:cubicBezTo>
                    <a:cubicBezTo>
                      <a:pt x="1115220" y="252148"/>
                      <a:pt x="1113927" y="243951"/>
                      <a:pt x="1112224" y="234879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FDEFCC64-05BC-4CC1-B7A6-08DA412B7BE4}"/>
                  </a:ext>
                </a:extLst>
              </p:cNvPr>
              <p:cNvSpPr/>
              <p:nvPr/>
            </p:nvSpPr>
            <p:spPr>
              <a:xfrm>
                <a:off x="2206493" y="4184840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63949A42-6710-40E6-B35C-851D80077BD8}"/>
                  </a:ext>
                </a:extLst>
              </p:cNvPr>
              <p:cNvSpPr/>
              <p:nvPr/>
            </p:nvSpPr>
            <p:spPr>
              <a:xfrm>
                <a:off x="1842938" y="4157803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5E87C6F6-F8C3-45FF-837B-64C03AA23B06}"/>
                  </a:ext>
                </a:extLst>
              </p:cNvPr>
              <p:cNvSpPr/>
              <p:nvPr/>
            </p:nvSpPr>
            <p:spPr>
              <a:xfrm>
                <a:off x="1843219" y="4035354"/>
                <a:ext cx="91746" cy="33879"/>
              </a:xfrm>
              <a:custGeom>
                <a:avLst/>
                <a:gdLst>
                  <a:gd name="connsiteX0" fmla="*/ 87144 w 91746"/>
                  <a:gd name="connsiteY0" fmla="*/ 16340 h 33879"/>
                  <a:gd name="connsiteX1" fmla="*/ 1233 w 91746"/>
                  <a:gd name="connsiteY1" fmla="*/ 17739 h 33879"/>
                  <a:gd name="connsiteX2" fmla="*/ 9713 w 91746"/>
                  <a:gd name="connsiteY2" fmla="*/ 28766 h 33879"/>
                  <a:gd name="connsiteX3" fmla="*/ 40219 w 91746"/>
                  <a:gd name="connsiteY3" fmla="*/ 22238 h 33879"/>
                  <a:gd name="connsiteX4" fmla="*/ 77542 w 91746"/>
                  <a:gd name="connsiteY4" fmla="*/ 32775 h 33879"/>
                  <a:gd name="connsiteX5" fmla="*/ 87144 w 91746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6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6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63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8CD05527-BB8F-4F2D-B5CD-5497EB205B74}"/>
                  </a:ext>
                </a:extLst>
              </p:cNvPr>
              <p:cNvSpPr/>
              <p:nvPr/>
            </p:nvSpPr>
            <p:spPr>
              <a:xfrm>
                <a:off x="2196698" y="4053629"/>
                <a:ext cx="91742" cy="33879"/>
              </a:xfrm>
              <a:custGeom>
                <a:avLst/>
                <a:gdLst>
                  <a:gd name="connsiteX0" fmla="*/ 87144 w 91742"/>
                  <a:gd name="connsiteY0" fmla="*/ 16340 h 33879"/>
                  <a:gd name="connsiteX1" fmla="*/ 1233 w 91742"/>
                  <a:gd name="connsiteY1" fmla="*/ 17739 h 33879"/>
                  <a:gd name="connsiteX2" fmla="*/ 9713 w 91742"/>
                  <a:gd name="connsiteY2" fmla="*/ 28766 h 33879"/>
                  <a:gd name="connsiteX3" fmla="*/ 40219 w 91742"/>
                  <a:gd name="connsiteY3" fmla="*/ 22238 h 33879"/>
                  <a:gd name="connsiteX4" fmla="*/ 77542 w 91742"/>
                  <a:gd name="connsiteY4" fmla="*/ 32775 h 33879"/>
                  <a:gd name="connsiteX5" fmla="*/ 87144 w 91742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2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5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55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7DDEA7B2-ED8B-4792-B271-CC3AE1A12FFE}"/>
                  </a:ext>
                </a:extLst>
              </p:cNvPr>
              <p:cNvSpPr/>
              <p:nvPr/>
            </p:nvSpPr>
            <p:spPr>
              <a:xfrm>
                <a:off x="2650359" y="4484566"/>
                <a:ext cx="111398" cy="86165"/>
              </a:xfrm>
              <a:custGeom>
                <a:avLst/>
                <a:gdLst>
                  <a:gd name="connsiteX0" fmla="*/ 34164 w 111398"/>
                  <a:gd name="connsiteY0" fmla="*/ 32640 h 86165"/>
                  <a:gd name="connsiteX1" fmla="*/ 0 w 111398"/>
                  <a:gd name="connsiteY1" fmla="*/ 86165 h 86165"/>
                  <a:gd name="connsiteX2" fmla="*/ 111398 w 111398"/>
                  <a:gd name="connsiteY2" fmla="*/ 0 h 86165"/>
                  <a:gd name="connsiteX3" fmla="*/ 73346 w 111398"/>
                  <a:gd name="connsiteY3" fmla="*/ 5612 h 86165"/>
                  <a:gd name="connsiteX4" fmla="*/ 49511 w 111398"/>
                  <a:gd name="connsiteY4" fmla="*/ 3354 h 86165"/>
                  <a:gd name="connsiteX5" fmla="*/ 34164 w 111398"/>
                  <a:gd name="connsiteY5" fmla="*/ 32640 h 8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98" h="86165">
                    <a:moveTo>
                      <a:pt x="34164" y="32640"/>
                    </a:moveTo>
                    <a:cubicBezTo>
                      <a:pt x="23679" y="51243"/>
                      <a:pt x="12278" y="69093"/>
                      <a:pt x="0" y="86165"/>
                    </a:cubicBezTo>
                    <a:cubicBezTo>
                      <a:pt x="40557" y="75154"/>
                      <a:pt x="85427" y="43169"/>
                      <a:pt x="111398" y="0"/>
                    </a:cubicBezTo>
                    <a:cubicBezTo>
                      <a:pt x="99342" y="3616"/>
                      <a:pt x="86581" y="5612"/>
                      <a:pt x="73346" y="5612"/>
                    </a:cubicBezTo>
                    <a:cubicBezTo>
                      <a:pt x="65194" y="5612"/>
                      <a:pt x="57254" y="4769"/>
                      <a:pt x="49511" y="3354"/>
                    </a:cubicBezTo>
                    <a:cubicBezTo>
                      <a:pt x="44617" y="13285"/>
                      <a:pt x="39558" y="23094"/>
                      <a:pt x="34164" y="326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333FE686-F586-4388-A40D-8B7F79D69E10}"/>
                  </a:ext>
                </a:extLst>
              </p:cNvPr>
              <p:cNvSpPr/>
              <p:nvPr/>
            </p:nvSpPr>
            <p:spPr>
              <a:xfrm>
                <a:off x="1617223" y="3821613"/>
                <a:ext cx="1294953" cy="479390"/>
              </a:xfrm>
              <a:custGeom>
                <a:avLst/>
                <a:gdLst>
                  <a:gd name="connsiteX0" fmla="*/ 20655 w 1294953"/>
                  <a:gd name="connsiteY0" fmla="*/ 313882 h 479390"/>
                  <a:gd name="connsiteX1" fmla="*/ 40946 w 1294953"/>
                  <a:gd name="connsiteY1" fmla="*/ 317833 h 479390"/>
                  <a:gd name="connsiteX2" fmla="*/ 148333 w 1294953"/>
                  <a:gd name="connsiteY2" fmla="*/ 193367 h 479390"/>
                  <a:gd name="connsiteX3" fmla="*/ 158622 w 1294953"/>
                  <a:gd name="connsiteY3" fmla="*/ 167606 h 479390"/>
                  <a:gd name="connsiteX4" fmla="*/ 387156 w 1294953"/>
                  <a:gd name="connsiteY4" fmla="*/ 132234 h 479390"/>
                  <a:gd name="connsiteX5" fmla="*/ 395612 w 1294953"/>
                  <a:gd name="connsiteY5" fmla="*/ 259040 h 479390"/>
                  <a:gd name="connsiteX6" fmla="*/ 611304 w 1294953"/>
                  <a:gd name="connsiteY6" fmla="*/ 123783 h 479390"/>
                  <a:gd name="connsiteX7" fmla="*/ 618818 w 1294953"/>
                  <a:gd name="connsiteY7" fmla="*/ 182045 h 479390"/>
                  <a:gd name="connsiteX8" fmla="*/ 742412 w 1294953"/>
                  <a:gd name="connsiteY8" fmla="*/ 166052 h 479390"/>
                  <a:gd name="connsiteX9" fmla="*/ 794068 w 1294953"/>
                  <a:gd name="connsiteY9" fmla="*/ 120830 h 479390"/>
                  <a:gd name="connsiteX10" fmla="*/ 1033169 w 1294953"/>
                  <a:gd name="connsiteY10" fmla="*/ 372103 h 479390"/>
                  <a:gd name="connsiteX11" fmla="*/ 1152932 w 1294953"/>
                  <a:gd name="connsiteY11" fmla="*/ 411116 h 479390"/>
                  <a:gd name="connsiteX12" fmla="*/ 1152777 w 1294953"/>
                  <a:gd name="connsiteY12" fmla="*/ 412596 h 479390"/>
                  <a:gd name="connsiteX13" fmla="*/ 1225738 w 1294953"/>
                  <a:gd name="connsiteY13" fmla="*/ 479390 h 479390"/>
                  <a:gd name="connsiteX14" fmla="*/ 1241658 w 1294953"/>
                  <a:gd name="connsiteY14" fmla="*/ 454914 h 479390"/>
                  <a:gd name="connsiteX15" fmla="*/ 1287527 w 1294953"/>
                  <a:gd name="connsiteY15" fmla="*/ 291377 h 479390"/>
                  <a:gd name="connsiteX16" fmla="*/ 1287495 w 1294953"/>
                  <a:gd name="connsiteY16" fmla="*/ 291361 h 479390"/>
                  <a:gd name="connsiteX17" fmla="*/ 1286758 w 1294953"/>
                  <a:gd name="connsiteY17" fmla="*/ 291508 h 479390"/>
                  <a:gd name="connsiteX18" fmla="*/ 1286611 w 1294953"/>
                  <a:gd name="connsiteY18" fmla="*/ 290838 h 479390"/>
                  <a:gd name="connsiteX19" fmla="*/ 621993 w 1294953"/>
                  <a:gd name="connsiteY19" fmla="*/ 3088 h 479390"/>
                  <a:gd name="connsiteX20" fmla="*/ 49409 w 1294953"/>
                  <a:gd name="connsiteY20" fmla="*/ 85016 h 479390"/>
                  <a:gd name="connsiteX21" fmla="*/ 8205 w 1294953"/>
                  <a:gd name="connsiteY21" fmla="*/ 298822 h 479390"/>
                  <a:gd name="connsiteX22" fmla="*/ 20655 w 1294953"/>
                  <a:gd name="connsiteY22" fmla="*/ 313882 h 47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4953" h="479390">
                    <a:moveTo>
                      <a:pt x="20655" y="313882"/>
                    </a:moveTo>
                    <a:cubicBezTo>
                      <a:pt x="26900" y="318038"/>
                      <a:pt x="33759" y="319077"/>
                      <a:pt x="40946" y="317833"/>
                    </a:cubicBezTo>
                    <a:cubicBezTo>
                      <a:pt x="82804" y="310577"/>
                      <a:pt x="136219" y="223618"/>
                      <a:pt x="148333" y="193367"/>
                    </a:cubicBezTo>
                    <a:cubicBezTo>
                      <a:pt x="152148" y="185260"/>
                      <a:pt x="155552" y="176613"/>
                      <a:pt x="158622" y="167606"/>
                    </a:cubicBezTo>
                    <a:cubicBezTo>
                      <a:pt x="221614" y="184785"/>
                      <a:pt x="344668" y="144374"/>
                      <a:pt x="387156" y="132234"/>
                    </a:cubicBezTo>
                    <a:cubicBezTo>
                      <a:pt x="332178" y="174502"/>
                      <a:pt x="298341" y="259040"/>
                      <a:pt x="395612" y="259040"/>
                    </a:cubicBezTo>
                    <a:cubicBezTo>
                      <a:pt x="480196" y="259040"/>
                      <a:pt x="611304" y="123783"/>
                      <a:pt x="611304" y="123783"/>
                    </a:cubicBezTo>
                    <a:cubicBezTo>
                      <a:pt x="611304" y="123783"/>
                      <a:pt x="600761" y="173423"/>
                      <a:pt x="618818" y="182045"/>
                    </a:cubicBezTo>
                    <a:cubicBezTo>
                      <a:pt x="649037" y="196475"/>
                      <a:pt x="710637" y="184573"/>
                      <a:pt x="742412" y="166052"/>
                    </a:cubicBezTo>
                    <a:cubicBezTo>
                      <a:pt x="762932" y="153519"/>
                      <a:pt x="779973" y="138148"/>
                      <a:pt x="794068" y="120830"/>
                    </a:cubicBezTo>
                    <a:cubicBezTo>
                      <a:pt x="847999" y="222996"/>
                      <a:pt x="959430" y="327445"/>
                      <a:pt x="1033169" y="372103"/>
                    </a:cubicBezTo>
                    <a:cubicBezTo>
                      <a:pt x="1072785" y="396252"/>
                      <a:pt x="1110550" y="409635"/>
                      <a:pt x="1152932" y="411116"/>
                    </a:cubicBezTo>
                    <a:cubicBezTo>
                      <a:pt x="1152883" y="411607"/>
                      <a:pt x="1152834" y="412097"/>
                      <a:pt x="1152777" y="412596"/>
                    </a:cubicBezTo>
                    <a:cubicBezTo>
                      <a:pt x="1184903" y="424614"/>
                      <a:pt x="1211038" y="448689"/>
                      <a:pt x="1225738" y="479390"/>
                    </a:cubicBezTo>
                    <a:cubicBezTo>
                      <a:pt x="1231059" y="471202"/>
                      <a:pt x="1236412" y="463046"/>
                      <a:pt x="1241658" y="454914"/>
                    </a:cubicBezTo>
                    <a:cubicBezTo>
                      <a:pt x="1278409" y="397978"/>
                      <a:pt x="1309766" y="342718"/>
                      <a:pt x="1287527" y="291377"/>
                    </a:cubicBezTo>
                    <a:cubicBezTo>
                      <a:pt x="1287519" y="291369"/>
                      <a:pt x="1287503" y="291369"/>
                      <a:pt x="1287495" y="291361"/>
                    </a:cubicBezTo>
                    <a:lnTo>
                      <a:pt x="1286758" y="291508"/>
                    </a:lnTo>
                    <a:cubicBezTo>
                      <a:pt x="1286717" y="291287"/>
                      <a:pt x="1286652" y="291058"/>
                      <a:pt x="1286611" y="290838"/>
                    </a:cubicBezTo>
                    <a:cubicBezTo>
                      <a:pt x="1159448" y="215479"/>
                      <a:pt x="946809" y="30403"/>
                      <a:pt x="621993" y="3088"/>
                    </a:cubicBezTo>
                    <a:cubicBezTo>
                      <a:pt x="381222" y="-17118"/>
                      <a:pt x="174845" y="67804"/>
                      <a:pt x="49409" y="85016"/>
                    </a:cubicBezTo>
                    <a:cubicBezTo>
                      <a:pt x="13959" y="155507"/>
                      <a:pt x="-14688" y="254598"/>
                      <a:pt x="8205" y="298822"/>
                    </a:cubicBezTo>
                    <a:cubicBezTo>
                      <a:pt x="11365" y="304933"/>
                      <a:pt x="15408" y="310094"/>
                      <a:pt x="20655" y="313882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5" name="Picture 3">
              <a:extLst>
                <a:ext uri="{FF2B5EF4-FFF2-40B4-BE49-F238E27FC236}">
                  <a16:creationId xmlns:a16="http://schemas.microsoft.com/office/drawing/2014/main" id="{968B0304-035A-4890-9330-23214F6AFA33}"/>
                </a:ext>
              </a:extLst>
            </p:cNvPr>
            <p:cNvGrpSpPr/>
            <p:nvPr/>
          </p:nvGrpSpPr>
          <p:grpSpPr>
            <a:xfrm>
              <a:off x="1236776" y="3486619"/>
              <a:ext cx="1807105" cy="4090258"/>
              <a:chOff x="1236776" y="3486619"/>
              <a:chExt cx="1807105" cy="4090258"/>
            </a:xfrm>
            <a:solidFill>
              <a:srgbClr val="F59676"/>
            </a:solidFill>
          </p:grpSpPr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658FA664-59C4-4FCC-B0D0-A9E9D9C4279E}"/>
                  </a:ext>
                </a:extLst>
              </p:cNvPr>
              <p:cNvSpPr/>
              <p:nvPr/>
            </p:nvSpPr>
            <p:spPr>
              <a:xfrm>
                <a:off x="2189379" y="7249106"/>
                <a:ext cx="443490" cy="327770"/>
              </a:xfrm>
              <a:custGeom>
                <a:avLst/>
                <a:gdLst>
                  <a:gd name="connsiteX0" fmla="*/ 350711 w 443490"/>
                  <a:gd name="connsiteY0" fmla="*/ 90681 h 327770"/>
                  <a:gd name="connsiteX1" fmla="*/ 228231 w 443490"/>
                  <a:gd name="connsiteY1" fmla="*/ 134897 h 327770"/>
                  <a:gd name="connsiteX2" fmla="*/ 39713 w 443490"/>
                  <a:gd name="connsiteY2" fmla="*/ 0 h 327770"/>
                  <a:gd name="connsiteX3" fmla="*/ 1341 w 443490"/>
                  <a:gd name="connsiteY3" fmla="*/ 66197 h 327770"/>
                  <a:gd name="connsiteX4" fmla="*/ 80466 w 443490"/>
                  <a:gd name="connsiteY4" fmla="*/ 162956 h 327770"/>
                  <a:gd name="connsiteX5" fmla="*/ 346079 w 443490"/>
                  <a:gd name="connsiteY5" fmla="*/ 319375 h 327770"/>
                  <a:gd name="connsiteX6" fmla="*/ 423002 w 443490"/>
                  <a:gd name="connsiteY6" fmla="*/ 304536 h 327770"/>
                  <a:gd name="connsiteX7" fmla="*/ 370642 w 443490"/>
                  <a:gd name="connsiteY7" fmla="*/ 101389 h 327770"/>
                  <a:gd name="connsiteX8" fmla="*/ 350711 w 443490"/>
                  <a:gd name="connsiteY8" fmla="*/ 90681 h 32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490" h="327770">
                    <a:moveTo>
                      <a:pt x="350711" y="90681"/>
                    </a:moveTo>
                    <a:cubicBezTo>
                      <a:pt x="310040" y="87932"/>
                      <a:pt x="228231" y="134897"/>
                      <a:pt x="228231" y="134897"/>
                    </a:cubicBezTo>
                    <a:lnTo>
                      <a:pt x="39713" y="0"/>
                    </a:lnTo>
                    <a:cubicBezTo>
                      <a:pt x="26747" y="270"/>
                      <a:pt x="10066" y="27634"/>
                      <a:pt x="1341" y="66197"/>
                    </a:cubicBezTo>
                    <a:cubicBezTo>
                      <a:pt x="-9660" y="108425"/>
                      <a:pt x="49723" y="140018"/>
                      <a:pt x="80466" y="162956"/>
                    </a:cubicBezTo>
                    <a:cubicBezTo>
                      <a:pt x="165787" y="226600"/>
                      <a:pt x="263991" y="285336"/>
                      <a:pt x="346079" y="319375"/>
                    </a:cubicBezTo>
                    <a:cubicBezTo>
                      <a:pt x="374006" y="331638"/>
                      <a:pt x="399061" y="333372"/>
                      <a:pt x="423002" y="304536"/>
                    </a:cubicBezTo>
                    <a:cubicBezTo>
                      <a:pt x="485969" y="228694"/>
                      <a:pt x="385039" y="127248"/>
                      <a:pt x="370642" y="101389"/>
                    </a:cubicBezTo>
                    <a:cubicBezTo>
                      <a:pt x="367090" y="94485"/>
                      <a:pt x="359961" y="91303"/>
                      <a:pt x="350711" y="90681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0C4F545C-B5D9-488F-9A28-E32EC4565CE7}"/>
                  </a:ext>
                </a:extLst>
              </p:cNvPr>
              <p:cNvSpPr/>
              <p:nvPr/>
            </p:nvSpPr>
            <p:spPr>
              <a:xfrm>
                <a:off x="1497554" y="5310853"/>
                <a:ext cx="1468553" cy="1232460"/>
              </a:xfrm>
              <a:custGeom>
                <a:avLst/>
                <a:gdLst>
                  <a:gd name="connsiteX0" fmla="*/ 1361066 w 1468553"/>
                  <a:gd name="connsiteY0" fmla="*/ 675214 h 1232460"/>
                  <a:gd name="connsiteX1" fmla="*/ 759703 w 1468553"/>
                  <a:gd name="connsiteY1" fmla="*/ 491439 h 1232460"/>
                  <a:gd name="connsiteX2" fmla="*/ 675168 w 1468553"/>
                  <a:gd name="connsiteY2" fmla="*/ 445603 h 1232460"/>
                  <a:gd name="connsiteX3" fmla="*/ 675110 w 1468553"/>
                  <a:gd name="connsiteY3" fmla="*/ 446471 h 1232460"/>
                  <a:gd name="connsiteX4" fmla="*/ 674971 w 1468553"/>
                  <a:gd name="connsiteY4" fmla="*/ 445849 h 1232460"/>
                  <a:gd name="connsiteX5" fmla="*/ 674611 w 1468553"/>
                  <a:gd name="connsiteY5" fmla="*/ 445342 h 1232460"/>
                  <a:gd name="connsiteX6" fmla="*/ 80958 w 1468553"/>
                  <a:gd name="connsiteY6" fmla="*/ 1541 h 1232460"/>
                  <a:gd name="connsiteX7" fmla="*/ 46802 w 1468553"/>
                  <a:gd name="connsiteY7" fmla="*/ 9214 h 1232460"/>
                  <a:gd name="connsiteX8" fmla="*/ 0 w 1468553"/>
                  <a:gd name="connsiteY8" fmla="*/ 28413 h 1232460"/>
                  <a:gd name="connsiteX9" fmla="*/ 260350 w 1468553"/>
                  <a:gd name="connsiteY9" fmla="*/ 264830 h 1232460"/>
                  <a:gd name="connsiteX10" fmla="*/ 261848 w 1468553"/>
                  <a:gd name="connsiteY10" fmla="*/ 767523 h 1232460"/>
                  <a:gd name="connsiteX11" fmla="*/ 256298 w 1468553"/>
                  <a:gd name="connsiteY11" fmla="*/ 835577 h 1232460"/>
                  <a:gd name="connsiteX12" fmla="*/ 652168 w 1468553"/>
                  <a:gd name="connsiteY12" fmla="*/ 1031500 h 1232460"/>
                  <a:gd name="connsiteX13" fmla="*/ 659763 w 1468553"/>
                  <a:gd name="connsiteY13" fmla="*/ 1104078 h 1232460"/>
                  <a:gd name="connsiteX14" fmla="*/ 763714 w 1468553"/>
                  <a:gd name="connsiteY14" fmla="*/ 1180427 h 1232460"/>
                  <a:gd name="connsiteX15" fmla="*/ 1181470 w 1468553"/>
                  <a:gd name="connsiteY15" fmla="*/ 1230614 h 1232460"/>
                  <a:gd name="connsiteX16" fmla="*/ 1223819 w 1468553"/>
                  <a:gd name="connsiteY16" fmla="*/ 1232152 h 1232460"/>
                  <a:gd name="connsiteX17" fmla="*/ 1460089 w 1468553"/>
                  <a:gd name="connsiteY17" fmla="*/ 1149692 h 1232460"/>
                  <a:gd name="connsiteX18" fmla="*/ 1425572 w 1468553"/>
                  <a:gd name="connsiteY18" fmla="*/ 956452 h 1232460"/>
                  <a:gd name="connsiteX19" fmla="*/ 1361066 w 1468553"/>
                  <a:gd name="connsiteY19" fmla="*/ 675214 h 123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8553" h="1232460">
                    <a:moveTo>
                      <a:pt x="1361066" y="675214"/>
                    </a:moveTo>
                    <a:cubicBezTo>
                      <a:pt x="1267380" y="720657"/>
                      <a:pt x="1082464" y="700893"/>
                      <a:pt x="759703" y="491439"/>
                    </a:cubicBezTo>
                    <a:cubicBezTo>
                      <a:pt x="731718" y="473278"/>
                      <a:pt x="703472" y="458128"/>
                      <a:pt x="675168" y="445603"/>
                    </a:cubicBezTo>
                    <a:cubicBezTo>
                      <a:pt x="675151" y="445890"/>
                      <a:pt x="675127" y="446184"/>
                      <a:pt x="675110" y="446471"/>
                    </a:cubicBezTo>
                    <a:cubicBezTo>
                      <a:pt x="675029" y="446094"/>
                      <a:pt x="674971" y="445849"/>
                      <a:pt x="674971" y="445849"/>
                    </a:cubicBezTo>
                    <a:cubicBezTo>
                      <a:pt x="674971" y="445849"/>
                      <a:pt x="674832" y="445653"/>
                      <a:pt x="674611" y="445342"/>
                    </a:cubicBezTo>
                    <a:cubicBezTo>
                      <a:pt x="662530" y="428645"/>
                      <a:pt x="328204" y="-29848"/>
                      <a:pt x="80958" y="1541"/>
                    </a:cubicBezTo>
                    <a:cubicBezTo>
                      <a:pt x="69376" y="3013"/>
                      <a:pt x="57966" y="5492"/>
                      <a:pt x="46802" y="9214"/>
                    </a:cubicBezTo>
                    <a:cubicBezTo>
                      <a:pt x="29581" y="14948"/>
                      <a:pt x="14046" y="21378"/>
                      <a:pt x="0" y="28413"/>
                    </a:cubicBezTo>
                    <a:cubicBezTo>
                      <a:pt x="153085" y="18752"/>
                      <a:pt x="227241" y="123381"/>
                      <a:pt x="260350" y="264830"/>
                    </a:cubicBezTo>
                    <a:cubicBezTo>
                      <a:pt x="307487" y="466186"/>
                      <a:pt x="271514" y="640660"/>
                      <a:pt x="261848" y="767523"/>
                    </a:cubicBezTo>
                    <a:cubicBezTo>
                      <a:pt x="260121" y="790216"/>
                      <a:pt x="258156" y="812892"/>
                      <a:pt x="256298" y="835577"/>
                    </a:cubicBezTo>
                    <a:cubicBezTo>
                      <a:pt x="394462" y="953033"/>
                      <a:pt x="550829" y="1026756"/>
                      <a:pt x="652168" y="1031500"/>
                    </a:cubicBezTo>
                    <a:cubicBezTo>
                      <a:pt x="653420" y="1063953"/>
                      <a:pt x="655843" y="1089083"/>
                      <a:pt x="659763" y="1104078"/>
                    </a:cubicBezTo>
                    <a:cubicBezTo>
                      <a:pt x="668620" y="1137921"/>
                      <a:pt x="708939" y="1162503"/>
                      <a:pt x="763714" y="1180427"/>
                    </a:cubicBezTo>
                    <a:cubicBezTo>
                      <a:pt x="901435" y="1225501"/>
                      <a:pt x="1130616" y="1228479"/>
                      <a:pt x="1181470" y="1230614"/>
                    </a:cubicBezTo>
                    <a:cubicBezTo>
                      <a:pt x="1194157" y="1231146"/>
                      <a:pt x="1208497" y="1231784"/>
                      <a:pt x="1223819" y="1232152"/>
                    </a:cubicBezTo>
                    <a:cubicBezTo>
                      <a:pt x="1308616" y="1234205"/>
                      <a:pt x="1423935" y="1228045"/>
                      <a:pt x="1460089" y="1149692"/>
                    </a:cubicBezTo>
                    <a:cubicBezTo>
                      <a:pt x="1488171" y="1099006"/>
                      <a:pt x="1438464" y="1002026"/>
                      <a:pt x="1425572" y="956452"/>
                    </a:cubicBezTo>
                    <a:cubicBezTo>
                      <a:pt x="1394338" y="863873"/>
                      <a:pt x="1376274" y="768513"/>
                      <a:pt x="1361066" y="67521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06EBCE82-006F-4C9A-8332-81D119C4FDD4}"/>
                  </a:ext>
                </a:extLst>
              </p:cNvPr>
              <p:cNvSpPr/>
              <p:nvPr/>
            </p:nvSpPr>
            <p:spPr>
              <a:xfrm>
                <a:off x="1236776" y="6500862"/>
                <a:ext cx="494139" cy="241143"/>
              </a:xfrm>
              <a:custGeom>
                <a:avLst/>
                <a:gdLst>
                  <a:gd name="connsiteX0" fmla="*/ 489361 w 494139"/>
                  <a:gd name="connsiteY0" fmla="*/ 138984 h 241143"/>
                  <a:gd name="connsiteX1" fmla="*/ 258346 w 494139"/>
                  <a:gd name="connsiteY1" fmla="*/ 119220 h 241143"/>
                  <a:gd name="connsiteX2" fmla="*/ 171822 w 494139"/>
                  <a:gd name="connsiteY2" fmla="*/ 1314 h 241143"/>
                  <a:gd name="connsiteX3" fmla="*/ 171822 w 494139"/>
                  <a:gd name="connsiteY3" fmla="*/ 1314 h 241143"/>
                  <a:gd name="connsiteX4" fmla="*/ 10 w 494139"/>
                  <a:gd name="connsiteY4" fmla="*/ 121821 h 241143"/>
                  <a:gd name="connsiteX5" fmla="*/ 48866 w 494139"/>
                  <a:gd name="connsiteY5" fmla="*/ 183028 h 241143"/>
                  <a:gd name="connsiteX6" fmla="*/ 352491 w 494139"/>
                  <a:gd name="connsiteY6" fmla="*/ 236455 h 241143"/>
                  <a:gd name="connsiteX7" fmla="*/ 475536 w 494139"/>
                  <a:gd name="connsiteY7" fmla="*/ 214228 h 241143"/>
                  <a:gd name="connsiteX8" fmla="*/ 490065 w 494139"/>
                  <a:gd name="connsiteY8" fmla="*/ 139786 h 241143"/>
                  <a:gd name="connsiteX9" fmla="*/ 489361 w 494139"/>
                  <a:gd name="connsiteY9" fmla="*/ 138984 h 24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139" h="241143">
                    <a:moveTo>
                      <a:pt x="489361" y="138984"/>
                    </a:moveTo>
                    <a:lnTo>
                      <a:pt x="258346" y="119220"/>
                    </a:lnTo>
                    <a:cubicBezTo>
                      <a:pt x="258346" y="119220"/>
                      <a:pt x="210603" y="-14597"/>
                      <a:pt x="171822" y="1314"/>
                    </a:cubicBezTo>
                    <a:cubicBezTo>
                      <a:pt x="171822" y="1314"/>
                      <a:pt x="171822" y="1314"/>
                      <a:pt x="171822" y="1314"/>
                    </a:cubicBezTo>
                    <a:cubicBezTo>
                      <a:pt x="144067" y="11638"/>
                      <a:pt x="1401" y="23279"/>
                      <a:pt x="10" y="121821"/>
                    </a:cubicBezTo>
                    <a:cubicBezTo>
                      <a:pt x="-514" y="159288"/>
                      <a:pt x="19662" y="174226"/>
                      <a:pt x="48866" y="183028"/>
                    </a:cubicBezTo>
                    <a:cubicBezTo>
                      <a:pt x="133410" y="210416"/>
                      <a:pt x="246257" y="229485"/>
                      <a:pt x="352491" y="236455"/>
                    </a:cubicBezTo>
                    <a:cubicBezTo>
                      <a:pt x="390780" y="238966"/>
                      <a:pt x="456473" y="253479"/>
                      <a:pt x="475536" y="214228"/>
                    </a:cubicBezTo>
                    <a:cubicBezTo>
                      <a:pt x="493462" y="180173"/>
                      <a:pt x="498716" y="149349"/>
                      <a:pt x="490065" y="139786"/>
                    </a:cubicBezTo>
                    <a:cubicBezTo>
                      <a:pt x="489827" y="139524"/>
                      <a:pt x="489623" y="139213"/>
                      <a:pt x="489361" y="138984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4" name="Picture 3">
                <a:extLst>
                  <a:ext uri="{FF2B5EF4-FFF2-40B4-BE49-F238E27FC236}">
                    <a16:creationId xmlns:a16="http://schemas.microsoft.com/office/drawing/2014/main" id="{8EE2B9E8-3DBD-4792-AF8C-B2B41B25B0D1}"/>
                  </a:ext>
                </a:extLst>
              </p:cNvPr>
              <p:cNvGrpSpPr/>
              <p:nvPr/>
            </p:nvGrpSpPr>
            <p:grpSpPr>
              <a:xfrm>
                <a:off x="1459168" y="3486619"/>
                <a:ext cx="1584713" cy="789908"/>
                <a:chOff x="1459168" y="3486619"/>
                <a:chExt cx="1584713" cy="789908"/>
              </a:xfrm>
              <a:solidFill>
                <a:srgbClr val="F59676"/>
              </a:solidFill>
            </p:grpSpPr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B429A569-AEC5-49EB-B8E5-841CAED7F859}"/>
                    </a:ext>
                  </a:extLst>
                </p:cNvPr>
                <p:cNvSpPr/>
                <p:nvPr/>
              </p:nvSpPr>
              <p:spPr>
                <a:xfrm>
                  <a:off x="1630945" y="3486619"/>
                  <a:ext cx="1262919" cy="457411"/>
                </a:xfrm>
                <a:custGeom>
                  <a:avLst/>
                  <a:gdLst>
                    <a:gd name="connsiteX0" fmla="*/ 600880 w 1262919"/>
                    <a:gd name="connsiteY0" fmla="*/ 261120 h 457411"/>
                    <a:gd name="connsiteX1" fmla="*/ 1262919 w 1262919"/>
                    <a:gd name="connsiteY1" fmla="*/ 457412 h 457411"/>
                    <a:gd name="connsiteX2" fmla="*/ 1114729 w 1262919"/>
                    <a:gd name="connsiteY2" fmla="*/ 164745 h 457411"/>
                    <a:gd name="connsiteX3" fmla="*/ 638687 w 1262919"/>
                    <a:gd name="connsiteY3" fmla="*/ 11058 h 457411"/>
                    <a:gd name="connsiteX4" fmla="*/ 190302 w 1262919"/>
                    <a:gd name="connsiteY4" fmla="*/ 62800 h 457411"/>
                    <a:gd name="connsiteX5" fmla="*/ 31963 w 1262919"/>
                    <a:gd name="connsiteY5" fmla="*/ 233478 h 457411"/>
                    <a:gd name="connsiteX6" fmla="*/ 0 w 1262919"/>
                    <a:gd name="connsiteY6" fmla="*/ 290791 h 457411"/>
                    <a:gd name="connsiteX7" fmla="*/ 600880 w 1262919"/>
                    <a:gd name="connsiteY7" fmla="*/ 261120 h 45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2919" h="457411">
                      <a:moveTo>
                        <a:pt x="600880" y="261120"/>
                      </a:moveTo>
                      <a:cubicBezTo>
                        <a:pt x="951560" y="302710"/>
                        <a:pt x="1144924" y="384621"/>
                        <a:pt x="1262919" y="457412"/>
                      </a:cubicBezTo>
                      <a:cubicBezTo>
                        <a:pt x="1230948" y="350386"/>
                        <a:pt x="1205575" y="241086"/>
                        <a:pt x="1114729" y="164745"/>
                      </a:cubicBezTo>
                      <a:cubicBezTo>
                        <a:pt x="982270" y="53670"/>
                        <a:pt x="805146" y="27542"/>
                        <a:pt x="638687" y="11058"/>
                      </a:cubicBezTo>
                      <a:cubicBezTo>
                        <a:pt x="491512" y="-3397"/>
                        <a:pt x="322507" y="-17083"/>
                        <a:pt x="190302" y="62800"/>
                      </a:cubicBezTo>
                      <a:cubicBezTo>
                        <a:pt x="125346" y="102107"/>
                        <a:pt x="74083" y="165261"/>
                        <a:pt x="31963" y="233478"/>
                      </a:cubicBezTo>
                      <a:cubicBezTo>
                        <a:pt x="22329" y="249209"/>
                        <a:pt x="10902" y="269996"/>
                        <a:pt x="0" y="290791"/>
                      </a:cubicBezTo>
                      <a:cubicBezTo>
                        <a:pt x="108354" y="262134"/>
                        <a:pt x="313634" y="227130"/>
                        <a:pt x="600880" y="2611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932902EB-38E9-46D3-B7D8-F7AD13E174E0}"/>
                    </a:ext>
                  </a:extLst>
                </p:cNvPr>
                <p:cNvSpPr/>
                <p:nvPr/>
              </p:nvSpPr>
              <p:spPr>
                <a:xfrm>
                  <a:off x="1459168" y="3759427"/>
                  <a:ext cx="1584713" cy="517100"/>
                </a:xfrm>
                <a:custGeom>
                  <a:avLst/>
                  <a:gdLst>
                    <a:gd name="connsiteX0" fmla="*/ 1446761 w 1584713"/>
                    <a:gd name="connsiteY0" fmla="*/ 222544 h 517100"/>
                    <a:gd name="connsiteX1" fmla="*/ 1446622 w 1584713"/>
                    <a:gd name="connsiteY1" fmla="*/ 222143 h 517100"/>
                    <a:gd name="connsiteX2" fmla="*/ 1446622 w 1584713"/>
                    <a:gd name="connsiteY2" fmla="*/ 222135 h 517100"/>
                    <a:gd name="connsiteX3" fmla="*/ 769612 w 1584713"/>
                    <a:gd name="connsiteY3" fmla="*/ 13671 h 517100"/>
                    <a:gd name="connsiteX4" fmla="*/ 155284 w 1584713"/>
                    <a:gd name="connsiteY4" fmla="*/ 49174 h 517100"/>
                    <a:gd name="connsiteX5" fmla="*/ 155276 w 1584713"/>
                    <a:gd name="connsiteY5" fmla="*/ 49183 h 517100"/>
                    <a:gd name="connsiteX6" fmla="*/ 154973 w 1584713"/>
                    <a:gd name="connsiteY6" fmla="*/ 49813 h 517100"/>
                    <a:gd name="connsiteX7" fmla="*/ 59118 w 1584713"/>
                    <a:gd name="connsiteY7" fmla="*/ 90920 h 517100"/>
                    <a:gd name="connsiteX8" fmla="*/ 166252 w 1584713"/>
                    <a:gd name="connsiteY8" fmla="*/ 361008 h 517100"/>
                    <a:gd name="connsiteX9" fmla="*/ 207456 w 1584713"/>
                    <a:gd name="connsiteY9" fmla="*/ 147202 h 517100"/>
                    <a:gd name="connsiteX10" fmla="*/ 756156 w 1584713"/>
                    <a:gd name="connsiteY10" fmla="*/ 139471 h 517100"/>
                    <a:gd name="connsiteX11" fmla="*/ 1444657 w 1584713"/>
                    <a:gd name="connsiteY11" fmla="*/ 353023 h 517100"/>
                    <a:gd name="connsiteX12" fmla="*/ 1444805 w 1584713"/>
                    <a:gd name="connsiteY12" fmla="*/ 353694 h 517100"/>
                    <a:gd name="connsiteX13" fmla="*/ 1445541 w 1584713"/>
                    <a:gd name="connsiteY13" fmla="*/ 353547 h 517100"/>
                    <a:gd name="connsiteX14" fmla="*/ 1445574 w 1584713"/>
                    <a:gd name="connsiteY14" fmla="*/ 353563 h 517100"/>
                    <a:gd name="connsiteX15" fmla="*/ 1399705 w 1584713"/>
                    <a:gd name="connsiteY15" fmla="*/ 517100 h 517100"/>
                    <a:gd name="connsiteX16" fmla="*/ 1555966 w 1584713"/>
                    <a:gd name="connsiteY16" fmla="*/ 453349 h 517100"/>
                    <a:gd name="connsiteX17" fmla="*/ 1446761 w 1584713"/>
                    <a:gd name="connsiteY17" fmla="*/ 222544 h 517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84713" h="517100">
                      <a:moveTo>
                        <a:pt x="1446761" y="222544"/>
                      </a:moveTo>
                      <a:cubicBezTo>
                        <a:pt x="1446720" y="222405"/>
                        <a:pt x="1446663" y="222282"/>
                        <a:pt x="1446622" y="222143"/>
                      </a:cubicBezTo>
                      <a:cubicBezTo>
                        <a:pt x="1446622" y="222143"/>
                        <a:pt x="1446622" y="222135"/>
                        <a:pt x="1446622" y="222135"/>
                      </a:cubicBezTo>
                      <a:cubicBezTo>
                        <a:pt x="1333701" y="147324"/>
                        <a:pt x="1141860" y="57805"/>
                        <a:pt x="769612" y="13671"/>
                      </a:cubicBezTo>
                      <a:cubicBezTo>
                        <a:pt x="466643" y="-22340"/>
                        <a:pt x="253480" y="21025"/>
                        <a:pt x="155284" y="49174"/>
                      </a:cubicBezTo>
                      <a:cubicBezTo>
                        <a:pt x="155284" y="49174"/>
                        <a:pt x="155284" y="49183"/>
                        <a:pt x="155276" y="49183"/>
                      </a:cubicBezTo>
                      <a:cubicBezTo>
                        <a:pt x="155170" y="49395"/>
                        <a:pt x="155071" y="49600"/>
                        <a:pt x="154973" y="49813"/>
                      </a:cubicBezTo>
                      <a:cubicBezTo>
                        <a:pt x="122037" y="61126"/>
                        <a:pt x="89935" y="74665"/>
                        <a:pt x="59118" y="90920"/>
                      </a:cubicBezTo>
                      <a:cubicBezTo>
                        <a:pt x="-49890" y="147570"/>
                        <a:pt x="-4701" y="299703"/>
                        <a:pt x="166252" y="361008"/>
                      </a:cubicBezTo>
                      <a:cubicBezTo>
                        <a:pt x="143359" y="316784"/>
                        <a:pt x="172006" y="217693"/>
                        <a:pt x="207456" y="147202"/>
                      </a:cubicBezTo>
                      <a:cubicBezTo>
                        <a:pt x="332891" y="129990"/>
                        <a:pt x="515385" y="119265"/>
                        <a:pt x="756156" y="139471"/>
                      </a:cubicBezTo>
                      <a:cubicBezTo>
                        <a:pt x="1080971" y="166778"/>
                        <a:pt x="1317494" y="277665"/>
                        <a:pt x="1444657" y="353023"/>
                      </a:cubicBezTo>
                      <a:cubicBezTo>
                        <a:pt x="1444698" y="353244"/>
                        <a:pt x="1444764" y="353473"/>
                        <a:pt x="1444805" y="353694"/>
                      </a:cubicBezTo>
                      <a:lnTo>
                        <a:pt x="1445541" y="353547"/>
                      </a:lnTo>
                      <a:cubicBezTo>
                        <a:pt x="1445549" y="353555"/>
                        <a:pt x="1445566" y="353555"/>
                        <a:pt x="1445574" y="353563"/>
                      </a:cubicBezTo>
                      <a:cubicBezTo>
                        <a:pt x="1467821" y="404904"/>
                        <a:pt x="1436464" y="460164"/>
                        <a:pt x="1399705" y="517100"/>
                      </a:cubicBezTo>
                      <a:cubicBezTo>
                        <a:pt x="1455944" y="505214"/>
                        <a:pt x="1518756" y="487626"/>
                        <a:pt x="1555966" y="453349"/>
                      </a:cubicBezTo>
                      <a:cubicBezTo>
                        <a:pt x="1631235" y="384044"/>
                        <a:pt x="1545972" y="292578"/>
                        <a:pt x="1446761" y="222544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Picture 3">
              <a:extLst>
                <a:ext uri="{FF2B5EF4-FFF2-40B4-BE49-F238E27FC236}">
                  <a16:creationId xmlns:a16="http://schemas.microsoft.com/office/drawing/2014/main" id="{60A69A57-34F8-4CA5-85E0-678F51B41960}"/>
                </a:ext>
              </a:extLst>
            </p:cNvPr>
            <p:cNvGrpSpPr/>
            <p:nvPr/>
          </p:nvGrpSpPr>
          <p:grpSpPr>
            <a:xfrm>
              <a:off x="1626875" y="4184464"/>
              <a:ext cx="923732" cy="290236"/>
              <a:chOff x="1626875" y="4184464"/>
              <a:chExt cx="923732" cy="290236"/>
            </a:xfrm>
            <a:solidFill>
              <a:srgbClr val="F5A38D"/>
            </a:solidFill>
          </p:grpSpPr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4421FACA-1A1F-4895-9D27-569B0C1F9952}"/>
                  </a:ext>
                </a:extLst>
              </p:cNvPr>
              <p:cNvSpPr/>
              <p:nvPr/>
            </p:nvSpPr>
            <p:spPr>
              <a:xfrm>
                <a:off x="1626875" y="4184464"/>
                <a:ext cx="114252" cy="195604"/>
              </a:xfrm>
              <a:custGeom>
                <a:avLst/>
                <a:gdLst>
                  <a:gd name="connsiteX0" fmla="*/ 31719 w 114252"/>
                  <a:gd name="connsiteY0" fmla="*/ 254 h 195604"/>
                  <a:gd name="connsiteX1" fmla="*/ 29689 w 114252"/>
                  <a:gd name="connsiteY1" fmla="*/ 0 h 195604"/>
                  <a:gd name="connsiteX2" fmla="*/ 6092 w 114252"/>
                  <a:gd name="connsiteY2" fmla="*/ 77862 h 195604"/>
                  <a:gd name="connsiteX3" fmla="*/ 3808 w 114252"/>
                  <a:gd name="connsiteY3" fmla="*/ 186663 h 195604"/>
                  <a:gd name="connsiteX4" fmla="*/ 5077 w 114252"/>
                  <a:gd name="connsiteY4" fmla="*/ 195032 h 195604"/>
                  <a:gd name="connsiteX5" fmla="*/ 112923 w 114252"/>
                  <a:gd name="connsiteY5" fmla="*/ 113112 h 195604"/>
                  <a:gd name="connsiteX6" fmla="*/ 31719 w 114252"/>
                  <a:gd name="connsiteY6" fmla="*/ 254 h 19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52" h="195604">
                    <a:moveTo>
                      <a:pt x="31719" y="254"/>
                    </a:moveTo>
                    <a:cubicBezTo>
                      <a:pt x="30958" y="0"/>
                      <a:pt x="30450" y="0"/>
                      <a:pt x="29689" y="0"/>
                    </a:cubicBezTo>
                    <a:cubicBezTo>
                      <a:pt x="24868" y="26889"/>
                      <a:pt x="12181" y="51742"/>
                      <a:pt x="6092" y="77862"/>
                    </a:cubicBezTo>
                    <a:cubicBezTo>
                      <a:pt x="-2536" y="113619"/>
                      <a:pt x="-759" y="150652"/>
                      <a:pt x="3808" y="186663"/>
                    </a:cubicBezTo>
                    <a:cubicBezTo>
                      <a:pt x="4315" y="189453"/>
                      <a:pt x="4569" y="192242"/>
                      <a:pt x="5077" y="195032"/>
                    </a:cubicBezTo>
                    <a:cubicBezTo>
                      <a:pt x="57101" y="200611"/>
                      <a:pt x="104549" y="164854"/>
                      <a:pt x="112923" y="113112"/>
                    </a:cubicBezTo>
                    <a:cubicBezTo>
                      <a:pt x="121803" y="59341"/>
                      <a:pt x="85265" y="8876"/>
                      <a:pt x="31719" y="254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C9D93AF1-8178-498E-9283-6381450AA752}"/>
                  </a:ext>
                </a:extLst>
              </p:cNvPr>
              <p:cNvSpPr/>
              <p:nvPr/>
            </p:nvSpPr>
            <p:spPr>
              <a:xfrm>
                <a:off x="2353938" y="4278139"/>
                <a:ext cx="196670" cy="196561"/>
              </a:xfrm>
              <a:custGeom>
                <a:avLst/>
                <a:gdLst>
                  <a:gd name="connsiteX0" fmla="*/ 196670 w 196670"/>
                  <a:gd name="connsiteY0" fmla="*/ 98281 h 196561"/>
                  <a:gd name="connsiteX1" fmla="*/ 98335 w 196670"/>
                  <a:gd name="connsiteY1" fmla="*/ 196561 h 196561"/>
                  <a:gd name="connsiteX2" fmla="*/ 0 w 196670"/>
                  <a:gd name="connsiteY2" fmla="*/ 98281 h 196561"/>
                  <a:gd name="connsiteX3" fmla="*/ 98335 w 196670"/>
                  <a:gd name="connsiteY3" fmla="*/ 0 h 196561"/>
                  <a:gd name="connsiteX4" fmla="*/ 196670 w 196670"/>
                  <a:gd name="connsiteY4" fmla="*/ 98281 h 19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670" h="196561">
                    <a:moveTo>
                      <a:pt x="196670" y="98281"/>
                    </a:moveTo>
                    <a:cubicBezTo>
                      <a:pt x="196670" y="152560"/>
                      <a:pt x="152644" y="196561"/>
                      <a:pt x="98335" y="196561"/>
                    </a:cubicBezTo>
                    <a:cubicBezTo>
                      <a:pt x="44026" y="196561"/>
                      <a:pt x="0" y="152560"/>
                      <a:pt x="0" y="98281"/>
                    </a:cubicBezTo>
                    <a:cubicBezTo>
                      <a:pt x="0" y="44002"/>
                      <a:pt x="44026" y="0"/>
                      <a:pt x="98335" y="0"/>
                    </a:cubicBezTo>
                    <a:cubicBezTo>
                      <a:pt x="152644" y="0"/>
                      <a:pt x="196670" y="44002"/>
                      <a:pt x="196670" y="98281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7418F745-736F-4C75-8301-2E19798A4372}"/>
                  </a:ext>
                </a:extLst>
              </p:cNvPr>
              <p:cNvSpPr/>
              <p:nvPr/>
            </p:nvSpPr>
            <p:spPr>
              <a:xfrm>
                <a:off x="2020979" y="4233820"/>
                <a:ext cx="78731" cy="30935"/>
              </a:xfrm>
              <a:custGeom>
                <a:avLst/>
                <a:gdLst>
                  <a:gd name="connsiteX0" fmla="*/ 12826 w 78731"/>
                  <a:gd name="connsiteY0" fmla="*/ 16137 h 30935"/>
                  <a:gd name="connsiteX1" fmla="*/ 25603 w 78731"/>
                  <a:gd name="connsiteY1" fmla="*/ 12816 h 30935"/>
                  <a:gd name="connsiteX2" fmla="*/ 39902 w 78731"/>
                  <a:gd name="connsiteY2" fmla="*/ 12840 h 30935"/>
                  <a:gd name="connsiteX3" fmla="*/ 54054 w 78731"/>
                  <a:gd name="connsiteY3" fmla="*/ 17233 h 30935"/>
                  <a:gd name="connsiteX4" fmla="*/ 66250 w 78731"/>
                  <a:gd name="connsiteY4" fmla="*/ 23164 h 30935"/>
                  <a:gd name="connsiteX5" fmla="*/ 78732 w 78731"/>
                  <a:gd name="connsiteY5" fmla="*/ 30936 h 30935"/>
                  <a:gd name="connsiteX6" fmla="*/ 76931 w 78731"/>
                  <a:gd name="connsiteY6" fmla="*/ 27213 h 30935"/>
                  <a:gd name="connsiteX7" fmla="*/ 71275 w 78731"/>
                  <a:gd name="connsiteY7" fmla="*/ 18133 h 30935"/>
                  <a:gd name="connsiteX8" fmla="*/ 59342 w 78731"/>
                  <a:gd name="connsiteY8" fmla="*/ 7425 h 30935"/>
                  <a:gd name="connsiteX9" fmla="*/ 41989 w 78731"/>
                  <a:gd name="connsiteY9" fmla="*/ 332 h 30935"/>
                  <a:gd name="connsiteX10" fmla="*/ 32192 w 78731"/>
                  <a:gd name="connsiteY10" fmla="*/ 54 h 30935"/>
                  <a:gd name="connsiteX11" fmla="*/ 22951 w 78731"/>
                  <a:gd name="connsiteY11" fmla="*/ 1968 h 30935"/>
                  <a:gd name="connsiteX12" fmla="*/ 8914 w 78731"/>
                  <a:gd name="connsiteY12" fmla="*/ 10173 h 30935"/>
                  <a:gd name="connsiteX13" fmla="*/ 2063 w 78731"/>
                  <a:gd name="connsiteY13" fmla="*/ 18910 h 30935"/>
                  <a:gd name="connsiteX14" fmla="*/ 0 w 78731"/>
                  <a:gd name="connsiteY14" fmla="*/ 22444 h 30935"/>
                  <a:gd name="connsiteX15" fmla="*/ 3782 w 78731"/>
                  <a:gd name="connsiteY15" fmla="*/ 20677 h 30935"/>
                  <a:gd name="connsiteX16" fmla="*/ 12826 w 78731"/>
                  <a:gd name="connsiteY16" fmla="*/ 16137 h 3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731" h="30935">
                    <a:moveTo>
                      <a:pt x="12826" y="16137"/>
                    </a:moveTo>
                    <a:cubicBezTo>
                      <a:pt x="16706" y="14894"/>
                      <a:pt x="20847" y="12971"/>
                      <a:pt x="25603" y="12816"/>
                    </a:cubicBezTo>
                    <a:cubicBezTo>
                      <a:pt x="30137" y="11720"/>
                      <a:pt x="35089" y="12431"/>
                      <a:pt x="39902" y="12840"/>
                    </a:cubicBezTo>
                    <a:cubicBezTo>
                      <a:pt x="44764" y="13887"/>
                      <a:pt x="49601" y="15074"/>
                      <a:pt x="54054" y="17233"/>
                    </a:cubicBezTo>
                    <a:cubicBezTo>
                      <a:pt x="58834" y="18706"/>
                      <a:pt x="62468" y="21373"/>
                      <a:pt x="66250" y="23164"/>
                    </a:cubicBezTo>
                    <a:cubicBezTo>
                      <a:pt x="73420" y="27876"/>
                      <a:pt x="78732" y="30936"/>
                      <a:pt x="78732" y="30936"/>
                    </a:cubicBezTo>
                    <a:cubicBezTo>
                      <a:pt x="78732" y="30936"/>
                      <a:pt x="78159" y="29512"/>
                      <a:pt x="76931" y="27213"/>
                    </a:cubicBezTo>
                    <a:cubicBezTo>
                      <a:pt x="75482" y="25078"/>
                      <a:pt x="74279" y="21462"/>
                      <a:pt x="71275" y="18133"/>
                    </a:cubicBezTo>
                    <a:cubicBezTo>
                      <a:pt x="67928" y="15164"/>
                      <a:pt x="64637" y="10067"/>
                      <a:pt x="59342" y="7425"/>
                    </a:cubicBezTo>
                    <a:cubicBezTo>
                      <a:pt x="54537" y="3850"/>
                      <a:pt x="48349" y="1895"/>
                      <a:pt x="41989" y="332"/>
                    </a:cubicBezTo>
                    <a:cubicBezTo>
                      <a:pt x="38789" y="-199"/>
                      <a:pt x="35400" y="128"/>
                      <a:pt x="32192" y="54"/>
                    </a:cubicBezTo>
                    <a:cubicBezTo>
                      <a:pt x="28918" y="-298"/>
                      <a:pt x="25889" y="1150"/>
                      <a:pt x="22951" y="1968"/>
                    </a:cubicBezTo>
                    <a:cubicBezTo>
                      <a:pt x="16820" y="3261"/>
                      <a:pt x="12720" y="7646"/>
                      <a:pt x="8914" y="10173"/>
                    </a:cubicBezTo>
                    <a:cubicBezTo>
                      <a:pt x="5263" y="13037"/>
                      <a:pt x="3708" y="16980"/>
                      <a:pt x="2063" y="18910"/>
                    </a:cubicBezTo>
                    <a:cubicBezTo>
                      <a:pt x="630" y="21119"/>
                      <a:pt x="0" y="22444"/>
                      <a:pt x="0" y="22444"/>
                    </a:cubicBezTo>
                    <a:cubicBezTo>
                      <a:pt x="0" y="22444"/>
                      <a:pt x="1490" y="21847"/>
                      <a:pt x="3782" y="20677"/>
                    </a:cubicBezTo>
                    <a:cubicBezTo>
                      <a:pt x="6073" y="19540"/>
                      <a:pt x="9126" y="17675"/>
                      <a:pt x="12826" y="16137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213FF859-2D01-4D4B-9DE2-83DAD514FA60}"/>
                  </a:ext>
                </a:extLst>
              </p:cNvPr>
              <p:cNvSpPr/>
              <p:nvPr/>
            </p:nvSpPr>
            <p:spPr>
              <a:xfrm>
                <a:off x="1912575" y="4305224"/>
                <a:ext cx="287648" cy="162207"/>
              </a:xfrm>
              <a:custGeom>
                <a:avLst/>
                <a:gdLst>
                  <a:gd name="connsiteX0" fmla="*/ 206 w 287648"/>
                  <a:gd name="connsiteY0" fmla="*/ 0 h 162207"/>
                  <a:gd name="connsiteX1" fmla="*/ 168941 w 287648"/>
                  <a:gd name="connsiteY1" fmla="*/ 159815 h 162207"/>
                  <a:gd name="connsiteX2" fmla="*/ 287649 w 287648"/>
                  <a:gd name="connsiteY2" fmla="*/ 27855 h 162207"/>
                  <a:gd name="connsiteX3" fmla="*/ 206 w 287648"/>
                  <a:gd name="connsiteY3" fmla="*/ 0 h 1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48" h="162207">
                    <a:moveTo>
                      <a:pt x="206" y="0"/>
                    </a:moveTo>
                    <a:cubicBezTo>
                      <a:pt x="-4304" y="87990"/>
                      <a:pt x="65556" y="178139"/>
                      <a:pt x="168941" y="159815"/>
                    </a:cubicBezTo>
                    <a:cubicBezTo>
                      <a:pt x="251053" y="145253"/>
                      <a:pt x="279840" y="78721"/>
                      <a:pt x="287649" y="27855"/>
                    </a:cubicBezTo>
                    <a:cubicBezTo>
                      <a:pt x="200985" y="31749"/>
                      <a:pt x="83947" y="19175"/>
                      <a:pt x="206" y="0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0" name="Picture 7">
            <a:extLst>
              <a:ext uri="{FF2B5EF4-FFF2-40B4-BE49-F238E27FC236}">
                <a16:creationId xmlns:a16="http://schemas.microsoft.com/office/drawing/2014/main" id="{95A48574-FDE4-463F-8933-E235E5A5EA31}"/>
              </a:ext>
            </a:extLst>
          </p:cNvPr>
          <p:cNvGrpSpPr/>
          <p:nvPr/>
        </p:nvGrpSpPr>
        <p:grpSpPr>
          <a:xfrm>
            <a:off x="5105563" y="5016887"/>
            <a:ext cx="1752437" cy="2912598"/>
            <a:chOff x="6412611" y="5183983"/>
            <a:chExt cx="2439991" cy="4098415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0C76F208-DFE7-418E-8ACD-C778107EEA2B}"/>
                </a:ext>
              </a:extLst>
            </p:cNvPr>
            <p:cNvSpPr/>
            <p:nvPr/>
          </p:nvSpPr>
          <p:spPr>
            <a:xfrm>
              <a:off x="6412611" y="5200377"/>
              <a:ext cx="2423571" cy="4047351"/>
            </a:xfrm>
            <a:custGeom>
              <a:avLst/>
              <a:gdLst>
                <a:gd name="connsiteX0" fmla="*/ 2365726 w 2423571"/>
                <a:gd name="connsiteY0" fmla="*/ 835146 h 4047351"/>
                <a:gd name="connsiteX1" fmla="*/ 2234463 w 2423571"/>
                <a:gd name="connsiteY1" fmla="*/ 752954 h 4047351"/>
                <a:gd name="connsiteX2" fmla="*/ 2133899 w 2423571"/>
                <a:gd name="connsiteY2" fmla="*/ 703485 h 4047351"/>
                <a:gd name="connsiteX3" fmla="*/ 1996573 w 2423571"/>
                <a:gd name="connsiteY3" fmla="*/ 497092 h 4047351"/>
                <a:gd name="connsiteX4" fmla="*/ 1955802 w 2423571"/>
                <a:gd name="connsiteY4" fmla="*/ 407311 h 4047351"/>
                <a:gd name="connsiteX5" fmla="*/ 1702706 w 2423571"/>
                <a:gd name="connsiteY5" fmla="*/ 116260 h 4047351"/>
                <a:gd name="connsiteX6" fmla="*/ 1344748 w 2423571"/>
                <a:gd name="connsiteY6" fmla="*/ 0 h 4047351"/>
                <a:gd name="connsiteX7" fmla="*/ 762821 w 2423571"/>
                <a:gd name="connsiteY7" fmla="*/ 326944 h 4047351"/>
                <a:gd name="connsiteX8" fmla="*/ 730133 w 2423571"/>
                <a:gd name="connsiteY8" fmla="*/ 410289 h 4047351"/>
                <a:gd name="connsiteX9" fmla="*/ 729813 w 2423571"/>
                <a:gd name="connsiteY9" fmla="*/ 411346 h 4047351"/>
                <a:gd name="connsiteX10" fmla="*/ 729331 w 2423571"/>
                <a:gd name="connsiteY10" fmla="*/ 412370 h 4047351"/>
                <a:gd name="connsiteX11" fmla="*/ 692570 w 2423571"/>
                <a:gd name="connsiteY11" fmla="*/ 533305 h 4047351"/>
                <a:gd name="connsiteX12" fmla="*/ 691062 w 2423571"/>
                <a:gd name="connsiteY12" fmla="*/ 543007 h 4047351"/>
                <a:gd name="connsiteX13" fmla="*/ 681760 w 2423571"/>
                <a:gd name="connsiteY13" fmla="*/ 546273 h 4047351"/>
                <a:gd name="connsiteX14" fmla="*/ 567787 w 2423571"/>
                <a:gd name="connsiteY14" fmla="*/ 734607 h 4047351"/>
                <a:gd name="connsiteX15" fmla="*/ 698216 w 2423571"/>
                <a:gd name="connsiteY15" fmla="*/ 927329 h 4047351"/>
                <a:gd name="connsiteX16" fmla="*/ 700108 w 2423571"/>
                <a:gd name="connsiteY16" fmla="*/ 941769 h 4047351"/>
                <a:gd name="connsiteX17" fmla="*/ 703156 w 2423571"/>
                <a:gd name="connsiteY17" fmla="*/ 959411 h 4047351"/>
                <a:gd name="connsiteX18" fmla="*/ 741585 w 2423571"/>
                <a:gd name="connsiteY18" fmla="*/ 1072342 h 4047351"/>
                <a:gd name="connsiteX19" fmla="*/ 728786 w 2423571"/>
                <a:gd name="connsiteY19" fmla="*/ 1081691 h 4047351"/>
                <a:gd name="connsiteX20" fmla="*/ 661647 w 2423571"/>
                <a:gd name="connsiteY20" fmla="*/ 1024666 h 4047351"/>
                <a:gd name="connsiteX21" fmla="*/ 636466 w 2423571"/>
                <a:gd name="connsiteY21" fmla="*/ 1005967 h 4047351"/>
                <a:gd name="connsiteX22" fmla="*/ 595598 w 2423571"/>
                <a:gd name="connsiteY22" fmla="*/ 990566 h 4047351"/>
                <a:gd name="connsiteX23" fmla="*/ 316905 w 2423571"/>
                <a:gd name="connsiteY23" fmla="*/ 508779 h 4047351"/>
                <a:gd name="connsiteX24" fmla="*/ 341573 w 2423571"/>
                <a:gd name="connsiteY24" fmla="*/ 466514 h 4047351"/>
                <a:gd name="connsiteX25" fmla="*/ 341765 w 2423571"/>
                <a:gd name="connsiteY25" fmla="*/ 467282 h 4047351"/>
                <a:gd name="connsiteX26" fmla="*/ 343273 w 2423571"/>
                <a:gd name="connsiteY26" fmla="*/ 463248 h 4047351"/>
                <a:gd name="connsiteX27" fmla="*/ 357772 w 2423571"/>
                <a:gd name="connsiteY27" fmla="*/ 463664 h 4047351"/>
                <a:gd name="connsiteX28" fmla="*/ 343529 w 2423571"/>
                <a:gd name="connsiteY28" fmla="*/ 462576 h 4047351"/>
                <a:gd name="connsiteX29" fmla="*/ 356008 w 2423571"/>
                <a:gd name="connsiteY29" fmla="*/ 421335 h 4047351"/>
                <a:gd name="connsiteX30" fmla="*/ 375255 w 2423571"/>
                <a:gd name="connsiteY30" fmla="*/ 268894 h 4047351"/>
                <a:gd name="connsiteX31" fmla="*/ 320626 w 2423571"/>
                <a:gd name="connsiteY31" fmla="*/ 301873 h 4047351"/>
                <a:gd name="connsiteX32" fmla="*/ 305934 w 2423571"/>
                <a:gd name="connsiteY32" fmla="*/ 329281 h 4047351"/>
                <a:gd name="connsiteX33" fmla="*/ 218361 w 2423571"/>
                <a:gd name="connsiteY33" fmla="*/ 216351 h 4047351"/>
                <a:gd name="connsiteX34" fmla="*/ 216789 w 2423571"/>
                <a:gd name="connsiteY34" fmla="*/ 319548 h 4047351"/>
                <a:gd name="connsiteX35" fmla="*/ 126169 w 2423571"/>
                <a:gd name="connsiteY35" fmla="*/ 234314 h 4047351"/>
                <a:gd name="connsiteX36" fmla="*/ 138872 w 2423571"/>
                <a:gd name="connsiteY36" fmla="*/ 338343 h 4047351"/>
                <a:gd name="connsiteX37" fmla="*/ 57747 w 2423571"/>
                <a:gd name="connsiteY37" fmla="*/ 269951 h 4047351"/>
                <a:gd name="connsiteX38" fmla="*/ 75646 w 2423571"/>
                <a:gd name="connsiteY38" fmla="*/ 368953 h 4047351"/>
                <a:gd name="connsiteX39" fmla="*/ 28941 w 2423571"/>
                <a:gd name="connsiteY39" fmla="*/ 302065 h 4047351"/>
                <a:gd name="connsiteX40" fmla="*/ 6 w 2423571"/>
                <a:gd name="connsiteY40" fmla="*/ 336229 h 4047351"/>
                <a:gd name="connsiteX41" fmla="*/ 27369 w 2423571"/>
                <a:gd name="connsiteY41" fmla="*/ 463760 h 4047351"/>
                <a:gd name="connsiteX42" fmla="*/ 48925 w 2423571"/>
                <a:gd name="connsiteY42" fmla="*/ 525108 h 4047351"/>
                <a:gd name="connsiteX43" fmla="*/ 90017 w 2423571"/>
                <a:gd name="connsiteY43" fmla="*/ 576434 h 4047351"/>
                <a:gd name="connsiteX44" fmla="*/ 232058 w 2423571"/>
                <a:gd name="connsiteY44" fmla="*/ 1143808 h 4047351"/>
                <a:gd name="connsiteX45" fmla="*/ 219773 w 2423571"/>
                <a:gd name="connsiteY45" fmla="*/ 1211527 h 4047351"/>
                <a:gd name="connsiteX46" fmla="*/ 664791 w 2423571"/>
                <a:gd name="connsiteY46" fmla="*/ 1696996 h 4047351"/>
                <a:gd name="connsiteX47" fmla="*/ 683877 w 2423571"/>
                <a:gd name="connsiteY47" fmla="*/ 1701639 h 4047351"/>
                <a:gd name="connsiteX48" fmla="*/ 675569 w 2423571"/>
                <a:gd name="connsiteY48" fmla="*/ 1719698 h 4047351"/>
                <a:gd name="connsiteX49" fmla="*/ 638230 w 2423571"/>
                <a:gd name="connsiteY49" fmla="*/ 1798464 h 4047351"/>
                <a:gd name="connsiteX50" fmla="*/ 504529 w 2423571"/>
                <a:gd name="connsiteY50" fmla="*/ 2108278 h 4047351"/>
                <a:gd name="connsiteX51" fmla="*/ 423917 w 2423571"/>
                <a:gd name="connsiteY51" fmla="*/ 2277561 h 4047351"/>
                <a:gd name="connsiteX52" fmla="*/ 361493 w 2423571"/>
                <a:gd name="connsiteY52" fmla="*/ 2404196 h 4047351"/>
                <a:gd name="connsiteX53" fmla="*/ 354821 w 2423571"/>
                <a:gd name="connsiteY53" fmla="*/ 2524298 h 4047351"/>
                <a:gd name="connsiteX54" fmla="*/ 508057 w 2423571"/>
                <a:gd name="connsiteY54" fmla="*/ 2625606 h 4047351"/>
                <a:gd name="connsiteX55" fmla="*/ 521915 w 2423571"/>
                <a:gd name="connsiteY55" fmla="*/ 2629384 h 4047351"/>
                <a:gd name="connsiteX56" fmla="*/ 519990 w 2423571"/>
                <a:gd name="connsiteY56" fmla="*/ 2643600 h 4047351"/>
                <a:gd name="connsiteX57" fmla="*/ 497472 w 2423571"/>
                <a:gd name="connsiteY57" fmla="*/ 2850922 h 4047351"/>
                <a:gd name="connsiteX58" fmla="*/ 461641 w 2423571"/>
                <a:gd name="connsiteY58" fmla="*/ 3797462 h 4047351"/>
                <a:gd name="connsiteX59" fmla="*/ 473606 w 2423571"/>
                <a:gd name="connsiteY59" fmla="*/ 3800536 h 4047351"/>
                <a:gd name="connsiteX60" fmla="*/ 477487 w 2423571"/>
                <a:gd name="connsiteY60" fmla="*/ 3867519 h 4047351"/>
                <a:gd name="connsiteX61" fmla="*/ 451761 w 2423571"/>
                <a:gd name="connsiteY61" fmla="*/ 3995850 h 4047351"/>
                <a:gd name="connsiteX62" fmla="*/ 735138 w 2423571"/>
                <a:gd name="connsiteY62" fmla="*/ 4029758 h 4047351"/>
                <a:gd name="connsiteX63" fmla="*/ 744023 w 2423571"/>
                <a:gd name="connsiteY63" fmla="*/ 3905269 h 4047351"/>
                <a:gd name="connsiteX64" fmla="*/ 749509 w 2423571"/>
                <a:gd name="connsiteY64" fmla="*/ 3871105 h 4047351"/>
                <a:gd name="connsiteX65" fmla="*/ 768659 w 2423571"/>
                <a:gd name="connsiteY65" fmla="*/ 3876004 h 4047351"/>
                <a:gd name="connsiteX66" fmla="*/ 961993 w 2423571"/>
                <a:gd name="connsiteY66" fmla="*/ 3287851 h 4047351"/>
                <a:gd name="connsiteX67" fmla="*/ 1231288 w 2423571"/>
                <a:gd name="connsiteY67" fmla="*/ 2674210 h 4047351"/>
                <a:gd name="connsiteX68" fmla="*/ 1239179 w 2423571"/>
                <a:gd name="connsiteY68" fmla="*/ 2675619 h 4047351"/>
                <a:gd name="connsiteX69" fmla="*/ 1415993 w 2423571"/>
                <a:gd name="connsiteY69" fmla="*/ 3264349 h 4047351"/>
                <a:gd name="connsiteX70" fmla="*/ 1528009 w 2423571"/>
                <a:gd name="connsiteY70" fmla="*/ 3807964 h 4047351"/>
                <a:gd name="connsiteX71" fmla="*/ 1562525 w 2423571"/>
                <a:gd name="connsiteY71" fmla="*/ 3804666 h 4047351"/>
                <a:gd name="connsiteX72" fmla="*/ 1570096 w 2423571"/>
                <a:gd name="connsiteY72" fmla="*/ 3894479 h 4047351"/>
                <a:gd name="connsiteX73" fmla="*/ 1566150 w 2423571"/>
                <a:gd name="connsiteY73" fmla="*/ 4019224 h 4047351"/>
                <a:gd name="connsiteX74" fmla="*/ 1839102 w 2423571"/>
                <a:gd name="connsiteY74" fmla="*/ 3884201 h 4047351"/>
                <a:gd name="connsiteX75" fmla="*/ 1856039 w 2423571"/>
                <a:gd name="connsiteY75" fmla="*/ 3776586 h 4047351"/>
                <a:gd name="connsiteX76" fmla="*/ 1882150 w 2423571"/>
                <a:gd name="connsiteY76" fmla="*/ 3774088 h 4047351"/>
                <a:gd name="connsiteX77" fmla="*/ 1904028 w 2423571"/>
                <a:gd name="connsiteY77" fmla="*/ 3278245 h 4047351"/>
                <a:gd name="connsiteX78" fmla="*/ 1904316 w 2423571"/>
                <a:gd name="connsiteY78" fmla="*/ 3092760 h 4047351"/>
                <a:gd name="connsiteX79" fmla="*/ 1880386 w 2423571"/>
                <a:gd name="connsiteY79" fmla="*/ 2651893 h 4047351"/>
                <a:gd name="connsiteX80" fmla="*/ 1878622 w 2423571"/>
                <a:gd name="connsiteY80" fmla="*/ 2635724 h 4047351"/>
                <a:gd name="connsiteX81" fmla="*/ 1894789 w 2423571"/>
                <a:gd name="connsiteY81" fmla="*/ 2633835 h 4047351"/>
                <a:gd name="connsiteX82" fmla="*/ 2018963 w 2423571"/>
                <a:gd name="connsiteY82" fmla="*/ 2593779 h 4047351"/>
                <a:gd name="connsiteX83" fmla="*/ 1880611 w 2423571"/>
                <a:gd name="connsiteY83" fmla="*/ 1941108 h 4047351"/>
                <a:gd name="connsiteX84" fmla="*/ 1879937 w 2423571"/>
                <a:gd name="connsiteY84" fmla="*/ 1938322 h 4047351"/>
                <a:gd name="connsiteX85" fmla="*/ 1964783 w 2423571"/>
                <a:gd name="connsiteY85" fmla="*/ 1930157 h 4047351"/>
                <a:gd name="connsiteX86" fmla="*/ 2053254 w 2423571"/>
                <a:gd name="connsiteY86" fmla="*/ 1905247 h 4047351"/>
                <a:gd name="connsiteX87" fmla="*/ 2216756 w 2423571"/>
                <a:gd name="connsiteY87" fmla="*/ 1682652 h 4047351"/>
                <a:gd name="connsiteX88" fmla="*/ 2239852 w 2423571"/>
                <a:gd name="connsiteY88" fmla="*/ 1528449 h 4047351"/>
                <a:gd name="connsiteX89" fmla="*/ 2143586 w 2423571"/>
                <a:gd name="connsiteY89" fmla="*/ 1430312 h 4047351"/>
                <a:gd name="connsiteX90" fmla="*/ 2130883 w 2423571"/>
                <a:gd name="connsiteY90" fmla="*/ 1419265 h 4047351"/>
                <a:gd name="connsiteX91" fmla="*/ 2142271 w 2423571"/>
                <a:gd name="connsiteY91" fmla="*/ 1406874 h 4047351"/>
                <a:gd name="connsiteX92" fmla="*/ 2180315 w 2423571"/>
                <a:gd name="connsiteY92" fmla="*/ 1320647 h 4047351"/>
                <a:gd name="connsiteX93" fmla="*/ 2280688 w 2423571"/>
                <a:gd name="connsiteY93" fmla="*/ 1192540 h 4047351"/>
                <a:gd name="connsiteX94" fmla="*/ 2295123 w 2423571"/>
                <a:gd name="connsiteY94" fmla="*/ 1186425 h 4047351"/>
                <a:gd name="connsiteX95" fmla="*/ 2417404 w 2423571"/>
                <a:gd name="connsiteY95" fmla="*/ 1046823 h 4047351"/>
                <a:gd name="connsiteX96" fmla="*/ 2365726 w 2423571"/>
                <a:gd name="connsiteY96" fmla="*/ 835146 h 40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423571" h="4047351">
                  <a:moveTo>
                    <a:pt x="2365726" y="835146"/>
                  </a:moveTo>
                  <a:cubicBezTo>
                    <a:pt x="2332750" y="792337"/>
                    <a:pt x="2285018" y="773222"/>
                    <a:pt x="2234463" y="752954"/>
                  </a:cubicBezTo>
                  <a:cubicBezTo>
                    <a:pt x="2200589" y="739378"/>
                    <a:pt x="2165528" y="725322"/>
                    <a:pt x="2133899" y="703485"/>
                  </a:cubicBezTo>
                  <a:cubicBezTo>
                    <a:pt x="2061627" y="653536"/>
                    <a:pt x="2028554" y="574001"/>
                    <a:pt x="1996573" y="497092"/>
                  </a:cubicBezTo>
                  <a:cubicBezTo>
                    <a:pt x="1983357" y="465329"/>
                    <a:pt x="1970878" y="435296"/>
                    <a:pt x="1955802" y="407311"/>
                  </a:cubicBezTo>
                  <a:cubicBezTo>
                    <a:pt x="1901590" y="306612"/>
                    <a:pt x="1814049" y="205977"/>
                    <a:pt x="1702706" y="116260"/>
                  </a:cubicBezTo>
                  <a:cubicBezTo>
                    <a:pt x="1609648" y="41272"/>
                    <a:pt x="1482523" y="0"/>
                    <a:pt x="1344748" y="0"/>
                  </a:cubicBezTo>
                  <a:cubicBezTo>
                    <a:pt x="1091749" y="0"/>
                    <a:pt x="857932" y="131405"/>
                    <a:pt x="762821" y="326944"/>
                  </a:cubicBezTo>
                  <a:cubicBezTo>
                    <a:pt x="749893" y="353584"/>
                    <a:pt x="738891" y="381600"/>
                    <a:pt x="730133" y="410289"/>
                  </a:cubicBezTo>
                  <a:lnTo>
                    <a:pt x="729813" y="411346"/>
                  </a:lnTo>
                  <a:lnTo>
                    <a:pt x="729331" y="412370"/>
                  </a:lnTo>
                  <a:cubicBezTo>
                    <a:pt x="711304" y="451465"/>
                    <a:pt x="698922" y="492161"/>
                    <a:pt x="692570" y="533305"/>
                  </a:cubicBezTo>
                  <a:lnTo>
                    <a:pt x="691062" y="543007"/>
                  </a:lnTo>
                  <a:lnTo>
                    <a:pt x="681760" y="546273"/>
                  </a:lnTo>
                  <a:cubicBezTo>
                    <a:pt x="614653" y="569807"/>
                    <a:pt x="567787" y="647260"/>
                    <a:pt x="567787" y="734607"/>
                  </a:cubicBezTo>
                  <a:cubicBezTo>
                    <a:pt x="567787" y="830215"/>
                    <a:pt x="623506" y="911831"/>
                    <a:pt x="698216" y="927329"/>
                  </a:cubicBezTo>
                  <a:cubicBezTo>
                    <a:pt x="698761" y="932163"/>
                    <a:pt x="699371" y="936966"/>
                    <a:pt x="700108" y="941769"/>
                  </a:cubicBezTo>
                  <a:cubicBezTo>
                    <a:pt x="701135" y="947564"/>
                    <a:pt x="702129" y="953616"/>
                    <a:pt x="703156" y="959411"/>
                  </a:cubicBezTo>
                  <a:cubicBezTo>
                    <a:pt x="710630" y="1000235"/>
                    <a:pt x="723044" y="1037825"/>
                    <a:pt x="741585" y="1072342"/>
                  </a:cubicBezTo>
                  <a:lnTo>
                    <a:pt x="728786" y="1081691"/>
                  </a:lnTo>
                  <a:cubicBezTo>
                    <a:pt x="694302" y="1046983"/>
                    <a:pt x="676948" y="1035104"/>
                    <a:pt x="661647" y="1024666"/>
                  </a:cubicBezTo>
                  <a:cubicBezTo>
                    <a:pt x="653499" y="1019062"/>
                    <a:pt x="645800" y="1013811"/>
                    <a:pt x="636466" y="1005967"/>
                  </a:cubicBezTo>
                  <a:cubicBezTo>
                    <a:pt x="627388" y="998346"/>
                    <a:pt x="613626" y="993223"/>
                    <a:pt x="595598" y="990566"/>
                  </a:cubicBezTo>
                  <a:cubicBezTo>
                    <a:pt x="495868" y="834154"/>
                    <a:pt x="380291" y="643930"/>
                    <a:pt x="316905" y="508779"/>
                  </a:cubicBezTo>
                  <a:cubicBezTo>
                    <a:pt x="328806" y="495395"/>
                    <a:pt x="338140" y="480826"/>
                    <a:pt x="341573" y="466514"/>
                  </a:cubicBezTo>
                  <a:lnTo>
                    <a:pt x="341765" y="467282"/>
                  </a:lnTo>
                  <a:cubicBezTo>
                    <a:pt x="341765" y="467282"/>
                    <a:pt x="342343" y="465810"/>
                    <a:pt x="343273" y="463248"/>
                  </a:cubicBezTo>
                  <a:lnTo>
                    <a:pt x="357772" y="463664"/>
                  </a:lnTo>
                  <a:lnTo>
                    <a:pt x="343529" y="462576"/>
                  </a:lnTo>
                  <a:cubicBezTo>
                    <a:pt x="346256" y="455115"/>
                    <a:pt x="351613" y="439586"/>
                    <a:pt x="356008" y="421335"/>
                  </a:cubicBezTo>
                  <a:cubicBezTo>
                    <a:pt x="367267" y="395528"/>
                    <a:pt x="424206" y="286248"/>
                    <a:pt x="375255" y="268894"/>
                  </a:cubicBezTo>
                  <a:cubicBezTo>
                    <a:pt x="357419" y="262586"/>
                    <a:pt x="334387" y="282662"/>
                    <a:pt x="320626" y="301873"/>
                  </a:cubicBezTo>
                  <a:cubicBezTo>
                    <a:pt x="318156" y="305363"/>
                    <a:pt x="305228" y="327296"/>
                    <a:pt x="305934" y="329281"/>
                  </a:cubicBezTo>
                  <a:cubicBezTo>
                    <a:pt x="295156" y="298415"/>
                    <a:pt x="256791" y="219073"/>
                    <a:pt x="218361" y="216351"/>
                  </a:cubicBezTo>
                  <a:cubicBezTo>
                    <a:pt x="172842" y="213309"/>
                    <a:pt x="210534" y="301041"/>
                    <a:pt x="216789" y="319548"/>
                  </a:cubicBezTo>
                  <a:cubicBezTo>
                    <a:pt x="205594" y="297775"/>
                    <a:pt x="155584" y="189039"/>
                    <a:pt x="126169" y="234314"/>
                  </a:cubicBezTo>
                  <a:cubicBezTo>
                    <a:pt x="110964" y="256919"/>
                    <a:pt x="134894" y="313880"/>
                    <a:pt x="138872" y="338343"/>
                  </a:cubicBezTo>
                  <a:cubicBezTo>
                    <a:pt x="131783" y="315769"/>
                    <a:pt x="75325" y="217055"/>
                    <a:pt x="57747" y="269951"/>
                  </a:cubicBezTo>
                  <a:cubicBezTo>
                    <a:pt x="49535" y="294893"/>
                    <a:pt x="66568" y="345259"/>
                    <a:pt x="75646" y="368953"/>
                  </a:cubicBezTo>
                  <a:cubicBezTo>
                    <a:pt x="62270" y="350126"/>
                    <a:pt x="51780" y="312215"/>
                    <a:pt x="28941" y="302065"/>
                  </a:cubicBezTo>
                  <a:cubicBezTo>
                    <a:pt x="3984" y="292876"/>
                    <a:pt x="-186" y="318011"/>
                    <a:pt x="6" y="336229"/>
                  </a:cubicBezTo>
                  <a:cubicBezTo>
                    <a:pt x="487" y="380511"/>
                    <a:pt x="15404" y="421752"/>
                    <a:pt x="27369" y="463760"/>
                  </a:cubicBezTo>
                  <a:cubicBezTo>
                    <a:pt x="33431" y="485149"/>
                    <a:pt x="38051" y="505417"/>
                    <a:pt x="48925" y="525108"/>
                  </a:cubicBezTo>
                  <a:cubicBezTo>
                    <a:pt x="59511" y="544256"/>
                    <a:pt x="73272" y="562250"/>
                    <a:pt x="90017" y="576434"/>
                  </a:cubicBezTo>
                  <a:cubicBezTo>
                    <a:pt x="81805" y="759710"/>
                    <a:pt x="137653" y="965815"/>
                    <a:pt x="232058" y="1143808"/>
                  </a:cubicBezTo>
                  <a:cubicBezTo>
                    <a:pt x="222531" y="1165228"/>
                    <a:pt x="218393" y="1187930"/>
                    <a:pt x="219773" y="1211527"/>
                  </a:cubicBezTo>
                  <a:cubicBezTo>
                    <a:pt x="241746" y="1287092"/>
                    <a:pt x="545172" y="1584482"/>
                    <a:pt x="664791" y="1696996"/>
                  </a:cubicBezTo>
                  <a:lnTo>
                    <a:pt x="683877" y="1701639"/>
                  </a:lnTo>
                  <a:lnTo>
                    <a:pt x="675569" y="1719698"/>
                  </a:lnTo>
                  <a:cubicBezTo>
                    <a:pt x="660941" y="1751492"/>
                    <a:pt x="649457" y="1775795"/>
                    <a:pt x="638230" y="1798464"/>
                  </a:cubicBezTo>
                  <a:cubicBezTo>
                    <a:pt x="590081" y="1895929"/>
                    <a:pt x="549181" y="1996436"/>
                    <a:pt x="504529" y="2108278"/>
                  </a:cubicBezTo>
                  <a:cubicBezTo>
                    <a:pt x="481048" y="2167000"/>
                    <a:pt x="452017" y="2223225"/>
                    <a:pt x="423917" y="2277561"/>
                  </a:cubicBezTo>
                  <a:cubicBezTo>
                    <a:pt x="402681" y="2318706"/>
                    <a:pt x="380708" y="2361227"/>
                    <a:pt x="361493" y="2404196"/>
                  </a:cubicBezTo>
                  <a:cubicBezTo>
                    <a:pt x="341027" y="2450047"/>
                    <a:pt x="338782" y="2490454"/>
                    <a:pt x="354821" y="2524298"/>
                  </a:cubicBezTo>
                  <a:cubicBezTo>
                    <a:pt x="381510" y="2580651"/>
                    <a:pt x="452883" y="2610493"/>
                    <a:pt x="508057" y="2625606"/>
                  </a:cubicBezTo>
                  <a:lnTo>
                    <a:pt x="521915" y="2629384"/>
                  </a:lnTo>
                  <a:lnTo>
                    <a:pt x="519990" y="2643600"/>
                  </a:lnTo>
                  <a:cubicBezTo>
                    <a:pt x="511105" y="2708791"/>
                    <a:pt x="503534" y="2778528"/>
                    <a:pt x="497472" y="2850922"/>
                  </a:cubicBezTo>
                  <a:cubicBezTo>
                    <a:pt x="463180" y="3260539"/>
                    <a:pt x="461609" y="3716326"/>
                    <a:pt x="461641" y="3797462"/>
                  </a:cubicBezTo>
                  <a:lnTo>
                    <a:pt x="473606" y="3800536"/>
                  </a:lnTo>
                  <a:cubicBezTo>
                    <a:pt x="475723" y="3842768"/>
                    <a:pt x="477487" y="3867519"/>
                    <a:pt x="477487" y="3867519"/>
                  </a:cubicBezTo>
                  <a:cubicBezTo>
                    <a:pt x="468858" y="3871201"/>
                    <a:pt x="405632" y="3962423"/>
                    <a:pt x="451761" y="3995850"/>
                  </a:cubicBezTo>
                  <a:cubicBezTo>
                    <a:pt x="525283" y="4049098"/>
                    <a:pt x="726509" y="4049994"/>
                    <a:pt x="735138" y="4029758"/>
                  </a:cubicBezTo>
                  <a:cubicBezTo>
                    <a:pt x="748835" y="4000365"/>
                    <a:pt x="740655" y="3938120"/>
                    <a:pt x="744023" y="3905269"/>
                  </a:cubicBezTo>
                  <a:cubicBezTo>
                    <a:pt x="745082" y="3896368"/>
                    <a:pt x="746942" y="3884841"/>
                    <a:pt x="749509" y="3871105"/>
                  </a:cubicBezTo>
                  <a:lnTo>
                    <a:pt x="768659" y="3876004"/>
                  </a:lnTo>
                  <a:cubicBezTo>
                    <a:pt x="788964" y="3811614"/>
                    <a:pt x="872464" y="3548259"/>
                    <a:pt x="961993" y="3287851"/>
                  </a:cubicBezTo>
                  <a:cubicBezTo>
                    <a:pt x="1172970" y="2674210"/>
                    <a:pt x="1209475" y="2674210"/>
                    <a:pt x="1231288" y="2674210"/>
                  </a:cubicBezTo>
                  <a:cubicBezTo>
                    <a:pt x="1234015" y="2674210"/>
                    <a:pt x="1236645" y="2674691"/>
                    <a:pt x="1239179" y="2675619"/>
                  </a:cubicBezTo>
                  <a:cubicBezTo>
                    <a:pt x="1255892" y="2681767"/>
                    <a:pt x="1290696" y="2694574"/>
                    <a:pt x="1415993" y="3264349"/>
                  </a:cubicBezTo>
                  <a:cubicBezTo>
                    <a:pt x="1469018" y="3505482"/>
                    <a:pt x="1516205" y="3746968"/>
                    <a:pt x="1528009" y="3807964"/>
                  </a:cubicBezTo>
                  <a:lnTo>
                    <a:pt x="1562525" y="3804666"/>
                  </a:lnTo>
                  <a:cubicBezTo>
                    <a:pt x="1567209" y="3844401"/>
                    <a:pt x="1569807" y="3875396"/>
                    <a:pt x="1570096" y="3894479"/>
                  </a:cubicBezTo>
                  <a:cubicBezTo>
                    <a:pt x="1570064" y="3927490"/>
                    <a:pt x="1555532" y="3988582"/>
                    <a:pt x="1566150" y="4019224"/>
                  </a:cubicBezTo>
                  <a:cubicBezTo>
                    <a:pt x="1576736" y="4053420"/>
                    <a:pt x="1896297" y="4095557"/>
                    <a:pt x="1839102" y="3884201"/>
                  </a:cubicBezTo>
                  <a:cubicBezTo>
                    <a:pt x="1839102" y="3884201"/>
                    <a:pt x="1846319" y="3843217"/>
                    <a:pt x="1856039" y="3776586"/>
                  </a:cubicBezTo>
                  <a:lnTo>
                    <a:pt x="1882150" y="3774088"/>
                  </a:lnTo>
                  <a:cubicBezTo>
                    <a:pt x="1886256" y="3721545"/>
                    <a:pt x="1900595" y="3522997"/>
                    <a:pt x="1904028" y="3278245"/>
                  </a:cubicBezTo>
                  <a:cubicBezTo>
                    <a:pt x="1906337" y="3215136"/>
                    <a:pt x="1906722" y="3152347"/>
                    <a:pt x="1904316" y="3092760"/>
                  </a:cubicBezTo>
                  <a:cubicBezTo>
                    <a:pt x="1902552" y="2946818"/>
                    <a:pt x="1895816" y="2794089"/>
                    <a:pt x="1880386" y="2651893"/>
                  </a:cubicBezTo>
                  <a:lnTo>
                    <a:pt x="1878622" y="2635724"/>
                  </a:lnTo>
                  <a:lnTo>
                    <a:pt x="1894789" y="2633835"/>
                  </a:lnTo>
                  <a:cubicBezTo>
                    <a:pt x="2015146" y="2619650"/>
                    <a:pt x="2019348" y="2598006"/>
                    <a:pt x="2018963" y="2593779"/>
                  </a:cubicBezTo>
                  <a:cubicBezTo>
                    <a:pt x="2008602" y="2480689"/>
                    <a:pt x="1937998" y="2176446"/>
                    <a:pt x="1880611" y="1941108"/>
                  </a:cubicBezTo>
                  <a:lnTo>
                    <a:pt x="1879937" y="1938322"/>
                  </a:lnTo>
                  <a:cubicBezTo>
                    <a:pt x="1908102" y="1936625"/>
                    <a:pt x="1936394" y="1933968"/>
                    <a:pt x="1964783" y="1930157"/>
                  </a:cubicBezTo>
                  <a:cubicBezTo>
                    <a:pt x="2005330" y="1924746"/>
                    <a:pt x="2025860" y="1915365"/>
                    <a:pt x="2053254" y="1905247"/>
                  </a:cubicBezTo>
                  <a:cubicBezTo>
                    <a:pt x="2169826" y="1859460"/>
                    <a:pt x="2209731" y="1758825"/>
                    <a:pt x="2216756" y="1682652"/>
                  </a:cubicBezTo>
                  <a:cubicBezTo>
                    <a:pt x="2243734" y="1641828"/>
                    <a:pt x="2263365" y="1587428"/>
                    <a:pt x="2239852" y="1528449"/>
                  </a:cubicBezTo>
                  <a:cubicBezTo>
                    <a:pt x="2225706" y="1507061"/>
                    <a:pt x="2189939" y="1470559"/>
                    <a:pt x="2143586" y="1430312"/>
                  </a:cubicBezTo>
                  <a:lnTo>
                    <a:pt x="2130883" y="1419265"/>
                  </a:lnTo>
                  <a:lnTo>
                    <a:pt x="2142271" y="1406874"/>
                  </a:lnTo>
                  <a:cubicBezTo>
                    <a:pt x="2158342" y="1389328"/>
                    <a:pt x="2169377" y="1364353"/>
                    <a:pt x="2180315" y="1320647"/>
                  </a:cubicBezTo>
                  <a:cubicBezTo>
                    <a:pt x="2203187" y="1229298"/>
                    <a:pt x="2207870" y="1223310"/>
                    <a:pt x="2280688" y="1192540"/>
                  </a:cubicBezTo>
                  <a:lnTo>
                    <a:pt x="2295123" y="1186425"/>
                  </a:lnTo>
                  <a:cubicBezTo>
                    <a:pt x="2358765" y="1155943"/>
                    <a:pt x="2402199" y="1106346"/>
                    <a:pt x="2417404" y="1046823"/>
                  </a:cubicBezTo>
                  <a:cubicBezTo>
                    <a:pt x="2434405" y="980128"/>
                    <a:pt x="2415960" y="904819"/>
                    <a:pt x="2365726" y="835146"/>
                  </a:cubicBezTo>
                </a:path>
              </a:pathLst>
            </a:custGeom>
            <a:solidFill>
              <a:srgbClr val="FABCA4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1EE6DFD7-2F7E-44D6-8D06-1EC463EB5DF6}"/>
                </a:ext>
              </a:extLst>
            </p:cNvPr>
            <p:cNvSpPr/>
            <p:nvPr/>
          </p:nvSpPr>
          <p:spPr>
            <a:xfrm>
              <a:off x="6615708" y="6172380"/>
              <a:ext cx="2063634" cy="1733813"/>
            </a:xfrm>
            <a:custGeom>
              <a:avLst/>
              <a:gdLst>
                <a:gd name="connsiteX0" fmla="*/ 2008334 w 2063634"/>
                <a:gd name="connsiteY0" fmla="*/ 745389 h 1733813"/>
                <a:gd name="connsiteX1" fmla="*/ 2005287 w 2063634"/>
                <a:gd name="connsiteY1" fmla="*/ 625223 h 1733813"/>
                <a:gd name="connsiteX2" fmla="*/ 1705903 w 2063634"/>
                <a:gd name="connsiteY2" fmla="*/ 571527 h 1733813"/>
                <a:gd name="connsiteX3" fmla="*/ 1103959 w 2063634"/>
                <a:gd name="connsiteY3" fmla="*/ 579500 h 1733813"/>
                <a:gd name="connsiteX4" fmla="*/ 1103863 w 2063634"/>
                <a:gd name="connsiteY4" fmla="*/ 579820 h 1733813"/>
                <a:gd name="connsiteX5" fmla="*/ 1087600 w 2063634"/>
                <a:gd name="connsiteY5" fmla="*/ 564323 h 1733813"/>
                <a:gd name="connsiteX6" fmla="*/ 979048 w 2063634"/>
                <a:gd name="connsiteY6" fmla="*/ 492441 h 1733813"/>
                <a:gd name="connsiteX7" fmla="*/ 836814 w 2063634"/>
                <a:gd name="connsiteY7" fmla="*/ 492441 h 1733813"/>
                <a:gd name="connsiteX8" fmla="*/ 793861 w 2063634"/>
                <a:gd name="connsiteY8" fmla="*/ 526445 h 1733813"/>
                <a:gd name="connsiteX9" fmla="*/ 855291 w 2063634"/>
                <a:gd name="connsiteY9" fmla="*/ 567429 h 1733813"/>
                <a:gd name="connsiteX10" fmla="*/ 908829 w 2063634"/>
                <a:gd name="connsiteY10" fmla="*/ 570791 h 1733813"/>
                <a:gd name="connsiteX11" fmla="*/ 903183 w 2063634"/>
                <a:gd name="connsiteY11" fmla="*/ 572520 h 1733813"/>
                <a:gd name="connsiteX12" fmla="*/ 858563 w 2063634"/>
                <a:gd name="connsiteY12" fmla="*/ 589234 h 1733813"/>
                <a:gd name="connsiteX13" fmla="*/ 839188 w 2063634"/>
                <a:gd name="connsiteY13" fmla="*/ 666207 h 1733813"/>
                <a:gd name="connsiteX14" fmla="*/ 854072 w 2063634"/>
                <a:gd name="connsiteY14" fmla="*/ 719742 h 1733813"/>
                <a:gd name="connsiteX15" fmla="*/ 876879 w 2063634"/>
                <a:gd name="connsiteY15" fmla="*/ 716957 h 1733813"/>
                <a:gd name="connsiteX16" fmla="*/ 863920 w 2063634"/>
                <a:gd name="connsiteY16" fmla="*/ 730469 h 1733813"/>
                <a:gd name="connsiteX17" fmla="*/ 856446 w 2063634"/>
                <a:gd name="connsiteY17" fmla="*/ 747279 h 1733813"/>
                <a:gd name="connsiteX18" fmla="*/ 870720 w 2063634"/>
                <a:gd name="connsiteY18" fmla="*/ 777440 h 1733813"/>
                <a:gd name="connsiteX19" fmla="*/ 896254 w 2063634"/>
                <a:gd name="connsiteY19" fmla="*/ 779169 h 1733813"/>
                <a:gd name="connsiteX20" fmla="*/ 926087 w 2063634"/>
                <a:gd name="connsiteY20" fmla="*/ 783684 h 1733813"/>
                <a:gd name="connsiteX21" fmla="*/ 969520 w 2063634"/>
                <a:gd name="connsiteY21" fmla="*/ 813013 h 1733813"/>
                <a:gd name="connsiteX22" fmla="*/ 1050582 w 2063634"/>
                <a:gd name="connsiteY22" fmla="*/ 808755 h 1733813"/>
                <a:gd name="connsiteX23" fmla="*/ 1050742 w 2063634"/>
                <a:gd name="connsiteY23" fmla="*/ 808659 h 1733813"/>
                <a:gd name="connsiteX24" fmla="*/ 1050485 w 2063634"/>
                <a:gd name="connsiteY24" fmla="*/ 809747 h 1733813"/>
                <a:gd name="connsiteX25" fmla="*/ 1693489 w 2063634"/>
                <a:gd name="connsiteY25" fmla="*/ 965231 h 1733813"/>
                <a:gd name="connsiteX26" fmla="*/ 1832194 w 2063634"/>
                <a:gd name="connsiteY26" fmla="*/ 1620335 h 1733813"/>
                <a:gd name="connsiteX27" fmla="*/ 1680850 w 2063634"/>
                <a:gd name="connsiteY27" fmla="*/ 1679570 h 1733813"/>
                <a:gd name="connsiteX28" fmla="*/ 1600366 w 2063634"/>
                <a:gd name="connsiteY28" fmla="*/ 1714150 h 1733813"/>
                <a:gd name="connsiteX29" fmla="*/ 1026555 w 2063634"/>
                <a:gd name="connsiteY29" fmla="*/ 1688503 h 1733813"/>
                <a:gd name="connsiteX30" fmla="*/ 450146 w 2063634"/>
                <a:gd name="connsiteY30" fmla="*/ 1733810 h 1733813"/>
                <a:gd name="connsiteX31" fmla="*/ 305025 w 2063634"/>
                <a:gd name="connsiteY31" fmla="*/ 1670605 h 1733813"/>
                <a:gd name="connsiteX32" fmla="*/ 143384 w 2063634"/>
                <a:gd name="connsiteY32" fmla="*/ 1425469 h 1733813"/>
                <a:gd name="connsiteX33" fmla="*/ 286195 w 2063634"/>
                <a:gd name="connsiteY33" fmla="*/ 1130223 h 1733813"/>
                <a:gd name="connsiteX34" fmla="*/ 420377 w 2063634"/>
                <a:gd name="connsiteY34" fmla="*/ 819161 h 1733813"/>
                <a:gd name="connsiteX35" fmla="*/ 457491 w 2063634"/>
                <a:gd name="connsiteY35" fmla="*/ 740875 h 1733813"/>
                <a:gd name="connsiteX36" fmla="*/ 453225 w 2063634"/>
                <a:gd name="connsiteY36" fmla="*/ 739562 h 1733813"/>
                <a:gd name="connsiteX37" fmla="*/ 412 w 2063634"/>
                <a:gd name="connsiteY37" fmla="*/ 242182 h 1733813"/>
                <a:gd name="connsiteX38" fmla="*/ 242922 w 2063634"/>
                <a:gd name="connsiteY38" fmla="*/ 14720 h 1733813"/>
                <a:gd name="connsiteX39" fmla="*/ 443955 w 2063634"/>
                <a:gd name="connsiteY39" fmla="*/ 21380 h 1733813"/>
                <a:gd name="connsiteX40" fmla="*/ 537334 w 2063634"/>
                <a:gd name="connsiteY40" fmla="*/ 98097 h 1733813"/>
                <a:gd name="connsiteX41" fmla="*/ 596935 w 2063634"/>
                <a:gd name="connsiteY41" fmla="*/ 179009 h 1733813"/>
                <a:gd name="connsiteX42" fmla="*/ 970996 w 2063634"/>
                <a:gd name="connsiteY42" fmla="*/ 371858 h 1733813"/>
                <a:gd name="connsiteX43" fmla="*/ 1126189 w 2063634"/>
                <a:gd name="connsiteY43" fmla="*/ 373427 h 1733813"/>
                <a:gd name="connsiteX44" fmla="*/ 1453545 w 2063634"/>
                <a:gd name="connsiteY44" fmla="*/ 219481 h 1733813"/>
                <a:gd name="connsiteX45" fmla="*/ 1574672 w 2063634"/>
                <a:gd name="connsiteY45" fmla="*/ 180130 h 1733813"/>
                <a:gd name="connsiteX46" fmla="*/ 1661218 w 2063634"/>
                <a:gd name="connsiteY46" fmla="*/ 186533 h 1733813"/>
                <a:gd name="connsiteX47" fmla="*/ 1951267 w 2063634"/>
                <a:gd name="connsiteY47" fmla="*/ 445886 h 1733813"/>
                <a:gd name="connsiteX48" fmla="*/ 2051351 w 2063634"/>
                <a:gd name="connsiteY48" fmla="*/ 548826 h 1733813"/>
                <a:gd name="connsiteX49" fmla="*/ 2008334 w 2063634"/>
                <a:gd name="connsiteY49" fmla="*/ 745389 h 173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63634" h="1733813">
                  <a:moveTo>
                    <a:pt x="2008334" y="745389"/>
                  </a:moveTo>
                  <a:cubicBezTo>
                    <a:pt x="2019594" y="693103"/>
                    <a:pt x="2014750" y="646131"/>
                    <a:pt x="2005287" y="625223"/>
                  </a:cubicBezTo>
                  <a:cubicBezTo>
                    <a:pt x="1983217" y="576554"/>
                    <a:pt x="1844576" y="563683"/>
                    <a:pt x="1705903" y="571527"/>
                  </a:cubicBezTo>
                  <a:cubicBezTo>
                    <a:pt x="1507083" y="582862"/>
                    <a:pt x="1279522" y="593684"/>
                    <a:pt x="1103959" y="579500"/>
                  </a:cubicBezTo>
                  <a:lnTo>
                    <a:pt x="1103863" y="579820"/>
                  </a:lnTo>
                  <a:cubicBezTo>
                    <a:pt x="1099693" y="574569"/>
                    <a:pt x="1094336" y="569478"/>
                    <a:pt x="1087600" y="564323"/>
                  </a:cubicBezTo>
                  <a:cubicBezTo>
                    <a:pt x="1073164" y="553501"/>
                    <a:pt x="1037750" y="508739"/>
                    <a:pt x="979048" y="492441"/>
                  </a:cubicBezTo>
                  <a:cubicBezTo>
                    <a:pt x="926889" y="477936"/>
                    <a:pt x="851024" y="490872"/>
                    <a:pt x="836814" y="492441"/>
                  </a:cubicBezTo>
                  <a:cubicBezTo>
                    <a:pt x="814712" y="493658"/>
                    <a:pt x="788697" y="497436"/>
                    <a:pt x="793861" y="526445"/>
                  </a:cubicBezTo>
                  <a:cubicBezTo>
                    <a:pt x="798705" y="552284"/>
                    <a:pt x="832868" y="565636"/>
                    <a:pt x="855291" y="567429"/>
                  </a:cubicBezTo>
                  <a:cubicBezTo>
                    <a:pt x="872869" y="569574"/>
                    <a:pt x="890865" y="570407"/>
                    <a:pt x="908829" y="570791"/>
                  </a:cubicBezTo>
                  <a:cubicBezTo>
                    <a:pt x="906936" y="571207"/>
                    <a:pt x="905044" y="571784"/>
                    <a:pt x="903183" y="572520"/>
                  </a:cubicBezTo>
                  <a:cubicBezTo>
                    <a:pt x="887882" y="575466"/>
                    <a:pt x="873447" y="580717"/>
                    <a:pt x="858563" y="589234"/>
                  </a:cubicBezTo>
                  <a:cubicBezTo>
                    <a:pt x="833702" y="603514"/>
                    <a:pt x="799764" y="642929"/>
                    <a:pt x="839188" y="666207"/>
                  </a:cubicBezTo>
                  <a:cubicBezTo>
                    <a:pt x="822699" y="679559"/>
                    <a:pt x="830077" y="712762"/>
                    <a:pt x="854072" y="719742"/>
                  </a:cubicBezTo>
                  <a:cubicBezTo>
                    <a:pt x="861706" y="722272"/>
                    <a:pt x="865812" y="720479"/>
                    <a:pt x="876879" y="716957"/>
                  </a:cubicBezTo>
                  <a:cubicBezTo>
                    <a:pt x="872388" y="718430"/>
                    <a:pt x="866550" y="726787"/>
                    <a:pt x="863920" y="730469"/>
                  </a:cubicBezTo>
                  <a:cubicBezTo>
                    <a:pt x="860391" y="735464"/>
                    <a:pt x="857761" y="741227"/>
                    <a:pt x="856446" y="747279"/>
                  </a:cubicBezTo>
                  <a:cubicBezTo>
                    <a:pt x="854072" y="758101"/>
                    <a:pt x="859878" y="771549"/>
                    <a:pt x="870720" y="777440"/>
                  </a:cubicBezTo>
                  <a:cubicBezTo>
                    <a:pt x="880408" y="782755"/>
                    <a:pt x="886246" y="779329"/>
                    <a:pt x="896254" y="779169"/>
                  </a:cubicBezTo>
                  <a:cubicBezTo>
                    <a:pt x="905140" y="778913"/>
                    <a:pt x="918292" y="779650"/>
                    <a:pt x="926087" y="783684"/>
                  </a:cubicBezTo>
                  <a:cubicBezTo>
                    <a:pt x="941420" y="792937"/>
                    <a:pt x="952102" y="806962"/>
                    <a:pt x="969520" y="813013"/>
                  </a:cubicBezTo>
                  <a:cubicBezTo>
                    <a:pt x="994060" y="821626"/>
                    <a:pt x="1026523" y="817688"/>
                    <a:pt x="1050582" y="808755"/>
                  </a:cubicBezTo>
                  <a:cubicBezTo>
                    <a:pt x="1050646" y="808755"/>
                    <a:pt x="1050646" y="808659"/>
                    <a:pt x="1050742" y="808659"/>
                  </a:cubicBezTo>
                  <a:lnTo>
                    <a:pt x="1050485" y="809747"/>
                  </a:lnTo>
                  <a:cubicBezTo>
                    <a:pt x="1239200" y="928601"/>
                    <a:pt x="1461982" y="982457"/>
                    <a:pt x="1693489" y="965231"/>
                  </a:cubicBezTo>
                  <a:cubicBezTo>
                    <a:pt x="1750652" y="1199736"/>
                    <a:pt x="1821769" y="1505900"/>
                    <a:pt x="1832194" y="1620335"/>
                  </a:cubicBezTo>
                  <a:cubicBezTo>
                    <a:pt x="1835594" y="1657605"/>
                    <a:pt x="1751999" y="1671886"/>
                    <a:pt x="1680850" y="1679570"/>
                  </a:cubicBezTo>
                  <a:cubicBezTo>
                    <a:pt x="1648932" y="1682996"/>
                    <a:pt x="1618298" y="1711909"/>
                    <a:pt x="1600366" y="1714150"/>
                  </a:cubicBezTo>
                  <a:cubicBezTo>
                    <a:pt x="1486169" y="1727726"/>
                    <a:pt x="1252513" y="1686742"/>
                    <a:pt x="1026555" y="1688503"/>
                  </a:cubicBezTo>
                  <a:cubicBezTo>
                    <a:pt x="772433" y="1690488"/>
                    <a:pt x="526908" y="1734258"/>
                    <a:pt x="450146" y="1733810"/>
                  </a:cubicBezTo>
                  <a:cubicBezTo>
                    <a:pt x="403729" y="1733522"/>
                    <a:pt x="356574" y="1684245"/>
                    <a:pt x="305025" y="1670605"/>
                  </a:cubicBezTo>
                  <a:cubicBezTo>
                    <a:pt x="184315" y="1638650"/>
                    <a:pt x="81088" y="1565007"/>
                    <a:pt x="143384" y="1425469"/>
                  </a:cubicBezTo>
                  <a:cubicBezTo>
                    <a:pt x="188165" y="1325410"/>
                    <a:pt x="245296" y="1232620"/>
                    <a:pt x="286195" y="1130223"/>
                  </a:cubicBezTo>
                  <a:cubicBezTo>
                    <a:pt x="328153" y="1025074"/>
                    <a:pt x="370207" y="920820"/>
                    <a:pt x="420377" y="819161"/>
                  </a:cubicBezTo>
                  <a:cubicBezTo>
                    <a:pt x="433273" y="793194"/>
                    <a:pt x="445526" y="767034"/>
                    <a:pt x="457491" y="740875"/>
                  </a:cubicBezTo>
                  <a:cubicBezTo>
                    <a:pt x="454797" y="740138"/>
                    <a:pt x="453225" y="739562"/>
                    <a:pt x="453225" y="739562"/>
                  </a:cubicBezTo>
                  <a:cubicBezTo>
                    <a:pt x="453225" y="739562"/>
                    <a:pt x="24503" y="336958"/>
                    <a:pt x="412" y="242182"/>
                  </a:cubicBezTo>
                  <a:cubicBezTo>
                    <a:pt x="-8024" y="120639"/>
                    <a:pt x="114417" y="41456"/>
                    <a:pt x="242922" y="14720"/>
                  </a:cubicBezTo>
                  <a:cubicBezTo>
                    <a:pt x="315514" y="-360"/>
                    <a:pt x="404627" y="-11567"/>
                    <a:pt x="443955" y="21380"/>
                  </a:cubicBezTo>
                  <a:cubicBezTo>
                    <a:pt x="470483" y="43665"/>
                    <a:pt x="484277" y="44658"/>
                    <a:pt x="537334" y="98097"/>
                  </a:cubicBezTo>
                  <a:cubicBezTo>
                    <a:pt x="552603" y="127203"/>
                    <a:pt x="572234" y="154162"/>
                    <a:pt x="596935" y="179009"/>
                  </a:cubicBezTo>
                  <a:cubicBezTo>
                    <a:pt x="695831" y="279228"/>
                    <a:pt x="826966" y="352519"/>
                    <a:pt x="970996" y="371858"/>
                  </a:cubicBezTo>
                  <a:cubicBezTo>
                    <a:pt x="1021487" y="379158"/>
                    <a:pt x="1073485" y="380215"/>
                    <a:pt x="1126189" y="373427"/>
                  </a:cubicBezTo>
                  <a:cubicBezTo>
                    <a:pt x="1263676" y="355785"/>
                    <a:pt x="1372805" y="300872"/>
                    <a:pt x="1453545" y="219481"/>
                  </a:cubicBezTo>
                  <a:cubicBezTo>
                    <a:pt x="1479817" y="219417"/>
                    <a:pt x="1561520" y="180130"/>
                    <a:pt x="1574672" y="180130"/>
                  </a:cubicBezTo>
                  <a:cubicBezTo>
                    <a:pt x="1575410" y="179873"/>
                    <a:pt x="1628691" y="176864"/>
                    <a:pt x="1661218" y="186533"/>
                  </a:cubicBezTo>
                  <a:cubicBezTo>
                    <a:pt x="1768423" y="218680"/>
                    <a:pt x="1853205" y="360748"/>
                    <a:pt x="1951267" y="445886"/>
                  </a:cubicBezTo>
                  <a:cubicBezTo>
                    <a:pt x="1999962" y="488182"/>
                    <a:pt x="2036852" y="526093"/>
                    <a:pt x="2051351" y="548826"/>
                  </a:cubicBezTo>
                  <a:cubicBezTo>
                    <a:pt x="2079612" y="617763"/>
                    <a:pt x="2056547" y="686955"/>
                    <a:pt x="2008334" y="745389"/>
                  </a:cubicBezTo>
                </a:path>
              </a:pathLst>
            </a:custGeom>
            <a:solidFill>
              <a:srgbClr val="FFFF00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49510000-30C2-4270-8D93-97D43E4B446B}"/>
                </a:ext>
              </a:extLst>
            </p:cNvPr>
            <p:cNvSpPr/>
            <p:nvPr/>
          </p:nvSpPr>
          <p:spPr>
            <a:xfrm>
              <a:off x="7103674" y="5183983"/>
              <a:ext cx="1748928" cy="1434346"/>
            </a:xfrm>
            <a:custGeom>
              <a:avLst/>
              <a:gdLst>
                <a:gd name="connsiteX0" fmla="*/ 1687655 w 1748928"/>
                <a:gd name="connsiteY0" fmla="*/ 841551 h 1434346"/>
                <a:gd name="connsiteX1" fmla="*/ 1452203 w 1748928"/>
                <a:gd name="connsiteY1" fmla="*/ 706399 h 1434346"/>
                <a:gd name="connsiteX2" fmla="*/ 1279206 w 1748928"/>
                <a:gd name="connsiteY2" fmla="*/ 415925 h 1434346"/>
                <a:gd name="connsiteX3" fmla="*/ 1021941 w 1748928"/>
                <a:gd name="connsiteY3" fmla="*/ 119879 h 1434346"/>
                <a:gd name="connsiteX4" fmla="*/ 57003 w 1748928"/>
                <a:gd name="connsiteY4" fmla="*/ 336198 h 1434346"/>
                <a:gd name="connsiteX5" fmla="*/ 0 w 1748928"/>
                <a:gd name="connsiteY5" fmla="*/ 542879 h 1434346"/>
                <a:gd name="connsiteX6" fmla="*/ 23609 w 1748928"/>
                <a:gd name="connsiteY6" fmla="*/ 704958 h 1434346"/>
                <a:gd name="connsiteX7" fmla="*/ 26817 w 1748928"/>
                <a:gd name="connsiteY7" fmla="*/ 703774 h 1434346"/>
                <a:gd name="connsiteX8" fmla="*/ 139956 w 1748928"/>
                <a:gd name="connsiteY8" fmla="*/ 642266 h 1434346"/>
                <a:gd name="connsiteX9" fmla="*/ 246968 w 1748928"/>
                <a:gd name="connsiteY9" fmla="*/ 340200 h 1434346"/>
                <a:gd name="connsiteX10" fmla="*/ 256913 w 1748928"/>
                <a:gd name="connsiteY10" fmla="*/ 357298 h 1434346"/>
                <a:gd name="connsiteX11" fmla="*/ 597934 w 1748928"/>
                <a:gd name="connsiteY11" fmla="*/ 468051 h 1434346"/>
                <a:gd name="connsiteX12" fmla="*/ 883492 w 1748928"/>
                <a:gd name="connsiteY12" fmla="*/ 617867 h 1434346"/>
                <a:gd name="connsiteX13" fmla="*/ 891640 w 1748928"/>
                <a:gd name="connsiteY13" fmla="*/ 774215 h 1434346"/>
                <a:gd name="connsiteX14" fmla="*/ 972316 w 1748928"/>
                <a:gd name="connsiteY14" fmla="*/ 834314 h 1434346"/>
                <a:gd name="connsiteX15" fmla="*/ 970231 w 1748928"/>
                <a:gd name="connsiteY15" fmla="*/ 801367 h 1434346"/>
                <a:gd name="connsiteX16" fmla="*/ 1180951 w 1748928"/>
                <a:gd name="connsiteY16" fmla="*/ 1007984 h 1434346"/>
                <a:gd name="connsiteX17" fmla="*/ 1096522 w 1748928"/>
                <a:gd name="connsiteY17" fmla="*/ 1038658 h 1434346"/>
                <a:gd name="connsiteX18" fmla="*/ 1079489 w 1748928"/>
                <a:gd name="connsiteY18" fmla="*/ 1037410 h 1434346"/>
                <a:gd name="connsiteX19" fmla="*/ 1065791 w 1748928"/>
                <a:gd name="connsiteY19" fmla="*/ 1067187 h 1434346"/>
                <a:gd name="connsiteX20" fmla="*/ 965644 w 1748928"/>
                <a:gd name="connsiteY20" fmla="*/ 1207846 h 1434346"/>
                <a:gd name="connsiteX21" fmla="*/ 1025598 w 1748928"/>
                <a:gd name="connsiteY21" fmla="*/ 1207686 h 1434346"/>
                <a:gd name="connsiteX22" fmla="*/ 1112144 w 1748928"/>
                <a:gd name="connsiteY22" fmla="*/ 1214121 h 1434346"/>
                <a:gd name="connsiteX23" fmla="*/ 1463302 w 1748928"/>
                <a:gd name="connsiteY23" fmla="*/ 1434347 h 1434346"/>
                <a:gd name="connsiteX24" fmla="*/ 1505164 w 1748928"/>
                <a:gd name="connsiteY24" fmla="*/ 1341012 h 1434346"/>
                <a:gd name="connsiteX25" fmla="*/ 1611149 w 1748928"/>
                <a:gd name="connsiteY25" fmla="*/ 1217612 h 1434346"/>
                <a:gd name="connsiteX26" fmla="*/ 1687655 w 1748928"/>
                <a:gd name="connsiteY26" fmla="*/ 841551 h 143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48928" h="1434346">
                  <a:moveTo>
                    <a:pt x="1687655" y="841551"/>
                  </a:moveTo>
                  <a:cubicBezTo>
                    <a:pt x="1628792" y="765154"/>
                    <a:pt x="1528709" y="759294"/>
                    <a:pt x="1452203" y="706399"/>
                  </a:cubicBezTo>
                  <a:cubicBezTo>
                    <a:pt x="1355424" y="639512"/>
                    <a:pt x="1331782" y="513614"/>
                    <a:pt x="1279206" y="415925"/>
                  </a:cubicBezTo>
                  <a:cubicBezTo>
                    <a:pt x="1217584" y="301490"/>
                    <a:pt x="1122666" y="201047"/>
                    <a:pt x="1021941" y="119879"/>
                  </a:cubicBezTo>
                  <a:cubicBezTo>
                    <a:pt x="739141" y="-107935"/>
                    <a:pt x="219221" y="2562"/>
                    <a:pt x="57003" y="336198"/>
                  </a:cubicBezTo>
                  <a:cubicBezTo>
                    <a:pt x="24283" y="403469"/>
                    <a:pt x="5999" y="473078"/>
                    <a:pt x="0" y="542879"/>
                  </a:cubicBezTo>
                  <a:cubicBezTo>
                    <a:pt x="9752" y="540574"/>
                    <a:pt x="23609" y="704958"/>
                    <a:pt x="23609" y="704958"/>
                  </a:cubicBezTo>
                  <a:cubicBezTo>
                    <a:pt x="23609" y="704958"/>
                    <a:pt x="24796" y="704542"/>
                    <a:pt x="26817" y="703774"/>
                  </a:cubicBezTo>
                  <a:cubicBezTo>
                    <a:pt x="42728" y="697850"/>
                    <a:pt x="114358" y="670154"/>
                    <a:pt x="139956" y="642266"/>
                  </a:cubicBezTo>
                  <a:cubicBezTo>
                    <a:pt x="206967" y="569167"/>
                    <a:pt x="231571" y="445286"/>
                    <a:pt x="246968" y="340200"/>
                  </a:cubicBezTo>
                  <a:cubicBezTo>
                    <a:pt x="250305" y="346348"/>
                    <a:pt x="253641" y="352111"/>
                    <a:pt x="256913" y="357298"/>
                  </a:cubicBezTo>
                  <a:cubicBezTo>
                    <a:pt x="327067" y="474551"/>
                    <a:pt x="472284" y="505513"/>
                    <a:pt x="597934" y="468051"/>
                  </a:cubicBezTo>
                  <a:cubicBezTo>
                    <a:pt x="617501" y="585304"/>
                    <a:pt x="777410" y="668361"/>
                    <a:pt x="883492" y="617867"/>
                  </a:cubicBezTo>
                  <a:cubicBezTo>
                    <a:pt x="844325" y="647197"/>
                    <a:pt x="873708" y="746551"/>
                    <a:pt x="891640" y="774215"/>
                  </a:cubicBezTo>
                  <a:cubicBezTo>
                    <a:pt x="911272" y="803288"/>
                    <a:pt x="940238" y="823716"/>
                    <a:pt x="972316" y="834314"/>
                  </a:cubicBezTo>
                  <a:cubicBezTo>
                    <a:pt x="970969" y="823556"/>
                    <a:pt x="970231" y="812574"/>
                    <a:pt x="970231" y="801367"/>
                  </a:cubicBezTo>
                  <a:cubicBezTo>
                    <a:pt x="970231" y="684306"/>
                    <a:pt x="1257618" y="986500"/>
                    <a:pt x="1180951" y="1007984"/>
                  </a:cubicBezTo>
                  <a:cubicBezTo>
                    <a:pt x="1158112" y="1027100"/>
                    <a:pt x="1128664" y="1038658"/>
                    <a:pt x="1096522" y="1038658"/>
                  </a:cubicBezTo>
                  <a:cubicBezTo>
                    <a:pt x="1090748" y="1038658"/>
                    <a:pt x="1085070" y="1038146"/>
                    <a:pt x="1079489" y="1037410"/>
                  </a:cubicBezTo>
                  <a:cubicBezTo>
                    <a:pt x="1075126" y="1047496"/>
                    <a:pt x="1070635" y="1057453"/>
                    <a:pt x="1065791" y="1067187"/>
                  </a:cubicBezTo>
                  <a:cubicBezTo>
                    <a:pt x="1039519" y="1119794"/>
                    <a:pt x="1006126" y="1167118"/>
                    <a:pt x="965644" y="1207846"/>
                  </a:cubicBezTo>
                  <a:cubicBezTo>
                    <a:pt x="991884" y="1207782"/>
                    <a:pt x="1012510" y="1207718"/>
                    <a:pt x="1025598" y="1207686"/>
                  </a:cubicBezTo>
                  <a:cubicBezTo>
                    <a:pt x="1026368" y="1207462"/>
                    <a:pt x="1079649" y="1204388"/>
                    <a:pt x="1112144" y="1214121"/>
                  </a:cubicBezTo>
                  <a:cubicBezTo>
                    <a:pt x="1219413" y="1246268"/>
                    <a:pt x="1365239" y="1349145"/>
                    <a:pt x="1463302" y="1434347"/>
                  </a:cubicBezTo>
                  <a:cubicBezTo>
                    <a:pt x="1483158" y="1412702"/>
                    <a:pt x="1494770" y="1382604"/>
                    <a:pt x="1505164" y="1341012"/>
                  </a:cubicBezTo>
                  <a:cubicBezTo>
                    <a:pt x="1528741" y="1247005"/>
                    <a:pt x="1528741" y="1252864"/>
                    <a:pt x="1611149" y="1217612"/>
                  </a:cubicBezTo>
                  <a:cubicBezTo>
                    <a:pt x="1758323" y="1147106"/>
                    <a:pt x="1793641" y="988453"/>
                    <a:pt x="1687655" y="841551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0D967AD-4091-4E27-99E8-415DC2164E7A}"/>
                </a:ext>
              </a:extLst>
            </p:cNvPr>
            <p:cNvSpPr/>
            <p:nvPr/>
          </p:nvSpPr>
          <p:spPr>
            <a:xfrm>
              <a:off x="7971062" y="9083249"/>
              <a:ext cx="405331" cy="192507"/>
            </a:xfrm>
            <a:custGeom>
              <a:avLst/>
              <a:gdLst>
                <a:gd name="connsiteX0" fmla="*/ 280651 w 405331"/>
                <a:gd name="connsiteY0" fmla="*/ 1329 h 192507"/>
                <a:gd name="connsiteX1" fmla="*/ 199430 w 405331"/>
                <a:gd name="connsiteY1" fmla="*/ 136961 h 192507"/>
                <a:gd name="connsiteX2" fmla="*/ 643 w 405331"/>
                <a:gd name="connsiteY2" fmla="*/ 83137 h 192507"/>
                <a:gd name="connsiteX3" fmla="*/ 4396 w 405331"/>
                <a:gd name="connsiteY3" fmla="*/ 136160 h 192507"/>
                <a:gd name="connsiteX4" fmla="*/ 11036 w 405331"/>
                <a:gd name="connsiteY4" fmla="*/ 147783 h 192507"/>
                <a:gd name="connsiteX5" fmla="*/ 23386 w 405331"/>
                <a:gd name="connsiteY5" fmla="*/ 184925 h 192507"/>
                <a:gd name="connsiteX6" fmla="*/ 95305 w 405331"/>
                <a:gd name="connsiteY6" fmla="*/ 187967 h 192507"/>
                <a:gd name="connsiteX7" fmla="*/ 97903 w 405331"/>
                <a:gd name="connsiteY7" fmla="*/ 169172 h 192507"/>
                <a:gd name="connsiteX8" fmla="*/ 104800 w 405331"/>
                <a:gd name="connsiteY8" fmla="*/ 169588 h 192507"/>
                <a:gd name="connsiteX9" fmla="*/ 212999 w 405331"/>
                <a:gd name="connsiteY9" fmla="*/ 174199 h 192507"/>
                <a:gd name="connsiteX10" fmla="*/ 357927 w 405331"/>
                <a:gd name="connsiteY10" fmla="*/ 163856 h 192507"/>
                <a:gd name="connsiteX11" fmla="*/ 405178 w 405331"/>
                <a:gd name="connsiteY11" fmla="*/ 120279 h 192507"/>
                <a:gd name="connsiteX12" fmla="*/ 280651 w 405331"/>
                <a:gd name="connsiteY12" fmla="*/ 1329 h 19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331" h="192507">
                  <a:moveTo>
                    <a:pt x="280651" y="1329"/>
                  </a:moveTo>
                  <a:cubicBezTo>
                    <a:pt x="251140" y="-16377"/>
                    <a:pt x="200873" y="148904"/>
                    <a:pt x="199430" y="136961"/>
                  </a:cubicBezTo>
                  <a:cubicBezTo>
                    <a:pt x="190641" y="135968"/>
                    <a:pt x="2663" y="56305"/>
                    <a:pt x="643" y="83137"/>
                  </a:cubicBezTo>
                  <a:cubicBezTo>
                    <a:pt x="-769" y="102124"/>
                    <a:pt x="1" y="123481"/>
                    <a:pt x="4396" y="136160"/>
                  </a:cubicBezTo>
                  <a:cubicBezTo>
                    <a:pt x="5807" y="140707"/>
                    <a:pt x="8149" y="144485"/>
                    <a:pt x="11036" y="147783"/>
                  </a:cubicBezTo>
                  <a:cubicBezTo>
                    <a:pt x="14661" y="159854"/>
                    <a:pt x="19761" y="176216"/>
                    <a:pt x="23386" y="184925"/>
                  </a:cubicBezTo>
                  <a:cubicBezTo>
                    <a:pt x="29577" y="199653"/>
                    <a:pt x="85649" y="188479"/>
                    <a:pt x="95305" y="187967"/>
                  </a:cubicBezTo>
                  <a:cubicBezTo>
                    <a:pt x="101207" y="187646"/>
                    <a:pt x="99828" y="177208"/>
                    <a:pt x="97903" y="169172"/>
                  </a:cubicBezTo>
                  <a:cubicBezTo>
                    <a:pt x="100245" y="169300"/>
                    <a:pt x="102715" y="169428"/>
                    <a:pt x="104800" y="169588"/>
                  </a:cubicBezTo>
                  <a:cubicBezTo>
                    <a:pt x="140374" y="172662"/>
                    <a:pt x="177104" y="174199"/>
                    <a:pt x="212999" y="174199"/>
                  </a:cubicBezTo>
                  <a:cubicBezTo>
                    <a:pt x="264997" y="174167"/>
                    <a:pt x="315296" y="170805"/>
                    <a:pt x="357927" y="163856"/>
                  </a:cubicBezTo>
                  <a:cubicBezTo>
                    <a:pt x="382724" y="160334"/>
                    <a:pt x="407520" y="150921"/>
                    <a:pt x="405178" y="120279"/>
                  </a:cubicBezTo>
                  <a:cubicBezTo>
                    <a:pt x="403991" y="99050"/>
                    <a:pt x="301887" y="13112"/>
                    <a:pt x="280651" y="1329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3C1D2914-085E-4D19-9468-12E5E60EFCB8}"/>
                </a:ext>
              </a:extLst>
            </p:cNvPr>
            <p:cNvSpPr/>
            <p:nvPr/>
          </p:nvSpPr>
          <p:spPr>
            <a:xfrm>
              <a:off x="6753233" y="9067007"/>
              <a:ext cx="406996" cy="215391"/>
            </a:xfrm>
            <a:custGeom>
              <a:avLst/>
              <a:gdLst>
                <a:gd name="connsiteX0" fmla="*/ 203748 w 406996"/>
                <a:gd name="connsiteY0" fmla="*/ 144141 h 215391"/>
                <a:gd name="connsiteX1" fmla="*/ 136866 w 406996"/>
                <a:gd name="connsiteY1" fmla="*/ 889 h 215391"/>
                <a:gd name="connsiteX2" fmla="*/ 791 w 406996"/>
                <a:gd name="connsiteY2" fmla="*/ 106487 h 215391"/>
                <a:gd name="connsiteX3" fmla="*/ 43326 w 406996"/>
                <a:gd name="connsiteY3" fmla="*/ 154675 h 215391"/>
                <a:gd name="connsiteX4" fmla="*/ 186426 w 406996"/>
                <a:gd name="connsiteY4" fmla="*/ 179778 h 215391"/>
                <a:gd name="connsiteX5" fmla="*/ 294529 w 406996"/>
                <a:gd name="connsiteY5" fmla="*/ 186278 h 215391"/>
                <a:gd name="connsiteX6" fmla="*/ 301426 w 406996"/>
                <a:gd name="connsiteY6" fmla="*/ 186534 h 215391"/>
                <a:gd name="connsiteX7" fmla="*/ 302099 w 406996"/>
                <a:gd name="connsiteY7" fmla="*/ 205489 h 215391"/>
                <a:gd name="connsiteX8" fmla="*/ 373922 w 406996"/>
                <a:gd name="connsiteY8" fmla="*/ 209843 h 215391"/>
                <a:gd name="connsiteX9" fmla="*/ 390025 w 406996"/>
                <a:gd name="connsiteY9" fmla="*/ 174174 h 215391"/>
                <a:gd name="connsiteX10" fmla="*/ 397820 w 406996"/>
                <a:gd name="connsiteY10" fmla="*/ 163288 h 215391"/>
                <a:gd name="connsiteX11" fmla="*/ 406995 w 406996"/>
                <a:gd name="connsiteY11" fmla="*/ 110905 h 215391"/>
                <a:gd name="connsiteX12" fmla="*/ 203748 w 406996"/>
                <a:gd name="connsiteY12" fmla="*/ 144141 h 21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6996" h="215391">
                  <a:moveTo>
                    <a:pt x="203748" y="144141"/>
                  </a:moveTo>
                  <a:cubicBezTo>
                    <a:pt x="201086" y="155860"/>
                    <a:pt x="168046" y="-13680"/>
                    <a:pt x="136866" y="889"/>
                  </a:cubicBezTo>
                  <a:cubicBezTo>
                    <a:pt x="114539" y="10462"/>
                    <a:pt x="4159" y="85514"/>
                    <a:pt x="791" y="106487"/>
                  </a:cubicBezTo>
                  <a:cubicBezTo>
                    <a:pt x="-4662" y="136712"/>
                    <a:pt x="19011" y="148623"/>
                    <a:pt x="43326" y="154675"/>
                  </a:cubicBezTo>
                  <a:cubicBezTo>
                    <a:pt x="84996" y="165946"/>
                    <a:pt x="134717" y="174431"/>
                    <a:pt x="186426" y="179778"/>
                  </a:cubicBezTo>
                  <a:cubicBezTo>
                    <a:pt x="222129" y="183460"/>
                    <a:pt x="258826" y="185669"/>
                    <a:pt x="294529" y="186278"/>
                  </a:cubicBezTo>
                  <a:cubicBezTo>
                    <a:pt x="296614" y="186310"/>
                    <a:pt x="299116" y="186438"/>
                    <a:pt x="301426" y="186534"/>
                  </a:cubicBezTo>
                  <a:cubicBezTo>
                    <a:pt x="298667" y="194378"/>
                    <a:pt x="296261" y="204592"/>
                    <a:pt x="302099" y="205489"/>
                  </a:cubicBezTo>
                  <a:cubicBezTo>
                    <a:pt x="311627" y="206994"/>
                    <a:pt x="366255" y="223900"/>
                    <a:pt x="373922" y="209843"/>
                  </a:cubicBezTo>
                  <a:cubicBezTo>
                    <a:pt x="378445" y="201551"/>
                    <a:pt x="385214" y="185797"/>
                    <a:pt x="390025" y="174174"/>
                  </a:cubicBezTo>
                  <a:cubicBezTo>
                    <a:pt x="393233" y="171165"/>
                    <a:pt x="395960" y="167643"/>
                    <a:pt x="397820" y="163288"/>
                  </a:cubicBezTo>
                  <a:cubicBezTo>
                    <a:pt x="403498" y="151089"/>
                    <a:pt x="406449" y="129956"/>
                    <a:pt x="406995" y="110905"/>
                  </a:cubicBezTo>
                  <a:cubicBezTo>
                    <a:pt x="407764" y="84009"/>
                    <a:pt x="212602" y="144013"/>
                    <a:pt x="203748" y="144141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E7B5C745-D895-497F-89FC-4085B229C8C0}"/>
                </a:ext>
              </a:extLst>
            </p:cNvPr>
            <p:cNvSpPr/>
            <p:nvPr/>
          </p:nvSpPr>
          <p:spPr>
            <a:xfrm>
              <a:off x="7681925" y="5919097"/>
              <a:ext cx="65091" cy="71381"/>
            </a:xfrm>
            <a:custGeom>
              <a:avLst/>
              <a:gdLst>
                <a:gd name="connsiteX0" fmla="*/ 51 w 65091"/>
                <a:gd name="connsiteY0" fmla="*/ 37340 h 71381"/>
                <a:gd name="connsiteX1" fmla="*/ 30717 w 65091"/>
                <a:gd name="connsiteY1" fmla="*/ 38 h 71381"/>
                <a:gd name="connsiteX2" fmla="*/ 65041 w 65091"/>
                <a:gd name="connsiteY2" fmla="*/ 34042 h 71381"/>
                <a:gd name="connsiteX3" fmla="*/ 34374 w 65091"/>
                <a:gd name="connsiteY3" fmla="*/ 71344 h 71381"/>
                <a:gd name="connsiteX4" fmla="*/ 51 w 65091"/>
                <a:gd name="connsiteY4" fmla="*/ 37340 h 7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91" h="71381">
                  <a:moveTo>
                    <a:pt x="51" y="37340"/>
                  </a:moveTo>
                  <a:cubicBezTo>
                    <a:pt x="-944" y="17680"/>
                    <a:pt x="12754" y="966"/>
                    <a:pt x="30717" y="38"/>
                  </a:cubicBezTo>
                  <a:cubicBezTo>
                    <a:pt x="48649" y="-859"/>
                    <a:pt x="64014" y="14350"/>
                    <a:pt x="65041" y="34042"/>
                  </a:cubicBezTo>
                  <a:cubicBezTo>
                    <a:pt x="66035" y="53701"/>
                    <a:pt x="52306" y="70415"/>
                    <a:pt x="34374" y="71344"/>
                  </a:cubicBezTo>
                  <a:cubicBezTo>
                    <a:pt x="16443" y="72240"/>
                    <a:pt x="1077" y="57031"/>
                    <a:pt x="51" y="37340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0A8C38A-24D2-4DDE-B9DF-C22051B648FA}"/>
                </a:ext>
              </a:extLst>
            </p:cNvPr>
            <p:cNvSpPr/>
            <p:nvPr/>
          </p:nvSpPr>
          <p:spPr>
            <a:xfrm>
              <a:off x="7319633" y="5910802"/>
              <a:ext cx="65065" cy="71354"/>
            </a:xfrm>
            <a:custGeom>
              <a:avLst/>
              <a:gdLst>
                <a:gd name="connsiteX0" fmla="*/ 54 w 65065"/>
                <a:gd name="connsiteY0" fmla="*/ 37342 h 71354"/>
                <a:gd name="connsiteX1" fmla="*/ 30688 w 65065"/>
                <a:gd name="connsiteY1" fmla="*/ 40 h 71354"/>
                <a:gd name="connsiteX2" fmla="*/ 65012 w 65065"/>
                <a:gd name="connsiteY2" fmla="*/ 34012 h 71354"/>
                <a:gd name="connsiteX3" fmla="*/ 34377 w 65065"/>
                <a:gd name="connsiteY3" fmla="*/ 71314 h 71354"/>
                <a:gd name="connsiteX4" fmla="*/ 54 w 65065"/>
                <a:gd name="connsiteY4" fmla="*/ 37342 h 7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65" h="71354">
                  <a:moveTo>
                    <a:pt x="54" y="37342"/>
                  </a:moveTo>
                  <a:cubicBezTo>
                    <a:pt x="-972" y="17651"/>
                    <a:pt x="12757" y="937"/>
                    <a:pt x="30688" y="40"/>
                  </a:cubicBezTo>
                  <a:cubicBezTo>
                    <a:pt x="48652" y="-888"/>
                    <a:pt x="64018" y="14353"/>
                    <a:pt x="65012" y="34012"/>
                  </a:cubicBezTo>
                  <a:cubicBezTo>
                    <a:pt x="66038" y="53704"/>
                    <a:pt x="52309" y="70418"/>
                    <a:pt x="34377" y="71314"/>
                  </a:cubicBezTo>
                  <a:cubicBezTo>
                    <a:pt x="16414" y="72243"/>
                    <a:pt x="1048" y="57034"/>
                    <a:pt x="54" y="37342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AB07AB8E-2DD4-4923-ADC4-659B65E94BB8}"/>
                </a:ext>
              </a:extLst>
            </p:cNvPr>
            <p:cNvSpPr/>
            <p:nvPr/>
          </p:nvSpPr>
          <p:spPr>
            <a:xfrm>
              <a:off x="7311861" y="5789135"/>
              <a:ext cx="90859" cy="31987"/>
            </a:xfrm>
            <a:custGeom>
              <a:avLst/>
              <a:gdLst>
                <a:gd name="connsiteX0" fmla="*/ 86481 w 90859"/>
                <a:gd name="connsiteY0" fmla="*/ 14060 h 31987"/>
                <a:gd name="connsiteX1" fmla="*/ 1025 w 90859"/>
                <a:gd name="connsiteY1" fmla="*/ 19247 h 31987"/>
                <a:gd name="connsiteX2" fmla="*/ 9461 w 90859"/>
                <a:gd name="connsiteY2" fmla="*/ 30165 h 31987"/>
                <a:gd name="connsiteX3" fmla="*/ 41700 w 90859"/>
                <a:gd name="connsiteY3" fmla="*/ 21968 h 31987"/>
                <a:gd name="connsiteX4" fmla="*/ 79199 w 90859"/>
                <a:gd name="connsiteY4" fmla="*/ 31286 h 31987"/>
                <a:gd name="connsiteX5" fmla="*/ 86481 w 90859"/>
                <a:gd name="connsiteY5" fmla="*/ 14060 h 3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59" h="31987">
                  <a:moveTo>
                    <a:pt x="86481" y="14060"/>
                  </a:moveTo>
                  <a:cubicBezTo>
                    <a:pt x="62518" y="324"/>
                    <a:pt x="18155" y="-11203"/>
                    <a:pt x="1025" y="19247"/>
                  </a:cubicBezTo>
                  <a:cubicBezTo>
                    <a:pt x="-2343" y="25202"/>
                    <a:pt x="3142" y="31414"/>
                    <a:pt x="9461" y="30165"/>
                  </a:cubicBezTo>
                  <a:cubicBezTo>
                    <a:pt x="20592" y="27956"/>
                    <a:pt x="30023" y="22609"/>
                    <a:pt x="41700" y="21968"/>
                  </a:cubicBezTo>
                  <a:cubicBezTo>
                    <a:pt x="54403" y="21264"/>
                    <a:pt x="67715" y="26483"/>
                    <a:pt x="79199" y="31286"/>
                  </a:cubicBezTo>
                  <a:cubicBezTo>
                    <a:pt x="89239" y="35544"/>
                    <a:pt x="95559" y="19247"/>
                    <a:pt x="86481" y="14060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5971E229-2BE8-4A79-BA40-16D8EEEE2CDB}"/>
                </a:ext>
              </a:extLst>
            </p:cNvPr>
            <p:cNvSpPr/>
            <p:nvPr/>
          </p:nvSpPr>
          <p:spPr>
            <a:xfrm>
              <a:off x="7665008" y="5789246"/>
              <a:ext cx="90866" cy="32005"/>
            </a:xfrm>
            <a:custGeom>
              <a:avLst/>
              <a:gdLst>
                <a:gd name="connsiteX0" fmla="*/ 86481 w 90866"/>
                <a:gd name="connsiteY0" fmla="*/ 14077 h 32005"/>
                <a:gd name="connsiteX1" fmla="*/ 1025 w 90866"/>
                <a:gd name="connsiteY1" fmla="*/ 19232 h 32005"/>
                <a:gd name="connsiteX2" fmla="*/ 9461 w 90866"/>
                <a:gd name="connsiteY2" fmla="*/ 30183 h 32005"/>
                <a:gd name="connsiteX3" fmla="*/ 41700 w 90866"/>
                <a:gd name="connsiteY3" fmla="*/ 21954 h 32005"/>
                <a:gd name="connsiteX4" fmla="*/ 79199 w 90866"/>
                <a:gd name="connsiteY4" fmla="*/ 31304 h 32005"/>
                <a:gd name="connsiteX5" fmla="*/ 86481 w 90866"/>
                <a:gd name="connsiteY5" fmla="*/ 14077 h 3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66" h="32005">
                  <a:moveTo>
                    <a:pt x="86481" y="14077"/>
                  </a:moveTo>
                  <a:cubicBezTo>
                    <a:pt x="62518" y="341"/>
                    <a:pt x="18187" y="-11217"/>
                    <a:pt x="1025" y="19232"/>
                  </a:cubicBezTo>
                  <a:cubicBezTo>
                    <a:pt x="-2343" y="25220"/>
                    <a:pt x="3142" y="31464"/>
                    <a:pt x="9461" y="30183"/>
                  </a:cubicBezTo>
                  <a:cubicBezTo>
                    <a:pt x="20592" y="27974"/>
                    <a:pt x="30023" y="22626"/>
                    <a:pt x="41700" y="21954"/>
                  </a:cubicBezTo>
                  <a:cubicBezTo>
                    <a:pt x="54403" y="21282"/>
                    <a:pt x="67715" y="26469"/>
                    <a:pt x="79199" y="31304"/>
                  </a:cubicBezTo>
                  <a:cubicBezTo>
                    <a:pt x="89271" y="35562"/>
                    <a:pt x="95559" y="19264"/>
                    <a:pt x="86481" y="14077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19791092-7318-4859-BDF0-FD43EAB737C2}"/>
                </a:ext>
              </a:extLst>
            </p:cNvPr>
            <p:cNvSpPr/>
            <p:nvPr/>
          </p:nvSpPr>
          <p:spPr>
            <a:xfrm>
              <a:off x="7084948" y="5948272"/>
              <a:ext cx="138137" cy="194755"/>
            </a:xfrm>
            <a:custGeom>
              <a:avLst/>
              <a:gdLst>
                <a:gd name="connsiteX0" fmla="*/ 137511 w 138137"/>
                <a:gd name="connsiteY0" fmla="*/ 108031 h 194755"/>
                <a:gd name="connsiteX1" fmla="*/ 29793 w 138137"/>
                <a:gd name="connsiteY1" fmla="*/ 194130 h 194755"/>
                <a:gd name="connsiteX2" fmla="*/ 27772 w 138137"/>
                <a:gd name="connsiteY2" fmla="*/ 193874 h 194755"/>
                <a:gd name="connsiteX3" fmla="*/ 730 w 138137"/>
                <a:gd name="connsiteY3" fmla="*/ 90901 h 194755"/>
                <a:gd name="connsiteX4" fmla="*/ 47692 w 138137"/>
                <a:gd name="connsiteY4" fmla="*/ 3010 h 194755"/>
                <a:gd name="connsiteX5" fmla="*/ 47468 w 138137"/>
                <a:gd name="connsiteY5" fmla="*/ 0 h 194755"/>
                <a:gd name="connsiteX6" fmla="*/ 51253 w 138137"/>
                <a:gd name="connsiteY6" fmla="*/ 256 h 194755"/>
                <a:gd name="connsiteX7" fmla="*/ 137511 w 138137"/>
                <a:gd name="connsiteY7" fmla="*/ 108031 h 19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137" h="194755">
                  <a:moveTo>
                    <a:pt x="137511" y="108031"/>
                  </a:moveTo>
                  <a:cubicBezTo>
                    <a:pt x="131705" y="161663"/>
                    <a:pt x="83267" y="200182"/>
                    <a:pt x="29793" y="194130"/>
                  </a:cubicBezTo>
                  <a:cubicBezTo>
                    <a:pt x="29055" y="194130"/>
                    <a:pt x="28542" y="193874"/>
                    <a:pt x="27772" y="193874"/>
                  </a:cubicBezTo>
                  <a:cubicBezTo>
                    <a:pt x="23249" y="164160"/>
                    <a:pt x="-4851" y="120615"/>
                    <a:pt x="730" y="90901"/>
                  </a:cubicBezTo>
                  <a:cubicBezTo>
                    <a:pt x="7018" y="57154"/>
                    <a:pt x="50483" y="38262"/>
                    <a:pt x="47692" y="3010"/>
                  </a:cubicBezTo>
                  <a:cubicBezTo>
                    <a:pt x="47692" y="2017"/>
                    <a:pt x="47468" y="993"/>
                    <a:pt x="47468" y="0"/>
                  </a:cubicBezTo>
                  <a:cubicBezTo>
                    <a:pt x="48719" y="0"/>
                    <a:pt x="49970" y="0"/>
                    <a:pt x="51253" y="256"/>
                  </a:cubicBezTo>
                  <a:cubicBezTo>
                    <a:pt x="104984" y="6308"/>
                    <a:pt x="143574" y="54400"/>
                    <a:pt x="137511" y="108031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B25995F6-EC4E-477F-A9B0-0EEAF007CED3}"/>
                </a:ext>
              </a:extLst>
            </p:cNvPr>
            <p:cNvSpPr/>
            <p:nvPr/>
          </p:nvSpPr>
          <p:spPr>
            <a:xfrm>
              <a:off x="7836143" y="6000783"/>
              <a:ext cx="195515" cy="195154"/>
            </a:xfrm>
            <a:custGeom>
              <a:avLst/>
              <a:gdLst>
                <a:gd name="connsiteX0" fmla="*/ 97774 w 195515"/>
                <a:gd name="connsiteY0" fmla="*/ 0 h 195154"/>
                <a:gd name="connsiteX1" fmla="*/ 195515 w 195515"/>
                <a:gd name="connsiteY1" fmla="*/ 97593 h 195154"/>
                <a:gd name="connsiteX2" fmla="*/ 97774 w 195515"/>
                <a:gd name="connsiteY2" fmla="*/ 195155 h 195154"/>
                <a:gd name="connsiteX3" fmla="*/ 0 w 195515"/>
                <a:gd name="connsiteY3" fmla="*/ 97593 h 195154"/>
                <a:gd name="connsiteX4" fmla="*/ 97774 w 195515"/>
                <a:gd name="connsiteY4" fmla="*/ 0 h 19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15" h="195154">
                  <a:moveTo>
                    <a:pt x="97774" y="0"/>
                  </a:moveTo>
                  <a:cubicBezTo>
                    <a:pt x="151761" y="0"/>
                    <a:pt x="195515" y="43706"/>
                    <a:pt x="195515" y="97593"/>
                  </a:cubicBezTo>
                  <a:cubicBezTo>
                    <a:pt x="195515" y="151481"/>
                    <a:pt x="151761" y="195155"/>
                    <a:pt x="97774" y="195155"/>
                  </a:cubicBezTo>
                  <a:cubicBezTo>
                    <a:pt x="43786" y="195155"/>
                    <a:pt x="0" y="151481"/>
                    <a:pt x="0" y="97593"/>
                  </a:cubicBezTo>
                  <a:cubicBezTo>
                    <a:pt x="0" y="43706"/>
                    <a:pt x="43786" y="0"/>
                    <a:pt x="97774" y="0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0B97B12D-6104-4AC4-A441-BEB59ACC7352}"/>
                </a:ext>
              </a:extLst>
            </p:cNvPr>
            <p:cNvSpPr/>
            <p:nvPr/>
          </p:nvSpPr>
          <p:spPr>
            <a:xfrm>
              <a:off x="7499580" y="5976948"/>
              <a:ext cx="78623" cy="28605"/>
            </a:xfrm>
            <a:custGeom>
              <a:avLst/>
              <a:gdLst>
                <a:gd name="connsiteX0" fmla="*/ 78623 w 78623"/>
                <a:gd name="connsiteY0" fmla="*/ 28606 h 28605"/>
                <a:gd name="connsiteX1" fmla="*/ 65824 w 78623"/>
                <a:gd name="connsiteY1" fmla="*/ 21530 h 28605"/>
                <a:gd name="connsiteX2" fmla="*/ 53410 w 78623"/>
                <a:gd name="connsiteY2" fmla="*/ 16278 h 28605"/>
                <a:gd name="connsiteX3" fmla="*/ 39135 w 78623"/>
                <a:gd name="connsiteY3" fmla="*/ 12628 h 28605"/>
                <a:gd name="connsiteX4" fmla="*/ 24957 w 78623"/>
                <a:gd name="connsiteY4" fmla="*/ 13333 h 28605"/>
                <a:gd name="connsiteX5" fmla="*/ 12446 w 78623"/>
                <a:gd name="connsiteY5" fmla="*/ 17271 h 28605"/>
                <a:gd name="connsiteX6" fmla="*/ 3689 w 78623"/>
                <a:gd name="connsiteY6" fmla="*/ 22234 h 28605"/>
                <a:gd name="connsiteX7" fmla="*/ 0 w 78623"/>
                <a:gd name="connsiteY7" fmla="*/ 24187 h 28605"/>
                <a:gd name="connsiteX8" fmla="*/ 1861 w 78623"/>
                <a:gd name="connsiteY8" fmla="*/ 20569 h 28605"/>
                <a:gd name="connsiteX9" fmla="*/ 8212 w 78623"/>
                <a:gd name="connsiteY9" fmla="*/ 11572 h 28605"/>
                <a:gd name="connsiteX10" fmla="*/ 21749 w 78623"/>
                <a:gd name="connsiteY10" fmla="*/ 2703 h 28605"/>
                <a:gd name="connsiteX11" fmla="*/ 30827 w 78623"/>
                <a:gd name="connsiteY11" fmla="*/ 365 h 28605"/>
                <a:gd name="connsiteX12" fmla="*/ 40579 w 78623"/>
                <a:gd name="connsiteY12" fmla="*/ 141 h 28605"/>
                <a:gd name="connsiteX13" fmla="*/ 58157 w 78623"/>
                <a:gd name="connsiteY13" fmla="*/ 6289 h 28605"/>
                <a:gd name="connsiteX14" fmla="*/ 70540 w 78623"/>
                <a:gd name="connsiteY14" fmla="*/ 16278 h 28605"/>
                <a:gd name="connsiteX15" fmla="*/ 76634 w 78623"/>
                <a:gd name="connsiteY15" fmla="*/ 25020 h 28605"/>
                <a:gd name="connsiteX16" fmla="*/ 78623 w 78623"/>
                <a:gd name="connsiteY16" fmla="*/ 28606 h 2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23" h="28605">
                  <a:moveTo>
                    <a:pt x="78623" y="28606"/>
                  </a:moveTo>
                  <a:cubicBezTo>
                    <a:pt x="78623" y="28606"/>
                    <a:pt x="73170" y="25852"/>
                    <a:pt x="65824" y="21530"/>
                  </a:cubicBezTo>
                  <a:cubicBezTo>
                    <a:pt x="61975" y="19961"/>
                    <a:pt x="58222" y="17495"/>
                    <a:pt x="53410" y="16278"/>
                  </a:cubicBezTo>
                  <a:cubicBezTo>
                    <a:pt x="48887" y="14357"/>
                    <a:pt x="44011" y="13429"/>
                    <a:pt x="39135" y="12628"/>
                  </a:cubicBezTo>
                  <a:cubicBezTo>
                    <a:pt x="34356" y="12468"/>
                    <a:pt x="29383" y="12020"/>
                    <a:pt x="24957" y="13333"/>
                  </a:cubicBezTo>
                  <a:cubicBezTo>
                    <a:pt x="20241" y="13717"/>
                    <a:pt x="16231" y="15862"/>
                    <a:pt x="12446" y="17271"/>
                  </a:cubicBezTo>
                  <a:cubicBezTo>
                    <a:pt x="8821" y="19000"/>
                    <a:pt x="5902" y="20985"/>
                    <a:pt x="3689" y="22234"/>
                  </a:cubicBezTo>
                  <a:cubicBezTo>
                    <a:pt x="1444" y="23515"/>
                    <a:pt x="0" y="24187"/>
                    <a:pt x="0" y="24187"/>
                  </a:cubicBezTo>
                  <a:cubicBezTo>
                    <a:pt x="0" y="24187"/>
                    <a:pt x="577" y="22842"/>
                    <a:pt x="1861" y="20569"/>
                  </a:cubicBezTo>
                  <a:cubicBezTo>
                    <a:pt x="3400" y="18584"/>
                    <a:pt x="4748" y="14581"/>
                    <a:pt x="8212" y="11572"/>
                  </a:cubicBezTo>
                  <a:cubicBezTo>
                    <a:pt x="11869" y="8850"/>
                    <a:pt x="15718" y="4303"/>
                    <a:pt x="21749" y="2703"/>
                  </a:cubicBezTo>
                  <a:cubicBezTo>
                    <a:pt x="24604" y="1774"/>
                    <a:pt x="27555" y="173"/>
                    <a:pt x="30827" y="365"/>
                  </a:cubicBezTo>
                  <a:cubicBezTo>
                    <a:pt x="34003" y="269"/>
                    <a:pt x="37339" y="-243"/>
                    <a:pt x="40579" y="141"/>
                  </a:cubicBezTo>
                  <a:cubicBezTo>
                    <a:pt x="46962" y="1358"/>
                    <a:pt x="53217" y="2991"/>
                    <a:pt x="58157" y="6289"/>
                  </a:cubicBezTo>
                  <a:cubicBezTo>
                    <a:pt x="63547" y="8626"/>
                    <a:pt x="67075" y="13525"/>
                    <a:pt x="70540" y="16278"/>
                  </a:cubicBezTo>
                  <a:cubicBezTo>
                    <a:pt x="73715" y="19448"/>
                    <a:pt x="75063" y="22970"/>
                    <a:pt x="76634" y="25020"/>
                  </a:cubicBezTo>
                  <a:cubicBezTo>
                    <a:pt x="77982" y="27229"/>
                    <a:pt x="78623" y="28606"/>
                    <a:pt x="78623" y="28606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906BF7F4-74F2-4E34-9A50-CFC92DBF882A}"/>
                </a:ext>
              </a:extLst>
            </p:cNvPr>
            <p:cNvSpPr/>
            <p:nvPr/>
          </p:nvSpPr>
          <p:spPr>
            <a:xfrm>
              <a:off x="7394685" y="6055183"/>
              <a:ext cx="286777" cy="153794"/>
            </a:xfrm>
            <a:custGeom>
              <a:avLst/>
              <a:gdLst>
                <a:gd name="connsiteX0" fmla="*/ 286777 w 286777"/>
                <a:gd name="connsiteY0" fmla="*/ 13032 h 153794"/>
                <a:gd name="connsiteX1" fmla="*/ 175659 w 286777"/>
                <a:gd name="connsiteY1" fmla="*/ 149880 h 153794"/>
                <a:gd name="connsiteX2" fmla="*/ 0 w 286777"/>
                <a:gd name="connsiteY2" fmla="*/ 0 h 153794"/>
                <a:gd name="connsiteX3" fmla="*/ 286777 w 286777"/>
                <a:gd name="connsiteY3" fmla="*/ 13032 h 15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777" h="153794">
                  <a:moveTo>
                    <a:pt x="286777" y="13032"/>
                  </a:moveTo>
                  <a:cubicBezTo>
                    <a:pt x="281613" y="63845"/>
                    <a:pt x="256431" y="131277"/>
                    <a:pt x="175659" y="149880"/>
                  </a:cubicBezTo>
                  <a:cubicBezTo>
                    <a:pt x="73940" y="173318"/>
                    <a:pt x="0" y="87475"/>
                    <a:pt x="0" y="0"/>
                  </a:cubicBezTo>
                  <a:cubicBezTo>
                    <a:pt x="84109" y="14761"/>
                    <a:pt x="200937" y="21293"/>
                    <a:pt x="286777" y="13032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55B3A833-F094-46AF-93E6-BA2D7493A3AC}"/>
                </a:ext>
              </a:extLst>
            </p:cNvPr>
            <p:cNvSpPr/>
            <p:nvPr/>
          </p:nvSpPr>
          <p:spPr>
            <a:xfrm>
              <a:off x="7457588" y="6810763"/>
              <a:ext cx="102409" cy="27331"/>
            </a:xfrm>
            <a:custGeom>
              <a:avLst/>
              <a:gdLst>
                <a:gd name="connsiteX0" fmla="*/ 1446 w 102409"/>
                <a:gd name="connsiteY0" fmla="*/ 27248 h 27331"/>
                <a:gd name="connsiteX1" fmla="*/ 44462 w 102409"/>
                <a:gd name="connsiteY1" fmla="*/ 8933 h 27331"/>
                <a:gd name="connsiteX2" fmla="*/ 100727 w 102409"/>
                <a:gd name="connsiteY2" fmla="*/ 8293 h 27331"/>
                <a:gd name="connsiteX3" fmla="*/ 101176 w 102409"/>
                <a:gd name="connsiteY3" fmla="*/ 4899 h 27331"/>
                <a:gd name="connsiteX4" fmla="*/ 55080 w 102409"/>
                <a:gd name="connsiteY4" fmla="*/ 1057 h 27331"/>
                <a:gd name="connsiteX5" fmla="*/ 804 w 102409"/>
                <a:gd name="connsiteY5" fmla="*/ 24943 h 27331"/>
                <a:gd name="connsiteX6" fmla="*/ 1446 w 102409"/>
                <a:gd name="connsiteY6" fmla="*/ 27248 h 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409" h="27331">
                  <a:moveTo>
                    <a:pt x="1446" y="27248"/>
                  </a:moveTo>
                  <a:cubicBezTo>
                    <a:pt x="16202" y="22189"/>
                    <a:pt x="29450" y="13800"/>
                    <a:pt x="44462" y="8933"/>
                  </a:cubicBezTo>
                  <a:cubicBezTo>
                    <a:pt x="63934" y="2657"/>
                    <a:pt x="81256" y="8645"/>
                    <a:pt x="100727" y="8293"/>
                  </a:cubicBezTo>
                  <a:cubicBezTo>
                    <a:pt x="102716" y="8261"/>
                    <a:pt x="103037" y="5475"/>
                    <a:pt x="101176" y="4899"/>
                  </a:cubicBezTo>
                  <a:cubicBezTo>
                    <a:pt x="86420" y="160"/>
                    <a:pt x="70381" y="-1185"/>
                    <a:pt x="55080" y="1057"/>
                  </a:cubicBezTo>
                  <a:cubicBezTo>
                    <a:pt x="34454" y="4130"/>
                    <a:pt x="19345" y="17162"/>
                    <a:pt x="804" y="24943"/>
                  </a:cubicBezTo>
                  <a:cubicBezTo>
                    <a:pt x="-575" y="25519"/>
                    <a:pt x="-62" y="27792"/>
                    <a:pt x="1446" y="27248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3286BCD-0A50-46E7-A3EE-9A1082168A03}"/>
                </a:ext>
              </a:extLst>
            </p:cNvPr>
            <p:cNvSpPr/>
            <p:nvPr/>
          </p:nvSpPr>
          <p:spPr>
            <a:xfrm>
              <a:off x="7525434" y="6741068"/>
              <a:ext cx="52263" cy="11275"/>
            </a:xfrm>
            <a:custGeom>
              <a:avLst/>
              <a:gdLst>
                <a:gd name="connsiteX0" fmla="*/ 50748 w 52263"/>
                <a:gd name="connsiteY0" fmla="*/ 6970 h 11275"/>
                <a:gd name="connsiteX1" fmla="*/ 1733 w 52263"/>
                <a:gd name="connsiteY1" fmla="*/ 502 h 11275"/>
                <a:gd name="connsiteX2" fmla="*/ 1252 w 52263"/>
                <a:gd name="connsiteY2" fmla="*/ 3896 h 11275"/>
                <a:gd name="connsiteX3" fmla="*/ 49593 w 52263"/>
                <a:gd name="connsiteY3" fmla="*/ 11164 h 11275"/>
                <a:gd name="connsiteX4" fmla="*/ 50748 w 52263"/>
                <a:gd name="connsiteY4" fmla="*/ 6970 h 1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63" h="11275">
                  <a:moveTo>
                    <a:pt x="50748" y="6970"/>
                  </a:moveTo>
                  <a:cubicBezTo>
                    <a:pt x="35992" y="1783"/>
                    <a:pt x="17291" y="-1259"/>
                    <a:pt x="1733" y="502"/>
                  </a:cubicBezTo>
                  <a:cubicBezTo>
                    <a:pt x="-63" y="694"/>
                    <a:pt x="-833" y="3512"/>
                    <a:pt x="1252" y="3896"/>
                  </a:cubicBezTo>
                  <a:cubicBezTo>
                    <a:pt x="17259" y="6842"/>
                    <a:pt x="33907" y="6361"/>
                    <a:pt x="49593" y="11164"/>
                  </a:cubicBezTo>
                  <a:cubicBezTo>
                    <a:pt x="52320" y="11997"/>
                    <a:pt x="53379" y="7898"/>
                    <a:pt x="50748" y="6970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8A86B8A2-08F0-4AB0-908E-98EA100A3D7A}"/>
                </a:ext>
              </a:extLst>
            </p:cNvPr>
            <p:cNvSpPr/>
            <p:nvPr/>
          </p:nvSpPr>
          <p:spPr>
            <a:xfrm>
              <a:off x="7494265" y="6880348"/>
              <a:ext cx="55323" cy="9494"/>
            </a:xfrm>
            <a:custGeom>
              <a:avLst/>
              <a:gdLst>
                <a:gd name="connsiteX0" fmla="*/ 53818 w 55323"/>
                <a:gd name="connsiteY0" fmla="*/ 5243 h 9494"/>
                <a:gd name="connsiteX1" fmla="*/ 504 w 55323"/>
                <a:gd name="connsiteY1" fmla="*/ 6204 h 9494"/>
                <a:gd name="connsiteX2" fmla="*/ 1081 w 55323"/>
                <a:gd name="connsiteY2" fmla="*/ 8317 h 9494"/>
                <a:gd name="connsiteX3" fmla="*/ 52663 w 55323"/>
                <a:gd name="connsiteY3" fmla="*/ 9405 h 9494"/>
                <a:gd name="connsiteX4" fmla="*/ 53818 w 55323"/>
                <a:gd name="connsiteY4" fmla="*/ 5243 h 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3" h="9494">
                  <a:moveTo>
                    <a:pt x="53818" y="5243"/>
                  </a:moveTo>
                  <a:cubicBezTo>
                    <a:pt x="38805" y="504"/>
                    <a:pt x="14554" y="-4106"/>
                    <a:pt x="504" y="6204"/>
                  </a:cubicBezTo>
                  <a:cubicBezTo>
                    <a:pt x="-298" y="6812"/>
                    <a:pt x="-170" y="8381"/>
                    <a:pt x="1081" y="8317"/>
                  </a:cubicBezTo>
                  <a:cubicBezTo>
                    <a:pt x="19206" y="7004"/>
                    <a:pt x="34475" y="4443"/>
                    <a:pt x="52663" y="9405"/>
                  </a:cubicBezTo>
                  <a:cubicBezTo>
                    <a:pt x="55357" y="10142"/>
                    <a:pt x="56448" y="6075"/>
                    <a:pt x="53818" y="5243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82B6E5D0-FB20-4462-9136-D3B909B3E347}"/>
                </a:ext>
              </a:extLst>
            </p:cNvPr>
            <p:cNvSpPr/>
            <p:nvPr/>
          </p:nvSpPr>
          <p:spPr>
            <a:xfrm>
              <a:off x="6857804" y="7824080"/>
              <a:ext cx="1476184" cy="1272056"/>
            </a:xfrm>
            <a:custGeom>
              <a:avLst/>
              <a:gdLst>
                <a:gd name="connsiteX0" fmla="*/ 1359489 w 1476184"/>
                <a:gd name="connsiteY0" fmla="*/ 35651 h 1272056"/>
                <a:gd name="connsiteX1" fmla="*/ 669363 w 1476184"/>
                <a:gd name="connsiteY1" fmla="*/ 6225 h 1272056"/>
                <a:gd name="connsiteX2" fmla="*/ 215684 w 1476184"/>
                <a:gd name="connsiteY2" fmla="*/ 38853 h 1272056"/>
                <a:gd name="connsiteX3" fmla="*/ 58534 w 1476184"/>
                <a:gd name="connsiteY3" fmla="*/ 17688 h 1272056"/>
                <a:gd name="connsiteX4" fmla="*/ 35919 w 1476184"/>
                <a:gd name="connsiteY4" fmla="*/ 225874 h 1272056"/>
                <a:gd name="connsiteX5" fmla="*/ 24 w 1476184"/>
                <a:gd name="connsiteY5" fmla="*/ 1186503 h 1272056"/>
                <a:gd name="connsiteX6" fmla="*/ 29311 w 1476184"/>
                <a:gd name="connsiteY6" fmla="*/ 1193995 h 1272056"/>
                <a:gd name="connsiteX7" fmla="*/ 301461 w 1476184"/>
                <a:gd name="connsiteY7" fmla="*/ 1263604 h 1272056"/>
                <a:gd name="connsiteX8" fmla="*/ 334469 w 1476184"/>
                <a:gd name="connsiteY8" fmla="*/ 1272057 h 1272056"/>
                <a:gd name="connsiteX9" fmla="*/ 788309 w 1476184"/>
                <a:gd name="connsiteY9" fmla="*/ 67285 h 1272056"/>
                <a:gd name="connsiteX10" fmla="*/ 1069536 w 1476184"/>
                <a:gd name="connsiteY10" fmla="*/ 1202000 h 1272056"/>
                <a:gd name="connsiteX11" fmla="*/ 1119193 w 1476184"/>
                <a:gd name="connsiteY11" fmla="*/ 1197261 h 1272056"/>
                <a:gd name="connsiteX12" fmla="*/ 1408376 w 1476184"/>
                <a:gd name="connsiteY12" fmla="*/ 1169597 h 1272056"/>
                <a:gd name="connsiteX13" fmla="*/ 1452227 w 1476184"/>
                <a:gd name="connsiteY13" fmla="*/ 1165402 h 1272056"/>
                <a:gd name="connsiteX14" fmla="*/ 1451521 w 1476184"/>
                <a:gd name="connsiteY14" fmla="*/ 26429 h 1272056"/>
                <a:gd name="connsiteX15" fmla="*/ 1359489 w 1476184"/>
                <a:gd name="connsiteY15" fmla="*/ 35651 h 12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6184" h="1272056">
                  <a:moveTo>
                    <a:pt x="1359489" y="35651"/>
                  </a:moveTo>
                  <a:cubicBezTo>
                    <a:pt x="1116819" y="64564"/>
                    <a:pt x="1053722" y="-23520"/>
                    <a:pt x="669363" y="6225"/>
                  </a:cubicBezTo>
                  <a:cubicBezTo>
                    <a:pt x="526007" y="17304"/>
                    <a:pt x="360677" y="39717"/>
                    <a:pt x="215684" y="38853"/>
                  </a:cubicBezTo>
                  <a:cubicBezTo>
                    <a:pt x="167952" y="38564"/>
                    <a:pt x="111367" y="32193"/>
                    <a:pt x="58534" y="17688"/>
                  </a:cubicBezTo>
                  <a:cubicBezTo>
                    <a:pt x="50194" y="78876"/>
                    <a:pt x="42463" y="147813"/>
                    <a:pt x="35919" y="225874"/>
                  </a:cubicBezTo>
                  <a:cubicBezTo>
                    <a:pt x="-2189" y="681118"/>
                    <a:pt x="24" y="1186503"/>
                    <a:pt x="24" y="1186503"/>
                  </a:cubicBezTo>
                  <a:lnTo>
                    <a:pt x="29311" y="1193995"/>
                  </a:lnTo>
                  <a:lnTo>
                    <a:pt x="301461" y="1263604"/>
                  </a:lnTo>
                  <a:lnTo>
                    <a:pt x="334469" y="1272057"/>
                  </a:lnTo>
                  <a:cubicBezTo>
                    <a:pt x="334469" y="1272057"/>
                    <a:pt x="719405" y="41862"/>
                    <a:pt x="788309" y="67285"/>
                  </a:cubicBezTo>
                  <a:cubicBezTo>
                    <a:pt x="857212" y="92676"/>
                    <a:pt x="1069536" y="1202000"/>
                    <a:pt x="1069536" y="1202000"/>
                  </a:cubicBezTo>
                  <a:lnTo>
                    <a:pt x="1119193" y="1197261"/>
                  </a:lnTo>
                  <a:lnTo>
                    <a:pt x="1408376" y="1169597"/>
                  </a:lnTo>
                  <a:lnTo>
                    <a:pt x="1452227" y="1165402"/>
                  </a:lnTo>
                  <a:cubicBezTo>
                    <a:pt x="1452227" y="1165402"/>
                    <a:pt x="1506599" y="533447"/>
                    <a:pt x="1451521" y="26429"/>
                  </a:cubicBezTo>
                  <a:cubicBezTo>
                    <a:pt x="1414792" y="30752"/>
                    <a:pt x="1379795" y="33121"/>
                    <a:pt x="1359489" y="3565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830CB532-EAC0-4B5F-8841-D6C2FE21D6EC}"/>
                </a:ext>
              </a:extLst>
            </p:cNvPr>
            <p:cNvSpPr/>
            <p:nvPr/>
          </p:nvSpPr>
          <p:spPr>
            <a:xfrm>
              <a:off x="6963974" y="5269634"/>
              <a:ext cx="1454576" cy="927680"/>
            </a:xfrm>
            <a:custGeom>
              <a:avLst/>
              <a:gdLst>
                <a:gd name="connsiteX0" fmla="*/ 149259 w 1454576"/>
                <a:gd name="connsiteY0" fmla="*/ 875362 h 927680"/>
                <a:gd name="connsiteX1" fmla="*/ 148746 w 1454576"/>
                <a:gd name="connsiteY1" fmla="*/ 872512 h 927680"/>
                <a:gd name="connsiteX2" fmla="*/ 148264 w 1454576"/>
                <a:gd name="connsiteY2" fmla="*/ 782379 h 927680"/>
                <a:gd name="connsiteX3" fmla="*/ 168666 w 1454576"/>
                <a:gd name="connsiteY3" fmla="*/ 681648 h 927680"/>
                <a:gd name="connsiteX4" fmla="*/ 168442 w 1454576"/>
                <a:gd name="connsiteY4" fmla="*/ 678638 h 927680"/>
                <a:gd name="connsiteX5" fmla="*/ 166517 w 1454576"/>
                <a:gd name="connsiteY5" fmla="*/ 618123 h 927680"/>
                <a:gd name="connsiteX6" fmla="*/ 163309 w 1454576"/>
                <a:gd name="connsiteY6" fmla="*/ 619308 h 927680"/>
                <a:gd name="connsiteX7" fmla="*/ 170430 w 1454576"/>
                <a:gd name="connsiteY7" fmla="*/ 534746 h 927680"/>
                <a:gd name="connsiteX8" fmla="*/ 170334 w 1454576"/>
                <a:gd name="connsiteY8" fmla="*/ 518480 h 927680"/>
                <a:gd name="connsiteX9" fmla="*/ 714249 w 1454576"/>
                <a:gd name="connsiteY9" fmla="*/ 48957 h 927680"/>
                <a:gd name="connsiteX10" fmla="*/ 1096041 w 1454576"/>
                <a:gd name="connsiteY10" fmla="*/ 192305 h 927680"/>
                <a:gd name="connsiteX11" fmla="*/ 1252197 w 1454576"/>
                <a:gd name="connsiteY11" fmla="*/ 507018 h 927680"/>
                <a:gd name="connsiteX12" fmla="*/ 1109931 w 1454576"/>
                <a:gd name="connsiteY12" fmla="*/ 715716 h 927680"/>
                <a:gd name="connsiteX13" fmla="*/ 1112016 w 1454576"/>
                <a:gd name="connsiteY13" fmla="*/ 748664 h 927680"/>
                <a:gd name="connsiteX14" fmla="*/ 1282254 w 1454576"/>
                <a:gd name="connsiteY14" fmla="*/ 927681 h 927680"/>
                <a:gd name="connsiteX15" fmla="*/ 1320651 w 1454576"/>
                <a:gd name="connsiteY15" fmla="*/ 922334 h 927680"/>
                <a:gd name="connsiteX16" fmla="*/ 1454577 w 1454576"/>
                <a:gd name="connsiteY16" fmla="*/ 715716 h 927680"/>
                <a:gd name="connsiteX17" fmla="*/ 1302559 w 1454576"/>
                <a:gd name="connsiteY17" fmla="*/ 505257 h 927680"/>
                <a:gd name="connsiteX18" fmla="*/ 1129787 w 1454576"/>
                <a:gd name="connsiteY18" fmla="*/ 153498 h 927680"/>
                <a:gd name="connsiteX19" fmla="*/ 714249 w 1454576"/>
                <a:gd name="connsiteY19" fmla="*/ 0 h 927680"/>
                <a:gd name="connsiteX20" fmla="*/ 124976 w 1454576"/>
                <a:gd name="connsiteY20" fmla="*/ 461519 h 927680"/>
                <a:gd name="connsiteX21" fmla="*/ 0 w 1454576"/>
                <a:gd name="connsiteY21" fmla="*/ 665351 h 927680"/>
                <a:gd name="connsiteX22" fmla="*/ 149259 w 1454576"/>
                <a:gd name="connsiteY22" fmla="*/ 875362 h 92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54576" h="927680">
                  <a:moveTo>
                    <a:pt x="149259" y="875362"/>
                  </a:moveTo>
                  <a:cubicBezTo>
                    <a:pt x="149066" y="874433"/>
                    <a:pt x="148906" y="873473"/>
                    <a:pt x="148746" y="872512"/>
                  </a:cubicBezTo>
                  <a:cubicBezTo>
                    <a:pt x="144223" y="842799"/>
                    <a:pt x="142715" y="812093"/>
                    <a:pt x="148264" y="782379"/>
                  </a:cubicBezTo>
                  <a:cubicBezTo>
                    <a:pt x="154552" y="748632"/>
                    <a:pt x="171457" y="716901"/>
                    <a:pt x="168666" y="681648"/>
                  </a:cubicBezTo>
                  <a:cubicBezTo>
                    <a:pt x="168666" y="680656"/>
                    <a:pt x="168442" y="679631"/>
                    <a:pt x="168442" y="678638"/>
                  </a:cubicBezTo>
                  <a:cubicBezTo>
                    <a:pt x="166902" y="658563"/>
                    <a:pt x="166324" y="638327"/>
                    <a:pt x="166517" y="618123"/>
                  </a:cubicBezTo>
                  <a:cubicBezTo>
                    <a:pt x="164496" y="618891"/>
                    <a:pt x="163309" y="619308"/>
                    <a:pt x="163309" y="619308"/>
                  </a:cubicBezTo>
                  <a:cubicBezTo>
                    <a:pt x="163309" y="619308"/>
                    <a:pt x="166068" y="582774"/>
                    <a:pt x="170430" y="534746"/>
                  </a:cubicBezTo>
                  <a:cubicBezTo>
                    <a:pt x="170879" y="529559"/>
                    <a:pt x="170719" y="524212"/>
                    <a:pt x="170334" y="518480"/>
                  </a:cubicBezTo>
                  <a:cubicBezTo>
                    <a:pt x="177071" y="268734"/>
                    <a:pt x="418393" y="48989"/>
                    <a:pt x="714249" y="48957"/>
                  </a:cubicBezTo>
                  <a:cubicBezTo>
                    <a:pt x="858600" y="48957"/>
                    <a:pt x="994193" y="100763"/>
                    <a:pt x="1096041" y="192305"/>
                  </a:cubicBezTo>
                  <a:cubicBezTo>
                    <a:pt x="1191409" y="278051"/>
                    <a:pt x="1246294" y="385058"/>
                    <a:pt x="1252197" y="507018"/>
                  </a:cubicBezTo>
                  <a:cubicBezTo>
                    <a:pt x="1171360" y="524532"/>
                    <a:pt x="1109931" y="611239"/>
                    <a:pt x="1109931" y="715716"/>
                  </a:cubicBezTo>
                  <a:cubicBezTo>
                    <a:pt x="1109931" y="726923"/>
                    <a:pt x="1110669" y="737905"/>
                    <a:pt x="1112016" y="748664"/>
                  </a:cubicBezTo>
                  <a:cubicBezTo>
                    <a:pt x="1124879" y="850067"/>
                    <a:pt x="1196188" y="927681"/>
                    <a:pt x="1282254" y="927681"/>
                  </a:cubicBezTo>
                  <a:cubicBezTo>
                    <a:pt x="1295470" y="927681"/>
                    <a:pt x="1308301" y="925792"/>
                    <a:pt x="1320651" y="922334"/>
                  </a:cubicBezTo>
                  <a:cubicBezTo>
                    <a:pt x="1397317" y="900849"/>
                    <a:pt x="1454577" y="816543"/>
                    <a:pt x="1454577" y="715716"/>
                  </a:cubicBezTo>
                  <a:cubicBezTo>
                    <a:pt x="1454577" y="607108"/>
                    <a:pt x="1388143" y="517616"/>
                    <a:pt x="1302559" y="505257"/>
                  </a:cubicBezTo>
                  <a:cubicBezTo>
                    <a:pt x="1295598" y="380768"/>
                    <a:pt x="1234907" y="247986"/>
                    <a:pt x="1129787" y="153498"/>
                  </a:cubicBezTo>
                  <a:cubicBezTo>
                    <a:pt x="1018669" y="53599"/>
                    <a:pt x="871078" y="0"/>
                    <a:pt x="714249" y="0"/>
                  </a:cubicBezTo>
                  <a:cubicBezTo>
                    <a:pt x="413132" y="0"/>
                    <a:pt x="163758" y="211228"/>
                    <a:pt x="124976" y="461519"/>
                  </a:cubicBezTo>
                  <a:cubicBezTo>
                    <a:pt x="52832" y="486846"/>
                    <a:pt x="0" y="568462"/>
                    <a:pt x="0" y="665351"/>
                  </a:cubicBezTo>
                  <a:cubicBezTo>
                    <a:pt x="0" y="772806"/>
                    <a:pt x="64990" y="861498"/>
                    <a:pt x="149259" y="875362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681CEECD-5601-4ADA-8975-041742AA1DC4}"/>
                </a:ext>
              </a:extLst>
            </p:cNvPr>
            <p:cNvSpPr/>
            <p:nvPr/>
          </p:nvSpPr>
          <p:spPr>
            <a:xfrm>
              <a:off x="7126994" y="6751720"/>
              <a:ext cx="316160" cy="78189"/>
            </a:xfrm>
            <a:custGeom>
              <a:avLst/>
              <a:gdLst>
                <a:gd name="connsiteX0" fmla="*/ 0 w 316160"/>
                <a:gd name="connsiteY0" fmla="*/ 22285 h 78189"/>
                <a:gd name="connsiteX1" fmla="*/ 274876 w 316160"/>
                <a:gd name="connsiteY1" fmla="*/ 78190 h 78189"/>
                <a:gd name="connsiteX2" fmla="*/ 311477 w 316160"/>
                <a:gd name="connsiteY2" fmla="*/ 77357 h 78189"/>
                <a:gd name="connsiteX3" fmla="*/ 316161 w 316160"/>
                <a:gd name="connsiteY3" fmla="*/ 77133 h 78189"/>
                <a:gd name="connsiteX4" fmla="*/ 310900 w 316160"/>
                <a:gd name="connsiteY4" fmla="*/ 52191 h 78189"/>
                <a:gd name="connsiteX5" fmla="*/ 310323 w 316160"/>
                <a:gd name="connsiteY5" fmla="*/ 52191 h 78189"/>
                <a:gd name="connsiteX6" fmla="*/ 11741 w 316160"/>
                <a:gd name="connsiteY6" fmla="*/ 0 h 78189"/>
                <a:gd name="connsiteX7" fmla="*/ 0 w 316160"/>
                <a:gd name="connsiteY7" fmla="*/ 22285 h 7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60" h="78189">
                  <a:moveTo>
                    <a:pt x="0" y="22285"/>
                  </a:moveTo>
                  <a:cubicBezTo>
                    <a:pt x="4587" y="24654"/>
                    <a:pt x="108007" y="78190"/>
                    <a:pt x="274876" y="78190"/>
                  </a:cubicBezTo>
                  <a:cubicBezTo>
                    <a:pt x="286777" y="78190"/>
                    <a:pt x="298999" y="77934"/>
                    <a:pt x="311477" y="77357"/>
                  </a:cubicBezTo>
                  <a:lnTo>
                    <a:pt x="316161" y="77133"/>
                  </a:lnTo>
                  <a:cubicBezTo>
                    <a:pt x="309841" y="69417"/>
                    <a:pt x="308687" y="60740"/>
                    <a:pt x="310900" y="52191"/>
                  </a:cubicBezTo>
                  <a:lnTo>
                    <a:pt x="310323" y="52191"/>
                  </a:lnTo>
                  <a:cubicBezTo>
                    <a:pt x="129435" y="60484"/>
                    <a:pt x="12895" y="544"/>
                    <a:pt x="11741" y="0"/>
                  </a:cubicBezTo>
                  <a:lnTo>
                    <a:pt x="0" y="22285"/>
                  </a:ln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0A3EC3F1-FEDA-4511-A338-7B848F5FDE6B}"/>
                </a:ext>
              </a:extLst>
            </p:cNvPr>
            <p:cNvSpPr/>
            <p:nvPr/>
          </p:nvSpPr>
          <p:spPr>
            <a:xfrm>
              <a:off x="8055684" y="6725401"/>
              <a:ext cx="93379" cy="30802"/>
            </a:xfrm>
            <a:custGeom>
              <a:avLst/>
              <a:gdLst>
                <a:gd name="connsiteX0" fmla="*/ 93379 w 93379"/>
                <a:gd name="connsiteY0" fmla="*/ 22445 h 30802"/>
                <a:gd name="connsiteX1" fmla="*/ 81959 w 93379"/>
                <a:gd name="connsiteY1" fmla="*/ 0 h 30802"/>
                <a:gd name="connsiteX2" fmla="*/ 0 w 93379"/>
                <a:gd name="connsiteY2" fmla="*/ 30802 h 30802"/>
                <a:gd name="connsiteX3" fmla="*/ 82120 w 93379"/>
                <a:gd name="connsiteY3" fmla="*/ 27856 h 30802"/>
                <a:gd name="connsiteX4" fmla="*/ 93379 w 93379"/>
                <a:gd name="connsiteY4" fmla="*/ 22445 h 3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379" h="30802">
                  <a:moveTo>
                    <a:pt x="93379" y="22445"/>
                  </a:moveTo>
                  <a:lnTo>
                    <a:pt x="81959" y="0"/>
                  </a:lnTo>
                  <a:cubicBezTo>
                    <a:pt x="59312" y="11559"/>
                    <a:pt x="31469" y="21869"/>
                    <a:pt x="0" y="30802"/>
                  </a:cubicBezTo>
                  <a:cubicBezTo>
                    <a:pt x="27363" y="30002"/>
                    <a:pt x="54789" y="29009"/>
                    <a:pt x="82120" y="27856"/>
                  </a:cubicBezTo>
                  <a:cubicBezTo>
                    <a:pt x="86001" y="26063"/>
                    <a:pt x="89754" y="24270"/>
                    <a:pt x="93379" y="22445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EF88D6D0-C278-4B8F-8732-FC3A05FC7CD7}"/>
                </a:ext>
              </a:extLst>
            </p:cNvPr>
            <p:cNvSpPr/>
            <p:nvPr/>
          </p:nvSpPr>
          <p:spPr>
            <a:xfrm>
              <a:off x="6973758" y="7104503"/>
              <a:ext cx="1270063" cy="95063"/>
            </a:xfrm>
            <a:custGeom>
              <a:avLst/>
              <a:gdLst>
                <a:gd name="connsiteX0" fmla="*/ 1270064 w 1270063"/>
                <a:gd name="connsiteY0" fmla="*/ 36149 h 95063"/>
                <a:gd name="connsiteX1" fmla="*/ 943318 w 1270063"/>
                <a:gd name="connsiteY1" fmla="*/ 85810 h 95063"/>
                <a:gd name="connsiteX2" fmla="*/ 379226 w 1270063"/>
                <a:gd name="connsiteY2" fmla="*/ 92694 h 95063"/>
                <a:gd name="connsiteX3" fmla="*/ 317733 w 1270063"/>
                <a:gd name="connsiteY3" fmla="*/ 95064 h 95063"/>
                <a:gd name="connsiteX4" fmla="*/ 0 w 1270063"/>
                <a:gd name="connsiteY4" fmla="*/ 23342 h 95063"/>
                <a:gd name="connsiteX5" fmla="*/ 10265 w 1270063"/>
                <a:gd name="connsiteY5" fmla="*/ 0 h 95063"/>
                <a:gd name="connsiteX6" fmla="*/ 377269 w 1270063"/>
                <a:gd name="connsiteY6" fmla="*/ 67528 h 95063"/>
                <a:gd name="connsiteX7" fmla="*/ 944793 w 1270063"/>
                <a:gd name="connsiteY7" fmla="*/ 60740 h 95063"/>
                <a:gd name="connsiteX8" fmla="*/ 1200840 w 1270063"/>
                <a:gd name="connsiteY8" fmla="*/ 35157 h 95063"/>
                <a:gd name="connsiteX9" fmla="*/ 1270064 w 1270063"/>
                <a:gd name="connsiteY9" fmla="*/ 36149 h 9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0063" h="95063">
                  <a:moveTo>
                    <a:pt x="1270064" y="36149"/>
                  </a:moveTo>
                  <a:cubicBezTo>
                    <a:pt x="1190094" y="74764"/>
                    <a:pt x="1051966" y="92214"/>
                    <a:pt x="943318" y="85810"/>
                  </a:cubicBezTo>
                  <a:cubicBezTo>
                    <a:pt x="778918" y="76141"/>
                    <a:pt x="650895" y="71306"/>
                    <a:pt x="379226" y="92694"/>
                  </a:cubicBezTo>
                  <a:cubicBezTo>
                    <a:pt x="358119" y="94327"/>
                    <a:pt x="337589" y="95064"/>
                    <a:pt x="317733" y="95064"/>
                  </a:cubicBezTo>
                  <a:cubicBezTo>
                    <a:pt x="162603" y="95064"/>
                    <a:pt x="49945" y="48605"/>
                    <a:pt x="0" y="23342"/>
                  </a:cubicBezTo>
                  <a:cubicBezTo>
                    <a:pt x="3368" y="15497"/>
                    <a:pt x="6833" y="7781"/>
                    <a:pt x="10265" y="0"/>
                  </a:cubicBezTo>
                  <a:cubicBezTo>
                    <a:pt x="62905" y="26480"/>
                    <a:pt x="196510" y="81552"/>
                    <a:pt x="377269" y="67528"/>
                  </a:cubicBezTo>
                  <a:cubicBezTo>
                    <a:pt x="650574" y="46139"/>
                    <a:pt x="779399" y="50910"/>
                    <a:pt x="944793" y="60740"/>
                  </a:cubicBezTo>
                  <a:cubicBezTo>
                    <a:pt x="1027009" y="65575"/>
                    <a:pt x="1126034" y="56225"/>
                    <a:pt x="1200840" y="35157"/>
                  </a:cubicBezTo>
                  <a:cubicBezTo>
                    <a:pt x="1223743" y="36149"/>
                    <a:pt x="1246904" y="36469"/>
                    <a:pt x="1270064" y="36149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CCE0809-AF94-4651-8772-99C19A551F07}"/>
                </a:ext>
              </a:extLst>
            </p:cNvPr>
            <p:cNvSpPr/>
            <p:nvPr/>
          </p:nvSpPr>
          <p:spPr>
            <a:xfrm>
              <a:off x="6899914" y="7273787"/>
              <a:ext cx="1448930" cy="111201"/>
            </a:xfrm>
            <a:custGeom>
              <a:avLst/>
              <a:gdLst>
                <a:gd name="connsiteX0" fmla="*/ 410406 w 1448930"/>
                <a:gd name="connsiteY0" fmla="*/ 107423 h 111201"/>
                <a:gd name="connsiteX1" fmla="*/ 1043080 w 1448930"/>
                <a:gd name="connsiteY1" fmla="*/ 104958 h 111201"/>
                <a:gd name="connsiteX2" fmla="*/ 1448931 w 1448930"/>
                <a:gd name="connsiteY2" fmla="*/ 29105 h 111201"/>
                <a:gd name="connsiteX3" fmla="*/ 1442227 w 1448930"/>
                <a:gd name="connsiteY3" fmla="*/ 704 h 111201"/>
                <a:gd name="connsiteX4" fmla="*/ 1441104 w 1448930"/>
                <a:gd name="connsiteY4" fmla="*/ 0 h 111201"/>
                <a:gd name="connsiteX5" fmla="*/ 1045743 w 1448930"/>
                <a:gd name="connsiteY5" fmla="*/ 79919 h 111201"/>
                <a:gd name="connsiteX6" fmla="*/ 407936 w 1448930"/>
                <a:gd name="connsiteY6" fmla="*/ 82352 h 111201"/>
                <a:gd name="connsiteX7" fmla="*/ 9655 w 1448930"/>
                <a:gd name="connsiteY7" fmla="*/ 9670 h 111201"/>
                <a:gd name="connsiteX8" fmla="*/ 1989 w 1448930"/>
                <a:gd name="connsiteY8" fmla="*/ 28785 h 111201"/>
                <a:gd name="connsiteX9" fmla="*/ 0 w 1448930"/>
                <a:gd name="connsiteY9" fmla="*/ 33492 h 111201"/>
                <a:gd name="connsiteX10" fmla="*/ 333451 w 1448930"/>
                <a:gd name="connsiteY10" fmla="*/ 111201 h 111201"/>
                <a:gd name="connsiteX11" fmla="*/ 410406 w 1448930"/>
                <a:gd name="connsiteY11" fmla="*/ 107423 h 11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8930" h="111201">
                  <a:moveTo>
                    <a:pt x="410406" y="107423"/>
                  </a:moveTo>
                  <a:cubicBezTo>
                    <a:pt x="734522" y="75724"/>
                    <a:pt x="862000" y="85842"/>
                    <a:pt x="1043080" y="104958"/>
                  </a:cubicBezTo>
                  <a:cubicBezTo>
                    <a:pt x="1190254" y="120455"/>
                    <a:pt x="1383652" y="91126"/>
                    <a:pt x="1448931" y="29105"/>
                  </a:cubicBezTo>
                  <a:cubicBezTo>
                    <a:pt x="1446718" y="19628"/>
                    <a:pt x="1444472" y="10150"/>
                    <a:pt x="1442227" y="704"/>
                  </a:cubicBezTo>
                  <a:lnTo>
                    <a:pt x="1441104" y="0"/>
                  </a:lnTo>
                  <a:cubicBezTo>
                    <a:pt x="1400140" y="63013"/>
                    <a:pt x="1191313" y="95192"/>
                    <a:pt x="1045743" y="79919"/>
                  </a:cubicBezTo>
                  <a:cubicBezTo>
                    <a:pt x="863026" y="60676"/>
                    <a:pt x="734522" y="50494"/>
                    <a:pt x="407936" y="82352"/>
                  </a:cubicBezTo>
                  <a:cubicBezTo>
                    <a:pt x="219413" y="100731"/>
                    <a:pt x="75864" y="43482"/>
                    <a:pt x="9655" y="9670"/>
                  </a:cubicBezTo>
                  <a:cubicBezTo>
                    <a:pt x="7121" y="16041"/>
                    <a:pt x="4523" y="22413"/>
                    <a:pt x="1989" y="28785"/>
                  </a:cubicBezTo>
                  <a:cubicBezTo>
                    <a:pt x="1347" y="30386"/>
                    <a:pt x="642" y="31923"/>
                    <a:pt x="0" y="33492"/>
                  </a:cubicBezTo>
                  <a:cubicBezTo>
                    <a:pt x="60210" y="64358"/>
                    <a:pt x="177423" y="111201"/>
                    <a:pt x="333451" y="111201"/>
                  </a:cubicBezTo>
                  <a:cubicBezTo>
                    <a:pt x="358119" y="111201"/>
                    <a:pt x="383813" y="110017"/>
                    <a:pt x="410406" y="107423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95FA965A-88ED-43C9-BD96-AD9BEDFAE37A}"/>
                </a:ext>
              </a:extLst>
            </p:cNvPr>
            <p:cNvSpPr/>
            <p:nvPr/>
          </p:nvSpPr>
          <p:spPr>
            <a:xfrm>
              <a:off x="6816062" y="7459079"/>
              <a:ext cx="1579392" cy="115876"/>
            </a:xfrm>
            <a:custGeom>
              <a:avLst/>
              <a:gdLst>
                <a:gd name="connsiteX0" fmla="*/ 451498 w 1579392"/>
                <a:gd name="connsiteY0" fmla="*/ 106174 h 115876"/>
                <a:gd name="connsiteX1" fmla="*/ 1152979 w 1579392"/>
                <a:gd name="connsiteY1" fmla="*/ 108031 h 115876"/>
                <a:gd name="connsiteX2" fmla="*/ 1268717 w 1579392"/>
                <a:gd name="connsiteY2" fmla="*/ 115876 h 115876"/>
                <a:gd name="connsiteX3" fmla="*/ 1579392 w 1579392"/>
                <a:gd name="connsiteY3" fmla="*/ 48284 h 115876"/>
                <a:gd name="connsiteX4" fmla="*/ 1573522 w 1579392"/>
                <a:gd name="connsiteY4" fmla="*/ 21613 h 115876"/>
                <a:gd name="connsiteX5" fmla="*/ 1156604 w 1579392"/>
                <a:gd name="connsiteY5" fmla="*/ 83089 h 115876"/>
                <a:gd name="connsiteX6" fmla="*/ 448643 w 1579392"/>
                <a:gd name="connsiteY6" fmla="*/ 81168 h 115876"/>
                <a:gd name="connsiteX7" fmla="*/ 11741 w 1579392"/>
                <a:gd name="connsiteY7" fmla="*/ 0 h 115876"/>
                <a:gd name="connsiteX8" fmla="*/ 0 w 1579392"/>
                <a:gd name="connsiteY8" fmla="*/ 22733 h 115876"/>
                <a:gd name="connsiteX9" fmla="*/ 451498 w 1579392"/>
                <a:gd name="connsiteY9" fmla="*/ 106174 h 1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9392" h="115876">
                  <a:moveTo>
                    <a:pt x="451498" y="106174"/>
                  </a:moveTo>
                  <a:cubicBezTo>
                    <a:pt x="838455" y="62597"/>
                    <a:pt x="970391" y="81680"/>
                    <a:pt x="1152979" y="108031"/>
                  </a:cubicBezTo>
                  <a:cubicBezTo>
                    <a:pt x="1189484" y="113283"/>
                    <a:pt x="1228876" y="115876"/>
                    <a:pt x="1268717" y="115876"/>
                  </a:cubicBezTo>
                  <a:cubicBezTo>
                    <a:pt x="1390196" y="115844"/>
                    <a:pt x="1515910" y="91926"/>
                    <a:pt x="1579392" y="48284"/>
                  </a:cubicBezTo>
                  <a:cubicBezTo>
                    <a:pt x="1577467" y="39479"/>
                    <a:pt x="1575511" y="30578"/>
                    <a:pt x="1573522" y="21613"/>
                  </a:cubicBezTo>
                  <a:cubicBezTo>
                    <a:pt x="1507537" y="74316"/>
                    <a:pt x="1312920" y="105662"/>
                    <a:pt x="1156604" y="83089"/>
                  </a:cubicBezTo>
                  <a:cubicBezTo>
                    <a:pt x="972124" y="56513"/>
                    <a:pt x="838840" y="37270"/>
                    <a:pt x="448643" y="81168"/>
                  </a:cubicBezTo>
                  <a:cubicBezTo>
                    <a:pt x="244178" y="104253"/>
                    <a:pt x="86867" y="39927"/>
                    <a:pt x="11741" y="0"/>
                  </a:cubicBezTo>
                  <a:cubicBezTo>
                    <a:pt x="7827" y="7556"/>
                    <a:pt x="3914" y="15145"/>
                    <a:pt x="0" y="22733"/>
                  </a:cubicBezTo>
                  <a:cubicBezTo>
                    <a:pt x="77885" y="64614"/>
                    <a:pt x="238628" y="130220"/>
                    <a:pt x="451498" y="106174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0F9EF62E-4B72-47DC-8B20-A177AF0D9EB2}"/>
                </a:ext>
              </a:extLst>
            </p:cNvPr>
            <p:cNvSpPr/>
            <p:nvPr/>
          </p:nvSpPr>
          <p:spPr>
            <a:xfrm>
              <a:off x="6741417" y="7634766"/>
              <a:ext cx="1694937" cy="132429"/>
            </a:xfrm>
            <a:custGeom>
              <a:avLst/>
              <a:gdLst>
                <a:gd name="connsiteX0" fmla="*/ 483319 w 1694937"/>
                <a:gd name="connsiteY0" fmla="*/ 114531 h 132429"/>
                <a:gd name="connsiteX1" fmla="*/ 1242862 w 1694937"/>
                <a:gd name="connsiteY1" fmla="*/ 118758 h 132429"/>
                <a:gd name="connsiteX2" fmla="*/ 1253736 w 1694937"/>
                <a:gd name="connsiteY2" fmla="*/ 120711 h 132429"/>
                <a:gd name="connsiteX3" fmla="*/ 1396259 w 1694937"/>
                <a:gd name="connsiteY3" fmla="*/ 132430 h 132429"/>
                <a:gd name="connsiteX4" fmla="*/ 1694937 w 1694937"/>
                <a:gd name="connsiteY4" fmla="*/ 76429 h 132429"/>
                <a:gd name="connsiteX5" fmla="*/ 1690446 w 1694937"/>
                <a:gd name="connsiteY5" fmla="*/ 51102 h 132429"/>
                <a:gd name="connsiteX6" fmla="*/ 1258195 w 1694937"/>
                <a:gd name="connsiteY6" fmla="*/ 95928 h 132429"/>
                <a:gd name="connsiteX7" fmla="*/ 1247289 w 1694937"/>
                <a:gd name="connsiteY7" fmla="*/ 94007 h 132429"/>
                <a:gd name="connsiteX8" fmla="*/ 480208 w 1694937"/>
                <a:gd name="connsiteY8" fmla="*/ 89525 h 132429"/>
                <a:gd name="connsiteX9" fmla="*/ 4651 w 1694937"/>
                <a:gd name="connsiteY9" fmla="*/ 0 h 132429"/>
                <a:gd name="connsiteX10" fmla="*/ 0 w 1694937"/>
                <a:gd name="connsiteY10" fmla="*/ 25999 h 132429"/>
                <a:gd name="connsiteX11" fmla="*/ 483319 w 1694937"/>
                <a:gd name="connsiteY11" fmla="*/ 114531 h 13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4937" h="132429">
                  <a:moveTo>
                    <a:pt x="483319" y="114531"/>
                  </a:moveTo>
                  <a:cubicBezTo>
                    <a:pt x="916276" y="60612"/>
                    <a:pt x="1053249" y="85010"/>
                    <a:pt x="1242862" y="118758"/>
                  </a:cubicBezTo>
                  <a:lnTo>
                    <a:pt x="1253736" y="120711"/>
                  </a:lnTo>
                  <a:cubicBezTo>
                    <a:pt x="1298293" y="128620"/>
                    <a:pt x="1347083" y="132430"/>
                    <a:pt x="1396259" y="132430"/>
                  </a:cubicBezTo>
                  <a:cubicBezTo>
                    <a:pt x="1509462" y="132430"/>
                    <a:pt x="1624494" y="112290"/>
                    <a:pt x="1694937" y="76429"/>
                  </a:cubicBezTo>
                  <a:cubicBezTo>
                    <a:pt x="1693526" y="68264"/>
                    <a:pt x="1692050" y="59875"/>
                    <a:pt x="1690446" y="51102"/>
                  </a:cubicBezTo>
                  <a:cubicBezTo>
                    <a:pt x="1603034" y="99258"/>
                    <a:pt x="1411913" y="123272"/>
                    <a:pt x="1258195" y="95928"/>
                  </a:cubicBezTo>
                  <a:lnTo>
                    <a:pt x="1247289" y="94007"/>
                  </a:lnTo>
                  <a:cubicBezTo>
                    <a:pt x="1055494" y="59843"/>
                    <a:pt x="916949" y="35157"/>
                    <a:pt x="480208" y="89525"/>
                  </a:cubicBezTo>
                  <a:cubicBezTo>
                    <a:pt x="259800" y="116965"/>
                    <a:pt x="88599" y="45883"/>
                    <a:pt x="4651" y="0"/>
                  </a:cubicBezTo>
                  <a:cubicBezTo>
                    <a:pt x="2310" y="8997"/>
                    <a:pt x="866" y="17642"/>
                    <a:pt x="0" y="25999"/>
                  </a:cubicBezTo>
                  <a:cubicBezTo>
                    <a:pt x="89786" y="73675"/>
                    <a:pt x="262815" y="142003"/>
                    <a:pt x="483319" y="11453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64B4F69-F327-4BFD-B0F8-710E19B30B48}"/>
                </a:ext>
              </a:extLst>
            </p:cNvPr>
            <p:cNvSpPr/>
            <p:nvPr/>
          </p:nvSpPr>
          <p:spPr>
            <a:xfrm>
              <a:off x="7219475" y="6241105"/>
              <a:ext cx="858278" cy="451091"/>
            </a:xfrm>
            <a:custGeom>
              <a:avLst/>
              <a:gdLst>
                <a:gd name="connsiteX0" fmla="*/ 343010 w 858278"/>
                <a:gd name="connsiteY0" fmla="*/ 372230 h 451091"/>
                <a:gd name="connsiteX1" fmla="*/ 355617 w 858278"/>
                <a:gd name="connsiteY1" fmla="*/ 380683 h 451091"/>
                <a:gd name="connsiteX2" fmla="*/ 252390 w 858278"/>
                <a:gd name="connsiteY2" fmla="*/ 377737 h 451091"/>
                <a:gd name="connsiteX3" fmla="*/ 0 w 858278"/>
                <a:gd name="connsiteY3" fmla="*/ 364449 h 451091"/>
                <a:gd name="connsiteX4" fmla="*/ 236094 w 858278"/>
                <a:gd name="connsiteY4" fmla="*/ 401815 h 451091"/>
                <a:gd name="connsiteX5" fmla="*/ 152242 w 858278"/>
                <a:gd name="connsiteY5" fmla="*/ 406490 h 451091"/>
                <a:gd name="connsiteX6" fmla="*/ 156252 w 858278"/>
                <a:gd name="connsiteY6" fmla="*/ 416896 h 451091"/>
                <a:gd name="connsiteX7" fmla="*/ 194200 w 858278"/>
                <a:gd name="connsiteY7" fmla="*/ 436171 h 451091"/>
                <a:gd name="connsiteX8" fmla="*/ 233047 w 858278"/>
                <a:gd name="connsiteY8" fmla="*/ 423716 h 451091"/>
                <a:gd name="connsiteX9" fmla="*/ 375280 w 858278"/>
                <a:gd name="connsiteY9" fmla="*/ 423716 h 451091"/>
                <a:gd name="connsiteX10" fmla="*/ 432091 w 858278"/>
                <a:gd name="connsiteY10" fmla="*/ 451092 h 451091"/>
                <a:gd name="connsiteX11" fmla="*/ 424841 w 858278"/>
                <a:gd name="connsiteY11" fmla="*/ 404056 h 451091"/>
                <a:gd name="connsiteX12" fmla="*/ 858279 w 858278"/>
                <a:gd name="connsiteY12" fmla="*/ 326187 h 451091"/>
                <a:gd name="connsiteX13" fmla="*/ 850580 w 858278"/>
                <a:gd name="connsiteY13" fmla="*/ 302237 h 451091"/>
                <a:gd name="connsiteX14" fmla="*/ 420927 w 858278"/>
                <a:gd name="connsiteY14" fmla="*/ 379146 h 451091"/>
                <a:gd name="connsiteX15" fmla="*/ 354911 w 858278"/>
                <a:gd name="connsiteY15" fmla="*/ 24281 h 451091"/>
                <a:gd name="connsiteX16" fmla="*/ 95753 w 858278"/>
                <a:gd name="connsiteY16" fmla="*/ 36993 h 451091"/>
                <a:gd name="connsiteX17" fmla="*/ 95753 w 858278"/>
                <a:gd name="connsiteY17" fmla="*/ 57485 h 451091"/>
                <a:gd name="connsiteX18" fmla="*/ 283473 w 858278"/>
                <a:gd name="connsiteY18" fmla="*/ 46246 h 451091"/>
                <a:gd name="connsiteX19" fmla="*/ 296850 w 858278"/>
                <a:gd name="connsiteY19" fmla="*/ 58285 h 451091"/>
                <a:gd name="connsiteX20" fmla="*/ 285109 w 858278"/>
                <a:gd name="connsiteY20" fmla="*/ 69108 h 451091"/>
                <a:gd name="connsiteX21" fmla="*/ 96330 w 858278"/>
                <a:gd name="connsiteY21" fmla="*/ 79130 h 451091"/>
                <a:gd name="connsiteX22" fmla="*/ 99025 w 858278"/>
                <a:gd name="connsiteY22" fmla="*/ 111340 h 451091"/>
                <a:gd name="connsiteX23" fmla="*/ 293417 w 858278"/>
                <a:gd name="connsiteY23" fmla="*/ 100038 h 451091"/>
                <a:gd name="connsiteX24" fmla="*/ 306794 w 858278"/>
                <a:gd name="connsiteY24" fmla="*/ 112397 h 451091"/>
                <a:gd name="connsiteX25" fmla="*/ 294957 w 858278"/>
                <a:gd name="connsiteY25" fmla="*/ 121330 h 451091"/>
                <a:gd name="connsiteX26" fmla="*/ 101174 w 858278"/>
                <a:gd name="connsiteY26" fmla="*/ 130199 h 451091"/>
                <a:gd name="connsiteX27" fmla="*/ 106435 w 858278"/>
                <a:gd name="connsiteY27" fmla="*/ 170511 h 451091"/>
                <a:gd name="connsiteX28" fmla="*/ 303330 w 858278"/>
                <a:gd name="connsiteY28" fmla="*/ 156999 h 451091"/>
                <a:gd name="connsiteX29" fmla="*/ 316738 w 858278"/>
                <a:gd name="connsiteY29" fmla="*/ 168046 h 451091"/>
                <a:gd name="connsiteX30" fmla="*/ 304901 w 858278"/>
                <a:gd name="connsiteY30" fmla="*/ 187001 h 451091"/>
                <a:gd name="connsiteX31" fmla="*/ 111279 w 858278"/>
                <a:gd name="connsiteY31" fmla="*/ 203298 h 451091"/>
                <a:gd name="connsiteX32" fmla="*/ 114551 w 858278"/>
                <a:gd name="connsiteY32" fmla="*/ 224047 h 451091"/>
                <a:gd name="connsiteX33" fmla="*/ 313274 w 858278"/>
                <a:gd name="connsiteY33" fmla="*/ 210759 h 451091"/>
                <a:gd name="connsiteX34" fmla="*/ 326650 w 858278"/>
                <a:gd name="connsiteY34" fmla="*/ 222061 h 451091"/>
                <a:gd name="connsiteX35" fmla="*/ 314846 w 858278"/>
                <a:gd name="connsiteY35" fmla="*/ 239127 h 451091"/>
                <a:gd name="connsiteX36" fmla="*/ 119651 w 858278"/>
                <a:gd name="connsiteY36" fmla="*/ 254208 h 451091"/>
                <a:gd name="connsiteX37" fmla="*/ 123757 w 858278"/>
                <a:gd name="connsiteY37" fmla="*/ 277486 h 451091"/>
                <a:gd name="connsiteX38" fmla="*/ 323122 w 858278"/>
                <a:gd name="connsiteY38" fmla="*/ 264614 h 451091"/>
                <a:gd name="connsiteX39" fmla="*/ 336530 w 858278"/>
                <a:gd name="connsiteY39" fmla="*/ 276077 h 451091"/>
                <a:gd name="connsiteX40" fmla="*/ 324790 w 858278"/>
                <a:gd name="connsiteY40" fmla="*/ 291350 h 451091"/>
                <a:gd name="connsiteX41" fmla="*/ 128825 w 858278"/>
                <a:gd name="connsiteY41" fmla="*/ 305118 h 451091"/>
                <a:gd name="connsiteX42" fmla="*/ 133926 w 858278"/>
                <a:gd name="connsiteY42" fmla="*/ 330925 h 451091"/>
                <a:gd name="connsiteX43" fmla="*/ 333066 w 858278"/>
                <a:gd name="connsiteY43" fmla="*/ 318374 h 451091"/>
                <a:gd name="connsiteX44" fmla="*/ 346442 w 858278"/>
                <a:gd name="connsiteY44" fmla="*/ 330189 h 451091"/>
                <a:gd name="connsiteX45" fmla="*/ 334638 w 858278"/>
                <a:gd name="connsiteY45" fmla="*/ 343541 h 451091"/>
                <a:gd name="connsiteX46" fmla="*/ 139283 w 858278"/>
                <a:gd name="connsiteY46" fmla="*/ 355836 h 451091"/>
                <a:gd name="connsiteX47" fmla="*/ 141753 w 858278"/>
                <a:gd name="connsiteY47" fmla="*/ 366882 h 451091"/>
                <a:gd name="connsiteX48" fmla="*/ 7410 w 858278"/>
                <a:gd name="connsiteY48" fmla="*/ 340403 h 451091"/>
                <a:gd name="connsiteX49" fmla="*/ 0 w 858278"/>
                <a:gd name="connsiteY49" fmla="*/ 364449 h 45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58278" h="451091">
                  <a:moveTo>
                    <a:pt x="343010" y="372230"/>
                  </a:moveTo>
                  <a:cubicBezTo>
                    <a:pt x="348688" y="371365"/>
                    <a:pt x="353724" y="375367"/>
                    <a:pt x="355617" y="380683"/>
                  </a:cubicBezTo>
                  <a:cubicBezTo>
                    <a:pt x="318823" y="380811"/>
                    <a:pt x="284307" y="379690"/>
                    <a:pt x="252390" y="377737"/>
                  </a:cubicBezTo>
                  <a:close/>
                  <a:moveTo>
                    <a:pt x="0" y="364449"/>
                  </a:moveTo>
                  <a:cubicBezTo>
                    <a:pt x="1828" y="365025"/>
                    <a:pt x="91005" y="391569"/>
                    <a:pt x="236094" y="401815"/>
                  </a:cubicBezTo>
                  <a:lnTo>
                    <a:pt x="152242" y="406490"/>
                  </a:lnTo>
                  <a:cubicBezTo>
                    <a:pt x="153718" y="410940"/>
                    <a:pt x="155033" y="414462"/>
                    <a:pt x="156252" y="416896"/>
                  </a:cubicBezTo>
                  <a:cubicBezTo>
                    <a:pt x="161866" y="427910"/>
                    <a:pt x="176301" y="433642"/>
                    <a:pt x="194200" y="436171"/>
                  </a:cubicBezTo>
                  <a:cubicBezTo>
                    <a:pt x="201995" y="426501"/>
                    <a:pt x="218355" y="424548"/>
                    <a:pt x="233047" y="423716"/>
                  </a:cubicBezTo>
                  <a:cubicBezTo>
                    <a:pt x="247257" y="422147"/>
                    <a:pt x="323122" y="409211"/>
                    <a:pt x="375280" y="423716"/>
                  </a:cubicBezTo>
                  <a:cubicBezTo>
                    <a:pt x="397543" y="429960"/>
                    <a:pt x="416437" y="440206"/>
                    <a:pt x="432091" y="451092"/>
                  </a:cubicBezTo>
                  <a:cubicBezTo>
                    <a:pt x="429717" y="435467"/>
                    <a:pt x="427311" y="419746"/>
                    <a:pt x="424841" y="404056"/>
                  </a:cubicBezTo>
                  <a:cubicBezTo>
                    <a:pt x="551742" y="398325"/>
                    <a:pt x="699685" y="377064"/>
                    <a:pt x="858279" y="326187"/>
                  </a:cubicBezTo>
                  <a:lnTo>
                    <a:pt x="850580" y="302237"/>
                  </a:lnTo>
                  <a:cubicBezTo>
                    <a:pt x="693077" y="352762"/>
                    <a:pt x="546384" y="373638"/>
                    <a:pt x="420927" y="379146"/>
                  </a:cubicBezTo>
                  <a:cubicBezTo>
                    <a:pt x="393693" y="206885"/>
                    <a:pt x="364374" y="44517"/>
                    <a:pt x="354911" y="24281"/>
                  </a:cubicBezTo>
                  <a:cubicBezTo>
                    <a:pt x="334060" y="-20225"/>
                    <a:pt x="115769" y="3949"/>
                    <a:pt x="95753" y="36993"/>
                  </a:cubicBezTo>
                  <a:cubicBezTo>
                    <a:pt x="94438" y="39298"/>
                    <a:pt x="95913" y="49704"/>
                    <a:pt x="95753" y="57485"/>
                  </a:cubicBezTo>
                  <a:lnTo>
                    <a:pt x="283473" y="46246"/>
                  </a:lnTo>
                  <a:cubicBezTo>
                    <a:pt x="290210" y="45446"/>
                    <a:pt x="296433" y="51401"/>
                    <a:pt x="296850" y="58285"/>
                  </a:cubicBezTo>
                  <a:cubicBezTo>
                    <a:pt x="297363" y="65265"/>
                    <a:pt x="292006" y="68723"/>
                    <a:pt x="285109" y="69108"/>
                  </a:cubicBezTo>
                  <a:lnTo>
                    <a:pt x="96330" y="79130"/>
                  </a:lnTo>
                  <a:cubicBezTo>
                    <a:pt x="96908" y="88543"/>
                    <a:pt x="97806" y="99365"/>
                    <a:pt x="99025" y="111340"/>
                  </a:cubicBezTo>
                  <a:lnTo>
                    <a:pt x="293417" y="100038"/>
                  </a:lnTo>
                  <a:cubicBezTo>
                    <a:pt x="300218" y="99205"/>
                    <a:pt x="306377" y="105417"/>
                    <a:pt x="306794" y="112397"/>
                  </a:cubicBezTo>
                  <a:cubicBezTo>
                    <a:pt x="307211" y="119281"/>
                    <a:pt x="301950" y="120914"/>
                    <a:pt x="294957" y="121330"/>
                  </a:cubicBezTo>
                  <a:lnTo>
                    <a:pt x="101174" y="130199"/>
                  </a:lnTo>
                  <a:cubicBezTo>
                    <a:pt x="102650" y="142879"/>
                    <a:pt x="104446" y="156423"/>
                    <a:pt x="106435" y="170511"/>
                  </a:cubicBezTo>
                  <a:lnTo>
                    <a:pt x="303330" y="156999"/>
                  </a:lnTo>
                  <a:cubicBezTo>
                    <a:pt x="310226" y="156103"/>
                    <a:pt x="316225" y="161098"/>
                    <a:pt x="316738" y="168046"/>
                  </a:cubicBezTo>
                  <a:cubicBezTo>
                    <a:pt x="317123" y="174930"/>
                    <a:pt x="311894" y="186489"/>
                    <a:pt x="304901" y="187001"/>
                  </a:cubicBezTo>
                  <a:lnTo>
                    <a:pt x="111279" y="203298"/>
                  </a:lnTo>
                  <a:cubicBezTo>
                    <a:pt x="112337" y="210182"/>
                    <a:pt x="113492" y="217066"/>
                    <a:pt x="114551" y="224047"/>
                  </a:cubicBezTo>
                  <a:lnTo>
                    <a:pt x="313274" y="210759"/>
                  </a:lnTo>
                  <a:cubicBezTo>
                    <a:pt x="319850" y="209862"/>
                    <a:pt x="326169" y="215177"/>
                    <a:pt x="326650" y="222061"/>
                  </a:cubicBezTo>
                  <a:cubicBezTo>
                    <a:pt x="327067" y="229042"/>
                    <a:pt x="321806" y="238711"/>
                    <a:pt x="314846" y="239127"/>
                  </a:cubicBezTo>
                  <a:lnTo>
                    <a:pt x="119651" y="254208"/>
                  </a:lnTo>
                  <a:cubicBezTo>
                    <a:pt x="120966" y="262085"/>
                    <a:pt x="122345" y="269769"/>
                    <a:pt x="123757" y="277486"/>
                  </a:cubicBezTo>
                  <a:lnTo>
                    <a:pt x="323122" y="264614"/>
                  </a:lnTo>
                  <a:cubicBezTo>
                    <a:pt x="329858" y="263622"/>
                    <a:pt x="336113" y="269193"/>
                    <a:pt x="336530" y="276077"/>
                  </a:cubicBezTo>
                  <a:cubicBezTo>
                    <a:pt x="337011" y="283057"/>
                    <a:pt x="331686" y="290934"/>
                    <a:pt x="324790" y="291350"/>
                  </a:cubicBezTo>
                  <a:lnTo>
                    <a:pt x="128825" y="305118"/>
                  </a:lnTo>
                  <a:cubicBezTo>
                    <a:pt x="130557" y="313955"/>
                    <a:pt x="132290" y="322632"/>
                    <a:pt x="133926" y="330925"/>
                  </a:cubicBezTo>
                  <a:lnTo>
                    <a:pt x="333066" y="318374"/>
                  </a:lnTo>
                  <a:cubicBezTo>
                    <a:pt x="339898" y="317413"/>
                    <a:pt x="346057" y="323209"/>
                    <a:pt x="346442" y="330189"/>
                  </a:cubicBezTo>
                  <a:cubicBezTo>
                    <a:pt x="346859" y="337169"/>
                    <a:pt x="341599" y="343125"/>
                    <a:pt x="334638" y="343541"/>
                  </a:cubicBezTo>
                  <a:lnTo>
                    <a:pt x="139283" y="355836"/>
                  </a:lnTo>
                  <a:cubicBezTo>
                    <a:pt x="140117" y="359710"/>
                    <a:pt x="140919" y="363296"/>
                    <a:pt x="141753" y="366882"/>
                  </a:cubicBezTo>
                  <a:cubicBezTo>
                    <a:pt x="57772" y="355356"/>
                    <a:pt x="8757" y="340819"/>
                    <a:pt x="7410" y="340403"/>
                  </a:cubicBezTo>
                  <a:lnTo>
                    <a:pt x="0" y="364449"/>
                  </a:ln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B7B56B72-E850-486E-9627-BC2A5D33AF19}"/>
                </a:ext>
              </a:extLst>
            </p:cNvPr>
            <p:cNvSpPr/>
            <p:nvPr/>
          </p:nvSpPr>
          <p:spPr>
            <a:xfrm>
              <a:off x="7054659" y="6929584"/>
              <a:ext cx="640212" cy="160117"/>
            </a:xfrm>
            <a:custGeom>
              <a:avLst/>
              <a:gdLst>
                <a:gd name="connsiteX0" fmla="*/ 0 w 640212"/>
                <a:gd name="connsiteY0" fmla="*/ 22861 h 160117"/>
                <a:gd name="connsiteX1" fmla="*/ 298486 w 640212"/>
                <a:gd name="connsiteY1" fmla="*/ 84658 h 160117"/>
                <a:gd name="connsiteX2" fmla="*/ 340957 w 640212"/>
                <a:gd name="connsiteY2" fmla="*/ 83505 h 160117"/>
                <a:gd name="connsiteX3" fmla="*/ 394078 w 640212"/>
                <a:gd name="connsiteY3" fmla="*/ 80719 h 160117"/>
                <a:gd name="connsiteX4" fmla="*/ 522230 w 640212"/>
                <a:gd name="connsiteY4" fmla="*/ 74220 h 160117"/>
                <a:gd name="connsiteX5" fmla="*/ 547571 w 640212"/>
                <a:gd name="connsiteY5" fmla="*/ 159422 h 160117"/>
                <a:gd name="connsiteX6" fmla="*/ 637646 w 640212"/>
                <a:gd name="connsiteY6" fmla="*/ 125001 h 160117"/>
                <a:gd name="connsiteX7" fmla="*/ 637550 w 640212"/>
                <a:gd name="connsiteY7" fmla="*/ 69993 h 160117"/>
                <a:gd name="connsiteX8" fmla="*/ 640213 w 640212"/>
                <a:gd name="connsiteY8" fmla="*/ 69897 h 160117"/>
                <a:gd name="connsiteX9" fmla="*/ 611535 w 640212"/>
                <a:gd name="connsiteY9" fmla="*/ 52543 h 160117"/>
                <a:gd name="connsiteX10" fmla="*/ 611792 w 640212"/>
                <a:gd name="connsiteY10" fmla="*/ 51454 h 160117"/>
                <a:gd name="connsiteX11" fmla="*/ 611631 w 640212"/>
                <a:gd name="connsiteY11" fmla="*/ 51550 h 160117"/>
                <a:gd name="connsiteX12" fmla="*/ 530570 w 640212"/>
                <a:gd name="connsiteY12" fmla="*/ 55809 h 160117"/>
                <a:gd name="connsiteX13" fmla="*/ 522037 w 640212"/>
                <a:gd name="connsiteY13" fmla="*/ 51902 h 160117"/>
                <a:gd name="connsiteX14" fmla="*/ 517514 w 640212"/>
                <a:gd name="connsiteY14" fmla="*/ 49245 h 160117"/>
                <a:gd name="connsiteX15" fmla="*/ 392763 w 640212"/>
                <a:gd name="connsiteY15" fmla="*/ 55553 h 160117"/>
                <a:gd name="connsiteX16" fmla="*/ 339642 w 640212"/>
                <a:gd name="connsiteY16" fmla="*/ 58338 h 160117"/>
                <a:gd name="connsiteX17" fmla="*/ 10842 w 640212"/>
                <a:gd name="connsiteY17" fmla="*/ 0 h 160117"/>
                <a:gd name="connsiteX18" fmla="*/ 0 w 640212"/>
                <a:gd name="connsiteY18" fmla="*/ 22861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0212" h="160117">
                  <a:moveTo>
                    <a:pt x="0" y="22861"/>
                  </a:moveTo>
                  <a:cubicBezTo>
                    <a:pt x="40803" y="42201"/>
                    <a:pt x="147398" y="84658"/>
                    <a:pt x="298486" y="84658"/>
                  </a:cubicBezTo>
                  <a:cubicBezTo>
                    <a:pt x="312311" y="84658"/>
                    <a:pt x="326426" y="84241"/>
                    <a:pt x="340957" y="83505"/>
                  </a:cubicBezTo>
                  <a:lnTo>
                    <a:pt x="394078" y="80719"/>
                  </a:lnTo>
                  <a:cubicBezTo>
                    <a:pt x="440367" y="78286"/>
                    <a:pt x="482581" y="76077"/>
                    <a:pt x="522230" y="74220"/>
                  </a:cubicBezTo>
                  <a:cubicBezTo>
                    <a:pt x="531693" y="123112"/>
                    <a:pt x="540707" y="157885"/>
                    <a:pt x="547571" y="159422"/>
                  </a:cubicBezTo>
                  <a:cubicBezTo>
                    <a:pt x="571726" y="164833"/>
                    <a:pt x="618207" y="137297"/>
                    <a:pt x="637646" y="125001"/>
                  </a:cubicBezTo>
                  <a:cubicBezTo>
                    <a:pt x="640790" y="123048"/>
                    <a:pt x="640437" y="102716"/>
                    <a:pt x="637550" y="69993"/>
                  </a:cubicBezTo>
                  <a:cubicBezTo>
                    <a:pt x="638416" y="69961"/>
                    <a:pt x="639314" y="69929"/>
                    <a:pt x="640213" y="69897"/>
                  </a:cubicBezTo>
                  <a:cubicBezTo>
                    <a:pt x="630589" y="64326"/>
                    <a:pt x="620998" y="58530"/>
                    <a:pt x="611535" y="52543"/>
                  </a:cubicBezTo>
                  <a:lnTo>
                    <a:pt x="611792" y="51454"/>
                  </a:lnTo>
                  <a:cubicBezTo>
                    <a:pt x="611695" y="51454"/>
                    <a:pt x="611695" y="51550"/>
                    <a:pt x="611631" y="51550"/>
                  </a:cubicBezTo>
                  <a:cubicBezTo>
                    <a:pt x="587573" y="60484"/>
                    <a:pt x="555110" y="64422"/>
                    <a:pt x="530570" y="55809"/>
                  </a:cubicBezTo>
                  <a:cubicBezTo>
                    <a:pt x="527523" y="54752"/>
                    <a:pt x="524732" y="53375"/>
                    <a:pt x="522037" y="51902"/>
                  </a:cubicBezTo>
                  <a:cubicBezTo>
                    <a:pt x="520498" y="51038"/>
                    <a:pt x="518990" y="50205"/>
                    <a:pt x="517514" y="49245"/>
                  </a:cubicBezTo>
                  <a:cubicBezTo>
                    <a:pt x="478828" y="51070"/>
                    <a:pt x="437704" y="53183"/>
                    <a:pt x="392763" y="55553"/>
                  </a:cubicBezTo>
                  <a:lnTo>
                    <a:pt x="339642" y="58338"/>
                  </a:lnTo>
                  <a:cubicBezTo>
                    <a:pt x="173414" y="67207"/>
                    <a:pt x="53057" y="19660"/>
                    <a:pt x="10842" y="0"/>
                  </a:cubicBezTo>
                  <a:cubicBezTo>
                    <a:pt x="7314" y="7620"/>
                    <a:pt x="3593" y="15241"/>
                    <a:pt x="0" y="2286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4DE0FFB4-271E-4701-8A93-7C56AA5B0950}"/>
              </a:ext>
            </a:extLst>
          </p:cNvPr>
          <p:cNvGrpSpPr/>
          <p:nvPr/>
        </p:nvGrpSpPr>
        <p:grpSpPr>
          <a:xfrm>
            <a:off x="15269748" y="4886103"/>
            <a:ext cx="1686123" cy="3102949"/>
            <a:chOff x="2619309" y="5091084"/>
            <a:chExt cx="2259839" cy="4090239"/>
          </a:xfrm>
        </p:grpSpPr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0BBF2AC3-0C0F-4848-B525-88C374879E3A}"/>
                </a:ext>
              </a:extLst>
            </p:cNvPr>
            <p:cNvSpPr/>
            <p:nvPr/>
          </p:nvSpPr>
          <p:spPr>
            <a:xfrm>
              <a:off x="4608231" y="7131988"/>
              <a:ext cx="21437" cy="48252"/>
            </a:xfrm>
            <a:custGeom>
              <a:avLst/>
              <a:gdLst>
                <a:gd name="connsiteX0" fmla="*/ 2556 w 21437"/>
                <a:gd name="connsiteY0" fmla="*/ 33489 h 48252"/>
                <a:gd name="connsiteX1" fmla="*/ 3866 w 21437"/>
                <a:gd name="connsiteY1" fmla="*/ 48252 h 48252"/>
                <a:gd name="connsiteX2" fmla="*/ 21437 w 21437"/>
                <a:gd name="connsiteY2" fmla="*/ 31348 h 48252"/>
                <a:gd name="connsiteX3" fmla="*/ 13258 w 21437"/>
                <a:gd name="connsiteY3" fmla="*/ 0 h 48252"/>
                <a:gd name="connsiteX4" fmla="*/ 0 w 21437"/>
                <a:gd name="connsiteY4" fmla="*/ 3451 h 48252"/>
                <a:gd name="connsiteX5" fmla="*/ 9457 w 21437"/>
                <a:gd name="connsiteY5" fmla="*/ 39624 h 48252"/>
                <a:gd name="connsiteX6" fmla="*/ 2556 w 21437"/>
                <a:gd name="connsiteY6" fmla="*/ 33489 h 4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37" h="48252">
                  <a:moveTo>
                    <a:pt x="2556" y="33489"/>
                  </a:moveTo>
                  <a:lnTo>
                    <a:pt x="3866" y="48252"/>
                  </a:lnTo>
                  <a:lnTo>
                    <a:pt x="21437" y="31348"/>
                  </a:lnTo>
                  <a:lnTo>
                    <a:pt x="13258" y="0"/>
                  </a:lnTo>
                  <a:lnTo>
                    <a:pt x="0" y="3451"/>
                  </a:lnTo>
                  <a:lnTo>
                    <a:pt x="9457" y="39624"/>
                  </a:lnTo>
                  <a:cubicBezTo>
                    <a:pt x="8594" y="36333"/>
                    <a:pt x="5878" y="33936"/>
                    <a:pt x="2556" y="33489"/>
                  </a:cubicBezTo>
                </a:path>
              </a:pathLst>
            </a:custGeom>
            <a:solidFill>
              <a:srgbClr val="E63747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1CB46426-6861-4A5B-9844-CC2B55DFD7EB}"/>
                </a:ext>
              </a:extLst>
            </p:cNvPr>
            <p:cNvSpPr/>
            <p:nvPr/>
          </p:nvSpPr>
          <p:spPr>
            <a:xfrm>
              <a:off x="4678132" y="7451475"/>
              <a:ext cx="19488" cy="31379"/>
            </a:xfrm>
            <a:custGeom>
              <a:avLst/>
              <a:gdLst>
                <a:gd name="connsiteX0" fmla="*/ 6102 w 19488"/>
                <a:gd name="connsiteY0" fmla="*/ 31380 h 31379"/>
                <a:gd name="connsiteX1" fmla="*/ 0 w 19488"/>
                <a:gd name="connsiteY1" fmla="*/ 2876 h 31379"/>
                <a:gd name="connsiteX2" fmla="*/ 13386 w 19488"/>
                <a:gd name="connsiteY2" fmla="*/ 0 h 31379"/>
                <a:gd name="connsiteX3" fmla="*/ 19488 w 19488"/>
                <a:gd name="connsiteY3" fmla="*/ 28504 h 31379"/>
                <a:gd name="connsiteX4" fmla="*/ 6102 w 19488"/>
                <a:gd name="connsiteY4" fmla="*/ 31380 h 3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88" h="31379">
                  <a:moveTo>
                    <a:pt x="6102" y="31380"/>
                  </a:moveTo>
                  <a:lnTo>
                    <a:pt x="0" y="2876"/>
                  </a:lnTo>
                  <a:lnTo>
                    <a:pt x="13386" y="0"/>
                  </a:lnTo>
                  <a:lnTo>
                    <a:pt x="19488" y="28504"/>
                  </a:lnTo>
                  <a:lnTo>
                    <a:pt x="6102" y="31380"/>
                  </a:lnTo>
                </a:path>
              </a:pathLst>
            </a:custGeom>
            <a:solidFill>
              <a:srgbClr val="E63747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1093C2BD-B9F4-40DD-9B5B-51D0E0F9E81B}"/>
                </a:ext>
              </a:extLst>
            </p:cNvPr>
            <p:cNvSpPr/>
            <p:nvPr/>
          </p:nvSpPr>
          <p:spPr>
            <a:xfrm>
              <a:off x="4701391" y="7109939"/>
              <a:ext cx="18114" cy="30996"/>
            </a:xfrm>
            <a:custGeom>
              <a:avLst/>
              <a:gdLst>
                <a:gd name="connsiteX0" fmla="*/ 17188 w 18114"/>
                <a:gd name="connsiteY0" fmla="*/ 28983 h 30996"/>
                <a:gd name="connsiteX1" fmla="*/ 18114 w 18114"/>
                <a:gd name="connsiteY1" fmla="*/ 28824 h 30996"/>
                <a:gd name="connsiteX2" fmla="*/ 13514 w 18114"/>
                <a:gd name="connsiteY2" fmla="*/ 0 h 30996"/>
                <a:gd name="connsiteX3" fmla="*/ 0 w 18114"/>
                <a:gd name="connsiteY3" fmla="*/ 2173 h 30996"/>
                <a:gd name="connsiteX4" fmla="*/ 4600 w 18114"/>
                <a:gd name="connsiteY4" fmla="*/ 30996 h 30996"/>
                <a:gd name="connsiteX5" fmla="*/ 17188 w 18114"/>
                <a:gd name="connsiteY5" fmla="*/ 28983 h 3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4" h="30996">
                  <a:moveTo>
                    <a:pt x="17188" y="28983"/>
                  </a:moveTo>
                  <a:lnTo>
                    <a:pt x="18114" y="28824"/>
                  </a:lnTo>
                  <a:lnTo>
                    <a:pt x="13514" y="0"/>
                  </a:lnTo>
                  <a:lnTo>
                    <a:pt x="0" y="2173"/>
                  </a:lnTo>
                  <a:lnTo>
                    <a:pt x="4600" y="30996"/>
                  </a:lnTo>
                  <a:lnTo>
                    <a:pt x="17188" y="28983"/>
                  </a:lnTo>
                </a:path>
              </a:pathLst>
            </a:custGeom>
            <a:solidFill>
              <a:srgbClr val="E63747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549BA731-3EDC-45AA-AC7E-918CE3D8F8A3}"/>
                </a:ext>
              </a:extLst>
            </p:cNvPr>
            <p:cNvSpPr/>
            <p:nvPr/>
          </p:nvSpPr>
          <p:spPr>
            <a:xfrm>
              <a:off x="2635734" y="5107438"/>
              <a:ext cx="2221178" cy="4057536"/>
            </a:xfrm>
            <a:custGeom>
              <a:avLst/>
              <a:gdLst>
                <a:gd name="connsiteX0" fmla="*/ 2131309 w 2221178"/>
                <a:gd name="connsiteY0" fmla="*/ 2057624 h 4057536"/>
                <a:gd name="connsiteX1" fmla="*/ 2095847 w 2221178"/>
                <a:gd name="connsiteY1" fmla="*/ 2063056 h 4057536"/>
                <a:gd name="connsiteX2" fmla="*/ 2090480 w 2221178"/>
                <a:gd name="connsiteY2" fmla="*/ 2063759 h 4057536"/>
                <a:gd name="connsiteX3" fmla="*/ 2090512 w 2221178"/>
                <a:gd name="connsiteY3" fmla="*/ 2063855 h 4057536"/>
                <a:gd name="connsiteX4" fmla="*/ 2073675 w 2221178"/>
                <a:gd name="connsiteY4" fmla="*/ 2067019 h 4057536"/>
                <a:gd name="connsiteX5" fmla="*/ 2012623 w 2221178"/>
                <a:gd name="connsiteY5" fmla="*/ 2080312 h 4057536"/>
                <a:gd name="connsiteX6" fmla="*/ 1977800 w 2221178"/>
                <a:gd name="connsiteY6" fmla="*/ 2089036 h 4057536"/>
                <a:gd name="connsiteX7" fmla="*/ 1977864 w 2221178"/>
                <a:gd name="connsiteY7" fmla="*/ 2089930 h 4057536"/>
                <a:gd name="connsiteX8" fmla="*/ 1968375 w 2221178"/>
                <a:gd name="connsiteY8" fmla="*/ 2092966 h 4057536"/>
                <a:gd name="connsiteX9" fmla="*/ 1916748 w 2221178"/>
                <a:gd name="connsiteY9" fmla="*/ 2145628 h 4057536"/>
                <a:gd name="connsiteX10" fmla="*/ 1913169 w 2221178"/>
                <a:gd name="connsiteY10" fmla="*/ 2154160 h 4057536"/>
                <a:gd name="connsiteX11" fmla="*/ 1904032 w 2221178"/>
                <a:gd name="connsiteY11" fmla="*/ 2155534 h 4057536"/>
                <a:gd name="connsiteX12" fmla="*/ 1838827 w 2221178"/>
                <a:gd name="connsiteY12" fmla="*/ 2166527 h 4057536"/>
                <a:gd name="connsiteX13" fmla="*/ 1838188 w 2221178"/>
                <a:gd name="connsiteY13" fmla="*/ 2166655 h 4057536"/>
                <a:gd name="connsiteX14" fmla="*/ 1777679 w 2221178"/>
                <a:gd name="connsiteY14" fmla="*/ 2174356 h 4057536"/>
                <a:gd name="connsiteX15" fmla="*/ 1785122 w 2221178"/>
                <a:gd name="connsiteY15" fmla="*/ 2150102 h 4057536"/>
                <a:gd name="connsiteX16" fmla="*/ 1785570 w 2221178"/>
                <a:gd name="connsiteY16" fmla="*/ 2148313 h 4057536"/>
                <a:gd name="connsiteX17" fmla="*/ 1779883 w 2221178"/>
                <a:gd name="connsiteY17" fmla="*/ 2132015 h 4057536"/>
                <a:gd name="connsiteX18" fmla="*/ 1727297 w 2221178"/>
                <a:gd name="connsiteY18" fmla="*/ 2112842 h 4057536"/>
                <a:gd name="connsiteX19" fmla="*/ 1695732 w 2221178"/>
                <a:gd name="connsiteY19" fmla="*/ 2119329 h 4057536"/>
                <a:gd name="connsiteX20" fmla="*/ 1682921 w 2221178"/>
                <a:gd name="connsiteY20" fmla="*/ 2125273 h 4057536"/>
                <a:gd name="connsiteX21" fmla="*/ 1675477 w 2221178"/>
                <a:gd name="connsiteY21" fmla="*/ 2113961 h 4057536"/>
                <a:gd name="connsiteX22" fmla="*/ 1569954 w 2221178"/>
                <a:gd name="connsiteY22" fmla="*/ 1995854 h 4057536"/>
                <a:gd name="connsiteX23" fmla="*/ 1556599 w 2221178"/>
                <a:gd name="connsiteY23" fmla="*/ 1889316 h 4057536"/>
                <a:gd name="connsiteX24" fmla="*/ 1555801 w 2221178"/>
                <a:gd name="connsiteY24" fmla="*/ 1772744 h 4057536"/>
                <a:gd name="connsiteX25" fmla="*/ 1631293 w 2221178"/>
                <a:gd name="connsiteY25" fmla="*/ 1676111 h 4057536"/>
                <a:gd name="connsiteX26" fmla="*/ 1610304 w 2221178"/>
                <a:gd name="connsiteY26" fmla="*/ 1589800 h 4057536"/>
                <a:gd name="connsiteX27" fmla="*/ 1503023 w 2221178"/>
                <a:gd name="connsiteY27" fmla="*/ 1522151 h 4057536"/>
                <a:gd name="connsiteX28" fmla="*/ 1461331 w 2221178"/>
                <a:gd name="connsiteY28" fmla="*/ 1512054 h 4057536"/>
                <a:gd name="connsiteX29" fmla="*/ 1471299 w 2221178"/>
                <a:gd name="connsiteY29" fmla="*/ 1502755 h 4057536"/>
                <a:gd name="connsiteX30" fmla="*/ 1500275 w 2221178"/>
                <a:gd name="connsiteY30" fmla="*/ 1471502 h 4057536"/>
                <a:gd name="connsiteX31" fmla="*/ 1500850 w 2221178"/>
                <a:gd name="connsiteY31" fmla="*/ 1470768 h 4057536"/>
                <a:gd name="connsiteX32" fmla="*/ 1520690 w 2221178"/>
                <a:gd name="connsiteY32" fmla="*/ 1441113 h 4057536"/>
                <a:gd name="connsiteX33" fmla="*/ 1521521 w 2221178"/>
                <a:gd name="connsiteY33" fmla="*/ 1439707 h 4057536"/>
                <a:gd name="connsiteX34" fmla="*/ 1537399 w 2221178"/>
                <a:gd name="connsiteY34" fmla="*/ 1407177 h 4057536"/>
                <a:gd name="connsiteX35" fmla="*/ 1538581 w 2221178"/>
                <a:gd name="connsiteY35" fmla="*/ 1404365 h 4057536"/>
                <a:gd name="connsiteX36" fmla="*/ 1551935 w 2221178"/>
                <a:gd name="connsiteY36" fmla="*/ 1367808 h 4057536"/>
                <a:gd name="connsiteX37" fmla="*/ 1553437 w 2221178"/>
                <a:gd name="connsiteY37" fmla="*/ 1363207 h 4057536"/>
                <a:gd name="connsiteX38" fmla="*/ 1559539 w 2221178"/>
                <a:gd name="connsiteY38" fmla="*/ 1343330 h 4057536"/>
                <a:gd name="connsiteX39" fmla="*/ 1561232 w 2221178"/>
                <a:gd name="connsiteY39" fmla="*/ 1336971 h 4057536"/>
                <a:gd name="connsiteX40" fmla="*/ 1567014 w 2221178"/>
                <a:gd name="connsiteY40" fmla="*/ 1251651 h 4057536"/>
                <a:gd name="connsiteX41" fmla="*/ 1566407 w 2221178"/>
                <a:gd name="connsiteY41" fmla="*/ 1243662 h 4057536"/>
                <a:gd name="connsiteX42" fmla="*/ 1572318 w 2221178"/>
                <a:gd name="connsiteY42" fmla="*/ 1238262 h 4057536"/>
                <a:gd name="connsiteX43" fmla="*/ 1645351 w 2221178"/>
                <a:gd name="connsiteY43" fmla="*/ 1176141 h 4057536"/>
                <a:gd name="connsiteX44" fmla="*/ 1726913 w 2221178"/>
                <a:gd name="connsiteY44" fmla="*/ 1049599 h 4057536"/>
                <a:gd name="connsiteX45" fmla="*/ 1643338 w 2221178"/>
                <a:gd name="connsiteY45" fmla="*/ 682019 h 4057536"/>
                <a:gd name="connsiteX46" fmla="*/ 1641677 w 2221178"/>
                <a:gd name="connsiteY46" fmla="*/ 679846 h 4057536"/>
                <a:gd name="connsiteX47" fmla="*/ 1640814 w 2221178"/>
                <a:gd name="connsiteY47" fmla="*/ 677225 h 4057536"/>
                <a:gd name="connsiteX48" fmla="*/ 1396860 w 2221178"/>
                <a:gd name="connsiteY48" fmla="*/ 367165 h 4057536"/>
                <a:gd name="connsiteX49" fmla="*/ 1154440 w 2221178"/>
                <a:gd name="connsiteY49" fmla="*/ 295553 h 4057536"/>
                <a:gd name="connsiteX50" fmla="*/ 1144983 w 2221178"/>
                <a:gd name="connsiteY50" fmla="*/ 294467 h 4057536"/>
                <a:gd name="connsiteX51" fmla="*/ 1153034 w 2221178"/>
                <a:gd name="connsiteY51" fmla="*/ 288172 h 4057536"/>
                <a:gd name="connsiteX52" fmla="*/ 1153194 w 2221178"/>
                <a:gd name="connsiteY52" fmla="*/ 272034 h 4057536"/>
                <a:gd name="connsiteX53" fmla="*/ 1137060 w 2221178"/>
                <a:gd name="connsiteY53" fmla="*/ 271842 h 4057536"/>
                <a:gd name="connsiteX54" fmla="*/ 1132779 w 2221178"/>
                <a:gd name="connsiteY54" fmla="*/ 275230 h 4057536"/>
                <a:gd name="connsiteX55" fmla="*/ 1123674 w 2221178"/>
                <a:gd name="connsiteY55" fmla="*/ 266538 h 4057536"/>
                <a:gd name="connsiteX56" fmla="*/ 1146581 w 2221178"/>
                <a:gd name="connsiteY56" fmla="*/ 256824 h 4057536"/>
                <a:gd name="connsiteX57" fmla="*/ 1175877 w 2221178"/>
                <a:gd name="connsiteY57" fmla="*/ 244936 h 4057536"/>
                <a:gd name="connsiteX58" fmla="*/ 1292039 w 2221178"/>
                <a:gd name="connsiteY58" fmla="*/ 135170 h 4057536"/>
                <a:gd name="connsiteX59" fmla="*/ 1261209 w 2221178"/>
                <a:gd name="connsiteY59" fmla="*/ 47198 h 4057536"/>
                <a:gd name="connsiteX60" fmla="*/ 1135495 w 2221178"/>
                <a:gd name="connsiteY60" fmla="*/ 0 h 4057536"/>
                <a:gd name="connsiteX61" fmla="*/ 1063229 w 2221178"/>
                <a:gd name="connsiteY61" fmla="*/ 12686 h 4057536"/>
                <a:gd name="connsiteX62" fmla="*/ 1062206 w 2221178"/>
                <a:gd name="connsiteY62" fmla="*/ 13038 h 4057536"/>
                <a:gd name="connsiteX63" fmla="*/ 816304 w 2221178"/>
                <a:gd name="connsiteY63" fmla="*/ 196940 h 4057536"/>
                <a:gd name="connsiteX64" fmla="*/ 869465 w 2221178"/>
                <a:gd name="connsiteY64" fmla="*/ 287181 h 4057536"/>
                <a:gd name="connsiteX65" fmla="*/ 860871 w 2221178"/>
                <a:gd name="connsiteY65" fmla="*/ 300570 h 4057536"/>
                <a:gd name="connsiteX66" fmla="*/ 852980 w 2221178"/>
                <a:gd name="connsiteY66" fmla="*/ 296320 h 4057536"/>
                <a:gd name="connsiteX67" fmla="*/ 837102 w 2221178"/>
                <a:gd name="connsiteY67" fmla="*/ 299068 h 4057536"/>
                <a:gd name="connsiteX68" fmla="*/ 839849 w 2221178"/>
                <a:gd name="connsiteY68" fmla="*/ 314950 h 4057536"/>
                <a:gd name="connsiteX69" fmla="*/ 858634 w 2221178"/>
                <a:gd name="connsiteY69" fmla="*/ 324089 h 4057536"/>
                <a:gd name="connsiteX70" fmla="*/ 844545 w 2221178"/>
                <a:gd name="connsiteY70" fmla="*/ 329298 h 4057536"/>
                <a:gd name="connsiteX71" fmla="*/ 809019 w 2221178"/>
                <a:gd name="connsiteY71" fmla="*/ 343901 h 4057536"/>
                <a:gd name="connsiteX72" fmla="*/ 655829 w 2221178"/>
                <a:gd name="connsiteY72" fmla="*/ 457054 h 4057536"/>
                <a:gd name="connsiteX73" fmla="*/ 544938 w 2221178"/>
                <a:gd name="connsiteY73" fmla="*/ 621016 h 4057536"/>
                <a:gd name="connsiteX74" fmla="*/ 469573 w 2221178"/>
                <a:gd name="connsiteY74" fmla="*/ 822014 h 4057536"/>
                <a:gd name="connsiteX75" fmla="*/ 419000 w 2221178"/>
                <a:gd name="connsiteY75" fmla="*/ 1021830 h 4057536"/>
                <a:gd name="connsiteX76" fmla="*/ 406892 w 2221178"/>
                <a:gd name="connsiteY76" fmla="*/ 1110953 h 4057536"/>
                <a:gd name="connsiteX77" fmla="*/ 356638 w 2221178"/>
                <a:gd name="connsiteY77" fmla="*/ 1289358 h 4057536"/>
                <a:gd name="connsiteX78" fmla="*/ 204885 w 2221178"/>
                <a:gd name="connsiteY78" fmla="*/ 1379663 h 4057536"/>
                <a:gd name="connsiteX79" fmla="*/ 103291 w 2221178"/>
                <a:gd name="connsiteY79" fmla="*/ 1430248 h 4057536"/>
                <a:gd name="connsiteX80" fmla="*/ 10291 w 2221178"/>
                <a:gd name="connsiteY80" fmla="*/ 1716790 h 4057536"/>
                <a:gd name="connsiteX81" fmla="*/ 290857 w 2221178"/>
                <a:gd name="connsiteY81" fmla="*/ 1949424 h 4057536"/>
                <a:gd name="connsiteX82" fmla="*/ 298620 w 2221178"/>
                <a:gd name="connsiteY82" fmla="*/ 1952268 h 4057536"/>
                <a:gd name="connsiteX83" fmla="*/ 300984 w 2221178"/>
                <a:gd name="connsiteY83" fmla="*/ 1960193 h 4057536"/>
                <a:gd name="connsiteX84" fmla="*/ 336031 w 2221178"/>
                <a:gd name="connsiteY84" fmla="*/ 2067306 h 4057536"/>
                <a:gd name="connsiteX85" fmla="*/ 341974 w 2221178"/>
                <a:gd name="connsiteY85" fmla="*/ 2084083 h 4057536"/>
                <a:gd name="connsiteX86" fmla="*/ 324754 w 2221178"/>
                <a:gd name="connsiteY86" fmla="*/ 2088588 h 4057536"/>
                <a:gd name="connsiteX87" fmla="*/ 132491 w 2221178"/>
                <a:gd name="connsiteY87" fmla="*/ 2233121 h 4057536"/>
                <a:gd name="connsiteX88" fmla="*/ 181436 w 2221178"/>
                <a:gd name="connsiteY88" fmla="*/ 2705131 h 4057536"/>
                <a:gd name="connsiteX89" fmla="*/ 98723 w 2221178"/>
                <a:gd name="connsiteY89" fmla="*/ 2970710 h 4057536"/>
                <a:gd name="connsiteX90" fmla="*/ 138306 w 2221178"/>
                <a:gd name="connsiteY90" fmla="*/ 3193821 h 4057536"/>
                <a:gd name="connsiteX91" fmla="*/ 296384 w 2221178"/>
                <a:gd name="connsiteY91" fmla="*/ 3192766 h 4057536"/>
                <a:gd name="connsiteX92" fmla="*/ 349513 w 2221178"/>
                <a:gd name="connsiteY92" fmla="*/ 3270385 h 4057536"/>
                <a:gd name="connsiteX93" fmla="*/ 366925 w 2221178"/>
                <a:gd name="connsiteY93" fmla="*/ 3292147 h 4057536"/>
                <a:gd name="connsiteX94" fmla="*/ 339226 w 2221178"/>
                <a:gd name="connsiteY94" fmla="*/ 3520754 h 4057536"/>
                <a:gd name="connsiteX95" fmla="*/ 325041 w 2221178"/>
                <a:gd name="connsiteY95" fmla="*/ 3727152 h 4057536"/>
                <a:gd name="connsiteX96" fmla="*/ 323955 w 2221178"/>
                <a:gd name="connsiteY96" fmla="*/ 3789305 h 4057536"/>
                <a:gd name="connsiteX97" fmla="*/ 323827 w 2221178"/>
                <a:gd name="connsiteY97" fmla="*/ 3793939 h 4057536"/>
                <a:gd name="connsiteX98" fmla="*/ 294659 w 2221178"/>
                <a:gd name="connsiteY98" fmla="*/ 3795568 h 4057536"/>
                <a:gd name="connsiteX99" fmla="*/ 304978 w 2221178"/>
                <a:gd name="connsiteY99" fmla="*/ 3844012 h 4057536"/>
                <a:gd name="connsiteX100" fmla="*/ 300537 w 2221178"/>
                <a:gd name="connsiteY100" fmla="*/ 3893766 h 4057536"/>
                <a:gd name="connsiteX101" fmla="*/ 313061 w 2221178"/>
                <a:gd name="connsiteY101" fmla="*/ 3914505 h 4057536"/>
                <a:gd name="connsiteX102" fmla="*/ 307981 w 2221178"/>
                <a:gd name="connsiteY102" fmla="*/ 3934605 h 4057536"/>
                <a:gd name="connsiteX103" fmla="*/ 297502 w 2221178"/>
                <a:gd name="connsiteY103" fmla="*/ 4002542 h 4057536"/>
                <a:gd name="connsiteX104" fmla="*/ 352676 w 2221178"/>
                <a:gd name="connsiteY104" fmla="*/ 4028202 h 4057536"/>
                <a:gd name="connsiteX105" fmla="*/ 367787 w 2221178"/>
                <a:gd name="connsiteY105" fmla="*/ 4031237 h 4057536"/>
                <a:gd name="connsiteX106" fmla="*/ 578611 w 2221178"/>
                <a:gd name="connsiteY106" fmla="*/ 4057537 h 4057536"/>
                <a:gd name="connsiteX107" fmla="*/ 591454 w 2221178"/>
                <a:gd name="connsiteY107" fmla="*/ 4057377 h 4057536"/>
                <a:gd name="connsiteX108" fmla="*/ 622891 w 2221178"/>
                <a:gd name="connsiteY108" fmla="*/ 4040504 h 4057536"/>
                <a:gd name="connsiteX109" fmla="*/ 533852 w 2221178"/>
                <a:gd name="connsiteY109" fmla="*/ 3932145 h 4057536"/>
                <a:gd name="connsiteX110" fmla="*/ 542702 w 2221178"/>
                <a:gd name="connsiteY110" fmla="*/ 3918244 h 4057536"/>
                <a:gd name="connsiteX111" fmla="*/ 559634 w 2221178"/>
                <a:gd name="connsiteY111" fmla="*/ 3876287 h 4057536"/>
                <a:gd name="connsiteX112" fmla="*/ 590624 w 2221178"/>
                <a:gd name="connsiteY112" fmla="*/ 3832956 h 4057536"/>
                <a:gd name="connsiteX113" fmla="*/ 564139 w 2221178"/>
                <a:gd name="connsiteY113" fmla="*/ 3819375 h 4057536"/>
                <a:gd name="connsiteX114" fmla="*/ 565161 w 2221178"/>
                <a:gd name="connsiteY114" fmla="*/ 3816723 h 4057536"/>
                <a:gd name="connsiteX115" fmla="*/ 715987 w 2221178"/>
                <a:gd name="connsiteY115" fmla="*/ 3307453 h 4057536"/>
                <a:gd name="connsiteX116" fmla="*/ 758318 w 2221178"/>
                <a:gd name="connsiteY116" fmla="*/ 3293201 h 4057536"/>
                <a:gd name="connsiteX117" fmla="*/ 799755 w 2221178"/>
                <a:gd name="connsiteY117" fmla="*/ 3320523 h 4057536"/>
                <a:gd name="connsiteX118" fmla="*/ 890870 w 2221178"/>
                <a:gd name="connsiteY118" fmla="*/ 3389706 h 4057536"/>
                <a:gd name="connsiteX119" fmla="*/ 1179199 w 2221178"/>
                <a:gd name="connsiteY119" fmla="*/ 3297803 h 4057536"/>
                <a:gd name="connsiteX120" fmla="*/ 1196259 w 2221178"/>
                <a:gd name="connsiteY120" fmla="*/ 3314356 h 4057536"/>
                <a:gd name="connsiteX121" fmla="*/ 1277758 w 2221178"/>
                <a:gd name="connsiteY121" fmla="*/ 3711590 h 4057536"/>
                <a:gd name="connsiteX122" fmla="*/ 1295170 w 2221178"/>
                <a:gd name="connsiteY122" fmla="*/ 3783266 h 4057536"/>
                <a:gd name="connsiteX123" fmla="*/ 1296512 w 2221178"/>
                <a:gd name="connsiteY123" fmla="*/ 3788730 h 4057536"/>
                <a:gd name="connsiteX124" fmla="*/ 1261114 w 2221178"/>
                <a:gd name="connsiteY124" fmla="*/ 3801224 h 4057536"/>
                <a:gd name="connsiteX125" fmla="*/ 1292295 w 2221178"/>
                <a:gd name="connsiteY125" fmla="*/ 3842383 h 4057536"/>
                <a:gd name="connsiteX126" fmla="*/ 1304115 w 2221178"/>
                <a:gd name="connsiteY126" fmla="*/ 3893766 h 4057536"/>
                <a:gd name="connsiteX127" fmla="*/ 1318141 w 2221178"/>
                <a:gd name="connsiteY127" fmla="*/ 3925050 h 4057536"/>
                <a:gd name="connsiteX128" fmla="*/ 1317214 w 2221178"/>
                <a:gd name="connsiteY128" fmla="*/ 3933135 h 4057536"/>
                <a:gd name="connsiteX129" fmla="*/ 1316256 w 2221178"/>
                <a:gd name="connsiteY129" fmla="*/ 4001903 h 4057536"/>
                <a:gd name="connsiteX130" fmla="*/ 1374433 w 2221178"/>
                <a:gd name="connsiteY130" fmla="*/ 4019606 h 4057536"/>
                <a:gd name="connsiteX131" fmla="*/ 1389832 w 2221178"/>
                <a:gd name="connsiteY131" fmla="*/ 4020532 h 4057536"/>
                <a:gd name="connsiteX132" fmla="*/ 1484940 w 2221178"/>
                <a:gd name="connsiteY132" fmla="*/ 4024591 h 4057536"/>
                <a:gd name="connsiteX133" fmla="*/ 1614968 w 2221178"/>
                <a:gd name="connsiteY133" fmla="*/ 4015292 h 4057536"/>
                <a:gd name="connsiteX134" fmla="*/ 1643753 w 2221178"/>
                <a:gd name="connsiteY134" fmla="*/ 3994201 h 4057536"/>
                <a:gd name="connsiteX135" fmla="*/ 1538996 w 2221178"/>
                <a:gd name="connsiteY135" fmla="*/ 3898336 h 4057536"/>
                <a:gd name="connsiteX136" fmla="*/ 1537782 w 2221178"/>
                <a:gd name="connsiteY136" fmla="*/ 3898080 h 4057536"/>
                <a:gd name="connsiteX137" fmla="*/ 1532159 w 2221178"/>
                <a:gd name="connsiteY137" fmla="*/ 3897250 h 4057536"/>
                <a:gd name="connsiteX138" fmla="*/ 1540082 w 2221178"/>
                <a:gd name="connsiteY138" fmla="*/ 3881496 h 4057536"/>
                <a:gd name="connsiteX139" fmla="*/ 1541999 w 2221178"/>
                <a:gd name="connsiteY139" fmla="*/ 3795984 h 4057536"/>
                <a:gd name="connsiteX140" fmla="*/ 1558101 w 2221178"/>
                <a:gd name="connsiteY140" fmla="*/ 3746933 h 4057536"/>
                <a:gd name="connsiteX141" fmla="*/ 1528006 w 2221178"/>
                <a:gd name="connsiteY141" fmla="*/ 3741596 h 4057536"/>
                <a:gd name="connsiteX142" fmla="*/ 1528166 w 2221178"/>
                <a:gd name="connsiteY142" fmla="*/ 3738400 h 4057536"/>
                <a:gd name="connsiteX143" fmla="*/ 1532702 w 2221178"/>
                <a:gd name="connsiteY143" fmla="*/ 3656627 h 4057536"/>
                <a:gd name="connsiteX144" fmla="*/ 1539731 w 2221178"/>
                <a:gd name="connsiteY144" fmla="*/ 3298123 h 4057536"/>
                <a:gd name="connsiteX145" fmla="*/ 1682857 w 2221178"/>
                <a:gd name="connsiteY145" fmla="*/ 3126140 h 4057536"/>
                <a:gd name="connsiteX146" fmla="*/ 1634265 w 2221178"/>
                <a:gd name="connsiteY146" fmla="*/ 2637418 h 4057536"/>
                <a:gd name="connsiteX147" fmla="*/ 1586694 w 2221178"/>
                <a:gd name="connsiteY147" fmla="*/ 2369985 h 4057536"/>
                <a:gd name="connsiteX148" fmla="*/ 1589250 w 2221178"/>
                <a:gd name="connsiteY148" fmla="*/ 2369921 h 4057536"/>
                <a:gd name="connsiteX149" fmla="*/ 1619824 w 2221178"/>
                <a:gd name="connsiteY149" fmla="*/ 2356692 h 4057536"/>
                <a:gd name="connsiteX150" fmla="*/ 1629888 w 2221178"/>
                <a:gd name="connsiteY150" fmla="*/ 2349215 h 4057536"/>
                <a:gd name="connsiteX151" fmla="*/ 1639728 w 2221178"/>
                <a:gd name="connsiteY151" fmla="*/ 2356980 h 4057536"/>
                <a:gd name="connsiteX152" fmla="*/ 1651964 w 2221178"/>
                <a:gd name="connsiteY152" fmla="*/ 2360559 h 4057536"/>
                <a:gd name="connsiteX153" fmla="*/ 1655957 w 2221178"/>
                <a:gd name="connsiteY153" fmla="*/ 2360207 h 4057536"/>
                <a:gd name="connsiteX154" fmla="*/ 1688864 w 2221178"/>
                <a:gd name="connsiteY154" fmla="*/ 2335378 h 4057536"/>
                <a:gd name="connsiteX155" fmla="*/ 1697745 w 2221178"/>
                <a:gd name="connsiteY155" fmla="*/ 2326047 h 4057536"/>
                <a:gd name="connsiteX156" fmla="*/ 1708959 w 2221178"/>
                <a:gd name="connsiteY156" fmla="*/ 2332342 h 4057536"/>
                <a:gd name="connsiteX157" fmla="*/ 1717840 w 2221178"/>
                <a:gd name="connsiteY157" fmla="*/ 2335026 h 4057536"/>
                <a:gd name="connsiteX158" fmla="*/ 1718671 w 2221178"/>
                <a:gd name="connsiteY158" fmla="*/ 2334963 h 4057536"/>
                <a:gd name="connsiteX159" fmla="*/ 1746721 w 2221178"/>
                <a:gd name="connsiteY159" fmla="*/ 2313968 h 4057536"/>
                <a:gd name="connsiteX160" fmla="*/ 1753845 w 2221178"/>
                <a:gd name="connsiteY160" fmla="*/ 2302911 h 4057536"/>
                <a:gd name="connsiteX161" fmla="*/ 1864193 w 2221178"/>
                <a:gd name="connsiteY161" fmla="*/ 2279840 h 4057536"/>
                <a:gd name="connsiteX162" fmla="*/ 1943424 w 2221178"/>
                <a:gd name="connsiteY162" fmla="*/ 2273864 h 4057536"/>
                <a:gd name="connsiteX163" fmla="*/ 1948759 w 2221178"/>
                <a:gd name="connsiteY163" fmla="*/ 2279456 h 4057536"/>
                <a:gd name="connsiteX164" fmla="*/ 1998694 w 2221178"/>
                <a:gd name="connsiteY164" fmla="*/ 2299876 h 4057536"/>
                <a:gd name="connsiteX165" fmla="*/ 2007096 w 2221178"/>
                <a:gd name="connsiteY165" fmla="*/ 2299364 h 4057536"/>
                <a:gd name="connsiteX166" fmla="*/ 2026648 w 2221178"/>
                <a:gd name="connsiteY166" fmla="*/ 2297287 h 4057536"/>
                <a:gd name="connsiteX167" fmla="*/ 2037127 w 2221178"/>
                <a:gd name="connsiteY167" fmla="*/ 2296009 h 4057536"/>
                <a:gd name="connsiteX168" fmla="*/ 2048916 w 2221178"/>
                <a:gd name="connsiteY168" fmla="*/ 2294252 h 4057536"/>
                <a:gd name="connsiteX169" fmla="*/ 2117923 w 2221178"/>
                <a:gd name="connsiteY169" fmla="*/ 2281342 h 4057536"/>
                <a:gd name="connsiteX170" fmla="*/ 2129105 w 2221178"/>
                <a:gd name="connsiteY170" fmla="*/ 2278849 h 4057536"/>
                <a:gd name="connsiteX171" fmla="*/ 2139744 w 2221178"/>
                <a:gd name="connsiteY171" fmla="*/ 2276197 h 4057536"/>
                <a:gd name="connsiteX172" fmla="*/ 2164599 w 2221178"/>
                <a:gd name="connsiteY172" fmla="*/ 2269678 h 4057536"/>
                <a:gd name="connsiteX173" fmla="*/ 2221179 w 2221178"/>
                <a:gd name="connsiteY173" fmla="*/ 2155311 h 4057536"/>
                <a:gd name="connsiteX174" fmla="*/ 2131309 w 2221178"/>
                <a:gd name="connsiteY174" fmla="*/ 2057624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2221178" h="4057536">
                  <a:moveTo>
                    <a:pt x="2131309" y="2057624"/>
                  </a:moveTo>
                  <a:cubicBezTo>
                    <a:pt x="2120287" y="2059126"/>
                    <a:pt x="2108371" y="2060915"/>
                    <a:pt x="2095847" y="2063056"/>
                  </a:cubicBezTo>
                  <a:lnTo>
                    <a:pt x="2090480" y="2063759"/>
                  </a:lnTo>
                  <a:lnTo>
                    <a:pt x="2090512" y="2063855"/>
                  </a:lnTo>
                  <a:lnTo>
                    <a:pt x="2073675" y="2067019"/>
                  </a:lnTo>
                  <a:cubicBezTo>
                    <a:pt x="2052526" y="2071013"/>
                    <a:pt x="2031440" y="2075614"/>
                    <a:pt x="2012623" y="2080312"/>
                  </a:cubicBezTo>
                  <a:lnTo>
                    <a:pt x="1977800" y="2089036"/>
                  </a:lnTo>
                  <a:lnTo>
                    <a:pt x="1977864" y="2089930"/>
                  </a:lnTo>
                  <a:cubicBezTo>
                    <a:pt x="1974765" y="2090889"/>
                    <a:pt x="1971762" y="2091848"/>
                    <a:pt x="1968375" y="2092966"/>
                  </a:cubicBezTo>
                  <a:cubicBezTo>
                    <a:pt x="1935118" y="2102936"/>
                    <a:pt x="1916907" y="2145245"/>
                    <a:pt x="1916748" y="2145628"/>
                  </a:cubicBezTo>
                  <a:lnTo>
                    <a:pt x="1913169" y="2154160"/>
                  </a:lnTo>
                  <a:lnTo>
                    <a:pt x="1904032" y="2155534"/>
                  </a:lnTo>
                  <a:cubicBezTo>
                    <a:pt x="1903617" y="2155598"/>
                    <a:pt x="1862468" y="2161670"/>
                    <a:pt x="1838827" y="2166527"/>
                  </a:cubicBezTo>
                  <a:lnTo>
                    <a:pt x="1838188" y="2166655"/>
                  </a:lnTo>
                  <a:lnTo>
                    <a:pt x="1777679" y="2174356"/>
                  </a:lnTo>
                  <a:lnTo>
                    <a:pt x="1785122" y="2150102"/>
                  </a:lnTo>
                  <a:cubicBezTo>
                    <a:pt x="1785346" y="2149463"/>
                    <a:pt x="1785506" y="2148856"/>
                    <a:pt x="1785570" y="2148313"/>
                  </a:cubicBezTo>
                  <a:cubicBezTo>
                    <a:pt x="1786273" y="2142497"/>
                    <a:pt x="1784420" y="2137160"/>
                    <a:pt x="1779883" y="2132015"/>
                  </a:cubicBezTo>
                  <a:cubicBezTo>
                    <a:pt x="1769755" y="2120543"/>
                    <a:pt x="1748606" y="2112842"/>
                    <a:pt x="1727297" y="2112842"/>
                  </a:cubicBezTo>
                  <a:cubicBezTo>
                    <a:pt x="1715700" y="2112842"/>
                    <a:pt x="1704805" y="2115079"/>
                    <a:pt x="1695732" y="2119329"/>
                  </a:cubicBezTo>
                  <a:lnTo>
                    <a:pt x="1682921" y="2125273"/>
                  </a:lnTo>
                  <a:lnTo>
                    <a:pt x="1675477" y="2113961"/>
                  </a:lnTo>
                  <a:cubicBezTo>
                    <a:pt x="1654296" y="2086319"/>
                    <a:pt x="1595065" y="2012599"/>
                    <a:pt x="1569954" y="1995854"/>
                  </a:cubicBezTo>
                  <a:cubicBezTo>
                    <a:pt x="1555992" y="1986556"/>
                    <a:pt x="1555673" y="1966072"/>
                    <a:pt x="1556599" y="1889316"/>
                  </a:cubicBezTo>
                  <a:cubicBezTo>
                    <a:pt x="1557015" y="1855476"/>
                    <a:pt x="1557526" y="1814253"/>
                    <a:pt x="1555801" y="1772744"/>
                  </a:cubicBezTo>
                  <a:cubicBezTo>
                    <a:pt x="1586790" y="1744527"/>
                    <a:pt x="1611646" y="1706788"/>
                    <a:pt x="1631293" y="1676111"/>
                  </a:cubicBezTo>
                  <a:cubicBezTo>
                    <a:pt x="1661612" y="1629457"/>
                    <a:pt x="1652283" y="1624791"/>
                    <a:pt x="1610304" y="1589800"/>
                  </a:cubicBezTo>
                  <a:cubicBezTo>
                    <a:pt x="1575321" y="1564140"/>
                    <a:pt x="1540338" y="1543146"/>
                    <a:pt x="1503023" y="1522151"/>
                  </a:cubicBezTo>
                  <a:cubicBezTo>
                    <a:pt x="1490308" y="1515760"/>
                    <a:pt x="1475675" y="1512277"/>
                    <a:pt x="1461331" y="1512054"/>
                  </a:cubicBezTo>
                  <a:lnTo>
                    <a:pt x="1471299" y="1502755"/>
                  </a:lnTo>
                  <a:cubicBezTo>
                    <a:pt x="1482257" y="1492593"/>
                    <a:pt x="1491745" y="1482367"/>
                    <a:pt x="1500275" y="1471502"/>
                  </a:cubicBezTo>
                  <a:lnTo>
                    <a:pt x="1500850" y="1470768"/>
                  </a:lnTo>
                  <a:cubicBezTo>
                    <a:pt x="1508103" y="1461437"/>
                    <a:pt x="1514620" y="1451754"/>
                    <a:pt x="1520690" y="1441113"/>
                  </a:cubicBezTo>
                  <a:lnTo>
                    <a:pt x="1521521" y="1439707"/>
                  </a:lnTo>
                  <a:cubicBezTo>
                    <a:pt x="1527175" y="1429673"/>
                    <a:pt x="1532383" y="1419000"/>
                    <a:pt x="1537399" y="1407177"/>
                  </a:cubicBezTo>
                  <a:lnTo>
                    <a:pt x="1538581" y="1404365"/>
                  </a:lnTo>
                  <a:cubicBezTo>
                    <a:pt x="1543149" y="1393308"/>
                    <a:pt x="1547526" y="1381357"/>
                    <a:pt x="1551935" y="1367808"/>
                  </a:cubicBezTo>
                  <a:lnTo>
                    <a:pt x="1553437" y="1363207"/>
                  </a:lnTo>
                  <a:cubicBezTo>
                    <a:pt x="1555513" y="1356720"/>
                    <a:pt x="1557558" y="1350073"/>
                    <a:pt x="1559539" y="1343330"/>
                  </a:cubicBezTo>
                  <a:lnTo>
                    <a:pt x="1561232" y="1336971"/>
                  </a:lnTo>
                  <a:cubicBezTo>
                    <a:pt x="1570784" y="1300926"/>
                    <a:pt x="1568771" y="1274755"/>
                    <a:pt x="1567014" y="1251651"/>
                  </a:cubicBezTo>
                  <a:lnTo>
                    <a:pt x="1566407" y="1243662"/>
                  </a:lnTo>
                  <a:lnTo>
                    <a:pt x="1572318" y="1238262"/>
                  </a:lnTo>
                  <a:cubicBezTo>
                    <a:pt x="1574426" y="1236377"/>
                    <a:pt x="1623754" y="1191607"/>
                    <a:pt x="1645351" y="1176141"/>
                  </a:cubicBezTo>
                  <a:cubicBezTo>
                    <a:pt x="1705924" y="1132810"/>
                    <a:pt x="1723112" y="1068324"/>
                    <a:pt x="1726913" y="1049599"/>
                  </a:cubicBezTo>
                  <a:cubicBezTo>
                    <a:pt x="1753302" y="920212"/>
                    <a:pt x="1722856" y="786224"/>
                    <a:pt x="1643338" y="682019"/>
                  </a:cubicBezTo>
                  <a:lnTo>
                    <a:pt x="1641677" y="679846"/>
                  </a:lnTo>
                  <a:lnTo>
                    <a:pt x="1640814" y="677225"/>
                  </a:lnTo>
                  <a:cubicBezTo>
                    <a:pt x="1595352" y="539275"/>
                    <a:pt x="1501905" y="420466"/>
                    <a:pt x="1396860" y="367165"/>
                  </a:cubicBezTo>
                  <a:cubicBezTo>
                    <a:pt x="1323731" y="330033"/>
                    <a:pt x="1239900" y="305268"/>
                    <a:pt x="1154440" y="295553"/>
                  </a:cubicBezTo>
                  <a:lnTo>
                    <a:pt x="1144983" y="294467"/>
                  </a:lnTo>
                  <a:cubicBezTo>
                    <a:pt x="1147922" y="292613"/>
                    <a:pt x="1150606" y="290504"/>
                    <a:pt x="1153034" y="288172"/>
                  </a:cubicBezTo>
                  <a:cubicBezTo>
                    <a:pt x="1157507" y="283762"/>
                    <a:pt x="1157603" y="276540"/>
                    <a:pt x="1153194" y="272034"/>
                  </a:cubicBezTo>
                  <a:cubicBezTo>
                    <a:pt x="1148849" y="267528"/>
                    <a:pt x="1141629" y="267433"/>
                    <a:pt x="1137060" y="271842"/>
                  </a:cubicBezTo>
                  <a:cubicBezTo>
                    <a:pt x="1135814" y="273057"/>
                    <a:pt x="1134376" y="274175"/>
                    <a:pt x="1132779" y="275230"/>
                  </a:cubicBezTo>
                  <a:lnTo>
                    <a:pt x="1123674" y="266538"/>
                  </a:lnTo>
                  <a:lnTo>
                    <a:pt x="1146581" y="256824"/>
                  </a:lnTo>
                  <a:cubicBezTo>
                    <a:pt x="1156293" y="252701"/>
                    <a:pt x="1166133" y="248803"/>
                    <a:pt x="1175877" y="244936"/>
                  </a:cubicBezTo>
                  <a:cubicBezTo>
                    <a:pt x="1236482" y="220906"/>
                    <a:pt x="1288812" y="200135"/>
                    <a:pt x="1292039" y="135170"/>
                  </a:cubicBezTo>
                  <a:cubicBezTo>
                    <a:pt x="1293796" y="100147"/>
                    <a:pt x="1283413" y="70557"/>
                    <a:pt x="1261209" y="47198"/>
                  </a:cubicBezTo>
                  <a:cubicBezTo>
                    <a:pt x="1233063" y="17671"/>
                    <a:pt x="1186068" y="0"/>
                    <a:pt x="1135495" y="0"/>
                  </a:cubicBezTo>
                  <a:cubicBezTo>
                    <a:pt x="1110320" y="0"/>
                    <a:pt x="1085336" y="4378"/>
                    <a:pt x="1063229" y="12686"/>
                  </a:cubicBezTo>
                  <a:lnTo>
                    <a:pt x="1062206" y="13038"/>
                  </a:lnTo>
                  <a:cubicBezTo>
                    <a:pt x="991665" y="34192"/>
                    <a:pt x="821767" y="131623"/>
                    <a:pt x="816304" y="196940"/>
                  </a:cubicBezTo>
                  <a:cubicBezTo>
                    <a:pt x="813844" y="224038"/>
                    <a:pt x="833204" y="256951"/>
                    <a:pt x="869465" y="287181"/>
                  </a:cubicBezTo>
                  <a:lnTo>
                    <a:pt x="860871" y="300570"/>
                  </a:lnTo>
                  <a:cubicBezTo>
                    <a:pt x="858123" y="299420"/>
                    <a:pt x="855472" y="298078"/>
                    <a:pt x="852980" y="296320"/>
                  </a:cubicBezTo>
                  <a:cubicBezTo>
                    <a:pt x="847836" y="292709"/>
                    <a:pt x="840712" y="293891"/>
                    <a:pt x="837102" y="299068"/>
                  </a:cubicBezTo>
                  <a:cubicBezTo>
                    <a:pt x="833460" y="304213"/>
                    <a:pt x="834705" y="311307"/>
                    <a:pt x="839849" y="314950"/>
                  </a:cubicBezTo>
                  <a:cubicBezTo>
                    <a:pt x="845791" y="319136"/>
                    <a:pt x="852117" y="322108"/>
                    <a:pt x="858634" y="324089"/>
                  </a:cubicBezTo>
                  <a:lnTo>
                    <a:pt x="844545" y="329298"/>
                  </a:lnTo>
                  <a:cubicBezTo>
                    <a:pt x="830904" y="334283"/>
                    <a:pt x="819307" y="339076"/>
                    <a:pt x="809019" y="343901"/>
                  </a:cubicBezTo>
                  <a:cubicBezTo>
                    <a:pt x="751226" y="371031"/>
                    <a:pt x="693975" y="413340"/>
                    <a:pt x="655829" y="457054"/>
                  </a:cubicBezTo>
                  <a:cubicBezTo>
                    <a:pt x="609122" y="510643"/>
                    <a:pt x="569730" y="568834"/>
                    <a:pt x="544938" y="621016"/>
                  </a:cubicBezTo>
                  <a:cubicBezTo>
                    <a:pt x="511681" y="690966"/>
                    <a:pt x="486346" y="758583"/>
                    <a:pt x="469573" y="822014"/>
                  </a:cubicBezTo>
                  <a:cubicBezTo>
                    <a:pt x="455101" y="876689"/>
                    <a:pt x="436316" y="948748"/>
                    <a:pt x="419000" y="1021830"/>
                  </a:cubicBezTo>
                  <a:cubicBezTo>
                    <a:pt x="412514" y="1045572"/>
                    <a:pt x="409799" y="1077304"/>
                    <a:pt x="406892" y="1110953"/>
                  </a:cubicBezTo>
                  <a:cubicBezTo>
                    <a:pt x="400949" y="1179880"/>
                    <a:pt x="394815" y="1251172"/>
                    <a:pt x="356638" y="1289358"/>
                  </a:cubicBezTo>
                  <a:cubicBezTo>
                    <a:pt x="315585" y="1334511"/>
                    <a:pt x="259293" y="1357455"/>
                    <a:pt x="204885" y="1379663"/>
                  </a:cubicBezTo>
                  <a:cubicBezTo>
                    <a:pt x="167347" y="1394970"/>
                    <a:pt x="131884" y="1409446"/>
                    <a:pt x="103291" y="1430248"/>
                  </a:cubicBezTo>
                  <a:cubicBezTo>
                    <a:pt x="23613" y="1488183"/>
                    <a:pt x="-21561" y="1627444"/>
                    <a:pt x="10291" y="1716790"/>
                  </a:cubicBezTo>
                  <a:cubicBezTo>
                    <a:pt x="49747" y="1827579"/>
                    <a:pt x="181116" y="1909608"/>
                    <a:pt x="290857" y="1949424"/>
                  </a:cubicBezTo>
                  <a:lnTo>
                    <a:pt x="298620" y="1952268"/>
                  </a:lnTo>
                  <a:lnTo>
                    <a:pt x="300984" y="1960193"/>
                  </a:lnTo>
                  <a:cubicBezTo>
                    <a:pt x="310281" y="1991732"/>
                    <a:pt x="322070" y="2027778"/>
                    <a:pt x="336031" y="2067306"/>
                  </a:cubicBezTo>
                  <a:lnTo>
                    <a:pt x="341974" y="2084083"/>
                  </a:lnTo>
                  <a:lnTo>
                    <a:pt x="324754" y="2088588"/>
                  </a:lnTo>
                  <a:cubicBezTo>
                    <a:pt x="239133" y="2110989"/>
                    <a:pt x="170797" y="2162405"/>
                    <a:pt x="132491" y="2233121"/>
                  </a:cubicBezTo>
                  <a:cubicBezTo>
                    <a:pt x="45849" y="2399736"/>
                    <a:pt x="66775" y="2596579"/>
                    <a:pt x="181436" y="2705131"/>
                  </a:cubicBezTo>
                  <a:cubicBezTo>
                    <a:pt x="157507" y="2794701"/>
                    <a:pt x="131789" y="2883377"/>
                    <a:pt x="98723" y="2970710"/>
                  </a:cubicBezTo>
                  <a:cubicBezTo>
                    <a:pt x="66998" y="3054560"/>
                    <a:pt x="-8526" y="3175926"/>
                    <a:pt x="138306" y="3193821"/>
                  </a:cubicBezTo>
                  <a:cubicBezTo>
                    <a:pt x="191787" y="3202193"/>
                    <a:pt x="249165" y="3180528"/>
                    <a:pt x="296384" y="3192766"/>
                  </a:cubicBezTo>
                  <a:cubicBezTo>
                    <a:pt x="343635" y="3204973"/>
                    <a:pt x="322805" y="3229930"/>
                    <a:pt x="349513" y="3270385"/>
                  </a:cubicBezTo>
                  <a:cubicBezTo>
                    <a:pt x="354753" y="3278374"/>
                    <a:pt x="360663" y="3285468"/>
                    <a:pt x="366925" y="3292147"/>
                  </a:cubicBezTo>
                  <a:cubicBezTo>
                    <a:pt x="362292" y="3377787"/>
                    <a:pt x="355424" y="3450612"/>
                    <a:pt x="339226" y="3520754"/>
                  </a:cubicBezTo>
                  <a:cubicBezTo>
                    <a:pt x="326830" y="3586965"/>
                    <a:pt x="325904" y="3658225"/>
                    <a:pt x="325041" y="3727152"/>
                  </a:cubicBezTo>
                  <a:cubicBezTo>
                    <a:pt x="324754" y="3747923"/>
                    <a:pt x="324498" y="3768662"/>
                    <a:pt x="323955" y="3789305"/>
                  </a:cubicBezTo>
                  <a:lnTo>
                    <a:pt x="323827" y="3793939"/>
                  </a:lnTo>
                  <a:cubicBezTo>
                    <a:pt x="313636" y="3787707"/>
                    <a:pt x="303125" y="3785982"/>
                    <a:pt x="294659" y="3795568"/>
                  </a:cubicBezTo>
                  <a:cubicBezTo>
                    <a:pt x="280378" y="3811706"/>
                    <a:pt x="291113" y="3829952"/>
                    <a:pt x="304978" y="3844012"/>
                  </a:cubicBezTo>
                  <a:cubicBezTo>
                    <a:pt x="303924" y="3860757"/>
                    <a:pt x="302582" y="3877373"/>
                    <a:pt x="300537" y="3893766"/>
                  </a:cubicBezTo>
                  <a:cubicBezTo>
                    <a:pt x="300537" y="3893766"/>
                    <a:pt x="304754" y="3902426"/>
                    <a:pt x="313061" y="3914505"/>
                  </a:cubicBezTo>
                  <a:cubicBezTo>
                    <a:pt x="311559" y="3920896"/>
                    <a:pt x="309802" y="3927639"/>
                    <a:pt x="307981" y="3934605"/>
                  </a:cubicBezTo>
                  <a:cubicBezTo>
                    <a:pt x="301943" y="3957836"/>
                    <a:pt x="294403" y="3986724"/>
                    <a:pt x="297502" y="4002542"/>
                  </a:cubicBezTo>
                  <a:cubicBezTo>
                    <a:pt x="300026" y="4018200"/>
                    <a:pt x="330440" y="4023984"/>
                    <a:pt x="352676" y="4028202"/>
                  </a:cubicBezTo>
                  <a:cubicBezTo>
                    <a:pt x="358107" y="4029224"/>
                    <a:pt x="363219" y="4030183"/>
                    <a:pt x="367787" y="4031237"/>
                  </a:cubicBezTo>
                  <a:cubicBezTo>
                    <a:pt x="440788" y="4047950"/>
                    <a:pt x="517623" y="4057537"/>
                    <a:pt x="578611" y="4057537"/>
                  </a:cubicBezTo>
                  <a:cubicBezTo>
                    <a:pt x="582860" y="4057537"/>
                    <a:pt x="587014" y="4057473"/>
                    <a:pt x="591454" y="4057377"/>
                  </a:cubicBezTo>
                  <a:cubicBezTo>
                    <a:pt x="620112" y="4057313"/>
                    <a:pt x="622316" y="4047790"/>
                    <a:pt x="622891" y="4040504"/>
                  </a:cubicBezTo>
                  <a:cubicBezTo>
                    <a:pt x="618067" y="4022833"/>
                    <a:pt x="553628" y="3947898"/>
                    <a:pt x="533852" y="3932145"/>
                  </a:cubicBezTo>
                  <a:cubicBezTo>
                    <a:pt x="539731" y="3923964"/>
                    <a:pt x="542702" y="3918244"/>
                    <a:pt x="542702" y="3918244"/>
                  </a:cubicBezTo>
                  <a:cubicBezTo>
                    <a:pt x="542702" y="3918244"/>
                    <a:pt x="549124" y="3902810"/>
                    <a:pt x="559634" y="3876287"/>
                  </a:cubicBezTo>
                  <a:cubicBezTo>
                    <a:pt x="580337" y="3866700"/>
                    <a:pt x="601710" y="3851905"/>
                    <a:pt x="590624" y="3832956"/>
                  </a:cubicBezTo>
                  <a:cubicBezTo>
                    <a:pt x="584170" y="3821995"/>
                    <a:pt x="574650" y="3818416"/>
                    <a:pt x="564139" y="3819375"/>
                  </a:cubicBezTo>
                  <a:lnTo>
                    <a:pt x="565161" y="3816723"/>
                  </a:lnTo>
                  <a:cubicBezTo>
                    <a:pt x="609409" y="3700310"/>
                    <a:pt x="687011" y="3481353"/>
                    <a:pt x="715987" y="3307453"/>
                  </a:cubicBezTo>
                  <a:cubicBezTo>
                    <a:pt x="729661" y="3301382"/>
                    <a:pt x="743590" y="3295055"/>
                    <a:pt x="758318" y="3293201"/>
                  </a:cubicBezTo>
                  <a:cubicBezTo>
                    <a:pt x="779723" y="3290485"/>
                    <a:pt x="789915" y="3303363"/>
                    <a:pt x="799755" y="3320523"/>
                  </a:cubicBezTo>
                  <a:cubicBezTo>
                    <a:pt x="820712" y="3356920"/>
                    <a:pt x="853555" y="3373409"/>
                    <a:pt x="890870" y="3389706"/>
                  </a:cubicBezTo>
                  <a:cubicBezTo>
                    <a:pt x="997224" y="3436169"/>
                    <a:pt x="1111949" y="3392870"/>
                    <a:pt x="1179199" y="3297803"/>
                  </a:cubicBezTo>
                  <a:cubicBezTo>
                    <a:pt x="1184886" y="3303747"/>
                    <a:pt x="1190573" y="3309179"/>
                    <a:pt x="1196259" y="3314356"/>
                  </a:cubicBezTo>
                  <a:cubicBezTo>
                    <a:pt x="1213415" y="3447800"/>
                    <a:pt x="1244629" y="3576100"/>
                    <a:pt x="1277758" y="3711590"/>
                  </a:cubicBezTo>
                  <a:cubicBezTo>
                    <a:pt x="1283573" y="3735397"/>
                    <a:pt x="1289419" y="3759267"/>
                    <a:pt x="1295170" y="3783266"/>
                  </a:cubicBezTo>
                  <a:lnTo>
                    <a:pt x="1296512" y="3788730"/>
                  </a:lnTo>
                  <a:cubicBezTo>
                    <a:pt x="1282902" y="3784448"/>
                    <a:pt x="1269740" y="3785630"/>
                    <a:pt x="1261114" y="3801224"/>
                  </a:cubicBezTo>
                  <a:cubicBezTo>
                    <a:pt x="1252040" y="3817713"/>
                    <a:pt x="1274787" y="3833531"/>
                    <a:pt x="1292295" y="3842383"/>
                  </a:cubicBezTo>
                  <a:cubicBezTo>
                    <a:pt x="1296288" y="3859447"/>
                    <a:pt x="1300282" y="3876543"/>
                    <a:pt x="1304115" y="3893766"/>
                  </a:cubicBezTo>
                  <a:cubicBezTo>
                    <a:pt x="1304115" y="3893766"/>
                    <a:pt x="1307310" y="3908274"/>
                    <a:pt x="1318141" y="3925050"/>
                  </a:cubicBezTo>
                  <a:cubicBezTo>
                    <a:pt x="1317821" y="3927735"/>
                    <a:pt x="1317534" y="3930419"/>
                    <a:pt x="1317214" y="3933135"/>
                  </a:cubicBezTo>
                  <a:cubicBezTo>
                    <a:pt x="1314435" y="3957006"/>
                    <a:pt x="1310984" y="3986692"/>
                    <a:pt x="1316256" y="4001903"/>
                  </a:cubicBezTo>
                  <a:cubicBezTo>
                    <a:pt x="1320952" y="4017049"/>
                    <a:pt x="1351877" y="4018519"/>
                    <a:pt x="1374433" y="4019606"/>
                  </a:cubicBezTo>
                  <a:cubicBezTo>
                    <a:pt x="1379960" y="4019893"/>
                    <a:pt x="1385167" y="4020149"/>
                    <a:pt x="1389832" y="4020532"/>
                  </a:cubicBezTo>
                  <a:cubicBezTo>
                    <a:pt x="1421236" y="4023217"/>
                    <a:pt x="1453248" y="4024591"/>
                    <a:pt x="1484940" y="4024591"/>
                  </a:cubicBezTo>
                  <a:cubicBezTo>
                    <a:pt x="1532958" y="4024591"/>
                    <a:pt x="1577813" y="4021395"/>
                    <a:pt x="1614968" y="4015292"/>
                  </a:cubicBezTo>
                  <a:cubicBezTo>
                    <a:pt x="1643338" y="4011234"/>
                    <a:pt x="1644232" y="4001487"/>
                    <a:pt x="1643753" y="3994201"/>
                  </a:cubicBezTo>
                  <a:cubicBezTo>
                    <a:pt x="1636405" y="3977105"/>
                    <a:pt x="1559762" y="3909872"/>
                    <a:pt x="1538996" y="3898336"/>
                  </a:cubicBezTo>
                  <a:cubicBezTo>
                    <a:pt x="1538996" y="3898336"/>
                    <a:pt x="1538677" y="3898208"/>
                    <a:pt x="1537782" y="3898080"/>
                  </a:cubicBezTo>
                  <a:lnTo>
                    <a:pt x="1532159" y="3897250"/>
                  </a:lnTo>
                  <a:cubicBezTo>
                    <a:pt x="1537495" y="3887855"/>
                    <a:pt x="1540082" y="3881496"/>
                    <a:pt x="1540082" y="3881496"/>
                  </a:cubicBezTo>
                  <a:cubicBezTo>
                    <a:pt x="1540082" y="3853950"/>
                    <a:pt x="1540849" y="3825287"/>
                    <a:pt x="1541999" y="3795984"/>
                  </a:cubicBezTo>
                  <a:cubicBezTo>
                    <a:pt x="1557909" y="3781476"/>
                    <a:pt x="1572989" y="3761792"/>
                    <a:pt x="1558101" y="3746933"/>
                  </a:cubicBezTo>
                  <a:cubicBezTo>
                    <a:pt x="1548708" y="3737506"/>
                    <a:pt x="1538165" y="3737090"/>
                    <a:pt x="1528006" y="3741596"/>
                  </a:cubicBezTo>
                  <a:lnTo>
                    <a:pt x="1528166" y="3738400"/>
                  </a:lnTo>
                  <a:cubicBezTo>
                    <a:pt x="1529540" y="3711590"/>
                    <a:pt x="1531105" y="3684237"/>
                    <a:pt x="1532702" y="3656627"/>
                  </a:cubicBezTo>
                  <a:cubicBezTo>
                    <a:pt x="1539603" y="3537626"/>
                    <a:pt x="1546600" y="3414727"/>
                    <a:pt x="1539731" y="3298123"/>
                  </a:cubicBezTo>
                  <a:cubicBezTo>
                    <a:pt x="1615288" y="3250062"/>
                    <a:pt x="1690109" y="3183563"/>
                    <a:pt x="1682857" y="3126140"/>
                  </a:cubicBezTo>
                  <a:cubicBezTo>
                    <a:pt x="1663625" y="2963360"/>
                    <a:pt x="1646053" y="2800900"/>
                    <a:pt x="1634265" y="2637418"/>
                  </a:cubicBezTo>
                  <a:cubicBezTo>
                    <a:pt x="1630718" y="2588367"/>
                    <a:pt x="1608770" y="2489913"/>
                    <a:pt x="1586694" y="2369985"/>
                  </a:cubicBezTo>
                  <a:lnTo>
                    <a:pt x="1589250" y="2369921"/>
                  </a:lnTo>
                  <a:cubicBezTo>
                    <a:pt x="1598802" y="2369634"/>
                    <a:pt x="1613083" y="2361645"/>
                    <a:pt x="1619824" y="2356692"/>
                  </a:cubicBezTo>
                  <a:lnTo>
                    <a:pt x="1629888" y="2349215"/>
                  </a:lnTo>
                  <a:lnTo>
                    <a:pt x="1639728" y="2356980"/>
                  </a:lnTo>
                  <a:cubicBezTo>
                    <a:pt x="1639760" y="2357012"/>
                    <a:pt x="1644935" y="2360559"/>
                    <a:pt x="1651964" y="2360559"/>
                  </a:cubicBezTo>
                  <a:cubicBezTo>
                    <a:pt x="1653306" y="2360559"/>
                    <a:pt x="1654615" y="2360431"/>
                    <a:pt x="1655957" y="2360207"/>
                  </a:cubicBezTo>
                  <a:cubicBezTo>
                    <a:pt x="1662986" y="2358897"/>
                    <a:pt x="1678640" y="2346307"/>
                    <a:pt x="1688864" y="2335378"/>
                  </a:cubicBezTo>
                  <a:lnTo>
                    <a:pt x="1697745" y="2326047"/>
                  </a:lnTo>
                  <a:lnTo>
                    <a:pt x="1708959" y="2332342"/>
                  </a:lnTo>
                  <a:cubicBezTo>
                    <a:pt x="1710524" y="2333205"/>
                    <a:pt x="1714773" y="2335026"/>
                    <a:pt x="1717840" y="2335026"/>
                  </a:cubicBezTo>
                  <a:cubicBezTo>
                    <a:pt x="1718319" y="2335026"/>
                    <a:pt x="1718575" y="2334994"/>
                    <a:pt x="1718671" y="2334963"/>
                  </a:cubicBezTo>
                  <a:cubicBezTo>
                    <a:pt x="1730076" y="2332246"/>
                    <a:pt x="1739277" y="2325376"/>
                    <a:pt x="1746721" y="2313968"/>
                  </a:cubicBezTo>
                  <a:cubicBezTo>
                    <a:pt x="1747871" y="2312242"/>
                    <a:pt x="1753845" y="2302911"/>
                    <a:pt x="1753845" y="2302911"/>
                  </a:cubicBezTo>
                  <a:lnTo>
                    <a:pt x="1864193" y="2279840"/>
                  </a:lnTo>
                  <a:lnTo>
                    <a:pt x="1943424" y="2273864"/>
                  </a:lnTo>
                  <a:lnTo>
                    <a:pt x="1948759" y="2279456"/>
                  </a:lnTo>
                  <a:cubicBezTo>
                    <a:pt x="1948951" y="2279648"/>
                    <a:pt x="1969142" y="2299876"/>
                    <a:pt x="1998694" y="2299876"/>
                  </a:cubicBezTo>
                  <a:cubicBezTo>
                    <a:pt x="2001314" y="2299876"/>
                    <a:pt x="2003965" y="2299716"/>
                    <a:pt x="2007096" y="2299364"/>
                  </a:cubicBezTo>
                  <a:cubicBezTo>
                    <a:pt x="2013390" y="2298789"/>
                    <a:pt x="2019907" y="2298086"/>
                    <a:pt x="2026648" y="2297287"/>
                  </a:cubicBezTo>
                  <a:lnTo>
                    <a:pt x="2037127" y="2296009"/>
                  </a:lnTo>
                  <a:lnTo>
                    <a:pt x="2048916" y="2294252"/>
                  </a:lnTo>
                  <a:cubicBezTo>
                    <a:pt x="2070864" y="2290960"/>
                    <a:pt x="2094729" y="2286487"/>
                    <a:pt x="2117923" y="2281342"/>
                  </a:cubicBezTo>
                  <a:lnTo>
                    <a:pt x="2129105" y="2278849"/>
                  </a:lnTo>
                  <a:lnTo>
                    <a:pt x="2139744" y="2276197"/>
                  </a:lnTo>
                  <a:cubicBezTo>
                    <a:pt x="2148881" y="2273960"/>
                    <a:pt x="2157091" y="2271787"/>
                    <a:pt x="2164599" y="2269678"/>
                  </a:cubicBezTo>
                  <a:cubicBezTo>
                    <a:pt x="2173097" y="2226794"/>
                    <a:pt x="2205077" y="2177903"/>
                    <a:pt x="2221179" y="2155311"/>
                  </a:cubicBezTo>
                  <a:cubicBezTo>
                    <a:pt x="2199454" y="2136170"/>
                    <a:pt x="2153354" y="2093477"/>
                    <a:pt x="2131309" y="2057624"/>
                  </a:cubicBezTo>
                </a:path>
              </a:pathLst>
            </a:custGeom>
            <a:solidFill>
              <a:srgbClr val="FF0000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7022F9F7-0463-41A9-B9D6-BEF65F2F109F}"/>
                </a:ext>
              </a:extLst>
            </p:cNvPr>
            <p:cNvSpPr/>
            <p:nvPr/>
          </p:nvSpPr>
          <p:spPr>
            <a:xfrm>
              <a:off x="4770078" y="7428883"/>
              <a:ext cx="18242" cy="30996"/>
            </a:xfrm>
            <a:custGeom>
              <a:avLst/>
              <a:gdLst>
                <a:gd name="connsiteX0" fmla="*/ 9552 w 18242"/>
                <a:gd name="connsiteY0" fmla="*/ 671 h 30996"/>
                <a:gd name="connsiteX1" fmla="*/ 0 w 18242"/>
                <a:gd name="connsiteY1" fmla="*/ 2237 h 30996"/>
                <a:gd name="connsiteX2" fmla="*/ 4728 w 18242"/>
                <a:gd name="connsiteY2" fmla="*/ 30996 h 30996"/>
                <a:gd name="connsiteX3" fmla="*/ 18242 w 18242"/>
                <a:gd name="connsiteY3" fmla="*/ 28792 h 30996"/>
                <a:gd name="connsiteX4" fmla="*/ 13482 w 18242"/>
                <a:gd name="connsiteY4" fmla="*/ 0 h 30996"/>
                <a:gd name="connsiteX5" fmla="*/ 9552 w 18242"/>
                <a:gd name="connsiteY5" fmla="*/ 671 h 3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" h="30996">
                  <a:moveTo>
                    <a:pt x="9552" y="671"/>
                  </a:moveTo>
                  <a:lnTo>
                    <a:pt x="0" y="2237"/>
                  </a:lnTo>
                  <a:lnTo>
                    <a:pt x="4728" y="30996"/>
                  </a:lnTo>
                  <a:lnTo>
                    <a:pt x="18242" y="28792"/>
                  </a:lnTo>
                  <a:lnTo>
                    <a:pt x="13482" y="0"/>
                  </a:lnTo>
                  <a:lnTo>
                    <a:pt x="9552" y="671"/>
                  </a:lnTo>
                </a:path>
              </a:pathLst>
            </a:custGeom>
            <a:solidFill>
              <a:srgbClr val="E63747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86660D0D-38A4-4A12-8B7A-F97F3651B4BE}"/>
                </a:ext>
              </a:extLst>
            </p:cNvPr>
            <p:cNvSpPr/>
            <p:nvPr/>
          </p:nvSpPr>
          <p:spPr>
            <a:xfrm>
              <a:off x="4217508" y="6768309"/>
              <a:ext cx="17347" cy="17028"/>
            </a:xfrm>
            <a:custGeom>
              <a:avLst/>
              <a:gdLst>
                <a:gd name="connsiteX0" fmla="*/ 8690 w 17347"/>
                <a:gd name="connsiteY0" fmla="*/ 17029 h 17028"/>
                <a:gd name="connsiteX1" fmla="*/ 14824 w 17347"/>
                <a:gd name="connsiteY1" fmla="*/ 14536 h 17028"/>
                <a:gd name="connsiteX2" fmla="*/ 17348 w 17347"/>
                <a:gd name="connsiteY2" fmla="*/ 8593 h 17028"/>
                <a:gd name="connsiteX3" fmla="*/ 14600 w 17347"/>
                <a:gd name="connsiteY3" fmla="*/ 2202 h 17028"/>
                <a:gd name="connsiteX4" fmla="*/ 2716 w 17347"/>
                <a:gd name="connsiteY4" fmla="*/ 2425 h 17028"/>
                <a:gd name="connsiteX5" fmla="*/ 0 w 17347"/>
                <a:gd name="connsiteY5" fmla="*/ 8593 h 17028"/>
                <a:gd name="connsiteX6" fmla="*/ 2524 w 17347"/>
                <a:gd name="connsiteY6" fmla="*/ 14536 h 17028"/>
                <a:gd name="connsiteX7" fmla="*/ 8690 w 17347"/>
                <a:gd name="connsiteY7" fmla="*/ 17029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28">
                  <a:moveTo>
                    <a:pt x="8690" y="17029"/>
                  </a:moveTo>
                  <a:cubicBezTo>
                    <a:pt x="10958" y="17029"/>
                    <a:pt x="13226" y="16134"/>
                    <a:pt x="14824" y="14536"/>
                  </a:cubicBezTo>
                  <a:cubicBezTo>
                    <a:pt x="16421" y="12939"/>
                    <a:pt x="17348" y="10638"/>
                    <a:pt x="17348" y="8593"/>
                  </a:cubicBezTo>
                  <a:cubicBezTo>
                    <a:pt x="17348" y="6292"/>
                    <a:pt x="16421" y="4023"/>
                    <a:pt x="14600" y="2202"/>
                  </a:cubicBezTo>
                  <a:cubicBezTo>
                    <a:pt x="11182" y="-770"/>
                    <a:pt x="5687" y="-770"/>
                    <a:pt x="2716" y="2425"/>
                  </a:cubicBezTo>
                  <a:cubicBezTo>
                    <a:pt x="895" y="4023"/>
                    <a:pt x="0" y="6324"/>
                    <a:pt x="0" y="8593"/>
                  </a:cubicBezTo>
                  <a:cubicBezTo>
                    <a:pt x="0" y="10893"/>
                    <a:pt x="895" y="12939"/>
                    <a:pt x="2524" y="14536"/>
                  </a:cubicBezTo>
                  <a:cubicBezTo>
                    <a:pt x="4121" y="16134"/>
                    <a:pt x="6390" y="17029"/>
                    <a:pt x="8690" y="1702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1522B006-8137-4FA4-8BAD-6B0CF12A1846}"/>
                </a:ext>
              </a:extLst>
            </p:cNvPr>
            <p:cNvSpPr/>
            <p:nvPr/>
          </p:nvSpPr>
          <p:spPr>
            <a:xfrm>
              <a:off x="4084989" y="6755559"/>
              <a:ext cx="17315" cy="16996"/>
            </a:xfrm>
            <a:custGeom>
              <a:avLst/>
              <a:gdLst>
                <a:gd name="connsiteX0" fmla="*/ 8658 w 17315"/>
                <a:gd name="connsiteY0" fmla="*/ 16997 h 16996"/>
                <a:gd name="connsiteX1" fmla="*/ 14600 w 17315"/>
                <a:gd name="connsiteY1" fmla="*/ 14504 h 16996"/>
                <a:gd name="connsiteX2" fmla="*/ 17316 w 17315"/>
                <a:gd name="connsiteY2" fmla="*/ 8369 h 16996"/>
                <a:gd name="connsiteX3" fmla="*/ 14600 w 17315"/>
                <a:gd name="connsiteY3" fmla="*/ 2425 h 16996"/>
                <a:gd name="connsiteX4" fmla="*/ 2748 w 17315"/>
                <a:gd name="connsiteY4" fmla="*/ 2202 h 16996"/>
                <a:gd name="connsiteX5" fmla="*/ 0 w 17315"/>
                <a:gd name="connsiteY5" fmla="*/ 8369 h 16996"/>
                <a:gd name="connsiteX6" fmla="*/ 2524 w 17315"/>
                <a:gd name="connsiteY6" fmla="*/ 14281 h 16996"/>
                <a:gd name="connsiteX7" fmla="*/ 8658 w 17315"/>
                <a:gd name="connsiteY7" fmla="*/ 16997 h 1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5" h="16996">
                  <a:moveTo>
                    <a:pt x="8658" y="16997"/>
                  </a:moveTo>
                  <a:cubicBezTo>
                    <a:pt x="10958" y="16997"/>
                    <a:pt x="13003" y="16102"/>
                    <a:pt x="14600" y="14504"/>
                  </a:cubicBezTo>
                  <a:cubicBezTo>
                    <a:pt x="16198" y="12907"/>
                    <a:pt x="17316" y="10638"/>
                    <a:pt x="17316" y="8369"/>
                  </a:cubicBezTo>
                  <a:cubicBezTo>
                    <a:pt x="17316" y="6068"/>
                    <a:pt x="16198" y="3767"/>
                    <a:pt x="14600" y="2425"/>
                  </a:cubicBezTo>
                  <a:cubicBezTo>
                    <a:pt x="11405" y="-994"/>
                    <a:pt x="5495" y="-546"/>
                    <a:pt x="2748" y="2202"/>
                  </a:cubicBezTo>
                  <a:cubicBezTo>
                    <a:pt x="1150" y="3767"/>
                    <a:pt x="0" y="6068"/>
                    <a:pt x="0" y="8369"/>
                  </a:cubicBezTo>
                  <a:cubicBezTo>
                    <a:pt x="0" y="10638"/>
                    <a:pt x="926" y="12907"/>
                    <a:pt x="2524" y="14281"/>
                  </a:cubicBezTo>
                  <a:cubicBezTo>
                    <a:pt x="4089" y="16102"/>
                    <a:pt x="6390" y="16997"/>
                    <a:pt x="8658" y="169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2137484-B2EA-490E-94EC-6D0CEFE4847A}"/>
                </a:ext>
              </a:extLst>
            </p:cNvPr>
            <p:cNvSpPr/>
            <p:nvPr/>
          </p:nvSpPr>
          <p:spPr>
            <a:xfrm>
              <a:off x="4157766" y="7183311"/>
              <a:ext cx="17092" cy="17028"/>
            </a:xfrm>
            <a:custGeom>
              <a:avLst/>
              <a:gdLst>
                <a:gd name="connsiteX0" fmla="*/ 8402 w 17092"/>
                <a:gd name="connsiteY0" fmla="*/ 17029 h 17028"/>
                <a:gd name="connsiteX1" fmla="*/ 14568 w 17092"/>
                <a:gd name="connsiteY1" fmla="*/ 14536 h 17028"/>
                <a:gd name="connsiteX2" fmla="*/ 17092 w 17092"/>
                <a:gd name="connsiteY2" fmla="*/ 8369 h 17028"/>
                <a:gd name="connsiteX3" fmla="*/ 14568 w 17092"/>
                <a:gd name="connsiteY3" fmla="*/ 2425 h 17028"/>
                <a:gd name="connsiteX4" fmla="*/ 2492 w 17092"/>
                <a:gd name="connsiteY4" fmla="*/ 2202 h 17028"/>
                <a:gd name="connsiteX5" fmla="*/ 0 w 17092"/>
                <a:gd name="connsiteY5" fmla="*/ 8369 h 17028"/>
                <a:gd name="connsiteX6" fmla="*/ 2492 w 17092"/>
                <a:gd name="connsiteY6" fmla="*/ 14313 h 17028"/>
                <a:gd name="connsiteX7" fmla="*/ 8402 w 17092"/>
                <a:gd name="connsiteY7" fmla="*/ 17029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28">
                  <a:moveTo>
                    <a:pt x="8402" y="17029"/>
                  </a:moveTo>
                  <a:cubicBezTo>
                    <a:pt x="10926" y="17029"/>
                    <a:pt x="12971" y="16134"/>
                    <a:pt x="14568" y="14536"/>
                  </a:cubicBezTo>
                  <a:cubicBezTo>
                    <a:pt x="16198" y="12939"/>
                    <a:pt x="17092" y="10638"/>
                    <a:pt x="17092" y="8369"/>
                  </a:cubicBezTo>
                  <a:cubicBezTo>
                    <a:pt x="17092" y="6068"/>
                    <a:pt x="16198" y="3799"/>
                    <a:pt x="14568" y="2425"/>
                  </a:cubicBezTo>
                  <a:cubicBezTo>
                    <a:pt x="11373" y="-770"/>
                    <a:pt x="5431" y="-770"/>
                    <a:pt x="2492" y="2202"/>
                  </a:cubicBezTo>
                  <a:cubicBezTo>
                    <a:pt x="895" y="3799"/>
                    <a:pt x="0" y="6100"/>
                    <a:pt x="0" y="8369"/>
                  </a:cubicBezTo>
                  <a:cubicBezTo>
                    <a:pt x="0" y="10638"/>
                    <a:pt x="895" y="12939"/>
                    <a:pt x="2492" y="14313"/>
                  </a:cubicBezTo>
                  <a:cubicBezTo>
                    <a:pt x="3866" y="16134"/>
                    <a:pt x="6134" y="17029"/>
                    <a:pt x="8402" y="1702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8E49F166-7F2E-44AD-BF1F-7884BDD80DDB}"/>
                </a:ext>
              </a:extLst>
            </p:cNvPr>
            <p:cNvSpPr/>
            <p:nvPr/>
          </p:nvSpPr>
          <p:spPr>
            <a:xfrm>
              <a:off x="3888349" y="7179101"/>
              <a:ext cx="17124" cy="16893"/>
            </a:xfrm>
            <a:custGeom>
              <a:avLst/>
              <a:gdLst>
                <a:gd name="connsiteX0" fmla="*/ 14600 w 17124"/>
                <a:gd name="connsiteY0" fmla="*/ 14401 h 16893"/>
                <a:gd name="connsiteX1" fmla="*/ 17124 w 17124"/>
                <a:gd name="connsiteY1" fmla="*/ 8457 h 16893"/>
                <a:gd name="connsiteX2" fmla="*/ 14600 w 17124"/>
                <a:gd name="connsiteY2" fmla="*/ 2290 h 16893"/>
                <a:gd name="connsiteX3" fmla="*/ 2524 w 17124"/>
                <a:gd name="connsiteY3" fmla="*/ 2290 h 16893"/>
                <a:gd name="connsiteX4" fmla="*/ 0 w 17124"/>
                <a:gd name="connsiteY4" fmla="*/ 8457 h 16893"/>
                <a:gd name="connsiteX5" fmla="*/ 2300 w 17124"/>
                <a:gd name="connsiteY5" fmla="*/ 14401 h 16893"/>
                <a:gd name="connsiteX6" fmla="*/ 8466 w 17124"/>
                <a:gd name="connsiteY6" fmla="*/ 16893 h 16893"/>
                <a:gd name="connsiteX7" fmla="*/ 14600 w 17124"/>
                <a:gd name="connsiteY7" fmla="*/ 1440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893">
                  <a:moveTo>
                    <a:pt x="14600" y="14401"/>
                  </a:moveTo>
                  <a:cubicBezTo>
                    <a:pt x="16198" y="12803"/>
                    <a:pt x="17124" y="10502"/>
                    <a:pt x="17124" y="8457"/>
                  </a:cubicBezTo>
                  <a:cubicBezTo>
                    <a:pt x="17124" y="6156"/>
                    <a:pt x="16198" y="3887"/>
                    <a:pt x="14600" y="2290"/>
                  </a:cubicBezTo>
                  <a:cubicBezTo>
                    <a:pt x="11437" y="-874"/>
                    <a:pt x="5495" y="-650"/>
                    <a:pt x="2524" y="2290"/>
                  </a:cubicBezTo>
                  <a:cubicBezTo>
                    <a:pt x="926" y="3887"/>
                    <a:pt x="0" y="6156"/>
                    <a:pt x="0" y="8457"/>
                  </a:cubicBezTo>
                  <a:cubicBezTo>
                    <a:pt x="0" y="10502"/>
                    <a:pt x="926" y="12803"/>
                    <a:pt x="2300" y="14401"/>
                  </a:cubicBezTo>
                  <a:cubicBezTo>
                    <a:pt x="3898" y="15998"/>
                    <a:pt x="6198" y="16893"/>
                    <a:pt x="8466" y="16893"/>
                  </a:cubicBezTo>
                  <a:cubicBezTo>
                    <a:pt x="10734" y="16893"/>
                    <a:pt x="13035" y="15998"/>
                    <a:pt x="14600" y="1440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7C0F602-F039-4160-8A14-5DC3A1C680BA}"/>
                </a:ext>
              </a:extLst>
            </p:cNvPr>
            <p:cNvSpPr/>
            <p:nvPr/>
          </p:nvSpPr>
          <p:spPr>
            <a:xfrm>
              <a:off x="4102081" y="7149140"/>
              <a:ext cx="17124" cy="16976"/>
            </a:xfrm>
            <a:custGeom>
              <a:avLst/>
              <a:gdLst>
                <a:gd name="connsiteX0" fmla="*/ 2524 w 17124"/>
                <a:gd name="connsiteY0" fmla="*/ 14260 h 16976"/>
                <a:gd name="connsiteX1" fmla="*/ 8690 w 17124"/>
                <a:gd name="connsiteY1" fmla="*/ 16976 h 16976"/>
                <a:gd name="connsiteX2" fmla="*/ 14600 w 17124"/>
                <a:gd name="connsiteY2" fmla="*/ 14484 h 16976"/>
                <a:gd name="connsiteX3" fmla="*/ 17124 w 17124"/>
                <a:gd name="connsiteY3" fmla="*/ 8316 h 16976"/>
                <a:gd name="connsiteX4" fmla="*/ 14600 w 17124"/>
                <a:gd name="connsiteY4" fmla="*/ 2373 h 16976"/>
                <a:gd name="connsiteX5" fmla="*/ 2524 w 17124"/>
                <a:gd name="connsiteY5" fmla="*/ 2373 h 16976"/>
                <a:gd name="connsiteX6" fmla="*/ 0 w 17124"/>
                <a:gd name="connsiteY6" fmla="*/ 8316 h 16976"/>
                <a:gd name="connsiteX7" fmla="*/ 2524 w 17124"/>
                <a:gd name="connsiteY7" fmla="*/ 14260 h 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76">
                  <a:moveTo>
                    <a:pt x="2524" y="14260"/>
                  </a:moveTo>
                  <a:cubicBezTo>
                    <a:pt x="4121" y="16081"/>
                    <a:pt x="6390" y="16976"/>
                    <a:pt x="8690" y="16976"/>
                  </a:cubicBezTo>
                  <a:cubicBezTo>
                    <a:pt x="10958" y="16976"/>
                    <a:pt x="13035" y="16081"/>
                    <a:pt x="14600" y="14484"/>
                  </a:cubicBezTo>
                  <a:cubicBezTo>
                    <a:pt x="16198" y="12886"/>
                    <a:pt x="17124" y="10617"/>
                    <a:pt x="17124" y="8316"/>
                  </a:cubicBezTo>
                  <a:cubicBezTo>
                    <a:pt x="17124" y="6016"/>
                    <a:pt x="16198" y="3970"/>
                    <a:pt x="14600" y="2373"/>
                  </a:cubicBezTo>
                  <a:cubicBezTo>
                    <a:pt x="11405" y="-791"/>
                    <a:pt x="5495" y="-791"/>
                    <a:pt x="2524" y="2373"/>
                  </a:cubicBezTo>
                  <a:cubicBezTo>
                    <a:pt x="926" y="3970"/>
                    <a:pt x="0" y="6048"/>
                    <a:pt x="0" y="8316"/>
                  </a:cubicBezTo>
                  <a:cubicBezTo>
                    <a:pt x="0" y="10617"/>
                    <a:pt x="1150" y="12886"/>
                    <a:pt x="2524" y="1426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0D01D842-BF44-448B-ACB4-0CC8790445A2}"/>
                </a:ext>
              </a:extLst>
            </p:cNvPr>
            <p:cNvSpPr/>
            <p:nvPr/>
          </p:nvSpPr>
          <p:spPr>
            <a:xfrm>
              <a:off x="4025214" y="7089207"/>
              <a:ext cx="17124" cy="16929"/>
            </a:xfrm>
            <a:custGeom>
              <a:avLst/>
              <a:gdLst>
                <a:gd name="connsiteX0" fmla="*/ 2268 w 17124"/>
                <a:gd name="connsiteY0" fmla="*/ 14405 h 16929"/>
                <a:gd name="connsiteX1" fmla="*/ 8434 w 17124"/>
                <a:gd name="connsiteY1" fmla="*/ 16929 h 16929"/>
                <a:gd name="connsiteX2" fmla="*/ 14600 w 17124"/>
                <a:gd name="connsiteY2" fmla="*/ 14405 h 16929"/>
                <a:gd name="connsiteX3" fmla="*/ 17124 w 17124"/>
                <a:gd name="connsiteY3" fmla="*/ 8461 h 16929"/>
                <a:gd name="connsiteX4" fmla="*/ 14600 w 17124"/>
                <a:gd name="connsiteY4" fmla="*/ 2326 h 16929"/>
                <a:gd name="connsiteX5" fmla="*/ 2524 w 17124"/>
                <a:gd name="connsiteY5" fmla="*/ 2326 h 16929"/>
                <a:gd name="connsiteX6" fmla="*/ 0 w 17124"/>
                <a:gd name="connsiteY6" fmla="*/ 8461 h 16929"/>
                <a:gd name="connsiteX7" fmla="*/ 2268 w 17124"/>
                <a:gd name="connsiteY7" fmla="*/ 14405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29">
                  <a:moveTo>
                    <a:pt x="2268" y="14405"/>
                  </a:moveTo>
                  <a:cubicBezTo>
                    <a:pt x="3866" y="16003"/>
                    <a:pt x="6166" y="16929"/>
                    <a:pt x="8434" y="16929"/>
                  </a:cubicBezTo>
                  <a:cubicBezTo>
                    <a:pt x="10734" y="16929"/>
                    <a:pt x="13003" y="16003"/>
                    <a:pt x="14600" y="14405"/>
                  </a:cubicBezTo>
                  <a:cubicBezTo>
                    <a:pt x="16198" y="12807"/>
                    <a:pt x="17124" y="10762"/>
                    <a:pt x="17124" y="8461"/>
                  </a:cubicBezTo>
                  <a:cubicBezTo>
                    <a:pt x="17124" y="5969"/>
                    <a:pt x="16198" y="3923"/>
                    <a:pt x="14600" y="2326"/>
                  </a:cubicBezTo>
                  <a:cubicBezTo>
                    <a:pt x="11405" y="-902"/>
                    <a:pt x="5271" y="-646"/>
                    <a:pt x="2524" y="2326"/>
                  </a:cubicBezTo>
                  <a:cubicBezTo>
                    <a:pt x="926" y="3923"/>
                    <a:pt x="0" y="5969"/>
                    <a:pt x="0" y="8461"/>
                  </a:cubicBezTo>
                  <a:cubicBezTo>
                    <a:pt x="0" y="10762"/>
                    <a:pt x="926" y="12807"/>
                    <a:pt x="2268" y="144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4AFE3C6D-3240-43C0-B191-DEACD7999E37}"/>
                </a:ext>
              </a:extLst>
            </p:cNvPr>
            <p:cNvSpPr/>
            <p:nvPr/>
          </p:nvSpPr>
          <p:spPr>
            <a:xfrm>
              <a:off x="3901161" y="6888221"/>
              <a:ext cx="17092" cy="16917"/>
            </a:xfrm>
            <a:custGeom>
              <a:avLst/>
              <a:gdLst>
                <a:gd name="connsiteX0" fmla="*/ 2492 w 17092"/>
                <a:gd name="connsiteY0" fmla="*/ 2314 h 16917"/>
                <a:gd name="connsiteX1" fmla="*/ 0 w 17092"/>
                <a:gd name="connsiteY1" fmla="*/ 8481 h 16917"/>
                <a:gd name="connsiteX2" fmla="*/ 2492 w 17092"/>
                <a:gd name="connsiteY2" fmla="*/ 14393 h 16917"/>
                <a:gd name="connsiteX3" fmla="*/ 8658 w 17092"/>
                <a:gd name="connsiteY3" fmla="*/ 16917 h 16917"/>
                <a:gd name="connsiteX4" fmla="*/ 14600 w 17092"/>
                <a:gd name="connsiteY4" fmla="*/ 14393 h 16917"/>
                <a:gd name="connsiteX5" fmla="*/ 17092 w 17092"/>
                <a:gd name="connsiteY5" fmla="*/ 8481 h 16917"/>
                <a:gd name="connsiteX6" fmla="*/ 14600 w 17092"/>
                <a:gd name="connsiteY6" fmla="*/ 2314 h 16917"/>
                <a:gd name="connsiteX7" fmla="*/ 2492 w 17092"/>
                <a:gd name="connsiteY7" fmla="*/ 2314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17">
                  <a:moveTo>
                    <a:pt x="2492" y="2314"/>
                  </a:moveTo>
                  <a:cubicBezTo>
                    <a:pt x="895" y="3911"/>
                    <a:pt x="0" y="6180"/>
                    <a:pt x="0" y="8481"/>
                  </a:cubicBezTo>
                  <a:cubicBezTo>
                    <a:pt x="0" y="10526"/>
                    <a:pt x="895" y="12827"/>
                    <a:pt x="2492" y="14393"/>
                  </a:cubicBezTo>
                  <a:cubicBezTo>
                    <a:pt x="3866" y="15990"/>
                    <a:pt x="6134" y="16917"/>
                    <a:pt x="8658" y="16917"/>
                  </a:cubicBezTo>
                  <a:cubicBezTo>
                    <a:pt x="10703" y="16917"/>
                    <a:pt x="12971" y="15990"/>
                    <a:pt x="14600" y="14393"/>
                  </a:cubicBezTo>
                  <a:cubicBezTo>
                    <a:pt x="16198" y="12827"/>
                    <a:pt x="17092" y="10526"/>
                    <a:pt x="17092" y="8481"/>
                  </a:cubicBezTo>
                  <a:cubicBezTo>
                    <a:pt x="17092" y="6180"/>
                    <a:pt x="16198" y="3911"/>
                    <a:pt x="14600" y="2314"/>
                  </a:cubicBezTo>
                  <a:cubicBezTo>
                    <a:pt x="11405" y="-882"/>
                    <a:pt x="5463" y="-658"/>
                    <a:pt x="2492" y="231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27D21CB3-7E2E-4A93-887C-A93D6F3C614B}"/>
                </a:ext>
              </a:extLst>
            </p:cNvPr>
            <p:cNvSpPr/>
            <p:nvPr/>
          </p:nvSpPr>
          <p:spPr>
            <a:xfrm>
              <a:off x="3973906" y="6986547"/>
              <a:ext cx="17124" cy="16917"/>
            </a:xfrm>
            <a:custGeom>
              <a:avLst/>
              <a:gdLst>
                <a:gd name="connsiteX0" fmla="*/ 17124 w 17124"/>
                <a:gd name="connsiteY0" fmla="*/ 8449 h 16917"/>
                <a:gd name="connsiteX1" fmla="*/ 14600 w 17124"/>
                <a:gd name="connsiteY1" fmla="*/ 2314 h 16917"/>
                <a:gd name="connsiteX2" fmla="*/ 2524 w 17124"/>
                <a:gd name="connsiteY2" fmla="*/ 2314 h 16917"/>
                <a:gd name="connsiteX3" fmla="*/ 0 w 17124"/>
                <a:gd name="connsiteY3" fmla="*/ 8449 h 16917"/>
                <a:gd name="connsiteX4" fmla="*/ 2524 w 17124"/>
                <a:gd name="connsiteY4" fmla="*/ 14393 h 16917"/>
                <a:gd name="connsiteX5" fmla="*/ 8434 w 17124"/>
                <a:gd name="connsiteY5" fmla="*/ 16917 h 16917"/>
                <a:gd name="connsiteX6" fmla="*/ 14600 w 17124"/>
                <a:gd name="connsiteY6" fmla="*/ 14393 h 16917"/>
                <a:gd name="connsiteX7" fmla="*/ 17124 w 17124"/>
                <a:gd name="connsiteY7" fmla="*/ 8449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17">
                  <a:moveTo>
                    <a:pt x="17124" y="8449"/>
                  </a:moveTo>
                  <a:cubicBezTo>
                    <a:pt x="17124" y="6180"/>
                    <a:pt x="16198" y="3911"/>
                    <a:pt x="14600" y="2314"/>
                  </a:cubicBezTo>
                  <a:cubicBezTo>
                    <a:pt x="11405" y="-882"/>
                    <a:pt x="5687" y="-658"/>
                    <a:pt x="2524" y="2314"/>
                  </a:cubicBezTo>
                  <a:cubicBezTo>
                    <a:pt x="895" y="3911"/>
                    <a:pt x="0" y="6180"/>
                    <a:pt x="0" y="8449"/>
                  </a:cubicBezTo>
                  <a:cubicBezTo>
                    <a:pt x="0" y="10750"/>
                    <a:pt x="926" y="12795"/>
                    <a:pt x="2524" y="14393"/>
                  </a:cubicBezTo>
                  <a:cubicBezTo>
                    <a:pt x="4089" y="15990"/>
                    <a:pt x="6166" y="16917"/>
                    <a:pt x="8434" y="16917"/>
                  </a:cubicBezTo>
                  <a:cubicBezTo>
                    <a:pt x="10703" y="16917"/>
                    <a:pt x="13003" y="15990"/>
                    <a:pt x="14600" y="14393"/>
                  </a:cubicBezTo>
                  <a:cubicBezTo>
                    <a:pt x="16198" y="12795"/>
                    <a:pt x="17124" y="10750"/>
                    <a:pt x="17124" y="844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554FBC36-346F-4450-9A94-C5B912F72353}"/>
                </a:ext>
              </a:extLst>
            </p:cNvPr>
            <p:cNvSpPr/>
            <p:nvPr/>
          </p:nvSpPr>
          <p:spPr>
            <a:xfrm>
              <a:off x="4025214" y="6862462"/>
              <a:ext cx="17124" cy="17111"/>
            </a:xfrm>
            <a:custGeom>
              <a:avLst/>
              <a:gdLst>
                <a:gd name="connsiteX0" fmla="*/ 14600 w 17124"/>
                <a:gd name="connsiteY0" fmla="*/ 14588 h 17111"/>
                <a:gd name="connsiteX1" fmla="*/ 17124 w 17124"/>
                <a:gd name="connsiteY1" fmla="*/ 8452 h 17111"/>
                <a:gd name="connsiteX2" fmla="*/ 14600 w 17124"/>
                <a:gd name="connsiteY2" fmla="*/ 2508 h 17111"/>
                <a:gd name="connsiteX3" fmla="*/ 2524 w 17124"/>
                <a:gd name="connsiteY3" fmla="*/ 2285 h 17111"/>
                <a:gd name="connsiteX4" fmla="*/ 0 w 17124"/>
                <a:gd name="connsiteY4" fmla="*/ 8452 h 17111"/>
                <a:gd name="connsiteX5" fmla="*/ 2300 w 17124"/>
                <a:gd name="connsiteY5" fmla="*/ 14396 h 17111"/>
                <a:gd name="connsiteX6" fmla="*/ 8466 w 17124"/>
                <a:gd name="connsiteY6" fmla="*/ 17112 h 17111"/>
                <a:gd name="connsiteX7" fmla="*/ 14600 w 17124"/>
                <a:gd name="connsiteY7" fmla="*/ 14588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111">
                  <a:moveTo>
                    <a:pt x="14600" y="14588"/>
                  </a:moveTo>
                  <a:cubicBezTo>
                    <a:pt x="16198" y="12766"/>
                    <a:pt x="17124" y="10721"/>
                    <a:pt x="17124" y="8452"/>
                  </a:cubicBezTo>
                  <a:cubicBezTo>
                    <a:pt x="17124" y="6151"/>
                    <a:pt x="16198" y="3883"/>
                    <a:pt x="14600" y="2508"/>
                  </a:cubicBezTo>
                  <a:cubicBezTo>
                    <a:pt x="11437" y="-911"/>
                    <a:pt x="5271" y="-687"/>
                    <a:pt x="2524" y="2285"/>
                  </a:cubicBezTo>
                  <a:cubicBezTo>
                    <a:pt x="926" y="3883"/>
                    <a:pt x="0" y="6183"/>
                    <a:pt x="0" y="8452"/>
                  </a:cubicBezTo>
                  <a:cubicBezTo>
                    <a:pt x="0" y="10721"/>
                    <a:pt x="926" y="12766"/>
                    <a:pt x="2300" y="14396"/>
                  </a:cubicBezTo>
                  <a:cubicBezTo>
                    <a:pt x="3898" y="15994"/>
                    <a:pt x="6198" y="17112"/>
                    <a:pt x="8466" y="17112"/>
                  </a:cubicBezTo>
                  <a:cubicBezTo>
                    <a:pt x="10734" y="17112"/>
                    <a:pt x="13003" y="16185"/>
                    <a:pt x="14600" y="1458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DBDEED88-51BE-46BF-A7B9-35FDBD0CB10A}"/>
                </a:ext>
              </a:extLst>
            </p:cNvPr>
            <p:cNvSpPr/>
            <p:nvPr/>
          </p:nvSpPr>
          <p:spPr>
            <a:xfrm>
              <a:off x="4084989" y="8398182"/>
              <a:ext cx="17315" cy="17028"/>
            </a:xfrm>
            <a:custGeom>
              <a:avLst/>
              <a:gdLst>
                <a:gd name="connsiteX0" fmla="*/ 2716 w 17315"/>
                <a:gd name="connsiteY0" fmla="*/ 2202 h 17028"/>
                <a:gd name="connsiteX1" fmla="*/ 0 w 17315"/>
                <a:gd name="connsiteY1" fmla="*/ 8369 h 17028"/>
                <a:gd name="connsiteX2" fmla="*/ 2524 w 17315"/>
                <a:gd name="connsiteY2" fmla="*/ 14281 h 17028"/>
                <a:gd name="connsiteX3" fmla="*/ 8658 w 17315"/>
                <a:gd name="connsiteY3" fmla="*/ 17029 h 17028"/>
                <a:gd name="connsiteX4" fmla="*/ 14568 w 17315"/>
                <a:gd name="connsiteY4" fmla="*/ 14504 h 17028"/>
                <a:gd name="connsiteX5" fmla="*/ 17316 w 17315"/>
                <a:gd name="connsiteY5" fmla="*/ 8369 h 17028"/>
                <a:gd name="connsiteX6" fmla="*/ 14568 w 17315"/>
                <a:gd name="connsiteY6" fmla="*/ 2425 h 17028"/>
                <a:gd name="connsiteX7" fmla="*/ 2716 w 17315"/>
                <a:gd name="connsiteY7" fmla="*/ 2202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5" h="17028">
                  <a:moveTo>
                    <a:pt x="2716" y="2202"/>
                  </a:moveTo>
                  <a:cubicBezTo>
                    <a:pt x="1118" y="3799"/>
                    <a:pt x="0" y="6068"/>
                    <a:pt x="0" y="8369"/>
                  </a:cubicBezTo>
                  <a:cubicBezTo>
                    <a:pt x="0" y="10638"/>
                    <a:pt x="895" y="12907"/>
                    <a:pt x="2524" y="14281"/>
                  </a:cubicBezTo>
                  <a:cubicBezTo>
                    <a:pt x="4089" y="16134"/>
                    <a:pt x="6390" y="17029"/>
                    <a:pt x="8658" y="17029"/>
                  </a:cubicBezTo>
                  <a:cubicBezTo>
                    <a:pt x="10926" y="17029"/>
                    <a:pt x="13003" y="16134"/>
                    <a:pt x="14568" y="14504"/>
                  </a:cubicBezTo>
                  <a:cubicBezTo>
                    <a:pt x="16198" y="12907"/>
                    <a:pt x="17316" y="10638"/>
                    <a:pt x="17316" y="8369"/>
                  </a:cubicBezTo>
                  <a:cubicBezTo>
                    <a:pt x="17316" y="6068"/>
                    <a:pt x="16198" y="3767"/>
                    <a:pt x="14568" y="2425"/>
                  </a:cubicBezTo>
                  <a:cubicBezTo>
                    <a:pt x="11405" y="-994"/>
                    <a:pt x="5463" y="-546"/>
                    <a:pt x="2716" y="22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BC7F4CEF-4E49-4040-84FB-E24F32C729E1}"/>
                </a:ext>
              </a:extLst>
            </p:cNvPr>
            <p:cNvSpPr/>
            <p:nvPr/>
          </p:nvSpPr>
          <p:spPr>
            <a:xfrm>
              <a:off x="3926687" y="8351092"/>
              <a:ext cx="17347" cy="17111"/>
            </a:xfrm>
            <a:custGeom>
              <a:avLst/>
              <a:gdLst>
                <a:gd name="connsiteX0" fmla="*/ 14824 w 17347"/>
                <a:gd name="connsiteY0" fmla="*/ 14588 h 17111"/>
                <a:gd name="connsiteX1" fmla="*/ 17348 w 17347"/>
                <a:gd name="connsiteY1" fmla="*/ 8452 h 17111"/>
                <a:gd name="connsiteX2" fmla="*/ 14824 w 17347"/>
                <a:gd name="connsiteY2" fmla="*/ 2508 h 17111"/>
                <a:gd name="connsiteX3" fmla="*/ 2748 w 17347"/>
                <a:gd name="connsiteY3" fmla="*/ 2285 h 17111"/>
                <a:gd name="connsiteX4" fmla="*/ 0 w 17347"/>
                <a:gd name="connsiteY4" fmla="*/ 8452 h 17111"/>
                <a:gd name="connsiteX5" fmla="*/ 2524 w 17347"/>
                <a:gd name="connsiteY5" fmla="*/ 14364 h 17111"/>
                <a:gd name="connsiteX6" fmla="*/ 8690 w 17347"/>
                <a:gd name="connsiteY6" fmla="*/ 17112 h 17111"/>
                <a:gd name="connsiteX7" fmla="*/ 14824 w 17347"/>
                <a:gd name="connsiteY7" fmla="*/ 14588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111">
                  <a:moveTo>
                    <a:pt x="14824" y="14588"/>
                  </a:moveTo>
                  <a:cubicBezTo>
                    <a:pt x="16421" y="12990"/>
                    <a:pt x="17348" y="10721"/>
                    <a:pt x="17348" y="8452"/>
                  </a:cubicBezTo>
                  <a:cubicBezTo>
                    <a:pt x="17348" y="6183"/>
                    <a:pt x="16198" y="3883"/>
                    <a:pt x="14824" y="2508"/>
                  </a:cubicBezTo>
                  <a:cubicBezTo>
                    <a:pt x="11405" y="-911"/>
                    <a:pt x="5463" y="-687"/>
                    <a:pt x="2748" y="2285"/>
                  </a:cubicBezTo>
                  <a:cubicBezTo>
                    <a:pt x="1150" y="3883"/>
                    <a:pt x="0" y="6183"/>
                    <a:pt x="0" y="8452"/>
                  </a:cubicBezTo>
                  <a:cubicBezTo>
                    <a:pt x="0" y="10721"/>
                    <a:pt x="926" y="12990"/>
                    <a:pt x="2524" y="14364"/>
                  </a:cubicBezTo>
                  <a:cubicBezTo>
                    <a:pt x="4121" y="15994"/>
                    <a:pt x="6390" y="17112"/>
                    <a:pt x="8690" y="17112"/>
                  </a:cubicBezTo>
                  <a:cubicBezTo>
                    <a:pt x="10958" y="17112"/>
                    <a:pt x="13226" y="16185"/>
                    <a:pt x="14824" y="1458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DAB45543-F407-4113-83F9-9B3BC484C1BB}"/>
                </a:ext>
              </a:extLst>
            </p:cNvPr>
            <p:cNvSpPr/>
            <p:nvPr/>
          </p:nvSpPr>
          <p:spPr>
            <a:xfrm>
              <a:off x="3982340" y="8329759"/>
              <a:ext cx="17347" cy="17003"/>
            </a:xfrm>
            <a:custGeom>
              <a:avLst/>
              <a:gdLst>
                <a:gd name="connsiteX0" fmla="*/ 8690 w 17347"/>
                <a:gd name="connsiteY0" fmla="*/ 17003 h 17003"/>
                <a:gd name="connsiteX1" fmla="*/ 14600 w 17347"/>
                <a:gd name="connsiteY1" fmla="*/ 14511 h 17003"/>
                <a:gd name="connsiteX2" fmla="*/ 17348 w 17347"/>
                <a:gd name="connsiteY2" fmla="*/ 8343 h 17003"/>
                <a:gd name="connsiteX3" fmla="*/ 14600 w 17347"/>
                <a:gd name="connsiteY3" fmla="*/ 2400 h 17003"/>
                <a:gd name="connsiteX4" fmla="*/ 2524 w 17347"/>
                <a:gd name="connsiteY4" fmla="*/ 2400 h 17003"/>
                <a:gd name="connsiteX5" fmla="*/ 0 w 17347"/>
                <a:gd name="connsiteY5" fmla="*/ 8343 h 17003"/>
                <a:gd name="connsiteX6" fmla="*/ 2524 w 17347"/>
                <a:gd name="connsiteY6" fmla="*/ 14287 h 17003"/>
                <a:gd name="connsiteX7" fmla="*/ 8690 w 17347"/>
                <a:gd name="connsiteY7" fmla="*/ 17003 h 1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03">
                  <a:moveTo>
                    <a:pt x="8690" y="17003"/>
                  </a:moveTo>
                  <a:cubicBezTo>
                    <a:pt x="10958" y="17003"/>
                    <a:pt x="13003" y="16108"/>
                    <a:pt x="14600" y="14511"/>
                  </a:cubicBezTo>
                  <a:cubicBezTo>
                    <a:pt x="16198" y="12881"/>
                    <a:pt x="17348" y="10612"/>
                    <a:pt x="17348" y="8343"/>
                  </a:cubicBezTo>
                  <a:cubicBezTo>
                    <a:pt x="17348" y="6042"/>
                    <a:pt x="16198" y="3965"/>
                    <a:pt x="14600" y="2400"/>
                  </a:cubicBezTo>
                  <a:cubicBezTo>
                    <a:pt x="11405" y="-1020"/>
                    <a:pt x="5239" y="-572"/>
                    <a:pt x="2524" y="2400"/>
                  </a:cubicBezTo>
                  <a:cubicBezTo>
                    <a:pt x="926" y="3997"/>
                    <a:pt x="0" y="6074"/>
                    <a:pt x="0" y="8343"/>
                  </a:cubicBezTo>
                  <a:cubicBezTo>
                    <a:pt x="0" y="10612"/>
                    <a:pt x="926" y="12913"/>
                    <a:pt x="2524" y="14287"/>
                  </a:cubicBezTo>
                  <a:cubicBezTo>
                    <a:pt x="4089" y="15853"/>
                    <a:pt x="6166" y="17003"/>
                    <a:pt x="8690" y="17003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CC5E2C57-9B3B-4711-B736-9F3FF829EAEA}"/>
                </a:ext>
              </a:extLst>
            </p:cNvPr>
            <p:cNvSpPr/>
            <p:nvPr/>
          </p:nvSpPr>
          <p:spPr>
            <a:xfrm>
              <a:off x="3939690" y="7281666"/>
              <a:ext cx="17092" cy="17000"/>
            </a:xfrm>
            <a:custGeom>
              <a:avLst/>
              <a:gdLst>
                <a:gd name="connsiteX0" fmla="*/ 0 w 17092"/>
                <a:gd name="connsiteY0" fmla="*/ 8564 h 17000"/>
                <a:gd name="connsiteX1" fmla="*/ 2524 w 17092"/>
                <a:gd name="connsiteY1" fmla="*/ 14508 h 17000"/>
                <a:gd name="connsiteX2" fmla="*/ 8434 w 17092"/>
                <a:gd name="connsiteY2" fmla="*/ 17000 h 17000"/>
                <a:gd name="connsiteX3" fmla="*/ 14600 w 17092"/>
                <a:gd name="connsiteY3" fmla="*/ 14508 h 17000"/>
                <a:gd name="connsiteX4" fmla="*/ 17092 w 17092"/>
                <a:gd name="connsiteY4" fmla="*/ 8564 h 17000"/>
                <a:gd name="connsiteX5" fmla="*/ 14600 w 17092"/>
                <a:gd name="connsiteY5" fmla="*/ 2397 h 17000"/>
                <a:gd name="connsiteX6" fmla="*/ 2524 w 17092"/>
                <a:gd name="connsiteY6" fmla="*/ 2397 h 17000"/>
                <a:gd name="connsiteX7" fmla="*/ 0 w 17092"/>
                <a:gd name="connsiteY7" fmla="*/ 8564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0" y="8564"/>
                  </a:moveTo>
                  <a:cubicBezTo>
                    <a:pt x="0" y="10865"/>
                    <a:pt x="926" y="12910"/>
                    <a:pt x="2524" y="14508"/>
                  </a:cubicBezTo>
                  <a:cubicBezTo>
                    <a:pt x="4089" y="16105"/>
                    <a:pt x="6166" y="17000"/>
                    <a:pt x="8434" y="17000"/>
                  </a:cubicBezTo>
                  <a:cubicBezTo>
                    <a:pt x="10703" y="17000"/>
                    <a:pt x="13003" y="16105"/>
                    <a:pt x="14600" y="14508"/>
                  </a:cubicBezTo>
                  <a:cubicBezTo>
                    <a:pt x="16198" y="12910"/>
                    <a:pt x="17092" y="10865"/>
                    <a:pt x="17092" y="8564"/>
                  </a:cubicBezTo>
                  <a:cubicBezTo>
                    <a:pt x="17092" y="6263"/>
                    <a:pt x="16198" y="3994"/>
                    <a:pt x="14600" y="2397"/>
                  </a:cubicBezTo>
                  <a:cubicBezTo>
                    <a:pt x="11405" y="-799"/>
                    <a:pt x="5687" y="-799"/>
                    <a:pt x="2524" y="2397"/>
                  </a:cubicBezTo>
                  <a:cubicBezTo>
                    <a:pt x="926" y="3994"/>
                    <a:pt x="0" y="6295"/>
                    <a:pt x="0" y="856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8BEFFAEA-12AB-4A60-BA09-4C6FA7748DBC}"/>
                </a:ext>
              </a:extLst>
            </p:cNvPr>
            <p:cNvSpPr/>
            <p:nvPr/>
          </p:nvSpPr>
          <p:spPr>
            <a:xfrm>
              <a:off x="4157766" y="7799254"/>
              <a:ext cx="17092" cy="17052"/>
            </a:xfrm>
            <a:custGeom>
              <a:avLst/>
              <a:gdLst>
                <a:gd name="connsiteX0" fmla="*/ 8402 w 17092"/>
                <a:gd name="connsiteY0" fmla="*/ 17053 h 17052"/>
                <a:gd name="connsiteX1" fmla="*/ 14568 w 17092"/>
                <a:gd name="connsiteY1" fmla="*/ 14560 h 17052"/>
                <a:gd name="connsiteX2" fmla="*/ 17092 w 17092"/>
                <a:gd name="connsiteY2" fmla="*/ 8425 h 17052"/>
                <a:gd name="connsiteX3" fmla="*/ 14568 w 17092"/>
                <a:gd name="connsiteY3" fmla="*/ 2481 h 17052"/>
                <a:gd name="connsiteX4" fmla="*/ 2492 w 17092"/>
                <a:gd name="connsiteY4" fmla="*/ 2481 h 17052"/>
                <a:gd name="connsiteX5" fmla="*/ 0 w 17092"/>
                <a:gd name="connsiteY5" fmla="*/ 8425 h 17052"/>
                <a:gd name="connsiteX6" fmla="*/ 2492 w 17092"/>
                <a:gd name="connsiteY6" fmla="*/ 14337 h 17052"/>
                <a:gd name="connsiteX7" fmla="*/ 8402 w 17092"/>
                <a:gd name="connsiteY7" fmla="*/ 17053 h 1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52">
                  <a:moveTo>
                    <a:pt x="8402" y="17053"/>
                  </a:moveTo>
                  <a:cubicBezTo>
                    <a:pt x="10703" y="17053"/>
                    <a:pt x="12971" y="16158"/>
                    <a:pt x="14568" y="14560"/>
                  </a:cubicBezTo>
                  <a:cubicBezTo>
                    <a:pt x="16198" y="12963"/>
                    <a:pt x="17092" y="10694"/>
                    <a:pt x="17092" y="8425"/>
                  </a:cubicBezTo>
                  <a:cubicBezTo>
                    <a:pt x="17092" y="6124"/>
                    <a:pt x="16198" y="4047"/>
                    <a:pt x="14568" y="2481"/>
                  </a:cubicBezTo>
                  <a:cubicBezTo>
                    <a:pt x="11373" y="-938"/>
                    <a:pt x="5431" y="-714"/>
                    <a:pt x="2492" y="2481"/>
                  </a:cubicBezTo>
                  <a:cubicBezTo>
                    <a:pt x="895" y="4047"/>
                    <a:pt x="0" y="6124"/>
                    <a:pt x="0" y="8425"/>
                  </a:cubicBezTo>
                  <a:cubicBezTo>
                    <a:pt x="0" y="10694"/>
                    <a:pt x="895" y="12963"/>
                    <a:pt x="2492" y="14337"/>
                  </a:cubicBezTo>
                  <a:cubicBezTo>
                    <a:pt x="4089" y="16158"/>
                    <a:pt x="6134" y="17053"/>
                    <a:pt x="8402" y="17053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FBD15D90-DCF8-4B0C-92C2-97A762E1D308}"/>
                </a:ext>
              </a:extLst>
            </p:cNvPr>
            <p:cNvSpPr/>
            <p:nvPr/>
          </p:nvSpPr>
          <p:spPr>
            <a:xfrm>
              <a:off x="3888349" y="7794993"/>
              <a:ext cx="17124" cy="17000"/>
            </a:xfrm>
            <a:custGeom>
              <a:avLst/>
              <a:gdLst>
                <a:gd name="connsiteX0" fmla="*/ 2524 w 17124"/>
                <a:gd name="connsiteY0" fmla="*/ 2397 h 17000"/>
                <a:gd name="connsiteX1" fmla="*/ 0 w 17124"/>
                <a:gd name="connsiteY1" fmla="*/ 8564 h 17000"/>
                <a:gd name="connsiteX2" fmla="*/ 2300 w 17124"/>
                <a:gd name="connsiteY2" fmla="*/ 14476 h 17000"/>
                <a:gd name="connsiteX3" fmla="*/ 8466 w 17124"/>
                <a:gd name="connsiteY3" fmla="*/ 17000 h 17000"/>
                <a:gd name="connsiteX4" fmla="*/ 14600 w 17124"/>
                <a:gd name="connsiteY4" fmla="*/ 14476 h 17000"/>
                <a:gd name="connsiteX5" fmla="*/ 17124 w 17124"/>
                <a:gd name="connsiteY5" fmla="*/ 8564 h 17000"/>
                <a:gd name="connsiteX6" fmla="*/ 14600 w 17124"/>
                <a:gd name="connsiteY6" fmla="*/ 2397 h 17000"/>
                <a:gd name="connsiteX7" fmla="*/ 2524 w 17124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0">
                  <a:moveTo>
                    <a:pt x="2524" y="2397"/>
                  </a:moveTo>
                  <a:cubicBezTo>
                    <a:pt x="926" y="3994"/>
                    <a:pt x="0" y="6263"/>
                    <a:pt x="0" y="8564"/>
                  </a:cubicBezTo>
                  <a:cubicBezTo>
                    <a:pt x="0" y="10609"/>
                    <a:pt x="926" y="12910"/>
                    <a:pt x="2300" y="14476"/>
                  </a:cubicBezTo>
                  <a:cubicBezTo>
                    <a:pt x="3898" y="16073"/>
                    <a:pt x="6198" y="17000"/>
                    <a:pt x="8466" y="17000"/>
                  </a:cubicBezTo>
                  <a:cubicBezTo>
                    <a:pt x="10734" y="17000"/>
                    <a:pt x="13035" y="16073"/>
                    <a:pt x="14600" y="14476"/>
                  </a:cubicBezTo>
                  <a:cubicBezTo>
                    <a:pt x="16198" y="12910"/>
                    <a:pt x="17124" y="10609"/>
                    <a:pt x="17124" y="8564"/>
                  </a:cubicBezTo>
                  <a:cubicBezTo>
                    <a:pt x="17124" y="6263"/>
                    <a:pt x="16198" y="3994"/>
                    <a:pt x="14600" y="2397"/>
                  </a:cubicBezTo>
                  <a:cubicBezTo>
                    <a:pt x="11437" y="-799"/>
                    <a:pt x="5495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C979680-2E4C-403F-B628-ECA95635ACB3}"/>
                </a:ext>
              </a:extLst>
            </p:cNvPr>
            <p:cNvSpPr/>
            <p:nvPr/>
          </p:nvSpPr>
          <p:spPr>
            <a:xfrm>
              <a:off x="3986685" y="7931984"/>
              <a:ext cx="17124" cy="16905"/>
            </a:xfrm>
            <a:custGeom>
              <a:avLst/>
              <a:gdLst>
                <a:gd name="connsiteX0" fmla="*/ 17124 w 17124"/>
                <a:gd name="connsiteY0" fmla="*/ 8469 h 16905"/>
                <a:gd name="connsiteX1" fmla="*/ 14600 w 17124"/>
                <a:gd name="connsiteY1" fmla="*/ 2302 h 16905"/>
                <a:gd name="connsiteX2" fmla="*/ 2492 w 17124"/>
                <a:gd name="connsiteY2" fmla="*/ 2302 h 16905"/>
                <a:gd name="connsiteX3" fmla="*/ 0 w 17124"/>
                <a:gd name="connsiteY3" fmla="*/ 8469 h 16905"/>
                <a:gd name="connsiteX4" fmla="*/ 2492 w 17124"/>
                <a:gd name="connsiteY4" fmla="*/ 14381 h 16905"/>
                <a:gd name="connsiteX5" fmla="*/ 8658 w 17124"/>
                <a:gd name="connsiteY5" fmla="*/ 16905 h 16905"/>
                <a:gd name="connsiteX6" fmla="*/ 14600 w 17124"/>
                <a:gd name="connsiteY6" fmla="*/ 14381 h 16905"/>
                <a:gd name="connsiteX7" fmla="*/ 17124 w 17124"/>
                <a:gd name="connsiteY7" fmla="*/ 8469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17124" y="8469"/>
                  </a:moveTo>
                  <a:cubicBezTo>
                    <a:pt x="17124" y="6168"/>
                    <a:pt x="16198" y="3900"/>
                    <a:pt x="14600" y="2302"/>
                  </a:cubicBezTo>
                  <a:cubicBezTo>
                    <a:pt x="11405" y="-894"/>
                    <a:pt x="5463" y="-638"/>
                    <a:pt x="2492" y="2302"/>
                  </a:cubicBezTo>
                  <a:cubicBezTo>
                    <a:pt x="895" y="3900"/>
                    <a:pt x="0" y="6168"/>
                    <a:pt x="0" y="8469"/>
                  </a:cubicBezTo>
                  <a:cubicBezTo>
                    <a:pt x="0" y="10514"/>
                    <a:pt x="895" y="12815"/>
                    <a:pt x="2492" y="14381"/>
                  </a:cubicBezTo>
                  <a:cubicBezTo>
                    <a:pt x="4089" y="15979"/>
                    <a:pt x="6166" y="16905"/>
                    <a:pt x="8658" y="16905"/>
                  </a:cubicBezTo>
                  <a:cubicBezTo>
                    <a:pt x="10703" y="16905"/>
                    <a:pt x="12971" y="15979"/>
                    <a:pt x="14600" y="14381"/>
                  </a:cubicBezTo>
                  <a:cubicBezTo>
                    <a:pt x="16198" y="12815"/>
                    <a:pt x="17124" y="10514"/>
                    <a:pt x="17124" y="846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D993A367-FB4A-49A0-9C93-F0A2DFE01BC0}"/>
                </a:ext>
              </a:extLst>
            </p:cNvPr>
            <p:cNvSpPr/>
            <p:nvPr/>
          </p:nvSpPr>
          <p:spPr>
            <a:xfrm>
              <a:off x="3939690" y="8077304"/>
              <a:ext cx="17092" cy="17140"/>
            </a:xfrm>
            <a:custGeom>
              <a:avLst/>
              <a:gdLst>
                <a:gd name="connsiteX0" fmla="*/ 2524 w 17092"/>
                <a:gd name="connsiteY0" fmla="*/ 14616 h 17140"/>
                <a:gd name="connsiteX1" fmla="*/ 8434 w 17092"/>
                <a:gd name="connsiteY1" fmla="*/ 17141 h 17140"/>
                <a:gd name="connsiteX2" fmla="*/ 14600 w 17092"/>
                <a:gd name="connsiteY2" fmla="*/ 14616 h 17140"/>
                <a:gd name="connsiteX3" fmla="*/ 17092 w 17092"/>
                <a:gd name="connsiteY3" fmla="*/ 8449 h 17140"/>
                <a:gd name="connsiteX4" fmla="*/ 14600 w 17092"/>
                <a:gd name="connsiteY4" fmla="*/ 2314 h 17140"/>
                <a:gd name="connsiteX5" fmla="*/ 2524 w 17092"/>
                <a:gd name="connsiteY5" fmla="*/ 2314 h 17140"/>
                <a:gd name="connsiteX6" fmla="*/ 0 w 17092"/>
                <a:gd name="connsiteY6" fmla="*/ 8449 h 17140"/>
                <a:gd name="connsiteX7" fmla="*/ 2524 w 17092"/>
                <a:gd name="connsiteY7" fmla="*/ 14616 h 1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40">
                  <a:moveTo>
                    <a:pt x="2524" y="14616"/>
                  </a:moveTo>
                  <a:cubicBezTo>
                    <a:pt x="4089" y="16214"/>
                    <a:pt x="6390" y="17141"/>
                    <a:pt x="8434" y="17141"/>
                  </a:cubicBezTo>
                  <a:cubicBezTo>
                    <a:pt x="10703" y="17141"/>
                    <a:pt x="13003" y="16214"/>
                    <a:pt x="14600" y="14616"/>
                  </a:cubicBezTo>
                  <a:cubicBezTo>
                    <a:pt x="16198" y="13018"/>
                    <a:pt x="17092" y="10750"/>
                    <a:pt x="17092" y="8449"/>
                  </a:cubicBezTo>
                  <a:cubicBezTo>
                    <a:pt x="17092" y="6180"/>
                    <a:pt x="16198" y="3911"/>
                    <a:pt x="14600" y="2314"/>
                  </a:cubicBezTo>
                  <a:cubicBezTo>
                    <a:pt x="11182" y="-882"/>
                    <a:pt x="5687" y="-658"/>
                    <a:pt x="2524" y="2314"/>
                  </a:cubicBezTo>
                  <a:cubicBezTo>
                    <a:pt x="926" y="3879"/>
                    <a:pt x="0" y="6180"/>
                    <a:pt x="0" y="8449"/>
                  </a:cubicBezTo>
                  <a:cubicBezTo>
                    <a:pt x="0" y="10750"/>
                    <a:pt x="926" y="13018"/>
                    <a:pt x="2524" y="1461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070227F0-12DA-4B53-B144-8F4D87856881}"/>
                </a:ext>
              </a:extLst>
            </p:cNvPr>
            <p:cNvSpPr/>
            <p:nvPr/>
          </p:nvSpPr>
          <p:spPr>
            <a:xfrm>
              <a:off x="4093646" y="8175742"/>
              <a:ext cx="17124" cy="16996"/>
            </a:xfrm>
            <a:custGeom>
              <a:avLst/>
              <a:gdLst>
                <a:gd name="connsiteX0" fmla="*/ 17124 w 17124"/>
                <a:gd name="connsiteY0" fmla="*/ 8369 h 16996"/>
                <a:gd name="connsiteX1" fmla="*/ 14600 w 17124"/>
                <a:gd name="connsiteY1" fmla="*/ 2425 h 16996"/>
                <a:gd name="connsiteX2" fmla="*/ 2524 w 17124"/>
                <a:gd name="connsiteY2" fmla="*/ 2202 h 16996"/>
                <a:gd name="connsiteX3" fmla="*/ 0 w 17124"/>
                <a:gd name="connsiteY3" fmla="*/ 8369 h 16996"/>
                <a:gd name="connsiteX4" fmla="*/ 2268 w 17124"/>
                <a:gd name="connsiteY4" fmla="*/ 14281 h 16996"/>
                <a:gd name="connsiteX5" fmla="*/ 8434 w 17124"/>
                <a:gd name="connsiteY5" fmla="*/ 16997 h 16996"/>
                <a:gd name="connsiteX6" fmla="*/ 14600 w 17124"/>
                <a:gd name="connsiteY6" fmla="*/ 14504 h 16996"/>
                <a:gd name="connsiteX7" fmla="*/ 17124 w 17124"/>
                <a:gd name="connsiteY7" fmla="*/ 8369 h 1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96">
                  <a:moveTo>
                    <a:pt x="17124" y="8369"/>
                  </a:moveTo>
                  <a:cubicBezTo>
                    <a:pt x="17124" y="6068"/>
                    <a:pt x="16198" y="3767"/>
                    <a:pt x="14600" y="2425"/>
                  </a:cubicBezTo>
                  <a:cubicBezTo>
                    <a:pt x="11182" y="-994"/>
                    <a:pt x="5271" y="-546"/>
                    <a:pt x="2524" y="2202"/>
                  </a:cubicBezTo>
                  <a:cubicBezTo>
                    <a:pt x="926" y="3799"/>
                    <a:pt x="0" y="6068"/>
                    <a:pt x="0" y="8369"/>
                  </a:cubicBezTo>
                  <a:cubicBezTo>
                    <a:pt x="0" y="10638"/>
                    <a:pt x="926" y="12907"/>
                    <a:pt x="2268" y="14281"/>
                  </a:cubicBezTo>
                  <a:cubicBezTo>
                    <a:pt x="3866" y="16134"/>
                    <a:pt x="6166" y="16997"/>
                    <a:pt x="8434" y="16997"/>
                  </a:cubicBezTo>
                  <a:cubicBezTo>
                    <a:pt x="10703" y="16997"/>
                    <a:pt x="13003" y="16134"/>
                    <a:pt x="14600" y="14504"/>
                  </a:cubicBezTo>
                  <a:cubicBezTo>
                    <a:pt x="16198" y="12907"/>
                    <a:pt x="17124" y="10638"/>
                    <a:pt x="17124" y="836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C782F1B3-5804-46FA-AD48-BBAC90289261}"/>
                </a:ext>
              </a:extLst>
            </p:cNvPr>
            <p:cNvSpPr/>
            <p:nvPr/>
          </p:nvSpPr>
          <p:spPr>
            <a:xfrm>
              <a:off x="3956782" y="8179976"/>
              <a:ext cx="17124" cy="17140"/>
            </a:xfrm>
            <a:custGeom>
              <a:avLst/>
              <a:gdLst>
                <a:gd name="connsiteX0" fmla="*/ 8466 w 17124"/>
                <a:gd name="connsiteY0" fmla="*/ 17141 h 17140"/>
                <a:gd name="connsiteX1" fmla="*/ 14377 w 17124"/>
                <a:gd name="connsiteY1" fmla="*/ 14616 h 17140"/>
                <a:gd name="connsiteX2" fmla="*/ 17124 w 17124"/>
                <a:gd name="connsiteY2" fmla="*/ 8481 h 17140"/>
                <a:gd name="connsiteX3" fmla="*/ 14600 w 17124"/>
                <a:gd name="connsiteY3" fmla="*/ 2314 h 17140"/>
                <a:gd name="connsiteX4" fmla="*/ 2524 w 17124"/>
                <a:gd name="connsiteY4" fmla="*/ 2314 h 17140"/>
                <a:gd name="connsiteX5" fmla="*/ 0 w 17124"/>
                <a:gd name="connsiteY5" fmla="*/ 8481 h 17140"/>
                <a:gd name="connsiteX6" fmla="*/ 2268 w 17124"/>
                <a:gd name="connsiteY6" fmla="*/ 14393 h 17140"/>
                <a:gd name="connsiteX7" fmla="*/ 8466 w 17124"/>
                <a:gd name="connsiteY7" fmla="*/ 17141 h 1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140">
                  <a:moveTo>
                    <a:pt x="8466" y="17141"/>
                  </a:moveTo>
                  <a:cubicBezTo>
                    <a:pt x="10734" y="17141"/>
                    <a:pt x="13003" y="15990"/>
                    <a:pt x="14377" y="14616"/>
                  </a:cubicBezTo>
                  <a:cubicBezTo>
                    <a:pt x="16198" y="13018"/>
                    <a:pt x="17124" y="10718"/>
                    <a:pt x="17124" y="8481"/>
                  </a:cubicBezTo>
                  <a:cubicBezTo>
                    <a:pt x="17124" y="6180"/>
                    <a:pt x="16198" y="4135"/>
                    <a:pt x="14600" y="2314"/>
                  </a:cubicBezTo>
                  <a:cubicBezTo>
                    <a:pt x="11405" y="-882"/>
                    <a:pt x="5495" y="-658"/>
                    <a:pt x="2524" y="2314"/>
                  </a:cubicBezTo>
                  <a:cubicBezTo>
                    <a:pt x="926" y="4135"/>
                    <a:pt x="0" y="6180"/>
                    <a:pt x="0" y="8481"/>
                  </a:cubicBezTo>
                  <a:cubicBezTo>
                    <a:pt x="0" y="10750"/>
                    <a:pt x="926" y="13018"/>
                    <a:pt x="2268" y="14393"/>
                  </a:cubicBezTo>
                  <a:cubicBezTo>
                    <a:pt x="3898" y="15990"/>
                    <a:pt x="6198" y="17141"/>
                    <a:pt x="8466" y="1714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A41183BB-BC77-4765-AC0F-A5068E81A411}"/>
                </a:ext>
              </a:extLst>
            </p:cNvPr>
            <p:cNvSpPr/>
            <p:nvPr/>
          </p:nvSpPr>
          <p:spPr>
            <a:xfrm>
              <a:off x="4102081" y="7765030"/>
              <a:ext cx="17124" cy="17052"/>
            </a:xfrm>
            <a:custGeom>
              <a:avLst/>
              <a:gdLst>
                <a:gd name="connsiteX0" fmla="*/ 14600 w 17124"/>
                <a:gd name="connsiteY0" fmla="*/ 14560 h 17052"/>
                <a:gd name="connsiteX1" fmla="*/ 17124 w 17124"/>
                <a:gd name="connsiteY1" fmla="*/ 8425 h 17052"/>
                <a:gd name="connsiteX2" fmla="*/ 14600 w 17124"/>
                <a:gd name="connsiteY2" fmla="*/ 2481 h 17052"/>
                <a:gd name="connsiteX3" fmla="*/ 2524 w 17124"/>
                <a:gd name="connsiteY3" fmla="*/ 2481 h 17052"/>
                <a:gd name="connsiteX4" fmla="*/ 0 w 17124"/>
                <a:gd name="connsiteY4" fmla="*/ 8425 h 17052"/>
                <a:gd name="connsiteX5" fmla="*/ 2524 w 17124"/>
                <a:gd name="connsiteY5" fmla="*/ 14337 h 17052"/>
                <a:gd name="connsiteX6" fmla="*/ 8690 w 17124"/>
                <a:gd name="connsiteY6" fmla="*/ 17053 h 17052"/>
                <a:gd name="connsiteX7" fmla="*/ 14600 w 17124"/>
                <a:gd name="connsiteY7" fmla="*/ 14560 h 1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52">
                  <a:moveTo>
                    <a:pt x="14600" y="14560"/>
                  </a:moveTo>
                  <a:cubicBezTo>
                    <a:pt x="16198" y="12963"/>
                    <a:pt x="17124" y="10694"/>
                    <a:pt x="17124" y="8425"/>
                  </a:cubicBezTo>
                  <a:cubicBezTo>
                    <a:pt x="17124" y="6124"/>
                    <a:pt x="16421" y="4047"/>
                    <a:pt x="14600" y="2481"/>
                  </a:cubicBezTo>
                  <a:cubicBezTo>
                    <a:pt x="11405" y="-938"/>
                    <a:pt x="5495" y="-714"/>
                    <a:pt x="2524" y="2481"/>
                  </a:cubicBezTo>
                  <a:cubicBezTo>
                    <a:pt x="926" y="4047"/>
                    <a:pt x="0" y="6124"/>
                    <a:pt x="0" y="8425"/>
                  </a:cubicBezTo>
                  <a:cubicBezTo>
                    <a:pt x="0" y="10694"/>
                    <a:pt x="926" y="12963"/>
                    <a:pt x="2524" y="14337"/>
                  </a:cubicBezTo>
                  <a:cubicBezTo>
                    <a:pt x="4121" y="16190"/>
                    <a:pt x="6390" y="17053"/>
                    <a:pt x="8690" y="17053"/>
                  </a:cubicBezTo>
                  <a:cubicBezTo>
                    <a:pt x="10958" y="17053"/>
                    <a:pt x="13035" y="16190"/>
                    <a:pt x="14600" y="1456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270D8630-2D6E-4D5A-9188-4C6D2B5DB455}"/>
                </a:ext>
              </a:extLst>
            </p:cNvPr>
            <p:cNvSpPr/>
            <p:nvPr/>
          </p:nvSpPr>
          <p:spPr>
            <a:xfrm>
              <a:off x="3948124" y="7850630"/>
              <a:ext cx="17124" cy="17028"/>
            </a:xfrm>
            <a:custGeom>
              <a:avLst/>
              <a:gdLst>
                <a:gd name="connsiteX0" fmla="*/ 2748 w 17124"/>
                <a:gd name="connsiteY0" fmla="*/ 2202 h 17028"/>
                <a:gd name="connsiteX1" fmla="*/ 0 w 17124"/>
                <a:gd name="connsiteY1" fmla="*/ 8369 h 17028"/>
                <a:gd name="connsiteX2" fmla="*/ 2524 w 17124"/>
                <a:gd name="connsiteY2" fmla="*/ 14281 h 17028"/>
                <a:gd name="connsiteX3" fmla="*/ 8658 w 17124"/>
                <a:gd name="connsiteY3" fmla="*/ 17029 h 17028"/>
                <a:gd name="connsiteX4" fmla="*/ 14600 w 17124"/>
                <a:gd name="connsiteY4" fmla="*/ 14536 h 17028"/>
                <a:gd name="connsiteX5" fmla="*/ 17124 w 17124"/>
                <a:gd name="connsiteY5" fmla="*/ 8369 h 17028"/>
                <a:gd name="connsiteX6" fmla="*/ 14600 w 17124"/>
                <a:gd name="connsiteY6" fmla="*/ 2425 h 17028"/>
                <a:gd name="connsiteX7" fmla="*/ 2748 w 17124"/>
                <a:gd name="connsiteY7" fmla="*/ 2202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28">
                  <a:moveTo>
                    <a:pt x="2748" y="2202"/>
                  </a:moveTo>
                  <a:cubicBezTo>
                    <a:pt x="1150" y="3799"/>
                    <a:pt x="0" y="6068"/>
                    <a:pt x="0" y="8369"/>
                  </a:cubicBezTo>
                  <a:cubicBezTo>
                    <a:pt x="0" y="10638"/>
                    <a:pt x="926" y="12907"/>
                    <a:pt x="2524" y="14281"/>
                  </a:cubicBezTo>
                  <a:cubicBezTo>
                    <a:pt x="4121" y="16134"/>
                    <a:pt x="6390" y="17029"/>
                    <a:pt x="8658" y="17029"/>
                  </a:cubicBezTo>
                  <a:cubicBezTo>
                    <a:pt x="10958" y="17029"/>
                    <a:pt x="13003" y="16134"/>
                    <a:pt x="14600" y="14536"/>
                  </a:cubicBezTo>
                  <a:cubicBezTo>
                    <a:pt x="16421" y="12907"/>
                    <a:pt x="17124" y="10638"/>
                    <a:pt x="17124" y="8369"/>
                  </a:cubicBezTo>
                  <a:cubicBezTo>
                    <a:pt x="17124" y="6068"/>
                    <a:pt x="16198" y="3799"/>
                    <a:pt x="14600" y="2425"/>
                  </a:cubicBezTo>
                  <a:cubicBezTo>
                    <a:pt x="11405" y="-994"/>
                    <a:pt x="5495" y="-546"/>
                    <a:pt x="2748" y="22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3B93D335-296D-42CC-903E-DC0498B887FF}"/>
                </a:ext>
              </a:extLst>
            </p:cNvPr>
            <p:cNvSpPr/>
            <p:nvPr/>
          </p:nvSpPr>
          <p:spPr>
            <a:xfrm>
              <a:off x="4025214" y="7705198"/>
              <a:ext cx="17124" cy="16905"/>
            </a:xfrm>
            <a:custGeom>
              <a:avLst/>
              <a:gdLst>
                <a:gd name="connsiteX0" fmla="*/ 8466 w 17124"/>
                <a:gd name="connsiteY0" fmla="*/ 16905 h 16905"/>
                <a:gd name="connsiteX1" fmla="*/ 14600 w 17124"/>
                <a:gd name="connsiteY1" fmla="*/ 14381 h 16905"/>
                <a:gd name="connsiteX2" fmla="*/ 17124 w 17124"/>
                <a:gd name="connsiteY2" fmla="*/ 8469 h 16905"/>
                <a:gd name="connsiteX3" fmla="*/ 14600 w 17124"/>
                <a:gd name="connsiteY3" fmla="*/ 2302 h 16905"/>
                <a:gd name="connsiteX4" fmla="*/ 2524 w 17124"/>
                <a:gd name="connsiteY4" fmla="*/ 2302 h 16905"/>
                <a:gd name="connsiteX5" fmla="*/ 0 w 17124"/>
                <a:gd name="connsiteY5" fmla="*/ 8469 h 16905"/>
                <a:gd name="connsiteX6" fmla="*/ 2300 w 17124"/>
                <a:gd name="connsiteY6" fmla="*/ 14381 h 16905"/>
                <a:gd name="connsiteX7" fmla="*/ 8466 w 17124"/>
                <a:gd name="connsiteY7" fmla="*/ 16905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8466" y="16905"/>
                  </a:moveTo>
                  <a:cubicBezTo>
                    <a:pt x="10734" y="16905"/>
                    <a:pt x="13003" y="15979"/>
                    <a:pt x="14600" y="14381"/>
                  </a:cubicBezTo>
                  <a:cubicBezTo>
                    <a:pt x="16198" y="12815"/>
                    <a:pt x="17124" y="10738"/>
                    <a:pt x="17124" y="8469"/>
                  </a:cubicBezTo>
                  <a:cubicBezTo>
                    <a:pt x="17124" y="6200"/>
                    <a:pt x="16198" y="3900"/>
                    <a:pt x="14600" y="2302"/>
                  </a:cubicBezTo>
                  <a:cubicBezTo>
                    <a:pt x="11437" y="-894"/>
                    <a:pt x="5495" y="-638"/>
                    <a:pt x="2524" y="2302"/>
                  </a:cubicBezTo>
                  <a:cubicBezTo>
                    <a:pt x="926" y="3900"/>
                    <a:pt x="0" y="6200"/>
                    <a:pt x="0" y="8469"/>
                  </a:cubicBezTo>
                  <a:cubicBezTo>
                    <a:pt x="0" y="10738"/>
                    <a:pt x="926" y="12815"/>
                    <a:pt x="2300" y="14381"/>
                  </a:cubicBezTo>
                  <a:cubicBezTo>
                    <a:pt x="3898" y="15979"/>
                    <a:pt x="6198" y="16905"/>
                    <a:pt x="8466" y="169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5AEB5661-A319-4067-8B16-ABCE4D9A3119}"/>
                </a:ext>
              </a:extLst>
            </p:cNvPr>
            <p:cNvSpPr/>
            <p:nvPr/>
          </p:nvSpPr>
          <p:spPr>
            <a:xfrm>
              <a:off x="4033680" y="8004534"/>
              <a:ext cx="17092" cy="17116"/>
            </a:xfrm>
            <a:custGeom>
              <a:avLst/>
              <a:gdLst>
                <a:gd name="connsiteX0" fmla="*/ 14568 w 17092"/>
                <a:gd name="connsiteY0" fmla="*/ 2290 h 17116"/>
                <a:gd name="connsiteX1" fmla="*/ 2492 w 17092"/>
                <a:gd name="connsiteY1" fmla="*/ 2290 h 17116"/>
                <a:gd name="connsiteX2" fmla="*/ 0 w 17092"/>
                <a:gd name="connsiteY2" fmla="*/ 8457 h 17116"/>
                <a:gd name="connsiteX3" fmla="*/ 2492 w 17092"/>
                <a:gd name="connsiteY3" fmla="*/ 14401 h 17116"/>
                <a:gd name="connsiteX4" fmla="*/ 8658 w 17092"/>
                <a:gd name="connsiteY4" fmla="*/ 17117 h 17116"/>
                <a:gd name="connsiteX5" fmla="*/ 14568 w 17092"/>
                <a:gd name="connsiteY5" fmla="*/ 14624 h 17116"/>
                <a:gd name="connsiteX6" fmla="*/ 17092 w 17092"/>
                <a:gd name="connsiteY6" fmla="*/ 8457 h 17116"/>
                <a:gd name="connsiteX7" fmla="*/ 14568 w 17092"/>
                <a:gd name="connsiteY7" fmla="*/ 2290 h 1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6">
                  <a:moveTo>
                    <a:pt x="14568" y="2290"/>
                  </a:moveTo>
                  <a:cubicBezTo>
                    <a:pt x="11405" y="-874"/>
                    <a:pt x="5463" y="-650"/>
                    <a:pt x="2492" y="2290"/>
                  </a:cubicBezTo>
                  <a:cubicBezTo>
                    <a:pt x="895" y="4111"/>
                    <a:pt x="0" y="6188"/>
                    <a:pt x="0" y="8457"/>
                  </a:cubicBezTo>
                  <a:cubicBezTo>
                    <a:pt x="0" y="10758"/>
                    <a:pt x="895" y="13026"/>
                    <a:pt x="2492" y="14401"/>
                  </a:cubicBezTo>
                  <a:cubicBezTo>
                    <a:pt x="4089" y="16222"/>
                    <a:pt x="6390" y="17117"/>
                    <a:pt x="8658" y="17117"/>
                  </a:cubicBezTo>
                  <a:cubicBezTo>
                    <a:pt x="10926" y="17117"/>
                    <a:pt x="13003" y="16222"/>
                    <a:pt x="14568" y="14624"/>
                  </a:cubicBezTo>
                  <a:cubicBezTo>
                    <a:pt x="16166" y="12995"/>
                    <a:pt x="17092" y="10726"/>
                    <a:pt x="17092" y="8457"/>
                  </a:cubicBezTo>
                  <a:cubicBezTo>
                    <a:pt x="17092" y="6188"/>
                    <a:pt x="16166" y="4111"/>
                    <a:pt x="14568" y="229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BAFBB02A-627A-4A95-AAC7-0BA5607ADF31}"/>
                </a:ext>
              </a:extLst>
            </p:cNvPr>
            <p:cNvSpPr/>
            <p:nvPr/>
          </p:nvSpPr>
          <p:spPr>
            <a:xfrm>
              <a:off x="4166168" y="8090216"/>
              <a:ext cx="17379" cy="16979"/>
            </a:xfrm>
            <a:custGeom>
              <a:avLst/>
              <a:gdLst>
                <a:gd name="connsiteX0" fmla="*/ 2748 w 17379"/>
                <a:gd name="connsiteY0" fmla="*/ 2376 h 16979"/>
                <a:gd name="connsiteX1" fmla="*/ 0 w 17379"/>
                <a:gd name="connsiteY1" fmla="*/ 8351 h 16979"/>
                <a:gd name="connsiteX2" fmla="*/ 2524 w 17379"/>
                <a:gd name="connsiteY2" fmla="*/ 14263 h 16979"/>
                <a:gd name="connsiteX3" fmla="*/ 8690 w 17379"/>
                <a:gd name="connsiteY3" fmla="*/ 16979 h 16979"/>
                <a:gd name="connsiteX4" fmla="*/ 14632 w 17379"/>
                <a:gd name="connsiteY4" fmla="*/ 14487 h 16979"/>
                <a:gd name="connsiteX5" fmla="*/ 17380 w 17379"/>
                <a:gd name="connsiteY5" fmla="*/ 8351 h 16979"/>
                <a:gd name="connsiteX6" fmla="*/ 14856 w 17379"/>
                <a:gd name="connsiteY6" fmla="*/ 2376 h 16979"/>
                <a:gd name="connsiteX7" fmla="*/ 2748 w 17379"/>
                <a:gd name="connsiteY7" fmla="*/ 2376 h 16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9" h="16979">
                  <a:moveTo>
                    <a:pt x="2748" y="2376"/>
                  </a:moveTo>
                  <a:cubicBezTo>
                    <a:pt x="926" y="3973"/>
                    <a:pt x="0" y="6050"/>
                    <a:pt x="0" y="8351"/>
                  </a:cubicBezTo>
                  <a:cubicBezTo>
                    <a:pt x="0" y="10620"/>
                    <a:pt x="1182" y="12889"/>
                    <a:pt x="2524" y="14263"/>
                  </a:cubicBezTo>
                  <a:cubicBezTo>
                    <a:pt x="4121" y="16116"/>
                    <a:pt x="6390" y="16979"/>
                    <a:pt x="8690" y="16979"/>
                  </a:cubicBezTo>
                  <a:cubicBezTo>
                    <a:pt x="10958" y="16979"/>
                    <a:pt x="13258" y="16084"/>
                    <a:pt x="14632" y="14487"/>
                  </a:cubicBezTo>
                  <a:cubicBezTo>
                    <a:pt x="16198" y="12889"/>
                    <a:pt x="17380" y="10620"/>
                    <a:pt x="17380" y="8351"/>
                  </a:cubicBezTo>
                  <a:cubicBezTo>
                    <a:pt x="17380" y="6050"/>
                    <a:pt x="16453" y="3973"/>
                    <a:pt x="14856" y="2376"/>
                  </a:cubicBezTo>
                  <a:cubicBezTo>
                    <a:pt x="11405" y="-1012"/>
                    <a:pt x="5495" y="-564"/>
                    <a:pt x="2748" y="237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29A5D181-E334-4F46-9141-70AA83DE419D}"/>
                </a:ext>
              </a:extLst>
            </p:cNvPr>
            <p:cNvSpPr/>
            <p:nvPr/>
          </p:nvSpPr>
          <p:spPr>
            <a:xfrm>
              <a:off x="4226198" y="8154423"/>
              <a:ext cx="17092" cy="16905"/>
            </a:xfrm>
            <a:custGeom>
              <a:avLst/>
              <a:gdLst>
                <a:gd name="connsiteX0" fmla="*/ 2492 w 17092"/>
                <a:gd name="connsiteY0" fmla="*/ 2302 h 16905"/>
                <a:gd name="connsiteX1" fmla="*/ 0 w 17092"/>
                <a:gd name="connsiteY1" fmla="*/ 8469 h 16905"/>
                <a:gd name="connsiteX2" fmla="*/ 2492 w 17092"/>
                <a:gd name="connsiteY2" fmla="*/ 14381 h 16905"/>
                <a:gd name="connsiteX3" fmla="*/ 8658 w 17092"/>
                <a:gd name="connsiteY3" fmla="*/ 16905 h 16905"/>
                <a:gd name="connsiteX4" fmla="*/ 14568 w 17092"/>
                <a:gd name="connsiteY4" fmla="*/ 14381 h 16905"/>
                <a:gd name="connsiteX5" fmla="*/ 17092 w 17092"/>
                <a:gd name="connsiteY5" fmla="*/ 8469 h 16905"/>
                <a:gd name="connsiteX6" fmla="*/ 14568 w 17092"/>
                <a:gd name="connsiteY6" fmla="*/ 2302 h 16905"/>
                <a:gd name="connsiteX7" fmla="*/ 2492 w 17092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2492" y="2302"/>
                  </a:moveTo>
                  <a:cubicBezTo>
                    <a:pt x="863" y="3900"/>
                    <a:pt x="0" y="6168"/>
                    <a:pt x="0" y="8469"/>
                  </a:cubicBezTo>
                  <a:cubicBezTo>
                    <a:pt x="0" y="10514"/>
                    <a:pt x="863" y="12815"/>
                    <a:pt x="2492" y="14381"/>
                  </a:cubicBezTo>
                  <a:cubicBezTo>
                    <a:pt x="4089" y="15979"/>
                    <a:pt x="6134" y="16905"/>
                    <a:pt x="8658" y="16905"/>
                  </a:cubicBezTo>
                  <a:cubicBezTo>
                    <a:pt x="10703" y="16905"/>
                    <a:pt x="12971" y="15979"/>
                    <a:pt x="14568" y="14381"/>
                  </a:cubicBezTo>
                  <a:cubicBezTo>
                    <a:pt x="16166" y="12815"/>
                    <a:pt x="17092" y="10514"/>
                    <a:pt x="17092" y="8469"/>
                  </a:cubicBezTo>
                  <a:cubicBezTo>
                    <a:pt x="17092" y="6168"/>
                    <a:pt x="16198" y="3900"/>
                    <a:pt x="14568" y="2302"/>
                  </a:cubicBezTo>
                  <a:cubicBezTo>
                    <a:pt x="11373" y="-894"/>
                    <a:pt x="5431" y="-638"/>
                    <a:pt x="2492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680EF5AE-779E-4343-9B67-E72311CACA20}"/>
                </a:ext>
              </a:extLst>
            </p:cNvPr>
            <p:cNvSpPr/>
            <p:nvPr/>
          </p:nvSpPr>
          <p:spPr>
            <a:xfrm>
              <a:off x="4033680" y="8115854"/>
              <a:ext cx="17092" cy="16905"/>
            </a:xfrm>
            <a:custGeom>
              <a:avLst/>
              <a:gdLst>
                <a:gd name="connsiteX0" fmla="*/ 2492 w 17092"/>
                <a:gd name="connsiteY0" fmla="*/ 2302 h 16905"/>
                <a:gd name="connsiteX1" fmla="*/ 0 w 17092"/>
                <a:gd name="connsiteY1" fmla="*/ 8469 h 16905"/>
                <a:gd name="connsiteX2" fmla="*/ 2492 w 17092"/>
                <a:gd name="connsiteY2" fmla="*/ 14381 h 16905"/>
                <a:gd name="connsiteX3" fmla="*/ 8658 w 17092"/>
                <a:gd name="connsiteY3" fmla="*/ 16905 h 16905"/>
                <a:gd name="connsiteX4" fmla="*/ 14568 w 17092"/>
                <a:gd name="connsiteY4" fmla="*/ 14381 h 16905"/>
                <a:gd name="connsiteX5" fmla="*/ 17092 w 17092"/>
                <a:gd name="connsiteY5" fmla="*/ 8469 h 16905"/>
                <a:gd name="connsiteX6" fmla="*/ 14568 w 17092"/>
                <a:gd name="connsiteY6" fmla="*/ 2302 h 16905"/>
                <a:gd name="connsiteX7" fmla="*/ 2492 w 17092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2492" y="2302"/>
                  </a:moveTo>
                  <a:cubicBezTo>
                    <a:pt x="895" y="3900"/>
                    <a:pt x="0" y="6200"/>
                    <a:pt x="0" y="8469"/>
                  </a:cubicBezTo>
                  <a:cubicBezTo>
                    <a:pt x="0" y="10738"/>
                    <a:pt x="895" y="12815"/>
                    <a:pt x="2492" y="14381"/>
                  </a:cubicBezTo>
                  <a:cubicBezTo>
                    <a:pt x="4089" y="15979"/>
                    <a:pt x="6390" y="16905"/>
                    <a:pt x="8658" y="16905"/>
                  </a:cubicBezTo>
                  <a:cubicBezTo>
                    <a:pt x="10926" y="16905"/>
                    <a:pt x="13003" y="15979"/>
                    <a:pt x="14568" y="14381"/>
                  </a:cubicBezTo>
                  <a:cubicBezTo>
                    <a:pt x="16389" y="12815"/>
                    <a:pt x="17092" y="10738"/>
                    <a:pt x="17092" y="8469"/>
                  </a:cubicBezTo>
                  <a:cubicBezTo>
                    <a:pt x="17092" y="6200"/>
                    <a:pt x="16166" y="3900"/>
                    <a:pt x="14568" y="2302"/>
                  </a:cubicBezTo>
                  <a:cubicBezTo>
                    <a:pt x="11373" y="-894"/>
                    <a:pt x="5463" y="-638"/>
                    <a:pt x="2492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A34B8910-4DBB-4818-8DEF-8FDE333214B3}"/>
                </a:ext>
              </a:extLst>
            </p:cNvPr>
            <p:cNvSpPr/>
            <p:nvPr/>
          </p:nvSpPr>
          <p:spPr>
            <a:xfrm>
              <a:off x="4209074" y="7713702"/>
              <a:ext cx="17124" cy="17060"/>
            </a:xfrm>
            <a:custGeom>
              <a:avLst/>
              <a:gdLst>
                <a:gd name="connsiteX0" fmla="*/ 8402 w 17124"/>
                <a:gd name="connsiteY0" fmla="*/ 17061 h 17060"/>
                <a:gd name="connsiteX1" fmla="*/ 14568 w 17124"/>
                <a:gd name="connsiteY1" fmla="*/ 14568 h 17060"/>
                <a:gd name="connsiteX2" fmla="*/ 17124 w 17124"/>
                <a:gd name="connsiteY2" fmla="*/ 8401 h 17060"/>
                <a:gd name="connsiteX3" fmla="*/ 14600 w 17124"/>
                <a:gd name="connsiteY3" fmla="*/ 2457 h 17060"/>
                <a:gd name="connsiteX4" fmla="*/ 2492 w 17124"/>
                <a:gd name="connsiteY4" fmla="*/ 2457 h 17060"/>
                <a:gd name="connsiteX5" fmla="*/ 0 w 17124"/>
                <a:gd name="connsiteY5" fmla="*/ 8401 h 17060"/>
                <a:gd name="connsiteX6" fmla="*/ 2492 w 17124"/>
                <a:gd name="connsiteY6" fmla="*/ 14345 h 17060"/>
                <a:gd name="connsiteX7" fmla="*/ 8402 w 17124"/>
                <a:gd name="connsiteY7" fmla="*/ 17061 h 1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60">
                  <a:moveTo>
                    <a:pt x="8402" y="17061"/>
                  </a:moveTo>
                  <a:cubicBezTo>
                    <a:pt x="10926" y="17061"/>
                    <a:pt x="12971" y="16166"/>
                    <a:pt x="14568" y="14568"/>
                  </a:cubicBezTo>
                  <a:cubicBezTo>
                    <a:pt x="16198" y="12971"/>
                    <a:pt x="17124" y="10702"/>
                    <a:pt x="17124" y="8401"/>
                  </a:cubicBezTo>
                  <a:cubicBezTo>
                    <a:pt x="17124" y="6132"/>
                    <a:pt x="16198" y="4055"/>
                    <a:pt x="14600" y="2457"/>
                  </a:cubicBezTo>
                  <a:cubicBezTo>
                    <a:pt x="11405" y="-930"/>
                    <a:pt x="5463" y="-706"/>
                    <a:pt x="2492" y="2457"/>
                  </a:cubicBezTo>
                  <a:cubicBezTo>
                    <a:pt x="895" y="4055"/>
                    <a:pt x="0" y="6132"/>
                    <a:pt x="0" y="8401"/>
                  </a:cubicBezTo>
                  <a:cubicBezTo>
                    <a:pt x="0" y="10702"/>
                    <a:pt x="895" y="12971"/>
                    <a:pt x="2492" y="14345"/>
                  </a:cubicBezTo>
                  <a:cubicBezTo>
                    <a:pt x="3866" y="16166"/>
                    <a:pt x="6166" y="17061"/>
                    <a:pt x="8402" y="1706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5322B813-9BA2-421E-8CD5-7C403B2CFCD8}"/>
                </a:ext>
              </a:extLst>
            </p:cNvPr>
            <p:cNvSpPr/>
            <p:nvPr/>
          </p:nvSpPr>
          <p:spPr>
            <a:xfrm>
              <a:off x="4106426" y="8235629"/>
              <a:ext cx="17124" cy="16929"/>
            </a:xfrm>
            <a:custGeom>
              <a:avLst/>
              <a:gdLst>
                <a:gd name="connsiteX0" fmla="*/ 8690 w 17124"/>
                <a:gd name="connsiteY0" fmla="*/ 16929 h 16929"/>
                <a:gd name="connsiteX1" fmla="*/ 14600 w 17124"/>
                <a:gd name="connsiteY1" fmla="*/ 14373 h 16929"/>
                <a:gd name="connsiteX2" fmla="*/ 17124 w 17124"/>
                <a:gd name="connsiteY2" fmla="*/ 8461 h 16929"/>
                <a:gd name="connsiteX3" fmla="*/ 14600 w 17124"/>
                <a:gd name="connsiteY3" fmla="*/ 2326 h 16929"/>
                <a:gd name="connsiteX4" fmla="*/ 2492 w 17124"/>
                <a:gd name="connsiteY4" fmla="*/ 2326 h 16929"/>
                <a:gd name="connsiteX5" fmla="*/ 0 w 17124"/>
                <a:gd name="connsiteY5" fmla="*/ 8461 h 16929"/>
                <a:gd name="connsiteX6" fmla="*/ 2492 w 17124"/>
                <a:gd name="connsiteY6" fmla="*/ 14373 h 16929"/>
                <a:gd name="connsiteX7" fmla="*/ 8690 w 17124"/>
                <a:gd name="connsiteY7" fmla="*/ 16929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29">
                  <a:moveTo>
                    <a:pt x="8690" y="16929"/>
                  </a:moveTo>
                  <a:cubicBezTo>
                    <a:pt x="10734" y="16929"/>
                    <a:pt x="13003" y="16003"/>
                    <a:pt x="14600" y="14373"/>
                  </a:cubicBezTo>
                  <a:cubicBezTo>
                    <a:pt x="16198" y="12807"/>
                    <a:pt x="17124" y="10762"/>
                    <a:pt x="17124" y="8461"/>
                  </a:cubicBezTo>
                  <a:cubicBezTo>
                    <a:pt x="17124" y="6192"/>
                    <a:pt x="16198" y="3923"/>
                    <a:pt x="14600" y="2326"/>
                  </a:cubicBezTo>
                  <a:cubicBezTo>
                    <a:pt x="11405" y="-902"/>
                    <a:pt x="5463" y="-646"/>
                    <a:pt x="2492" y="2326"/>
                  </a:cubicBezTo>
                  <a:cubicBezTo>
                    <a:pt x="895" y="3923"/>
                    <a:pt x="0" y="6192"/>
                    <a:pt x="0" y="8461"/>
                  </a:cubicBezTo>
                  <a:cubicBezTo>
                    <a:pt x="0" y="10762"/>
                    <a:pt x="895" y="12807"/>
                    <a:pt x="2492" y="14373"/>
                  </a:cubicBezTo>
                  <a:cubicBezTo>
                    <a:pt x="3898" y="16003"/>
                    <a:pt x="6166" y="16929"/>
                    <a:pt x="8690" y="1692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E9C4D7B2-AA40-4D8D-A2F9-8B20CD8EF227}"/>
                </a:ext>
              </a:extLst>
            </p:cNvPr>
            <p:cNvSpPr/>
            <p:nvPr/>
          </p:nvSpPr>
          <p:spPr>
            <a:xfrm>
              <a:off x="4196295" y="7923312"/>
              <a:ext cx="17092" cy="17140"/>
            </a:xfrm>
            <a:custGeom>
              <a:avLst/>
              <a:gdLst>
                <a:gd name="connsiteX0" fmla="*/ 8434 w 17092"/>
                <a:gd name="connsiteY0" fmla="*/ 17141 h 17140"/>
                <a:gd name="connsiteX1" fmla="*/ 14600 w 17092"/>
                <a:gd name="connsiteY1" fmla="*/ 14616 h 17140"/>
                <a:gd name="connsiteX2" fmla="*/ 17092 w 17092"/>
                <a:gd name="connsiteY2" fmla="*/ 8481 h 17140"/>
                <a:gd name="connsiteX3" fmla="*/ 14600 w 17092"/>
                <a:gd name="connsiteY3" fmla="*/ 2314 h 17140"/>
                <a:gd name="connsiteX4" fmla="*/ 2524 w 17092"/>
                <a:gd name="connsiteY4" fmla="*/ 2314 h 17140"/>
                <a:gd name="connsiteX5" fmla="*/ 0 w 17092"/>
                <a:gd name="connsiteY5" fmla="*/ 8481 h 17140"/>
                <a:gd name="connsiteX6" fmla="*/ 2268 w 17092"/>
                <a:gd name="connsiteY6" fmla="*/ 14393 h 17140"/>
                <a:gd name="connsiteX7" fmla="*/ 8434 w 17092"/>
                <a:gd name="connsiteY7" fmla="*/ 17141 h 1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40">
                  <a:moveTo>
                    <a:pt x="8434" y="17141"/>
                  </a:moveTo>
                  <a:cubicBezTo>
                    <a:pt x="10703" y="17141"/>
                    <a:pt x="13003" y="16214"/>
                    <a:pt x="14600" y="14616"/>
                  </a:cubicBezTo>
                  <a:cubicBezTo>
                    <a:pt x="16198" y="12795"/>
                    <a:pt x="17092" y="10718"/>
                    <a:pt x="17092" y="8481"/>
                  </a:cubicBezTo>
                  <a:cubicBezTo>
                    <a:pt x="17092" y="6180"/>
                    <a:pt x="16198" y="4135"/>
                    <a:pt x="14600" y="2314"/>
                  </a:cubicBezTo>
                  <a:cubicBezTo>
                    <a:pt x="11405" y="-882"/>
                    <a:pt x="5463" y="-658"/>
                    <a:pt x="2524" y="2314"/>
                  </a:cubicBezTo>
                  <a:cubicBezTo>
                    <a:pt x="926" y="4135"/>
                    <a:pt x="0" y="6180"/>
                    <a:pt x="0" y="8481"/>
                  </a:cubicBezTo>
                  <a:cubicBezTo>
                    <a:pt x="0" y="10750"/>
                    <a:pt x="895" y="13018"/>
                    <a:pt x="2268" y="14393"/>
                  </a:cubicBezTo>
                  <a:cubicBezTo>
                    <a:pt x="3866" y="15990"/>
                    <a:pt x="6166" y="17141"/>
                    <a:pt x="8434" y="1714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067E67F3-CD5A-42CF-BFBD-CA8AC032DBD9}"/>
                </a:ext>
              </a:extLst>
            </p:cNvPr>
            <p:cNvSpPr/>
            <p:nvPr/>
          </p:nvSpPr>
          <p:spPr>
            <a:xfrm>
              <a:off x="4106426" y="7931984"/>
              <a:ext cx="17124" cy="16905"/>
            </a:xfrm>
            <a:custGeom>
              <a:avLst/>
              <a:gdLst>
                <a:gd name="connsiteX0" fmla="*/ 2492 w 17124"/>
                <a:gd name="connsiteY0" fmla="*/ 2302 h 16905"/>
                <a:gd name="connsiteX1" fmla="*/ 0 w 17124"/>
                <a:gd name="connsiteY1" fmla="*/ 8469 h 16905"/>
                <a:gd name="connsiteX2" fmla="*/ 2492 w 17124"/>
                <a:gd name="connsiteY2" fmla="*/ 14381 h 16905"/>
                <a:gd name="connsiteX3" fmla="*/ 8658 w 17124"/>
                <a:gd name="connsiteY3" fmla="*/ 16905 h 16905"/>
                <a:gd name="connsiteX4" fmla="*/ 14600 w 17124"/>
                <a:gd name="connsiteY4" fmla="*/ 14381 h 16905"/>
                <a:gd name="connsiteX5" fmla="*/ 17124 w 17124"/>
                <a:gd name="connsiteY5" fmla="*/ 8469 h 16905"/>
                <a:gd name="connsiteX6" fmla="*/ 14600 w 17124"/>
                <a:gd name="connsiteY6" fmla="*/ 2302 h 16905"/>
                <a:gd name="connsiteX7" fmla="*/ 2492 w 17124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2492" y="2302"/>
                  </a:moveTo>
                  <a:cubicBezTo>
                    <a:pt x="895" y="3900"/>
                    <a:pt x="0" y="6168"/>
                    <a:pt x="0" y="8469"/>
                  </a:cubicBezTo>
                  <a:cubicBezTo>
                    <a:pt x="0" y="10738"/>
                    <a:pt x="895" y="12815"/>
                    <a:pt x="2492" y="14381"/>
                  </a:cubicBezTo>
                  <a:cubicBezTo>
                    <a:pt x="3898" y="15979"/>
                    <a:pt x="6166" y="16905"/>
                    <a:pt x="8658" y="16905"/>
                  </a:cubicBezTo>
                  <a:cubicBezTo>
                    <a:pt x="10734" y="16905"/>
                    <a:pt x="12971" y="15979"/>
                    <a:pt x="14600" y="14381"/>
                  </a:cubicBezTo>
                  <a:cubicBezTo>
                    <a:pt x="16198" y="12815"/>
                    <a:pt x="17124" y="10738"/>
                    <a:pt x="17124" y="8469"/>
                  </a:cubicBezTo>
                  <a:cubicBezTo>
                    <a:pt x="17124" y="6168"/>
                    <a:pt x="16198" y="3900"/>
                    <a:pt x="14600" y="2302"/>
                  </a:cubicBezTo>
                  <a:cubicBezTo>
                    <a:pt x="11405" y="-894"/>
                    <a:pt x="5463" y="-638"/>
                    <a:pt x="2492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1BEF2555-10A4-4671-93FC-F6AA40EDD7AE}"/>
                </a:ext>
              </a:extLst>
            </p:cNvPr>
            <p:cNvSpPr/>
            <p:nvPr/>
          </p:nvSpPr>
          <p:spPr>
            <a:xfrm>
              <a:off x="4243290" y="8051657"/>
              <a:ext cx="17092" cy="17000"/>
            </a:xfrm>
            <a:custGeom>
              <a:avLst/>
              <a:gdLst>
                <a:gd name="connsiteX0" fmla="*/ 8434 w 17092"/>
                <a:gd name="connsiteY0" fmla="*/ 17000 h 17000"/>
                <a:gd name="connsiteX1" fmla="*/ 14600 w 17092"/>
                <a:gd name="connsiteY1" fmla="*/ 14476 h 17000"/>
                <a:gd name="connsiteX2" fmla="*/ 17092 w 17092"/>
                <a:gd name="connsiteY2" fmla="*/ 8308 h 17000"/>
                <a:gd name="connsiteX3" fmla="*/ 14600 w 17092"/>
                <a:gd name="connsiteY3" fmla="*/ 2397 h 17000"/>
                <a:gd name="connsiteX4" fmla="*/ 2492 w 17092"/>
                <a:gd name="connsiteY4" fmla="*/ 2397 h 17000"/>
                <a:gd name="connsiteX5" fmla="*/ 0 w 17092"/>
                <a:gd name="connsiteY5" fmla="*/ 8308 h 17000"/>
                <a:gd name="connsiteX6" fmla="*/ 2492 w 17092"/>
                <a:gd name="connsiteY6" fmla="*/ 14476 h 17000"/>
                <a:gd name="connsiteX7" fmla="*/ 8434 w 17092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8434" y="17000"/>
                  </a:moveTo>
                  <a:cubicBezTo>
                    <a:pt x="10703" y="17000"/>
                    <a:pt x="12971" y="16073"/>
                    <a:pt x="14600" y="14476"/>
                  </a:cubicBezTo>
                  <a:cubicBezTo>
                    <a:pt x="16198" y="12910"/>
                    <a:pt x="17092" y="10833"/>
                    <a:pt x="17092" y="8308"/>
                  </a:cubicBezTo>
                  <a:cubicBezTo>
                    <a:pt x="17092" y="6263"/>
                    <a:pt x="16198" y="3994"/>
                    <a:pt x="14600" y="2397"/>
                  </a:cubicBezTo>
                  <a:cubicBezTo>
                    <a:pt x="11405" y="-799"/>
                    <a:pt x="5463" y="-799"/>
                    <a:pt x="2492" y="2397"/>
                  </a:cubicBezTo>
                  <a:cubicBezTo>
                    <a:pt x="895" y="3994"/>
                    <a:pt x="0" y="6263"/>
                    <a:pt x="0" y="8308"/>
                  </a:cubicBezTo>
                  <a:cubicBezTo>
                    <a:pt x="0" y="10865"/>
                    <a:pt x="895" y="12910"/>
                    <a:pt x="2492" y="14476"/>
                  </a:cubicBezTo>
                  <a:cubicBezTo>
                    <a:pt x="4089" y="16073"/>
                    <a:pt x="6166" y="17000"/>
                    <a:pt x="8434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4121BA1E-226E-4824-9C20-D5DB75B6D87F}"/>
                </a:ext>
              </a:extLst>
            </p:cNvPr>
            <p:cNvSpPr/>
            <p:nvPr/>
          </p:nvSpPr>
          <p:spPr>
            <a:xfrm>
              <a:off x="4084989" y="7512633"/>
              <a:ext cx="17315" cy="17164"/>
            </a:xfrm>
            <a:custGeom>
              <a:avLst/>
              <a:gdLst>
                <a:gd name="connsiteX0" fmla="*/ 8658 w 17315"/>
                <a:gd name="connsiteY0" fmla="*/ 17165 h 17164"/>
                <a:gd name="connsiteX1" fmla="*/ 14600 w 17315"/>
                <a:gd name="connsiteY1" fmla="*/ 14417 h 17164"/>
                <a:gd name="connsiteX2" fmla="*/ 17316 w 17315"/>
                <a:gd name="connsiteY2" fmla="*/ 8505 h 17164"/>
                <a:gd name="connsiteX3" fmla="*/ 14600 w 17315"/>
                <a:gd name="connsiteY3" fmla="*/ 2337 h 17164"/>
                <a:gd name="connsiteX4" fmla="*/ 2524 w 17315"/>
                <a:gd name="connsiteY4" fmla="*/ 2337 h 17164"/>
                <a:gd name="connsiteX5" fmla="*/ 0 w 17315"/>
                <a:gd name="connsiteY5" fmla="*/ 8505 h 17164"/>
                <a:gd name="connsiteX6" fmla="*/ 2524 w 17315"/>
                <a:gd name="connsiteY6" fmla="*/ 14417 h 17164"/>
                <a:gd name="connsiteX7" fmla="*/ 8658 w 17315"/>
                <a:gd name="connsiteY7" fmla="*/ 17165 h 1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5" h="17164">
                  <a:moveTo>
                    <a:pt x="8658" y="17165"/>
                  </a:moveTo>
                  <a:cubicBezTo>
                    <a:pt x="10958" y="17165"/>
                    <a:pt x="13003" y="16238"/>
                    <a:pt x="14600" y="14417"/>
                  </a:cubicBezTo>
                  <a:cubicBezTo>
                    <a:pt x="16198" y="12819"/>
                    <a:pt x="17316" y="10742"/>
                    <a:pt x="17316" y="8505"/>
                  </a:cubicBezTo>
                  <a:cubicBezTo>
                    <a:pt x="17316" y="6204"/>
                    <a:pt x="16198" y="4159"/>
                    <a:pt x="14600" y="2337"/>
                  </a:cubicBezTo>
                  <a:cubicBezTo>
                    <a:pt x="11405" y="-890"/>
                    <a:pt x="5495" y="-666"/>
                    <a:pt x="2524" y="2337"/>
                  </a:cubicBezTo>
                  <a:cubicBezTo>
                    <a:pt x="926" y="4159"/>
                    <a:pt x="0" y="6204"/>
                    <a:pt x="0" y="8505"/>
                  </a:cubicBezTo>
                  <a:cubicBezTo>
                    <a:pt x="0" y="10774"/>
                    <a:pt x="926" y="12819"/>
                    <a:pt x="2524" y="14417"/>
                  </a:cubicBezTo>
                  <a:cubicBezTo>
                    <a:pt x="4089" y="16014"/>
                    <a:pt x="6390" y="17165"/>
                    <a:pt x="8658" y="1716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3DAAD50D-05D3-4FB0-AB3E-9BDE0F09F117}"/>
                </a:ext>
              </a:extLst>
            </p:cNvPr>
            <p:cNvSpPr/>
            <p:nvPr/>
          </p:nvSpPr>
          <p:spPr>
            <a:xfrm>
              <a:off x="4217508" y="7628190"/>
              <a:ext cx="17347" cy="17028"/>
            </a:xfrm>
            <a:custGeom>
              <a:avLst/>
              <a:gdLst>
                <a:gd name="connsiteX0" fmla="*/ 8690 w 17347"/>
                <a:gd name="connsiteY0" fmla="*/ 17029 h 17028"/>
                <a:gd name="connsiteX1" fmla="*/ 14824 w 17347"/>
                <a:gd name="connsiteY1" fmla="*/ 14536 h 17028"/>
                <a:gd name="connsiteX2" fmla="*/ 17348 w 17347"/>
                <a:gd name="connsiteY2" fmla="*/ 8369 h 17028"/>
                <a:gd name="connsiteX3" fmla="*/ 14824 w 17347"/>
                <a:gd name="connsiteY3" fmla="*/ 2425 h 17028"/>
                <a:gd name="connsiteX4" fmla="*/ 2716 w 17347"/>
                <a:gd name="connsiteY4" fmla="*/ 2202 h 17028"/>
                <a:gd name="connsiteX5" fmla="*/ 0 w 17347"/>
                <a:gd name="connsiteY5" fmla="*/ 8369 h 17028"/>
                <a:gd name="connsiteX6" fmla="*/ 2524 w 17347"/>
                <a:gd name="connsiteY6" fmla="*/ 14313 h 17028"/>
                <a:gd name="connsiteX7" fmla="*/ 8690 w 17347"/>
                <a:gd name="connsiteY7" fmla="*/ 17029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28">
                  <a:moveTo>
                    <a:pt x="8690" y="17029"/>
                  </a:moveTo>
                  <a:cubicBezTo>
                    <a:pt x="10958" y="17029"/>
                    <a:pt x="13226" y="16134"/>
                    <a:pt x="14824" y="14536"/>
                  </a:cubicBezTo>
                  <a:cubicBezTo>
                    <a:pt x="16421" y="12939"/>
                    <a:pt x="17348" y="10638"/>
                    <a:pt x="17348" y="8369"/>
                  </a:cubicBezTo>
                  <a:cubicBezTo>
                    <a:pt x="17348" y="6100"/>
                    <a:pt x="16198" y="3799"/>
                    <a:pt x="14824" y="2425"/>
                  </a:cubicBezTo>
                  <a:cubicBezTo>
                    <a:pt x="11405" y="-994"/>
                    <a:pt x="5463" y="-546"/>
                    <a:pt x="2716" y="2202"/>
                  </a:cubicBezTo>
                  <a:cubicBezTo>
                    <a:pt x="1150" y="3799"/>
                    <a:pt x="0" y="6100"/>
                    <a:pt x="0" y="8369"/>
                  </a:cubicBezTo>
                  <a:cubicBezTo>
                    <a:pt x="0" y="10638"/>
                    <a:pt x="895" y="12939"/>
                    <a:pt x="2524" y="14313"/>
                  </a:cubicBezTo>
                  <a:cubicBezTo>
                    <a:pt x="4121" y="16134"/>
                    <a:pt x="6390" y="17029"/>
                    <a:pt x="8690" y="1702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C4EE64C9-B2EB-4DAA-B247-7B08BAD21EB2}"/>
                </a:ext>
              </a:extLst>
            </p:cNvPr>
            <p:cNvSpPr/>
            <p:nvPr/>
          </p:nvSpPr>
          <p:spPr>
            <a:xfrm>
              <a:off x="3892471" y="7606816"/>
              <a:ext cx="17347" cy="16961"/>
            </a:xfrm>
            <a:custGeom>
              <a:avLst/>
              <a:gdLst>
                <a:gd name="connsiteX0" fmla="*/ 2748 w 17347"/>
                <a:gd name="connsiteY0" fmla="*/ 2358 h 16961"/>
                <a:gd name="connsiteX1" fmla="*/ 0 w 17347"/>
                <a:gd name="connsiteY1" fmla="*/ 8525 h 16961"/>
                <a:gd name="connsiteX2" fmla="*/ 2524 w 17347"/>
                <a:gd name="connsiteY2" fmla="*/ 14437 h 16961"/>
                <a:gd name="connsiteX3" fmla="*/ 8690 w 17347"/>
                <a:gd name="connsiteY3" fmla="*/ 16961 h 16961"/>
                <a:gd name="connsiteX4" fmla="*/ 14824 w 17347"/>
                <a:gd name="connsiteY4" fmla="*/ 14437 h 16961"/>
                <a:gd name="connsiteX5" fmla="*/ 17348 w 17347"/>
                <a:gd name="connsiteY5" fmla="*/ 8525 h 16961"/>
                <a:gd name="connsiteX6" fmla="*/ 14824 w 17347"/>
                <a:gd name="connsiteY6" fmla="*/ 2581 h 16961"/>
                <a:gd name="connsiteX7" fmla="*/ 2748 w 17347"/>
                <a:gd name="connsiteY7" fmla="*/ 2358 h 1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61">
                  <a:moveTo>
                    <a:pt x="2748" y="2358"/>
                  </a:moveTo>
                  <a:cubicBezTo>
                    <a:pt x="1150" y="3732"/>
                    <a:pt x="0" y="6001"/>
                    <a:pt x="0" y="8525"/>
                  </a:cubicBezTo>
                  <a:cubicBezTo>
                    <a:pt x="0" y="10826"/>
                    <a:pt x="895" y="12871"/>
                    <a:pt x="2524" y="14437"/>
                  </a:cubicBezTo>
                  <a:cubicBezTo>
                    <a:pt x="4121" y="16034"/>
                    <a:pt x="6390" y="16961"/>
                    <a:pt x="8690" y="16961"/>
                  </a:cubicBezTo>
                  <a:cubicBezTo>
                    <a:pt x="10958" y="16961"/>
                    <a:pt x="13226" y="16034"/>
                    <a:pt x="14824" y="14437"/>
                  </a:cubicBezTo>
                  <a:cubicBezTo>
                    <a:pt x="16453" y="12871"/>
                    <a:pt x="17348" y="10826"/>
                    <a:pt x="17348" y="8525"/>
                  </a:cubicBezTo>
                  <a:cubicBezTo>
                    <a:pt x="17348" y="6001"/>
                    <a:pt x="16198" y="3732"/>
                    <a:pt x="14824" y="2581"/>
                  </a:cubicBezTo>
                  <a:cubicBezTo>
                    <a:pt x="11661" y="-1062"/>
                    <a:pt x="5239" y="-582"/>
                    <a:pt x="2748" y="235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11AB0FB4-1832-40E6-960B-CB1EC4676DF3}"/>
                </a:ext>
              </a:extLst>
            </p:cNvPr>
            <p:cNvSpPr/>
            <p:nvPr/>
          </p:nvSpPr>
          <p:spPr>
            <a:xfrm>
              <a:off x="4072209" y="7641096"/>
              <a:ext cx="17124" cy="16905"/>
            </a:xfrm>
            <a:custGeom>
              <a:avLst/>
              <a:gdLst>
                <a:gd name="connsiteX0" fmla="*/ 8658 w 17124"/>
                <a:gd name="connsiteY0" fmla="*/ 16905 h 16905"/>
                <a:gd name="connsiteX1" fmla="*/ 14600 w 17124"/>
                <a:gd name="connsiteY1" fmla="*/ 14381 h 16905"/>
                <a:gd name="connsiteX2" fmla="*/ 17124 w 17124"/>
                <a:gd name="connsiteY2" fmla="*/ 8469 h 16905"/>
                <a:gd name="connsiteX3" fmla="*/ 14600 w 17124"/>
                <a:gd name="connsiteY3" fmla="*/ 2302 h 16905"/>
                <a:gd name="connsiteX4" fmla="*/ 2492 w 17124"/>
                <a:gd name="connsiteY4" fmla="*/ 2302 h 16905"/>
                <a:gd name="connsiteX5" fmla="*/ 0 w 17124"/>
                <a:gd name="connsiteY5" fmla="*/ 8469 h 16905"/>
                <a:gd name="connsiteX6" fmla="*/ 2492 w 17124"/>
                <a:gd name="connsiteY6" fmla="*/ 14381 h 16905"/>
                <a:gd name="connsiteX7" fmla="*/ 8658 w 17124"/>
                <a:gd name="connsiteY7" fmla="*/ 16905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8658" y="16905"/>
                  </a:moveTo>
                  <a:cubicBezTo>
                    <a:pt x="10734" y="16905"/>
                    <a:pt x="13003" y="15979"/>
                    <a:pt x="14600" y="14381"/>
                  </a:cubicBezTo>
                  <a:cubicBezTo>
                    <a:pt x="16198" y="12815"/>
                    <a:pt x="17124" y="10514"/>
                    <a:pt x="17124" y="8469"/>
                  </a:cubicBezTo>
                  <a:cubicBezTo>
                    <a:pt x="17124" y="6168"/>
                    <a:pt x="16198" y="3900"/>
                    <a:pt x="14600" y="2302"/>
                  </a:cubicBezTo>
                  <a:cubicBezTo>
                    <a:pt x="11405" y="-894"/>
                    <a:pt x="5463" y="-638"/>
                    <a:pt x="2492" y="2302"/>
                  </a:cubicBezTo>
                  <a:cubicBezTo>
                    <a:pt x="895" y="3900"/>
                    <a:pt x="0" y="6168"/>
                    <a:pt x="0" y="8469"/>
                  </a:cubicBezTo>
                  <a:cubicBezTo>
                    <a:pt x="0" y="10514"/>
                    <a:pt x="895" y="12815"/>
                    <a:pt x="2492" y="14381"/>
                  </a:cubicBezTo>
                  <a:cubicBezTo>
                    <a:pt x="4121" y="15979"/>
                    <a:pt x="6166" y="16905"/>
                    <a:pt x="8658" y="169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05B25BCC-67AA-42CF-BFB9-03CF47EA71E3}"/>
                </a:ext>
              </a:extLst>
            </p:cNvPr>
            <p:cNvSpPr/>
            <p:nvPr/>
          </p:nvSpPr>
          <p:spPr>
            <a:xfrm>
              <a:off x="4200384" y="8248428"/>
              <a:ext cx="17347" cy="17103"/>
            </a:xfrm>
            <a:custGeom>
              <a:avLst/>
              <a:gdLst>
                <a:gd name="connsiteX0" fmla="*/ 2748 w 17347"/>
                <a:gd name="connsiteY0" fmla="*/ 2309 h 17103"/>
                <a:gd name="connsiteX1" fmla="*/ 0 w 17347"/>
                <a:gd name="connsiteY1" fmla="*/ 8444 h 17103"/>
                <a:gd name="connsiteX2" fmla="*/ 2524 w 17347"/>
                <a:gd name="connsiteY2" fmla="*/ 14388 h 17103"/>
                <a:gd name="connsiteX3" fmla="*/ 8690 w 17347"/>
                <a:gd name="connsiteY3" fmla="*/ 17104 h 17103"/>
                <a:gd name="connsiteX4" fmla="*/ 14856 w 17347"/>
                <a:gd name="connsiteY4" fmla="*/ 14580 h 17103"/>
                <a:gd name="connsiteX5" fmla="*/ 17348 w 17347"/>
                <a:gd name="connsiteY5" fmla="*/ 8444 h 17103"/>
                <a:gd name="connsiteX6" fmla="*/ 14856 w 17347"/>
                <a:gd name="connsiteY6" fmla="*/ 2532 h 17103"/>
                <a:gd name="connsiteX7" fmla="*/ 2748 w 17347"/>
                <a:gd name="connsiteY7" fmla="*/ 2309 h 1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103">
                  <a:moveTo>
                    <a:pt x="2748" y="2309"/>
                  </a:moveTo>
                  <a:cubicBezTo>
                    <a:pt x="926" y="4130"/>
                    <a:pt x="0" y="6175"/>
                    <a:pt x="0" y="8444"/>
                  </a:cubicBezTo>
                  <a:cubicBezTo>
                    <a:pt x="0" y="10713"/>
                    <a:pt x="926" y="12758"/>
                    <a:pt x="2524" y="14388"/>
                  </a:cubicBezTo>
                  <a:cubicBezTo>
                    <a:pt x="4121" y="15986"/>
                    <a:pt x="6390" y="17104"/>
                    <a:pt x="8690" y="17104"/>
                  </a:cubicBezTo>
                  <a:cubicBezTo>
                    <a:pt x="10958" y="17104"/>
                    <a:pt x="13003" y="16209"/>
                    <a:pt x="14856" y="14580"/>
                  </a:cubicBezTo>
                  <a:cubicBezTo>
                    <a:pt x="16453" y="12758"/>
                    <a:pt x="17348" y="10713"/>
                    <a:pt x="17348" y="8444"/>
                  </a:cubicBezTo>
                  <a:cubicBezTo>
                    <a:pt x="17348" y="6175"/>
                    <a:pt x="16453" y="4130"/>
                    <a:pt x="14856" y="2532"/>
                  </a:cubicBezTo>
                  <a:cubicBezTo>
                    <a:pt x="11405" y="-919"/>
                    <a:pt x="5495" y="-695"/>
                    <a:pt x="2748" y="230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ACAF2FA-20F0-4AA5-B0C4-CB8BDD7609B4}"/>
                </a:ext>
              </a:extLst>
            </p:cNvPr>
            <p:cNvSpPr/>
            <p:nvPr/>
          </p:nvSpPr>
          <p:spPr>
            <a:xfrm>
              <a:off x="3948124" y="7234683"/>
              <a:ext cx="17124" cy="16976"/>
            </a:xfrm>
            <a:custGeom>
              <a:avLst/>
              <a:gdLst>
                <a:gd name="connsiteX0" fmla="*/ 16549 w 17124"/>
                <a:gd name="connsiteY0" fmla="*/ 5089 h 16976"/>
                <a:gd name="connsiteX1" fmla="*/ 14600 w 17124"/>
                <a:gd name="connsiteY1" fmla="*/ 2373 h 16976"/>
                <a:gd name="connsiteX2" fmla="*/ 2524 w 17124"/>
                <a:gd name="connsiteY2" fmla="*/ 2373 h 16976"/>
                <a:gd name="connsiteX3" fmla="*/ 671 w 17124"/>
                <a:gd name="connsiteY3" fmla="*/ 5089 h 16976"/>
                <a:gd name="connsiteX4" fmla="*/ 0 w 17124"/>
                <a:gd name="connsiteY4" fmla="*/ 8348 h 16976"/>
                <a:gd name="connsiteX5" fmla="*/ 2396 w 17124"/>
                <a:gd name="connsiteY5" fmla="*/ 14068 h 16976"/>
                <a:gd name="connsiteX6" fmla="*/ 2524 w 17124"/>
                <a:gd name="connsiteY6" fmla="*/ 14260 h 16976"/>
                <a:gd name="connsiteX7" fmla="*/ 8658 w 17124"/>
                <a:gd name="connsiteY7" fmla="*/ 16976 h 16976"/>
                <a:gd name="connsiteX8" fmla="*/ 14600 w 17124"/>
                <a:gd name="connsiteY8" fmla="*/ 14484 h 16976"/>
                <a:gd name="connsiteX9" fmla="*/ 14856 w 17124"/>
                <a:gd name="connsiteY9" fmla="*/ 14068 h 16976"/>
                <a:gd name="connsiteX10" fmla="*/ 17124 w 17124"/>
                <a:gd name="connsiteY10" fmla="*/ 8348 h 16976"/>
                <a:gd name="connsiteX11" fmla="*/ 16549 w 17124"/>
                <a:gd name="connsiteY11" fmla="*/ 5089 h 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24" h="16976">
                  <a:moveTo>
                    <a:pt x="16549" y="5089"/>
                  </a:moveTo>
                  <a:cubicBezTo>
                    <a:pt x="16134" y="4098"/>
                    <a:pt x="15495" y="3172"/>
                    <a:pt x="14600" y="2373"/>
                  </a:cubicBezTo>
                  <a:cubicBezTo>
                    <a:pt x="11405" y="-791"/>
                    <a:pt x="5495" y="-791"/>
                    <a:pt x="2524" y="2373"/>
                  </a:cubicBezTo>
                  <a:cubicBezTo>
                    <a:pt x="1725" y="3172"/>
                    <a:pt x="1086" y="4098"/>
                    <a:pt x="671" y="5089"/>
                  </a:cubicBezTo>
                  <a:cubicBezTo>
                    <a:pt x="256" y="6111"/>
                    <a:pt x="0" y="7198"/>
                    <a:pt x="0" y="8348"/>
                  </a:cubicBezTo>
                  <a:cubicBezTo>
                    <a:pt x="0" y="10521"/>
                    <a:pt x="895" y="12662"/>
                    <a:pt x="2396" y="14068"/>
                  </a:cubicBezTo>
                  <a:cubicBezTo>
                    <a:pt x="2428" y="14132"/>
                    <a:pt x="2460" y="14196"/>
                    <a:pt x="2524" y="14260"/>
                  </a:cubicBezTo>
                  <a:cubicBezTo>
                    <a:pt x="4089" y="16113"/>
                    <a:pt x="6390" y="16976"/>
                    <a:pt x="8658" y="16976"/>
                  </a:cubicBezTo>
                  <a:cubicBezTo>
                    <a:pt x="10958" y="16976"/>
                    <a:pt x="13003" y="16081"/>
                    <a:pt x="14600" y="14484"/>
                  </a:cubicBezTo>
                  <a:cubicBezTo>
                    <a:pt x="14728" y="14356"/>
                    <a:pt x="14760" y="14196"/>
                    <a:pt x="14856" y="14068"/>
                  </a:cubicBezTo>
                  <a:cubicBezTo>
                    <a:pt x="16261" y="12502"/>
                    <a:pt x="17124" y="10425"/>
                    <a:pt x="17124" y="8348"/>
                  </a:cubicBezTo>
                  <a:cubicBezTo>
                    <a:pt x="17124" y="7198"/>
                    <a:pt x="16932" y="6079"/>
                    <a:pt x="16549" y="508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5CA6ED02-1DF1-4362-96C3-23A034B65A27}"/>
                </a:ext>
              </a:extLst>
            </p:cNvPr>
            <p:cNvSpPr/>
            <p:nvPr/>
          </p:nvSpPr>
          <p:spPr>
            <a:xfrm>
              <a:off x="3866944" y="8269845"/>
              <a:ext cx="17092" cy="16937"/>
            </a:xfrm>
            <a:custGeom>
              <a:avLst/>
              <a:gdLst>
                <a:gd name="connsiteX0" fmla="*/ 14568 w 17092"/>
                <a:gd name="connsiteY0" fmla="*/ 2302 h 16937"/>
                <a:gd name="connsiteX1" fmla="*/ 2492 w 17092"/>
                <a:gd name="connsiteY1" fmla="*/ 2302 h 16937"/>
                <a:gd name="connsiteX2" fmla="*/ 639 w 17092"/>
                <a:gd name="connsiteY2" fmla="*/ 5050 h 16937"/>
                <a:gd name="connsiteX3" fmla="*/ 0 w 17092"/>
                <a:gd name="connsiteY3" fmla="*/ 8469 h 16937"/>
                <a:gd name="connsiteX4" fmla="*/ 639 w 17092"/>
                <a:gd name="connsiteY4" fmla="*/ 11697 h 16937"/>
                <a:gd name="connsiteX5" fmla="*/ 2492 w 17092"/>
                <a:gd name="connsiteY5" fmla="*/ 14413 h 16937"/>
                <a:gd name="connsiteX6" fmla="*/ 4281 w 17092"/>
                <a:gd name="connsiteY6" fmla="*/ 15659 h 16937"/>
                <a:gd name="connsiteX7" fmla="*/ 8658 w 17092"/>
                <a:gd name="connsiteY7" fmla="*/ 16937 h 16937"/>
                <a:gd name="connsiteX8" fmla="*/ 14568 w 17092"/>
                <a:gd name="connsiteY8" fmla="*/ 14413 h 16937"/>
                <a:gd name="connsiteX9" fmla="*/ 16453 w 17092"/>
                <a:gd name="connsiteY9" fmla="*/ 11697 h 16937"/>
                <a:gd name="connsiteX10" fmla="*/ 17092 w 17092"/>
                <a:gd name="connsiteY10" fmla="*/ 8469 h 16937"/>
                <a:gd name="connsiteX11" fmla="*/ 16453 w 17092"/>
                <a:gd name="connsiteY11" fmla="*/ 5146 h 16937"/>
                <a:gd name="connsiteX12" fmla="*/ 14568 w 17092"/>
                <a:gd name="connsiteY12" fmla="*/ 2302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92" h="16937">
                  <a:moveTo>
                    <a:pt x="14568" y="2302"/>
                  </a:moveTo>
                  <a:cubicBezTo>
                    <a:pt x="11405" y="-894"/>
                    <a:pt x="5463" y="-638"/>
                    <a:pt x="2492" y="2302"/>
                  </a:cubicBezTo>
                  <a:cubicBezTo>
                    <a:pt x="1693" y="3133"/>
                    <a:pt x="1054" y="4027"/>
                    <a:pt x="639" y="5050"/>
                  </a:cubicBezTo>
                  <a:cubicBezTo>
                    <a:pt x="224" y="6072"/>
                    <a:pt x="0" y="7223"/>
                    <a:pt x="0" y="8469"/>
                  </a:cubicBezTo>
                  <a:cubicBezTo>
                    <a:pt x="0" y="9619"/>
                    <a:pt x="224" y="10706"/>
                    <a:pt x="639" y="11697"/>
                  </a:cubicBezTo>
                  <a:cubicBezTo>
                    <a:pt x="1054" y="12687"/>
                    <a:pt x="1693" y="13614"/>
                    <a:pt x="2492" y="14413"/>
                  </a:cubicBezTo>
                  <a:cubicBezTo>
                    <a:pt x="2939" y="14956"/>
                    <a:pt x="3642" y="15276"/>
                    <a:pt x="4281" y="15659"/>
                  </a:cubicBezTo>
                  <a:cubicBezTo>
                    <a:pt x="5559" y="16394"/>
                    <a:pt x="6997" y="16937"/>
                    <a:pt x="8658" y="16937"/>
                  </a:cubicBezTo>
                  <a:cubicBezTo>
                    <a:pt x="10926" y="16937"/>
                    <a:pt x="12971" y="16011"/>
                    <a:pt x="14568" y="14413"/>
                  </a:cubicBezTo>
                  <a:cubicBezTo>
                    <a:pt x="15399" y="13614"/>
                    <a:pt x="16006" y="12687"/>
                    <a:pt x="16453" y="11697"/>
                  </a:cubicBezTo>
                  <a:cubicBezTo>
                    <a:pt x="16868" y="10706"/>
                    <a:pt x="17092" y="9619"/>
                    <a:pt x="17092" y="8469"/>
                  </a:cubicBezTo>
                  <a:cubicBezTo>
                    <a:pt x="17092" y="7319"/>
                    <a:pt x="16868" y="6200"/>
                    <a:pt x="16453" y="5146"/>
                  </a:cubicBezTo>
                  <a:cubicBezTo>
                    <a:pt x="16006" y="4091"/>
                    <a:pt x="15399" y="3133"/>
                    <a:pt x="14568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9F7ADE1A-1F24-4B87-AFAB-D22E4305D961}"/>
                </a:ext>
              </a:extLst>
            </p:cNvPr>
            <p:cNvSpPr/>
            <p:nvPr/>
          </p:nvSpPr>
          <p:spPr>
            <a:xfrm>
              <a:off x="3862599" y="7756519"/>
              <a:ext cx="17092" cy="16936"/>
            </a:xfrm>
            <a:custGeom>
              <a:avLst/>
              <a:gdLst>
                <a:gd name="connsiteX0" fmla="*/ 8658 w 17092"/>
                <a:gd name="connsiteY0" fmla="*/ 16936 h 16936"/>
                <a:gd name="connsiteX1" fmla="*/ 11885 w 17092"/>
                <a:gd name="connsiteY1" fmla="*/ 16265 h 16936"/>
                <a:gd name="connsiteX2" fmla="*/ 14600 w 17092"/>
                <a:gd name="connsiteY2" fmla="*/ 14380 h 16936"/>
                <a:gd name="connsiteX3" fmla="*/ 16453 w 17092"/>
                <a:gd name="connsiteY3" fmla="*/ 11600 h 16936"/>
                <a:gd name="connsiteX4" fmla="*/ 17092 w 17092"/>
                <a:gd name="connsiteY4" fmla="*/ 8468 h 16936"/>
                <a:gd name="connsiteX5" fmla="*/ 16453 w 17092"/>
                <a:gd name="connsiteY5" fmla="*/ 5049 h 16936"/>
                <a:gd name="connsiteX6" fmla="*/ 14600 w 17092"/>
                <a:gd name="connsiteY6" fmla="*/ 2301 h 16936"/>
                <a:gd name="connsiteX7" fmla="*/ 8658 w 17092"/>
                <a:gd name="connsiteY7" fmla="*/ 32 h 16936"/>
                <a:gd name="connsiteX8" fmla="*/ 8402 w 17092"/>
                <a:gd name="connsiteY8" fmla="*/ 0 h 16936"/>
                <a:gd name="connsiteX9" fmla="*/ 2748 w 17092"/>
                <a:gd name="connsiteY9" fmla="*/ 2301 h 16936"/>
                <a:gd name="connsiteX10" fmla="*/ 0 w 17092"/>
                <a:gd name="connsiteY10" fmla="*/ 8468 h 16936"/>
                <a:gd name="connsiteX11" fmla="*/ 671 w 17092"/>
                <a:gd name="connsiteY11" fmla="*/ 11600 h 16936"/>
                <a:gd name="connsiteX12" fmla="*/ 2524 w 17092"/>
                <a:gd name="connsiteY12" fmla="*/ 14380 h 16936"/>
                <a:gd name="connsiteX13" fmla="*/ 5335 w 17092"/>
                <a:gd name="connsiteY13" fmla="*/ 16265 h 16936"/>
                <a:gd name="connsiteX14" fmla="*/ 8658 w 17092"/>
                <a:gd name="connsiteY14" fmla="*/ 16936 h 1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2" h="16936">
                  <a:moveTo>
                    <a:pt x="8658" y="16936"/>
                  </a:moveTo>
                  <a:cubicBezTo>
                    <a:pt x="9808" y="16936"/>
                    <a:pt x="10894" y="16681"/>
                    <a:pt x="11885" y="16265"/>
                  </a:cubicBezTo>
                  <a:cubicBezTo>
                    <a:pt x="12875" y="15818"/>
                    <a:pt x="13801" y="15179"/>
                    <a:pt x="14600" y="14380"/>
                  </a:cubicBezTo>
                  <a:cubicBezTo>
                    <a:pt x="15399" y="13581"/>
                    <a:pt x="16038" y="12622"/>
                    <a:pt x="16453" y="11600"/>
                  </a:cubicBezTo>
                  <a:cubicBezTo>
                    <a:pt x="16868" y="10577"/>
                    <a:pt x="17092" y="9491"/>
                    <a:pt x="17092" y="8468"/>
                  </a:cubicBezTo>
                  <a:cubicBezTo>
                    <a:pt x="17092" y="7222"/>
                    <a:pt x="16868" y="6071"/>
                    <a:pt x="16453" y="5049"/>
                  </a:cubicBezTo>
                  <a:cubicBezTo>
                    <a:pt x="16038" y="4026"/>
                    <a:pt x="15399" y="3100"/>
                    <a:pt x="14600" y="2301"/>
                  </a:cubicBezTo>
                  <a:cubicBezTo>
                    <a:pt x="13067" y="767"/>
                    <a:pt x="10830" y="64"/>
                    <a:pt x="8658" y="32"/>
                  </a:cubicBezTo>
                  <a:cubicBezTo>
                    <a:pt x="8562" y="32"/>
                    <a:pt x="8498" y="0"/>
                    <a:pt x="8402" y="0"/>
                  </a:cubicBezTo>
                  <a:cubicBezTo>
                    <a:pt x="6166" y="32"/>
                    <a:pt x="3993" y="831"/>
                    <a:pt x="2748" y="2301"/>
                  </a:cubicBezTo>
                  <a:cubicBezTo>
                    <a:pt x="1150" y="3899"/>
                    <a:pt x="0" y="5976"/>
                    <a:pt x="0" y="8468"/>
                  </a:cubicBezTo>
                  <a:cubicBezTo>
                    <a:pt x="0" y="9491"/>
                    <a:pt x="224" y="10577"/>
                    <a:pt x="671" y="11600"/>
                  </a:cubicBezTo>
                  <a:cubicBezTo>
                    <a:pt x="1086" y="12622"/>
                    <a:pt x="1725" y="13581"/>
                    <a:pt x="2524" y="14380"/>
                  </a:cubicBezTo>
                  <a:cubicBezTo>
                    <a:pt x="3323" y="15179"/>
                    <a:pt x="4281" y="15818"/>
                    <a:pt x="5335" y="16265"/>
                  </a:cubicBezTo>
                  <a:cubicBezTo>
                    <a:pt x="6390" y="16713"/>
                    <a:pt x="7540" y="16936"/>
                    <a:pt x="8658" y="1693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275EA7C1-05B7-474F-AD5F-40436DA4DD9C}"/>
                </a:ext>
              </a:extLst>
            </p:cNvPr>
            <p:cNvSpPr/>
            <p:nvPr/>
          </p:nvSpPr>
          <p:spPr>
            <a:xfrm>
              <a:off x="3866944" y="7893487"/>
              <a:ext cx="17092" cy="16863"/>
            </a:xfrm>
            <a:custGeom>
              <a:avLst/>
              <a:gdLst>
                <a:gd name="connsiteX0" fmla="*/ 14600 w 17092"/>
                <a:gd name="connsiteY0" fmla="*/ 2228 h 16863"/>
                <a:gd name="connsiteX1" fmla="*/ 4313 w 17092"/>
                <a:gd name="connsiteY1" fmla="*/ 1142 h 16863"/>
                <a:gd name="connsiteX2" fmla="*/ 2716 w 17092"/>
                <a:gd name="connsiteY2" fmla="*/ 2228 h 16863"/>
                <a:gd name="connsiteX3" fmla="*/ 671 w 17092"/>
                <a:gd name="connsiteY3" fmla="*/ 4913 h 16863"/>
                <a:gd name="connsiteX4" fmla="*/ 0 w 17092"/>
                <a:gd name="connsiteY4" fmla="*/ 8396 h 16863"/>
                <a:gd name="connsiteX5" fmla="*/ 639 w 17092"/>
                <a:gd name="connsiteY5" fmla="*/ 11623 h 16863"/>
                <a:gd name="connsiteX6" fmla="*/ 2492 w 17092"/>
                <a:gd name="connsiteY6" fmla="*/ 14308 h 16863"/>
                <a:gd name="connsiteX7" fmla="*/ 4313 w 17092"/>
                <a:gd name="connsiteY7" fmla="*/ 15586 h 16863"/>
                <a:gd name="connsiteX8" fmla="*/ 8658 w 17092"/>
                <a:gd name="connsiteY8" fmla="*/ 16864 h 16863"/>
                <a:gd name="connsiteX9" fmla="*/ 14600 w 17092"/>
                <a:gd name="connsiteY9" fmla="*/ 14308 h 16863"/>
                <a:gd name="connsiteX10" fmla="*/ 16453 w 17092"/>
                <a:gd name="connsiteY10" fmla="*/ 11623 h 16863"/>
                <a:gd name="connsiteX11" fmla="*/ 17092 w 17092"/>
                <a:gd name="connsiteY11" fmla="*/ 8396 h 16863"/>
                <a:gd name="connsiteX12" fmla="*/ 16453 w 17092"/>
                <a:gd name="connsiteY12" fmla="*/ 5073 h 16863"/>
                <a:gd name="connsiteX13" fmla="*/ 14600 w 17092"/>
                <a:gd name="connsiteY13" fmla="*/ 2228 h 1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92" h="16863">
                  <a:moveTo>
                    <a:pt x="14600" y="2228"/>
                  </a:moveTo>
                  <a:cubicBezTo>
                    <a:pt x="11917" y="-456"/>
                    <a:pt x="7252" y="-584"/>
                    <a:pt x="4313" y="1142"/>
                  </a:cubicBezTo>
                  <a:cubicBezTo>
                    <a:pt x="3738" y="1494"/>
                    <a:pt x="3131" y="1749"/>
                    <a:pt x="2716" y="2228"/>
                  </a:cubicBezTo>
                  <a:cubicBezTo>
                    <a:pt x="1821" y="2932"/>
                    <a:pt x="1118" y="3826"/>
                    <a:pt x="671" y="4913"/>
                  </a:cubicBezTo>
                  <a:cubicBezTo>
                    <a:pt x="224" y="5967"/>
                    <a:pt x="0" y="7150"/>
                    <a:pt x="0" y="8396"/>
                  </a:cubicBezTo>
                  <a:cubicBezTo>
                    <a:pt x="0" y="9546"/>
                    <a:pt x="224" y="10633"/>
                    <a:pt x="639" y="11623"/>
                  </a:cubicBezTo>
                  <a:cubicBezTo>
                    <a:pt x="1086" y="12614"/>
                    <a:pt x="1693" y="13541"/>
                    <a:pt x="2492" y="14308"/>
                  </a:cubicBezTo>
                  <a:cubicBezTo>
                    <a:pt x="2971" y="14883"/>
                    <a:pt x="3642" y="15202"/>
                    <a:pt x="4313" y="15586"/>
                  </a:cubicBezTo>
                  <a:cubicBezTo>
                    <a:pt x="5559" y="16321"/>
                    <a:pt x="6997" y="16864"/>
                    <a:pt x="8658" y="16864"/>
                  </a:cubicBezTo>
                  <a:cubicBezTo>
                    <a:pt x="10958" y="16864"/>
                    <a:pt x="13003" y="15937"/>
                    <a:pt x="14600" y="14308"/>
                  </a:cubicBezTo>
                  <a:cubicBezTo>
                    <a:pt x="15399" y="13541"/>
                    <a:pt x="16038" y="12614"/>
                    <a:pt x="16453" y="11623"/>
                  </a:cubicBezTo>
                  <a:cubicBezTo>
                    <a:pt x="16868" y="10633"/>
                    <a:pt x="17092" y="9546"/>
                    <a:pt x="17092" y="8396"/>
                  </a:cubicBezTo>
                  <a:cubicBezTo>
                    <a:pt x="17092" y="7245"/>
                    <a:pt x="16868" y="6127"/>
                    <a:pt x="16453" y="5073"/>
                  </a:cubicBezTo>
                  <a:cubicBezTo>
                    <a:pt x="16038" y="4018"/>
                    <a:pt x="15399" y="3027"/>
                    <a:pt x="14600" y="222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FF9ADF1F-F9CB-4F27-AE88-627F816D13C4}"/>
                </a:ext>
              </a:extLst>
            </p:cNvPr>
            <p:cNvSpPr/>
            <p:nvPr/>
          </p:nvSpPr>
          <p:spPr>
            <a:xfrm>
              <a:off x="3866944" y="8141584"/>
              <a:ext cx="17092" cy="16962"/>
            </a:xfrm>
            <a:custGeom>
              <a:avLst/>
              <a:gdLst>
                <a:gd name="connsiteX0" fmla="*/ 14600 w 17092"/>
                <a:gd name="connsiteY0" fmla="*/ 2359 h 16962"/>
                <a:gd name="connsiteX1" fmla="*/ 4313 w 17092"/>
                <a:gd name="connsiteY1" fmla="*/ 1113 h 16962"/>
                <a:gd name="connsiteX2" fmla="*/ 2716 w 17092"/>
                <a:gd name="connsiteY2" fmla="*/ 2135 h 16962"/>
                <a:gd name="connsiteX3" fmla="*/ 671 w 17092"/>
                <a:gd name="connsiteY3" fmla="*/ 4947 h 16962"/>
                <a:gd name="connsiteX4" fmla="*/ 0 w 17092"/>
                <a:gd name="connsiteY4" fmla="*/ 8303 h 16962"/>
                <a:gd name="connsiteX5" fmla="*/ 639 w 17092"/>
                <a:gd name="connsiteY5" fmla="*/ 11594 h 16962"/>
                <a:gd name="connsiteX6" fmla="*/ 2492 w 17092"/>
                <a:gd name="connsiteY6" fmla="*/ 14214 h 16962"/>
                <a:gd name="connsiteX7" fmla="*/ 4313 w 17092"/>
                <a:gd name="connsiteY7" fmla="*/ 15556 h 16962"/>
                <a:gd name="connsiteX8" fmla="*/ 8658 w 17092"/>
                <a:gd name="connsiteY8" fmla="*/ 16962 h 16962"/>
                <a:gd name="connsiteX9" fmla="*/ 14600 w 17092"/>
                <a:gd name="connsiteY9" fmla="*/ 14438 h 16962"/>
                <a:gd name="connsiteX10" fmla="*/ 16453 w 17092"/>
                <a:gd name="connsiteY10" fmla="*/ 11626 h 16962"/>
                <a:gd name="connsiteX11" fmla="*/ 17092 w 17092"/>
                <a:gd name="connsiteY11" fmla="*/ 8303 h 16962"/>
                <a:gd name="connsiteX12" fmla="*/ 16453 w 17092"/>
                <a:gd name="connsiteY12" fmla="*/ 4979 h 16962"/>
                <a:gd name="connsiteX13" fmla="*/ 14600 w 17092"/>
                <a:gd name="connsiteY13" fmla="*/ 2359 h 1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92" h="16962">
                  <a:moveTo>
                    <a:pt x="14600" y="2359"/>
                  </a:moveTo>
                  <a:cubicBezTo>
                    <a:pt x="11917" y="-517"/>
                    <a:pt x="7252" y="-549"/>
                    <a:pt x="4313" y="1113"/>
                  </a:cubicBezTo>
                  <a:cubicBezTo>
                    <a:pt x="3738" y="1400"/>
                    <a:pt x="3131" y="1688"/>
                    <a:pt x="2716" y="2135"/>
                  </a:cubicBezTo>
                  <a:cubicBezTo>
                    <a:pt x="1821" y="2934"/>
                    <a:pt x="1118" y="3893"/>
                    <a:pt x="671" y="4947"/>
                  </a:cubicBezTo>
                  <a:cubicBezTo>
                    <a:pt x="224" y="6002"/>
                    <a:pt x="0" y="7152"/>
                    <a:pt x="0" y="8303"/>
                  </a:cubicBezTo>
                  <a:cubicBezTo>
                    <a:pt x="0" y="9453"/>
                    <a:pt x="224" y="10571"/>
                    <a:pt x="639" y="11594"/>
                  </a:cubicBezTo>
                  <a:cubicBezTo>
                    <a:pt x="1086" y="12617"/>
                    <a:pt x="1693" y="13543"/>
                    <a:pt x="2492" y="14214"/>
                  </a:cubicBezTo>
                  <a:cubicBezTo>
                    <a:pt x="2971" y="14758"/>
                    <a:pt x="3642" y="15141"/>
                    <a:pt x="4313" y="15556"/>
                  </a:cubicBezTo>
                  <a:cubicBezTo>
                    <a:pt x="5559" y="16355"/>
                    <a:pt x="6997" y="16962"/>
                    <a:pt x="8658" y="16962"/>
                  </a:cubicBezTo>
                  <a:cubicBezTo>
                    <a:pt x="10958" y="16962"/>
                    <a:pt x="13003" y="16068"/>
                    <a:pt x="14600" y="14438"/>
                  </a:cubicBezTo>
                  <a:cubicBezTo>
                    <a:pt x="15399" y="13639"/>
                    <a:pt x="16038" y="12680"/>
                    <a:pt x="16453" y="11626"/>
                  </a:cubicBezTo>
                  <a:cubicBezTo>
                    <a:pt x="16868" y="10571"/>
                    <a:pt x="17092" y="9453"/>
                    <a:pt x="17092" y="8303"/>
                  </a:cubicBezTo>
                  <a:cubicBezTo>
                    <a:pt x="17092" y="7152"/>
                    <a:pt x="16868" y="6002"/>
                    <a:pt x="16453" y="4979"/>
                  </a:cubicBezTo>
                  <a:cubicBezTo>
                    <a:pt x="16038" y="3957"/>
                    <a:pt x="15399" y="3030"/>
                    <a:pt x="14600" y="235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48DD3898-2474-4BFF-A426-FF541689A576}"/>
                </a:ext>
              </a:extLst>
            </p:cNvPr>
            <p:cNvSpPr/>
            <p:nvPr/>
          </p:nvSpPr>
          <p:spPr>
            <a:xfrm>
              <a:off x="3345044" y="7140539"/>
              <a:ext cx="17347" cy="16917"/>
            </a:xfrm>
            <a:custGeom>
              <a:avLst/>
              <a:gdLst>
                <a:gd name="connsiteX0" fmla="*/ 8690 w 17347"/>
                <a:gd name="connsiteY0" fmla="*/ 16917 h 16917"/>
                <a:gd name="connsiteX1" fmla="*/ 14824 w 17347"/>
                <a:gd name="connsiteY1" fmla="*/ 14393 h 16917"/>
                <a:gd name="connsiteX2" fmla="*/ 17348 w 17347"/>
                <a:gd name="connsiteY2" fmla="*/ 8481 h 16917"/>
                <a:gd name="connsiteX3" fmla="*/ 14632 w 17347"/>
                <a:gd name="connsiteY3" fmla="*/ 2314 h 16917"/>
                <a:gd name="connsiteX4" fmla="*/ 2748 w 17347"/>
                <a:gd name="connsiteY4" fmla="*/ 2314 h 16917"/>
                <a:gd name="connsiteX5" fmla="*/ 0 w 17347"/>
                <a:gd name="connsiteY5" fmla="*/ 8481 h 16917"/>
                <a:gd name="connsiteX6" fmla="*/ 2524 w 17347"/>
                <a:gd name="connsiteY6" fmla="*/ 14393 h 16917"/>
                <a:gd name="connsiteX7" fmla="*/ 8690 w 17347"/>
                <a:gd name="connsiteY7" fmla="*/ 16917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17">
                  <a:moveTo>
                    <a:pt x="8690" y="16917"/>
                  </a:moveTo>
                  <a:cubicBezTo>
                    <a:pt x="10958" y="16917"/>
                    <a:pt x="13226" y="15990"/>
                    <a:pt x="14824" y="14393"/>
                  </a:cubicBezTo>
                  <a:cubicBezTo>
                    <a:pt x="16453" y="12827"/>
                    <a:pt x="17348" y="10526"/>
                    <a:pt x="17348" y="8481"/>
                  </a:cubicBezTo>
                  <a:cubicBezTo>
                    <a:pt x="17348" y="6180"/>
                    <a:pt x="16453" y="3911"/>
                    <a:pt x="14632" y="2314"/>
                  </a:cubicBezTo>
                  <a:cubicBezTo>
                    <a:pt x="11405" y="-882"/>
                    <a:pt x="5719" y="-658"/>
                    <a:pt x="2748" y="2314"/>
                  </a:cubicBezTo>
                  <a:cubicBezTo>
                    <a:pt x="1182" y="3911"/>
                    <a:pt x="0" y="6180"/>
                    <a:pt x="0" y="8481"/>
                  </a:cubicBezTo>
                  <a:cubicBezTo>
                    <a:pt x="0" y="10750"/>
                    <a:pt x="1182" y="12795"/>
                    <a:pt x="2524" y="14393"/>
                  </a:cubicBezTo>
                  <a:cubicBezTo>
                    <a:pt x="4121" y="15990"/>
                    <a:pt x="6390" y="16917"/>
                    <a:pt x="8690" y="1691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1EF64491-A2BB-4A19-90C2-060ED3FFFD9E}"/>
                </a:ext>
              </a:extLst>
            </p:cNvPr>
            <p:cNvSpPr/>
            <p:nvPr/>
          </p:nvSpPr>
          <p:spPr>
            <a:xfrm>
              <a:off x="3221214" y="7037784"/>
              <a:ext cx="17092" cy="17000"/>
            </a:xfrm>
            <a:custGeom>
              <a:avLst/>
              <a:gdLst>
                <a:gd name="connsiteX0" fmla="*/ 8434 w 17092"/>
                <a:gd name="connsiteY0" fmla="*/ 17000 h 17000"/>
                <a:gd name="connsiteX1" fmla="*/ 14345 w 17092"/>
                <a:gd name="connsiteY1" fmla="*/ 14476 h 17000"/>
                <a:gd name="connsiteX2" fmla="*/ 17092 w 17092"/>
                <a:gd name="connsiteY2" fmla="*/ 8564 h 17000"/>
                <a:gd name="connsiteX3" fmla="*/ 14568 w 17092"/>
                <a:gd name="connsiteY3" fmla="*/ 2397 h 17000"/>
                <a:gd name="connsiteX4" fmla="*/ 2492 w 17092"/>
                <a:gd name="connsiteY4" fmla="*/ 2397 h 17000"/>
                <a:gd name="connsiteX5" fmla="*/ 0 w 17092"/>
                <a:gd name="connsiteY5" fmla="*/ 8564 h 17000"/>
                <a:gd name="connsiteX6" fmla="*/ 2492 w 17092"/>
                <a:gd name="connsiteY6" fmla="*/ 14476 h 17000"/>
                <a:gd name="connsiteX7" fmla="*/ 8434 w 17092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8434" y="17000"/>
                  </a:moveTo>
                  <a:cubicBezTo>
                    <a:pt x="10703" y="17000"/>
                    <a:pt x="13003" y="16073"/>
                    <a:pt x="14345" y="14476"/>
                  </a:cubicBezTo>
                  <a:cubicBezTo>
                    <a:pt x="16166" y="13102"/>
                    <a:pt x="17092" y="10833"/>
                    <a:pt x="17092" y="8564"/>
                  </a:cubicBezTo>
                  <a:cubicBezTo>
                    <a:pt x="17092" y="6263"/>
                    <a:pt x="16166" y="3994"/>
                    <a:pt x="14568" y="2397"/>
                  </a:cubicBezTo>
                  <a:cubicBezTo>
                    <a:pt x="11405" y="-799"/>
                    <a:pt x="5687" y="-799"/>
                    <a:pt x="2492" y="2397"/>
                  </a:cubicBezTo>
                  <a:cubicBezTo>
                    <a:pt x="895" y="4026"/>
                    <a:pt x="0" y="6071"/>
                    <a:pt x="0" y="8564"/>
                  </a:cubicBezTo>
                  <a:cubicBezTo>
                    <a:pt x="0" y="10865"/>
                    <a:pt x="895" y="13102"/>
                    <a:pt x="2492" y="14476"/>
                  </a:cubicBezTo>
                  <a:cubicBezTo>
                    <a:pt x="4089" y="16073"/>
                    <a:pt x="6390" y="17000"/>
                    <a:pt x="8434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B4FAA659-4156-4B99-8E26-A3564985B713}"/>
                </a:ext>
              </a:extLst>
            </p:cNvPr>
            <p:cNvSpPr/>
            <p:nvPr/>
          </p:nvSpPr>
          <p:spPr>
            <a:xfrm>
              <a:off x="3388429" y="6697430"/>
              <a:ext cx="3833" cy="13485"/>
            </a:xfrm>
            <a:custGeom>
              <a:avLst/>
              <a:gdLst>
                <a:gd name="connsiteX0" fmla="*/ 1342 w 3833"/>
                <a:gd name="connsiteY0" fmla="*/ 12622 h 13485"/>
                <a:gd name="connsiteX1" fmla="*/ 3834 w 3833"/>
                <a:gd name="connsiteY1" fmla="*/ 6711 h 13485"/>
                <a:gd name="connsiteX2" fmla="*/ 1342 w 3833"/>
                <a:gd name="connsiteY2" fmla="*/ 543 h 13485"/>
                <a:gd name="connsiteX3" fmla="*/ 479 w 3833"/>
                <a:gd name="connsiteY3" fmla="*/ 0 h 13485"/>
                <a:gd name="connsiteX4" fmla="*/ 0 w 3833"/>
                <a:gd name="connsiteY4" fmla="*/ 13485 h 13485"/>
                <a:gd name="connsiteX5" fmla="*/ 1342 w 3833"/>
                <a:gd name="connsiteY5" fmla="*/ 12622 h 1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3" h="13485">
                  <a:moveTo>
                    <a:pt x="1342" y="12622"/>
                  </a:moveTo>
                  <a:cubicBezTo>
                    <a:pt x="2939" y="11248"/>
                    <a:pt x="3834" y="8979"/>
                    <a:pt x="3834" y="6711"/>
                  </a:cubicBezTo>
                  <a:cubicBezTo>
                    <a:pt x="3834" y="4410"/>
                    <a:pt x="2939" y="2141"/>
                    <a:pt x="1342" y="543"/>
                  </a:cubicBezTo>
                  <a:cubicBezTo>
                    <a:pt x="1086" y="288"/>
                    <a:pt x="735" y="192"/>
                    <a:pt x="479" y="0"/>
                  </a:cubicBezTo>
                  <a:cubicBezTo>
                    <a:pt x="415" y="4474"/>
                    <a:pt x="288" y="8979"/>
                    <a:pt x="0" y="13485"/>
                  </a:cubicBezTo>
                  <a:cubicBezTo>
                    <a:pt x="447" y="13197"/>
                    <a:pt x="958" y="13006"/>
                    <a:pt x="1342" y="1262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909DE833-0D4C-4E2C-A727-98537E686C9D}"/>
                </a:ext>
              </a:extLst>
            </p:cNvPr>
            <p:cNvSpPr/>
            <p:nvPr/>
          </p:nvSpPr>
          <p:spPr>
            <a:xfrm>
              <a:off x="3747204" y="7208975"/>
              <a:ext cx="17092" cy="16929"/>
            </a:xfrm>
            <a:custGeom>
              <a:avLst/>
              <a:gdLst>
                <a:gd name="connsiteX0" fmla="*/ 0 w 17092"/>
                <a:gd name="connsiteY0" fmla="*/ 8461 h 16929"/>
                <a:gd name="connsiteX1" fmla="*/ 2492 w 17092"/>
                <a:gd name="connsiteY1" fmla="*/ 14405 h 16929"/>
                <a:gd name="connsiteX2" fmla="*/ 8402 w 17092"/>
                <a:gd name="connsiteY2" fmla="*/ 16929 h 16929"/>
                <a:gd name="connsiteX3" fmla="*/ 14568 w 17092"/>
                <a:gd name="connsiteY3" fmla="*/ 14405 h 16929"/>
                <a:gd name="connsiteX4" fmla="*/ 17092 w 17092"/>
                <a:gd name="connsiteY4" fmla="*/ 8461 h 16929"/>
                <a:gd name="connsiteX5" fmla="*/ 14568 w 17092"/>
                <a:gd name="connsiteY5" fmla="*/ 2326 h 16929"/>
                <a:gd name="connsiteX6" fmla="*/ 2492 w 17092"/>
                <a:gd name="connsiteY6" fmla="*/ 2326 h 16929"/>
                <a:gd name="connsiteX7" fmla="*/ 0 w 17092"/>
                <a:gd name="connsiteY7" fmla="*/ 8461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29">
                  <a:moveTo>
                    <a:pt x="0" y="8461"/>
                  </a:moveTo>
                  <a:cubicBezTo>
                    <a:pt x="0" y="10762"/>
                    <a:pt x="895" y="12807"/>
                    <a:pt x="2492" y="14405"/>
                  </a:cubicBezTo>
                  <a:cubicBezTo>
                    <a:pt x="3866" y="16003"/>
                    <a:pt x="6134" y="16929"/>
                    <a:pt x="8402" y="16929"/>
                  </a:cubicBezTo>
                  <a:cubicBezTo>
                    <a:pt x="10926" y="16929"/>
                    <a:pt x="12971" y="16003"/>
                    <a:pt x="14568" y="14405"/>
                  </a:cubicBezTo>
                  <a:cubicBezTo>
                    <a:pt x="16166" y="12807"/>
                    <a:pt x="17092" y="10762"/>
                    <a:pt x="17092" y="8461"/>
                  </a:cubicBezTo>
                  <a:cubicBezTo>
                    <a:pt x="17092" y="5969"/>
                    <a:pt x="16198" y="3923"/>
                    <a:pt x="14568" y="2326"/>
                  </a:cubicBezTo>
                  <a:cubicBezTo>
                    <a:pt x="11405" y="-902"/>
                    <a:pt x="5431" y="-646"/>
                    <a:pt x="2492" y="2326"/>
                  </a:cubicBezTo>
                  <a:cubicBezTo>
                    <a:pt x="895" y="3923"/>
                    <a:pt x="0" y="6192"/>
                    <a:pt x="0" y="846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2CC0B69C-8CB9-4B68-AEF2-CD019636E43A}"/>
                </a:ext>
              </a:extLst>
            </p:cNvPr>
            <p:cNvSpPr/>
            <p:nvPr/>
          </p:nvSpPr>
          <p:spPr>
            <a:xfrm>
              <a:off x="3413476" y="6986464"/>
              <a:ext cx="17124" cy="17000"/>
            </a:xfrm>
            <a:custGeom>
              <a:avLst/>
              <a:gdLst>
                <a:gd name="connsiteX0" fmla="*/ 8690 w 17124"/>
                <a:gd name="connsiteY0" fmla="*/ 17000 h 17000"/>
                <a:gd name="connsiteX1" fmla="*/ 14824 w 17124"/>
                <a:gd name="connsiteY1" fmla="*/ 14476 h 17000"/>
                <a:gd name="connsiteX2" fmla="*/ 17124 w 17124"/>
                <a:gd name="connsiteY2" fmla="*/ 8532 h 17000"/>
                <a:gd name="connsiteX3" fmla="*/ 14824 w 17124"/>
                <a:gd name="connsiteY3" fmla="*/ 2397 h 17000"/>
                <a:gd name="connsiteX4" fmla="*/ 2524 w 17124"/>
                <a:gd name="connsiteY4" fmla="*/ 2397 h 17000"/>
                <a:gd name="connsiteX5" fmla="*/ 0 w 17124"/>
                <a:gd name="connsiteY5" fmla="*/ 8532 h 17000"/>
                <a:gd name="connsiteX6" fmla="*/ 2524 w 17124"/>
                <a:gd name="connsiteY6" fmla="*/ 14476 h 17000"/>
                <a:gd name="connsiteX7" fmla="*/ 8690 w 17124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0">
                  <a:moveTo>
                    <a:pt x="8690" y="17000"/>
                  </a:moveTo>
                  <a:cubicBezTo>
                    <a:pt x="10958" y="17000"/>
                    <a:pt x="13226" y="16073"/>
                    <a:pt x="14824" y="14476"/>
                  </a:cubicBezTo>
                  <a:cubicBezTo>
                    <a:pt x="16453" y="12878"/>
                    <a:pt x="17124" y="10833"/>
                    <a:pt x="17124" y="8532"/>
                  </a:cubicBezTo>
                  <a:cubicBezTo>
                    <a:pt x="17124" y="6263"/>
                    <a:pt x="16453" y="3994"/>
                    <a:pt x="14824" y="2397"/>
                  </a:cubicBezTo>
                  <a:cubicBezTo>
                    <a:pt x="11405" y="-799"/>
                    <a:pt x="5942" y="-799"/>
                    <a:pt x="2524" y="2397"/>
                  </a:cubicBezTo>
                  <a:cubicBezTo>
                    <a:pt x="926" y="3994"/>
                    <a:pt x="0" y="6263"/>
                    <a:pt x="0" y="8532"/>
                  </a:cubicBezTo>
                  <a:cubicBezTo>
                    <a:pt x="0" y="10833"/>
                    <a:pt x="926" y="12878"/>
                    <a:pt x="2524" y="14476"/>
                  </a:cubicBezTo>
                  <a:cubicBezTo>
                    <a:pt x="4121" y="16073"/>
                    <a:pt x="6390" y="17000"/>
                    <a:pt x="8690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06768660-D83D-4FFA-8C5C-FA1815BE325A}"/>
                </a:ext>
              </a:extLst>
            </p:cNvPr>
            <p:cNvSpPr/>
            <p:nvPr/>
          </p:nvSpPr>
          <p:spPr>
            <a:xfrm>
              <a:off x="3828383" y="6849692"/>
              <a:ext cx="17124" cy="16876"/>
            </a:xfrm>
            <a:custGeom>
              <a:avLst/>
              <a:gdLst>
                <a:gd name="connsiteX0" fmla="*/ 17124 w 17124"/>
                <a:gd name="connsiteY0" fmla="*/ 8440 h 16876"/>
                <a:gd name="connsiteX1" fmla="*/ 14824 w 17124"/>
                <a:gd name="connsiteY1" fmla="*/ 2497 h 16876"/>
                <a:gd name="connsiteX2" fmla="*/ 2748 w 17124"/>
                <a:gd name="connsiteY2" fmla="*/ 2273 h 16876"/>
                <a:gd name="connsiteX3" fmla="*/ 0 w 17124"/>
                <a:gd name="connsiteY3" fmla="*/ 8440 h 16876"/>
                <a:gd name="connsiteX4" fmla="*/ 2524 w 17124"/>
                <a:gd name="connsiteY4" fmla="*/ 14352 h 16876"/>
                <a:gd name="connsiteX5" fmla="*/ 8658 w 17124"/>
                <a:gd name="connsiteY5" fmla="*/ 16876 h 16876"/>
                <a:gd name="connsiteX6" fmla="*/ 14600 w 17124"/>
                <a:gd name="connsiteY6" fmla="*/ 14352 h 16876"/>
                <a:gd name="connsiteX7" fmla="*/ 17124 w 17124"/>
                <a:gd name="connsiteY7" fmla="*/ 8440 h 1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876">
                  <a:moveTo>
                    <a:pt x="17124" y="8440"/>
                  </a:moveTo>
                  <a:cubicBezTo>
                    <a:pt x="17124" y="6171"/>
                    <a:pt x="16198" y="3871"/>
                    <a:pt x="14824" y="2497"/>
                  </a:cubicBezTo>
                  <a:cubicBezTo>
                    <a:pt x="11629" y="-923"/>
                    <a:pt x="5495" y="-667"/>
                    <a:pt x="2748" y="2273"/>
                  </a:cubicBezTo>
                  <a:cubicBezTo>
                    <a:pt x="926" y="3871"/>
                    <a:pt x="0" y="5948"/>
                    <a:pt x="0" y="8440"/>
                  </a:cubicBezTo>
                  <a:cubicBezTo>
                    <a:pt x="0" y="10709"/>
                    <a:pt x="895" y="12786"/>
                    <a:pt x="2524" y="14352"/>
                  </a:cubicBezTo>
                  <a:cubicBezTo>
                    <a:pt x="4089" y="15950"/>
                    <a:pt x="6390" y="16876"/>
                    <a:pt x="8658" y="16876"/>
                  </a:cubicBezTo>
                  <a:cubicBezTo>
                    <a:pt x="10958" y="16876"/>
                    <a:pt x="13003" y="15950"/>
                    <a:pt x="14600" y="14352"/>
                  </a:cubicBezTo>
                  <a:cubicBezTo>
                    <a:pt x="16198" y="12786"/>
                    <a:pt x="17124" y="10709"/>
                    <a:pt x="17124" y="844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208BA5E3-433F-499D-A5A1-7A8F21D9581A}"/>
                </a:ext>
              </a:extLst>
            </p:cNvPr>
            <p:cNvSpPr/>
            <p:nvPr/>
          </p:nvSpPr>
          <p:spPr>
            <a:xfrm>
              <a:off x="3841386" y="7149099"/>
              <a:ext cx="17124" cy="17017"/>
            </a:xfrm>
            <a:custGeom>
              <a:avLst/>
              <a:gdLst>
                <a:gd name="connsiteX0" fmla="*/ 2492 w 17124"/>
                <a:gd name="connsiteY0" fmla="*/ 2190 h 17017"/>
                <a:gd name="connsiteX1" fmla="*/ 0 w 17124"/>
                <a:gd name="connsiteY1" fmla="*/ 8357 h 17017"/>
                <a:gd name="connsiteX2" fmla="*/ 2268 w 17124"/>
                <a:gd name="connsiteY2" fmla="*/ 14301 h 17017"/>
                <a:gd name="connsiteX3" fmla="*/ 8434 w 17124"/>
                <a:gd name="connsiteY3" fmla="*/ 17017 h 17017"/>
                <a:gd name="connsiteX4" fmla="*/ 14600 w 17124"/>
                <a:gd name="connsiteY4" fmla="*/ 14525 h 17017"/>
                <a:gd name="connsiteX5" fmla="*/ 17124 w 17124"/>
                <a:gd name="connsiteY5" fmla="*/ 8357 h 17017"/>
                <a:gd name="connsiteX6" fmla="*/ 14600 w 17124"/>
                <a:gd name="connsiteY6" fmla="*/ 2414 h 17017"/>
                <a:gd name="connsiteX7" fmla="*/ 2492 w 17124"/>
                <a:gd name="connsiteY7" fmla="*/ 2190 h 1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17">
                  <a:moveTo>
                    <a:pt x="2492" y="2190"/>
                  </a:moveTo>
                  <a:cubicBezTo>
                    <a:pt x="926" y="3788"/>
                    <a:pt x="0" y="6088"/>
                    <a:pt x="0" y="8357"/>
                  </a:cubicBezTo>
                  <a:cubicBezTo>
                    <a:pt x="0" y="10658"/>
                    <a:pt x="926" y="12927"/>
                    <a:pt x="2268" y="14301"/>
                  </a:cubicBezTo>
                  <a:cubicBezTo>
                    <a:pt x="3866" y="15867"/>
                    <a:pt x="6166" y="17017"/>
                    <a:pt x="8434" y="17017"/>
                  </a:cubicBezTo>
                  <a:cubicBezTo>
                    <a:pt x="10734" y="17017"/>
                    <a:pt x="13003" y="16122"/>
                    <a:pt x="14600" y="14525"/>
                  </a:cubicBezTo>
                  <a:cubicBezTo>
                    <a:pt x="16198" y="12927"/>
                    <a:pt x="17124" y="10658"/>
                    <a:pt x="17124" y="8357"/>
                  </a:cubicBezTo>
                  <a:cubicBezTo>
                    <a:pt x="17124" y="6056"/>
                    <a:pt x="15942" y="3788"/>
                    <a:pt x="14600" y="2414"/>
                  </a:cubicBezTo>
                  <a:cubicBezTo>
                    <a:pt x="11150" y="-1006"/>
                    <a:pt x="5239" y="-526"/>
                    <a:pt x="2492" y="219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CB8E3728-ED65-4566-9A54-B2664C49F0BF}"/>
                </a:ext>
              </a:extLst>
            </p:cNvPr>
            <p:cNvSpPr/>
            <p:nvPr/>
          </p:nvSpPr>
          <p:spPr>
            <a:xfrm>
              <a:off x="3400697" y="7119126"/>
              <a:ext cx="17124" cy="17111"/>
            </a:xfrm>
            <a:custGeom>
              <a:avLst/>
              <a:gdLst>
                <a:gd name="connsiteX0" fmla="*/ 8690 w 17124"/>
                <a:gd name="connsiteY0" fmla="*/ 17112 h 17111"/>
                <a:gd name="connsiteX1" fmla="*/ 14600 w 17124"/>
                <a:gd name="connsiteY1" fmla="*/ 14588 h 17111"/>
                <a:gd name="connsiteX2" fmla="*/ 17124 w 17124"/>
                <a:gd name="connsiteY2" fmla="*/ 8452 h 17111"/>
                <a:gd name="connsiteX3" fmla="*/ 14600 w 17124"/>
                <a:gd name="connsiteY3" fmla="*/ 2508 h 17111"/>
                <a:gd name="connsiteX4" fmla="*/ 2524 w 17124"/>
                <a:gd name="connsiteY4" fmla="*/ 2285 h 17111"/>
                <a:gd name="connsiteX5" fmla="*/ 0 w 17124"/>
                <a:gd name="connsiteY5" fmla="*/ 8452 h 17111"/>
                <a:gd name="connsiteX6" fmla="*/ 2524 w 17124"/>
                <a:gd name="connsiteY6" fmla="*/ 14364 h 17111"/>
                <a:gd name="connsiteX7" fmla="*/ 8690 w 17124"/>
                <a:gd name="connsiteY7" fmla="*/ 17112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111">
                  <a:moveTo>
                    <a:pt x="8690" y="17112"/>
                  </a:moveTo>
                  <a:cubicBezTo>
                    <a:pt x="10958" y="17112"/>
                    <a:pt x="13035" y="15962"/>
                    <a:pt x="14600" y="14588"/>
                  </a:cubicBezTo>
                  <a:cubicBezTo>
                    <a:pt x="16198" y="12990"/>
                    <a:pt x="17124" y="10721"/>
                    <a:pt x="17124" y="8452"/>
                  </a:cubicBezTo>
                  <a:cubicBezTo>
                    <a:pt x="17124" y="6151"/>
                    <a:pt x="16230" y="4106"/>
                    <a:pt x="14600" y="2508"/>
                  </a:cubicBezTo>
                  <a:cubicBezTo>
                    <a:pt x="11437" y="-911"/>
                    <a:pt x="5719" y="-687"/>
                    <a:pt x="2524" y="2285"/>
                  </a:cubicBezTo>
                  <a:cubicBezTo>
                    <a:pt x="926" y="4106"/>
                    <a:pt x="0" y="6183"/>
                    <a:pt x="0" y="8452"/>
                  </a:cubicBezTo>
                  <a:cubicBezTo>
                    <a:pt x="0" y="10721"/>
                    <a:pt x="926" y="12990"/>
                    <a:pt x="2524" y="14364"/>
                  </a:cubicBezTo>
                  <a:cubicBezTo>
                    <a:pt x="4121" y="15962"/>
                    <a:pt x="6422" y="17112"/>
                    <a:pt x="8690" y="1711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5A45D510-AEAF-4B4D-8AAA-B423B9B6EF10}"/>
                </a:ext>
              </a:extLst>
            </p:cNvPr>
            <p:cNvSpPr/>
            <p:nvPr/>
          </p:nvSpPr>
          <p:spPr>
            <a:xfrm>
              <a:off x="3618741" y="7037879"/>
              <a:ext cx="17379" cy="16937"/>
            </a:xfrm>
            <a:custGeom>
              <a:avLst/>
              <a:gdLst>
                <a:gd name="connsiteX0" fmla="*/ 14856 w 17379"/>
                <a:gd name="connsiteY0" fmla="*/ 14381 h 16937"/>
                <a:gd name="connsiteX1" fmla="*/ 17380 w 17379"/>
                <a:gd name="connsiteY1" fmla="*/ 8469 h 16937"/>
                <a:gd name="connsiteX2" fmla="*/ 14632 w 17379"/>
                <a:gd name="connsiteY2" fmla="*/ 2302 h 16937"/>
                <a:gd name="connsiteX3" fmla="*/ 2748 w 17379"/>
                <a:gd name="connsiteY3" fmla="*/ 2302 h 16937"/>
                <a:gd name="connsiteX4" fmla="*/ 0 w 17379"/>
                <a:gd name="connsiteY4" fmla="*/ 8469 h 16937"/>
                <a:gd name="connsiteX5" fmla="*/ 2524 w 17379"/>
                <a:gd name="connsiteY5" fmla="*/ 14381 h 16937"/>
                <a:gd name="connsiteX6" fmla="*/ 8690 w 17379"/>
                <a:gd name="connsiteY6" fmla="*/ 16937 h 16937"/>
                <a:gd name="connsiteX7" fmla="*/ 14856 w 17379"/>
                <a:gd name="connsiteY7" fmla="*/ 14381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9" h="16937">
                  <a:moveTo>
                    <a:pt x="14856" y="14381"/>
                  </a:moveTo>
                  <a:cubicBezTo>
                    <a:pt x="16453" y="12815"/>
                    <a:pt x="17380" y="10514"/>
                    <a:pt x="17380" y="8469"/>
                  </a:cubicBezTo>
                  <a:cubicBezTo>
                    <a:pt x="17380" y="6200"/>
                    <a:pt x="16453" y="3931"/>
                    <a:pt x="14632" y="2302"/>
                  </a:cubicBezTo>
                  <a:cubicBezTo>
                    <a:pt x="11437" y="-894"/>
                    <a:pt x="5719" y="-638"/>
                    <a:pt x="2748" y="2302"/>
                  </a:cubicBezTo>
                  <a:cubicBezTo>
                    <a:pt x="926" y="3931"/>
                    <a:pt x="0" y="6200"/>
                    <a:pt x="0" y="8469"/>
                  </a:cubicBezTo>
                  <a:cubicBezTo>
                    <a:pt x="0" y="10514"/>
                    <a:pt x="926" y="12815"/>
                    <a:pt x="2524" y="14381"/>
                  </a:cubicBezTo>
                  <a:cubicBezTo>
                    <a:pt x="4121" y="15979"/>
                    <a:pt x="6422" y="16937"/>
                    <a:pt x="8690" y="16937"/>
                  </a:cubicBezTo>
                  <a:cubicBezTo>
                    <a:pt x="10958" y="16937"/>
                    <a:pt x="13258" y="15979"/>
                    <a:pt x="14856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40E65C57-D003-4232-9317-02969B75A829}"/>
                </a:ext>
              </a:extLst>
            </p:cNvPr>
            <p:cNvSpPr/>
            <p:nvPr/>
          </p:nvSpPr>
          <p:spPr>
            <a:xfrm>
              <a:off x="3541907" y="6999305"/>
              <a:ext cx="17124" cy="17164"/>
            </a:xfrm>
            <a:custGeom>
              <a:avLst/>
              <a:gdLst>
                <a:gd name="connsiteX0" fmla="*/ 14600 w 17124"/>
                <a:gd name="connsiteY0" fmla="*/ 14417 h 17164"/>
                <a:gd name="connsiteX1" fmla="*/ 17124 w 17124"/>
                <a:gd name="connsiteY1" fmla="*/ 8473 h 17164"/>
                <a:gd name="connsiteX2" fmla="*/ 14377 w 17124"/>
                <a:gd name="connsiteY2" fmla="*/ 2337 h 17164"/>
                <a:gd name="connsiteX3" fmla="*/ 2492 w 17124"/>
                <a:gd name="connsiteY3" fmla="*/ 2337 h 17164"/>
                <a:gd name="connsiteX4" fmla="*/ 0 w 17124"/>
                <a:gd name="connsiteY4" fmla="*/ 8473 h 17164"/>
                <a:gd name="connsiteX5" fmla="*/ 2492 w 17124"/>
                <a:gd name="connsiteY5" fmla="*/ 14417 h 17164"/>
                <a:gd name="connsiteX6" fmla="*/ 8658 w 17124"/>
                <a:gd name="connsiteY6" fmla="*/ 17165 h 17164"/>
                <a:gd name="connsiteX7" fmla="*/ 14600 w 17124"/>
                <a:gd name="connsiteY7" fmla="*/ 14417 h 1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164">
                  <a:moveTo>
                    <a:pt x="14600" y="14417"/>
                  </a:moveTo>
                  <a:cubicBezTo>
                    <a:pt x="16198" y="12819"/>
                    <a:pt x="17124" y="10742"/>
                    <a:pt x="17124" y="8473"/>
                  </a:cubicBezTo>
                  <a:cubicBezTo>
                    <a:pt x="17124" y="6204"/>
                    <a:pt x="16198" y="4159"/>
                    <a:pt x="14377" y="2337"/>
                  </a:cubicBezTo>
                  <a:cubicBezTo>
                    <a:pt x="11182" y="-890"/>
                    <a:pt x="5463" y="-666"/>
                    <a:pt x="2492" y="2337"/>
                  </a:cubicBezTo>
                  <a:cubicBezTo>
                    <a:pt x="895" y="4159"/>
                    <a:pt x="0" y="6204"/>
                    <a:pt x="0" y="8473"/>
                  </a:cubicBezTo>
                  <a:cubicBezTo>
                    <a:pt x="0" y="10742"/>
                    <a:pt x="895" y="12819"/>
                    <a:pt x="2492" y="14417"/>
                  </a:cubicBezTo>
                  <a:cubicBezTo>
                    <a:pt x="4089" y="16014"/>
                    <a:pt x="6166" y="17165"/>
                    <a:pt x="8658" y="17165"/>
                  </a:cubicBezTo>
                  <a:cubicBezTo>
                    <a:pt x="10734" y="17165"/>
                    <a:pt x="13003" y="16238"/>
                    <a:pt x="14600" y="1441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EA7252B-C40D-40EA-9772-144F05904182}"/>
                </a:ext>
              </a:extLst>
            </p:cNvPr>
            <p:cNvSpPr/>
            <p:nvPr/>
          </p:nvSpPr>
          <p:spPr>
            <a:xfrm>
              <a:off x="3751517" y="7076449"/>
              <a:ext cx="17092" cy="16905"/>
            </a:xfrm>
            <a:custGeom>
              <a:avLst/>
              <a:gdLst>
                <a:gd name="connsiteX0" fmla="*/ 14345 w 17092"/>
                <a:gd name="connsiteY0" fmla="*/ 14381 h 16905"/>
                <a:gd name="connsiteX1" fmla="*/ 17092 w 17092"/>
                <a:gd name="connsiteY1" fmla="*/ 8469 h 16905"/>
                <a:gd name="connsiteX2" fmla="*/ 14600 w 17092"/>
                <a:gd name="connsiteY2" fmla="*/ 2302 h 16905"/>
                <a:gd name="connsiteX3" fmla="*/ 2524 w 17092"/>
                <a:gd name="connsiteY3" fmla="*/ 2302 h 16905"/>
                <a:gd name="connsiteX4" fmla="*/ 0 w 17092"/>
                <a:gd name="connsiteY4" fmla="*/ 8469 h 16905"/>
                <a:gd name="connsiteX5" fmla="*/ 2268 w 17092"/>
                <a:gd name="connsiteY5" fmla="*/ 14381 h 16905"/>
                <a:gd name="connsiteX6" fmla="*/ 8434 w 17092"/>
                <a:gd name="connsiteY6" fmla="*/ 16905 h 16905"/>
                <a:gd name="connsiteX7" fmla="*/ 14345 w 17092"/>
                <a:gd name="connsiteY7" fmla="*/ 14381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14345" y="14381"/>
                  </a:moveTo>
                  <a:cubicBezTo>
                    <a:pt x="16198" y="12815"/>
                    <a:pt x="17092" y="10738"/>
                    <a:pt x="17092" y="8469"/>
                  </a:cubicBezTo>
                  <a:cubicBezTo>
                    <a:pt x="17092" y="6168"/>
                    <a:pt x="16198" y="3900"/>
                    <a:pt x="14600" y="2302"/>
                  </a:cubicBezTo>
                  <a:cubicBezTo>
                    <a:pt x="11182" y="-894"/>
                    <a:pt x="5463" y="-638"/>
                    <a:pt x="2524" y="2302"/>
                  </a:cubicBezTo>
                  <a:cubicBezTo>
                    <a:pt x="926" y="3900"/>
                    <a:pt x="0" y="5945"/>
                    <a:pt x="0" y="8469"/>
                  </a:cubicBezTo>
                  <a:cubicBezTo>
                    <a:pt x="0" y="10770"/>
                    <a:pt x="926" y="13007"/>
                    <a:pt x="2268" y="14381"/>
                  </a:cubicBezTo>
                  <a:cubicBezTo>
                    <a:pt x="3866" y="15979"/>
                    <a:pt x="6166" y="16905"/>
                    <a:pt x="8434" y="16905"/>
                  </a:cubicBezTo>
                  <a:cubicBezTo>
                    <a:pt x="10703" y="16905"/>
                    <a:pt x="13003" y="15979"/>
                    <a:pt x="14345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E7232BB0-B8DC-4689-A10C-90F6B694D6D3}"/>
                </a:ext>
              </a:extLst>
            </p:cNvPr>
            <p:cNvSpPr/>
            <p:nvPr/>
          </p:nvSpPr>
          <p:spPr>
            <a:xfrm>
              <a:off x="3798512" y="6965134"/>
              <a:ext cx="17092" cy="17111"/>
            </a:xfrm>
            <a:custGeom>
              <a:avLst/>
              <a:gdLst>
                <a:gd name="connsiteX0" fmla="*/ 14377 w 17092"/>
                <a:gd name="connsiteY0" fmla="*/ 14588 h 17111"/>
                <a:gd name="connsiteX1" fmla="*/ 17092 w 17092"/>
                <a:gd name="connsiteY1" fmla="*/ 8452 h 17111"/>
                <a:gd name="connsiteX2" fmla="*/ 14600 w 17092"/>
                <a:gd name="connsiteY2" fmla="*/ 2508 h 17111"/>
                <a:gd name="connsiteX3" fmla="*/ 2492 w 17092"/>
                <a:gd name="connsiteY3" fmla="*/ 2285 h 17111"/>
                <a:gd name="connsiteX4" fmla="*/ 0 w 17092"/>
                <a:gd name="connsiteY4" fmla="*/ 8452 h 17111"/>
                <a:gd name="connsiteX5" fmla="*/ 2492 w 17092"/>
                <a:gd name="connsiteY5" fmla="*/ 14364 h 17111"/>
                <a:gd name="connsiteX6" fmla="*/ 8658 w 17092"/>
                <a:gd name="connsiteY6" fmla="*/ 17112 h 17111"/>
                <a:gd name="connsiteX7" fmla="*/ 14377 w 17092"/>
                <a:gd name="connsiteY7" fmla="*/ 14588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1">
                  <a:moveTo>
                    <a:pt x="14377" y="14588"/>
                  </a:moveTo>
                  <a:cubicBezTo>
                    <a:pt x="16198" y="12990"/>
                    <a:pt x="17092" y="10721"/>
                    <a:pt x="17092" y="8452"/>
                  </a:cubicBezTo>
                  <a:cubicBezTo>
                    <a:pt x="17092" y="6183"/>
                    <a:pt x="16198" y="3883"/>
                    <a:pt x="14600" y="2508"/>
                  </a:cubicBezTo>
                  <a:cubicBezTo>
                    <a:pt x="11629" y="-911"/>
                    <a:pt x="5239" y="-687"/>
                    <a:pt x="2492" y="2285"/>
                  </a:cubicBezTo>
                  <a:cubicBezTo>
                    <a:pt x="895" y="3883"/>
                    <a:pt x="0" y="6183"/>
                    <a:pt x="0" y="8452"/>
                  </a:cubicBezTo>
                  <a:cubicBezTo>
                    <a:pt x="0" y="10721"/>
                    <a:pt x="895" y="12990"/>
                    <a:pt x="2492" y="14364"/>
                  </a:cubicBezTo>
                  <a:cubicBezTo>
                    <a:pt x="4089" y="15962"/>
                    <a:pt x="6166" y="17112"/>
                    <a:pt x="8658" y="17112"/>
                  </a:cubicBezTo>
                  <a:cubicBezTo>
                    <a:pt x="10926" y="17112"/>
                    <a:pt x="12971" y="15962"/>
                    <a:pt x="14377" y="1458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E8B15EAC-89B2-4546-B034-7189DD66260A}"/>
                </a:ext>
              </a:extLst>
            </p:cNvPr>
            <p:cNvSpPr/>
            <p:nvPr/>
          </p:nvSpPr>
          <p:spPr>
            <a:xfrm>
              <a:off x="3704298" y="6939553"/>
              <a:ext cx="17347" cy="16905"/>
            </a:xfrm>
            <a:custGeom>
              <a:avLst/>
              <a:gdLst>
                <a:gd name="connsiteX0" fmla="*/ 14824 w 17347"/>
                <a:gd name="connsiteY0" fmla="*/ 14381 h 16905"/>
                <a:gd name="connsiteX1" fmla="*/ 17348 w 17347"/>
                <a:gd name="connsiteY1" fmla="*/ 8213 h 16905"/>
                <a:gd name="connsiteX2" fmla="*/ 14824 w 17347"/>
                <a:gd name="connsiteY2" fmla="*/ 2302 h 16905"/>
                <a:gd name="connsiteX3" fmla="*/ 2748 w 17347"/>
                <a:gd name="connsiteY3" fmla="*/ 2302 h 16905"/>
                <a:gd name="connsiteX4" fmla="*/ 0 w 17347"/>
                <a:gd name="connsiteY4" fmla="*/ 8213 h 16905"/>
                <a:gd name="connsiteX5" fmla="*/ 2524 w 17347"/>
                <a:gd name="connsiteY5" fmla="*/ 14381 h 16905"/>
                <a:gd name="connsiteX6" fmla="*/ 8690 w 17347"/>
                <a:gd name="connsiteY6" fmla="*/ 16905 h 16905"/>
                <a:gd name="connsiteX7" fmla="*/ 14824 w 17347"/>
                <a:gd name="connsiteY7" fmla="*/ 14381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05">
                  <a:moveTo>
                    <a:pt x="14824" y="14381"/>
                  </a:moveTo>
                  <a:cubicBezTo>
                    <a:pt x="16453" y="12815"/>
                    <a:pt x="17348" y="10514"/>
                    <a:pt x="17348" y="8213"/>
                  </a:cubicBezTo>
                  <a:cubicBezTo>
                    <a:pt x="17348" y="5945"/>
                    <a:pt x="16198" y="3900"/>
                    <a:pt x="14824" y="2302"/>
                  </a:cubicBezTo>
                  <a:cubicBezTo>
                    <a:pt x="11405" y="-894"/>
                    <a:pt x="5463" y="-638"/>
                    <a:pt x="2748" y="2302"/>
                  </a:cubicBezTo>
                  <a:cubicBezTo>
                    <a:pt x="1150" y="3900"/>
                    <a:pt x="0" y="5945"/>
                    <a:pt x="0" y="8213"/>
                  </a:cubicBezTo>
                  <a:cubicBezTo>
                    <a:pt x="0" y="10514"/>
                    <a:pt x="926" y="12815"/>
                    <a:pt x="2524" y="14381"/>
                  </a:cubicBezTo>
                  <a:cubicBezTo>
                    <a:pt x="4121" y="15979"/>
                    <a:pt x="6390" y="16905"/>
                    <a:pt x="8690" y="16905"/>
                  </a:cubicBezTo>
                  <a:cubicBezTo>
                    <a:pt x="10958" y="16905"/>
                    <a:pt x="13226" y="15979"/>
                    <a:pt x="14824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F28F9189-3B2F-416B-B820-E384C515CEC9}"/>
                </a:ext>
              </a:extLst>
            </p:cNvPr>
            <p:cNvSpPr/>
            <p:nvPr/>
          </p:nvSpPr>
          <p:spPr>
            <a:xfrm>
              <a:off x="3186998" y="6952240"/>
              <a:ext cx="17092" cy="17000"/>
            </a:xfrm>
            <a:custGeom>
              <a:avLst/>
              <a:gdLst>
                <a:gd name="connsiteX0" fmla="*/ 8434 w 17092"/>
                <a:gd name="connsiteY0" fmla="*/ 17000 h 17000"/>
                <a:gd name="connsiteX1" fmla="*/ 14568 w 17092"/>
                <a:gd name="connsiteY1" fmla="*/ 14476 h 17000"/>
                <a:gd name="connsiteX2" fmla="*/ 17092 w 17092"/>
                <a:gd name="connsiteY2" fmla="*/ 8564 h 17000"/>
                <a:gd name="connsiteX3" fmla="*/ 14568 w 17092"/>
                <a:gd name="connsiteY3" fmla="*/ 2397 h 17000"/>
                <a:gd name="connsiteX4" fmla="*/ 2524 w 17092"/>
                <a:gd name="connsiteY4" fmla="*/ 2397 h 17000"/>
                <a:gd name="connsiteX5" fmla="*/ 0 w 17092"/>
                <a:gd name="connsiteY5" fmla="*/ 8564 h 17000"/>
                <a:gd name="connsiteX6" fmla="*/ 2524 w 17092"/>
                <a:gd name="connsiteY6" fmla="*/ 14476 h 17000"/>
                <a:gd name="connsiteX7" fmla="*/ 8434 w 17092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8434" y="17000"/>
                  </a:moveTo>
                  <a:cubicBezTo>
                    <a:pt x="10703" y="17000"/>
                    <a:pt x="13003" y="16073"/>
                    <a:pt x="14568" y="14476"/>
                  </a:cubicBezTo>
                  <a:cubicBezTo>
                    <a:pt x="16198" y="12910"/>
                    <a:pt x="17092" y="10609"/>
                    <a:pt x="17092" y="8564"/>
                  </a:cubicBezTo>
                  <a:cubicBezTo>
                    <a:pt x="17092" y="6263"/>
                    <a:pt x="16198" y="3994"/>
                    <a:pt x="14568" y="2397"/>
                  </a:cubicBezTo>
                  <a:cubicBezTo>
                    <a:pt x="11405" y="-799"/>
                    <a:pt x="5687" y="-799"/>
                    <a:pt x="2524" y="2397"/>
                  </a:cubicBezTo>
                  <a:cubicBezTo>
                    <a:pt x="895" y="3994"/>
                    <a:pt x="0" y="6071"/>
                    <a:pt x="0" y="8564"/>
                  </a:cubicBezTo>
                  <a:cubicBezTo>
                    <a:pt x="0" y="10833"/>
                    <a:pt x="895" y="12910"/>
                    <a:pt x="2524" y="14476"/>
                  </a:cubicBezTo>
                  <a:cubicBezTo>
                    <a:pt x="4089" y="16073"/>
                    <a:pt x="6166" y="17000"/>
                    <a:pt x="8434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ABE1FE2E-7063-4649-A237-C86263F98776}"/>
                </a:ext>
              </a:extLst>
            </p:cNvPr>
            <p:cNvSpPr/>
            <p:nvPr/>
          </p:nvSpPr>
          <p:spPr>
            <a:xfrm>
              <a:off x="3289647" y="6935120"/>
              <a:ext cx="17092" cy="17024"/>
            </a:xfrm>
            <a:custGeom>
              <a:avLst/>
              <a:gdLst>
                <a:gd name="connsiteX0" fmla="*/ 2492 w 17092"/>
                <a:gd name="connsiteY0" fmla="*/ 2421 h 17024"/>
                <a:gd name="connsiteX1" fmla="*/ 0 w 17092"/>
                <a:gd name="connsiteY1" fmla="*/ 8556 h 17024"/>
                <a:gd name="connsiteX2" fmla="*/ 2492 w 17092"/>
                <a:gd name="connsiteY2" fmla="*/ 14468 h 17024"/>
                <a:gd name="connsiteX3" fmla="*/ 8434 w 17092"/>
                <a:gd name="connsiteY3" fmla="*/ 17024 h 17024"/>
                <a:gd name="connsiteX4" fmla="*/ 14345 w 17092"/>
                <a:gd name="connsiteY4" fmla="*/ 14468 h 17024"/>
                <a:gd name="connsiteX5" fmla="*/ 17092 w 17092"/>
                <a:gd name="connsiteY5" fmla="*/ 8556 h 17024"/>
                <a:gd name="connsiteX6" fmla="*/ 14568 w 17092"/>
                <a:gd name="connsiteY6" fmla="*/ 2421 h 17024"/>
                <a:gd name="connsiteX7" fmla="*/ 2492 w 17092"/>
                <a:gd name="connsiteY7" fmla="*/ 2421 h 1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24">
                  <a:moveTo>
                    <a:pt x="2492" y="2421"/>
                  </a:moveTo>
                  <a:cubicBezTo>
                    <a:pt x="895" y="4018"/>
                    <a:pt x="0" y="6063"/>
                    <a:pt x="0" y="8556"/>
                  </a:cubicBezTo>
                  <a:cubicBezTo>
                    <a:pt x="0" y="10857"/>
                    <a:pt x="895" y="13126"/>
                    <a:pt x="2492" y="14468"/>
                  </a:cubicBezTo>
                  <a:cubicBezTo>
                    <a:pt x="4089" y="16097"/>
                    <a:pt x="6166" y="17024"/>
                    <a:pt x="8434" y="17024"/>
                  </a:cubicBezTo>
                  <a:cubicBezTo>
                    <a:pt x="10703" y="17024"/>
                    <a:pt x="13003" y="16097"/>
                    <a:pt x="14345" y="14468"/>
                  </a:cubicBezTo>
                  <a:cubicBezTo>
                    <a:pt x="16166" y="13126"/>
                    <a:pt x="17092" y="10857"/>
                    <a:pt x="17092" y="8556"/>
                  </a:cubicBezTo>
                  <a:cubicBezTo>
                    <a:pt x="17092" y="6063"/>
                    <a:pt x="16166" y="4018"/>
                    <a:pt x="14568" y="2421"/>
                  </a:cubicBezTo>
                  <a:cubicBezTo>
                    <a:pt x="11373" y="-807"/>
                    <a:pt x="5687" y="-807"/>
                    <a:pt x="2492" y="242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EF54548E-8CEE-4206-9D36-33292F01F6CA}"/>
                </a:ext>
              </a:extLst>
            </p:cNvPr>
            <p:cNvSpPr/>
            <p:nvPr/>
          </p:nvSpPr>
          <p:spPr>
            <a:xfrm>
              <a:off x="3375171" y="8338198"/>
              <a:ext cx="17092" cy="17032"/>
            </a:xfrm>
            <a:custGeom>
              <a:avLst/>
              <a:gdLst>
                <a:gd name="connsiteX0" fmla="*/ 2524 w 17092"/>
                <a:gd name="connsiteY0" fmla="*/ 2397 h 17032"/>
                <a:gd name="connsiteX1" fmla="*/ 0 w 17092"/>
                <a:gd name="connsiteY1" fmla="*/ 8564 h 17032"/>
                <a:gd name="connsiteX2" fmla="*/ 2524 w 17092"/>
                <a:gd name="connsiteY2" fmla="*/ 14476 h 17032"/>
                <a:gd name="connsiteX3" fmla="*/ 8434 w 17092"/>
                <a:gd name="connsiteY3" fmla="*/ 17032 h 17032"/>
                <a:gd name="connsiteX4" fmla="*/ 14600 w 17092"/>
                <a:gd name="connsiteY4" fmla="*/ 14476 h 17032"/>
                <a:gd name="connsiteX5" fmla="*/ 17092 w 17092"/>
                <a:gd name="connsiteY5" fmla="*/ 8564 h 17032"/>
                <a:gd name="connsiteX6" fmla="*/ 14600 w 17092"/>
                <a:gd name="connsiteY6" fmla="*/ 2397 h 17032"/>
                <a:gd name="connsiteX7" fmla="*/ 2524 w 17092"/>
                <a:gd name="connsiteY7" fmla="*/ 2397 h 1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32">
                  <a:moveTo>
                    <a:pt x="2524" y="2397"/>
                  </a:moveTo>
                  <a:cubicBezTo>
                    <a:pt x="895" y="4026"/>
                    <a:pt x="0" y="6295"/>
                    <a:pt x="0" y="8564"/>
                  </a:cubicBezTo>
                  <a:cubicBezTo>
                    <a:pt x="0" y="10865"/>
                    <a:pt x="895" y="12910"/>
                    <a:pt x="2524" y="14476"/>
                  </a:cubicBezTo>
                  <a:cubicBezTo>
                    <a:pt x="4089" y="16073"/>
                    <a:pt x="6166" y="17032"/>
                    <a:pt x="8434" y="17032"/>
                  </a:cubicBezTo>
                  <a:cubicBezTo>
                    <a:pt x="10703" y="17032"/>
                    <a:pt x="13003" y="16073"/>
                    <a:pt x="14600" y="14476"/>
                  </a:cubicBezTo>
                  <a:cubicBezTo>
                    <a:pt x="16198" y="13134"/>
                    <a:pt x="17092" y="10865"/>
                    <a:pt x="17092" y="8564"/>
                  </a:cubicBezTo>
                  <a:cubicBezTo>
                    <a:pt x="17092" y="6295"/>
                    <a:pt x="16198" y="4026"/>
                    <a:pt x="14600" y="2397"/>
                  </a:cubicBezTo>
                  <a:cubicBezTo>
                    <a:pt x="11405" y="-799"/>
                    <a:pt x="5687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890B64E9-1D61-46D4-8562-633A6A78CB8F}"/>
                </a:ext>
              </a:extLst>
            </p:cNvPr>
            <p:cNvSpPr/>
            <p:nvPr/>
          </p:nvSpPr>
          <p:spPr>
            <a:xfrm>
              <a:off x="3550341" y="8329759"/>
              <a:ext cx="17347" cy="17003"/>
            </a:xfrm>
            <a:custGeom>
              <a:avLst/>
              <a:gdLst>
                <a:gd name="connsiteX0" fmla="*/ 2748 w 17347"/>
                <a:gd name="connsiteY0" fmla="*/ 2400 h 17003"/>
                <a:gd name="connsiteX1" fmla="*/ 0 w 17347"/>
                <a:gd name="connsiteY1" fmla="*/ 8343 h 17003"/>
                <a:gd name="connsiteX2" fmla="*/ 2524 w 17347"/>
                <a:gd name="connsiteY2" fmla="*/ 14287 h 17003"/>
                <a:gd name="connsiteX3" fmla="*/ 8690 w 17347"/>
                <a:gd name="connsiteY3" fmla="*/ 17003 h 17003"/>
                <a:gd name="connsiteX4" fmla="*/ 14600 w 17347"/>
                <a:gd name="connsiteY4" fmla="*/ 14511 h 17003"/>
                <a:gd name="connsiteX5" fmla="*/ 17348 w 17347"/>
                <a:gd name="connsiteY5" fmla="*/ 8343 h 17003"/>
                <a:gd name="connsiteX6" fmla="*/ 14824 w 17347"/>
                <a:gd name="connsiteY6" fmla="*/ 2400 h 17003"/>
                <a:gd name="connsiteX7" fmla="*/ 2748 w 17347"/>
                <a:gd name="connsiteY7" fmla="*/ 2400 h 1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03">
                  <a:moveTo>
                    <a:pt x="2748" y="2400"/>
                  </a:moveTo>
                  <a:cubicBezTo>
                    <a:pt x="895" y="3997"/>
                    <a:pt x="0" y="6074"/>
                    <a:pt x="0" y="8343"/>
                  </a:cubicBezTo>
                  <a:cubicBezTo>
                    <a:pt x="0" y="10612"/>
                    <a:pt x="1150" y="12913"/>
                    <a:pt x="2524" y="14287"/>
                  </a:cubicBezTo>
                  <a:cubicBezTo>
                    <a:pt x="4121" y="16108"/>
                    <a:pt x="6390" y="17003"/>
                    <a:pt x="8690" y="17003"/>
                  </a:cubicBezTo>
                  <a:cubicBezTo>
                    <a:pt x="10958" y="17003"/>
                    <a:pt x="13003" y="16108"/>
                    <a:pt x="14600" y="14511"/>
                  </a:cubicBezTo>
                  <a:cubicBezTo>
                    <a:pt x="16198" y="12881"/>
                    <a:pt x="17348" y="10612"/>
                    <a:pt x="17348" y="8343"/>
                  </a:cubicBezTo>
                  <a:cubicBezTo>
                    <a:pt x="17348" y="6042"/>
                    <a:pt x="16421" y="3965"/>
                    <a:pt x="14824" y="2400"/>
                  </a:cubicBezTo>
                  <a:cubicBezTo>
                    <a:pt x="11405" y="-1020"/>
                    <a:pt x="5463" y="-572"/>
                    <a:pt x="2748" y="24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979420F9-F9D9-4FBE-843A-81C486C47CE1}"/>
                </a:ext>
              </a:extLst>
            </p:cNvPr>
            <p:cNvSpPr/>
            <p:nvPr/>
          </p:nvSpPr>
          <p:spPr>
            <a:xfrm>
              <a:off x="3652958" y="8342544"/>
              <a:ext cx="17379" cy="17000"/>
            </a:xfrm>
            <a:custGeom>
              <a:avLst/>
              <a:gdLst>
                <a:gd name="connsiteX0" fmla="*/ 2524 w 17379"/>
                <a:gd name="connsiteY0" fmla="*/ 2397 h 17000"/>
                <a:gd name="connsiteX1" fmla="*/ 0 w 17379"/>
                <a:gd name="connsiteY1" fmla="*/ 8564 h 17000"/>
                <a:gd name="connsiteX2" fmla="*/ 2524 w 17379"/>
                <a:gd name="connsiteY2" fmla="*/ 14476 h 17000"/>
                <a:gd name="connsiteX3" fmla="*/ 8690 w 17379"/>
                <a:gd name="connsiteY3" fmla="*/ 17000 h 17000"/>
                <a:gd name="connsiteX4" fmla="*/ 14856 w 17379"/>
                <a:gd name="connsiteY4" fmla="*/ 14476 h 17000"/>
                <a:gd name="connsiteX5" fmla="*/ 17380 w 17379"/>
                <a:gd name="connsiteY5" fmla="*/ 8564 h 17000"/>
                <a:gd name="connsiteX6" fmla="*/ 14856 w 17379"/>
                <a:gd name="connsiteY6" fmla="*/ 2397 h 17000"/>
                <a:gd name="connsiteX7" fmla="*/ 2524 w 17379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9" h="17000">
                  <a:moveTo>
                    <a:pt x="2524" y="2397"/>
                  </a:moveTo>
                  <a:cubicBezTo>
                    <a:pt x="926" y="3994"/>
                    <a:pt x="0" y="6263"/>
                    <a:pt x="0" y="8564"/>
                  </a:cubicBezTo>
                  <a:cubicBezTo>
                    <a:pt x="0" y="10609"/>
                    <a:pt x="926" y="12878"/>
                    <a:pt x="2524" y="14476"/>
                  </a:cubicBezTo>
                  <a:cubicBezTo>
                    <a:pt x="4121" y="16073"/>
                    <a:pt x="6390" y="17000"/>
                    <a:pt x="8690" y="17000"/>
                  </a:cubicBezTo>
                  <a:cubicBezTo>
                    <a:pt x="10958" y="17000"/>
                    <a:pt x="13258" y="16073"/>
                    <a:pt x="14856" y="14476"/>
                  </a:cubicBezTo>
                  <a:cubicBezTo>
                    <a:pt x="16453" y="12878"/>
                    <a:pt x="17380" y="10609"/>
                    <a:pt x="17380" y="8564"/>
                  </a:cubicBezTo>
                  <a:cubicBezTo>
                    <a:pt x="17380" y="6263"/>
                    <a:pt x="16453" y="3994"/>
                    <a:pt x="14856" y="2397"/>
                  </a:cubicBezTo>
                  <a:cubicBezTo>
                    <a:pt x="11405" y="-799"/>
                    <a:pt x="5719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5C05CC7E-8377-4F9C-9E90-4F99F7C0B968}"/>
                </a:ext>
              </a:extLst>
            </p:cNvPr>
            <p:cNvSpPr/>
            <p:nvPr/>
          </p:nvSpPr>
          <p:spPr>
            <a:xfrm>
              <a:off x="3678771" y="8445184"/>
              <a:ext cx="17092" cy="17032"/>
            </a:xfrm>
            <a:custGeom>
              <a:avLst/>
              <a:gdLst>
                <a:gd name="connsiteX0" fmla="*/ 2492 w 17092"/>
                <a:gd name="connsiteY0" fmla="*/ 2397 h 17032"/>
                <a:gd name="connsiteX1" fmla="*/ 0 w 17092"/>
                <a:gd name="connsiteY1" fmla="*/ 8564 h 17032"/>
                <a:gd name="connsiteX2" fmla="*/ 2492 w 17092"/>
                <a:gd name="connsiteY2" fmla="*/ 14508 h 17032"/>
                <a:gd name="connsiteX3" fmla="*/ 8658 w 17092"/>
                <a:gd name="connsiteY3" fmla="*/ 17032 h 17032"/>
                <a:gd name="connsiteX4" fmla="*/ 14377 w 17092"/>
                <a:gd name="connsiteY4" fmla="*/ 14731 h 17032"/>
                <a:gd name="connsiteX5" fmla="*/ 17092 w 17092"/>
                <a:gd name="connsiteY5" fmla="*/ 8564 h 17032"/>
                <a:gd name="connsiteX6" fmla="*/ 14568 w 17092"/>
                <a:gd name="connsiteY6" fmla="*/ 2397 h 17032"/>
                <a:gd name="connsiteX7" fmla="*/ 2492 w 17092"/>
                <a:gd name="connsiteY7" fmla="*/ 2397 h 1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32">
                  <a:moveTo>
                    <a:pt x="2492" y="2397"/>
                  </a:moveTo>
                  <a:cubicBezTo>
                    <a:pt x="895" y="4026"/>
                    <a:pt x="0" y="6295"/>
                    <a:pt x="0" y="8564"/>
                  </a:cubicBezTo>
                  <a:cubicBezTo>
                    <a:pt x="0" y="10865"/>
                    <a:pt x="895" y="13134"/>
                    <a:pt x="2492" y="14508"/>
                  </a:cubicBezTo>
                  <a:cubicBezTo>
                    <a:pt x="4089" y="16105"/>
                    <a:pt x="6134" y="17032"/>
                    <a:pt x="8658" y="17032"/>
                  </a:cubicBezTo>
                  <a:cubicBezTo>
                    <a:pt x="10926" y="17032"/>
                    <a:pt x="12971" y="16105"/>
                    <a:pt x="14377" y="14731"/>
                  </a:cubicBezTo>
                  <a:cubicBezTo>
                    <a:pt x="16198" y="13134"/>
                    <a:pt x="17092" y="10865"/>
                    <a:pt x="17092" y="8564"/>
                  </a:cubicBezTo>
                  <a:cubicBezTo>
                    <a:pt x="17092" y="6071"/>
                    <a:pt x="16198" y="4026"/>
                    <a:pt x="14568" y="2397"/>
                  </a:cubicBezTo>
                  <a:cubicBezTo>
                    <a:pt x="11629" y="-799"/>
                    <a:pt x="5463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6BB48C19-C5A6-4C4A-8778-BD040DB35582}"/>
                </a:ext>
              </a:extLst>
            </p:cNvPr>
            <p:cNvSpPr/>
            <p:nvPr/>
          </p:nvSpPr>
          <p:spPr>
            <a:xfrm>
              <a:off x="3199777" y="8368085"/>
              <a:ext cx="17092" cy="17247"/>
            </a:xfrm>
            <a:custGeom>
              <a:avLst/>
              <a:gdLst>
                <a:gd name="connsiteX0" fmla="*/ 2492 w 17092"/>
                <a:gd name="connsiteY0" fmla="*/ 2421 h 17247"/>
                <a:gd name="connsiteX1" fmla="*/ 0 w 17092"/>
                <a:gd name="connsiteY1" fmla="*/ 8588 h 17247"/>
                <a:gd name="connsiteX2" fmla="*/ 2492 w 17092"/>
                <a:gd name="connsiteY2" fmla="*/ 14500 h 17247"/>
                <a:gd name="connsiteX3" fmla="*/ 8434 w 17092"/>
                <a:gd name="connsiteY3" fmla="*/ 17248 h 17247"/>
                <a:gd name="connsiteX4" fmla="*/ 14600 w 17092"/>
                <a:gd name="connsiteY4" fmla="*/ 14723 h 17247"/>
                <a:gd name="connsiteX5" fmla="*/ 17092 w 17092"/>
                <a:gd name="connsiteY5" fmla="*/ 8556 h 17247"/>
                <a:gd name="connsiteX6" fmla="*/ 14600 w 17092"/>
                <a:gd name="connsiteY6" fmla="*/ 2421 h 17247"/>
                <a:gd name="connsiteX7" fmla="*/ 2492 w 17092"/>
                <a:gd name="connsiteY7" fmla="*/ 2421 h 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247">
                  <a:moveTo>
                    <a:pt x="2492" y="2421"/>
                  </a:moveTo>
                  <a:cubicBezTo>
                    <a:pt x="895" y="4242"/>
                    <a:pt x="0" y="6287"/>
                    <a:pt x="0" y="8588"/>
                  </a:cubicBezTo>
                  <a:cubicBezTo>
                    <a:pt x="0" y="10857"/>
                    <a:pt x="895" y="12902"/>
                    <a:pt x="2492" y="14500"/>
                  </a:cubicBezTo>
                  <a:cubicBezTo>
                    <a:pt x="4089" y="16097"/>
                    <a:pt x="6390" y="17248"/>
                    <a:pt x="8434" y="17248"/>
                  </a:cubicBezTo>
                  <a:cubicBezTo>
                    <a:pt x="10703" y="17248"/>
                    <a:pt x="12971" y="16097"/>
                    <a:pt x="14600" y="14723"/>
                  </a:cubicBezTo>
                  <a:cubicBezTo>
                    <a:pt x="16198" y="12902"/>
                    <a:pt x="17092" y="10825"/>
                    <a:pt x="17092" y="8556"/>
                  </a:cubicBezTo>
                  <a:cubicBezTo>
                    <a:pt x="17092" y="6287"/>
                    <a:pt x="16198" y="4242"/>
                    <a:pt x="14600" y="2421"/>
                  </a:cubicBezTo>
                  <a:cubicBezTo>
                    <a:pt x="11405" y="-807"/>
                    <a:pt x="5687" y="-807"/>
                    <a:pt x="2492" y="242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24F6CC99-9C94-44C7-B01F-D1311652300C}"/>
                </a:ext>
              </a:extLst>
            </p:cNvPr>
            <p:cNvSpPr/>
            <p:nvPr/>
          </p:nvSpPr>
          <p:spPr>
            <a:xfrm>
              <a:off x="3033041" y="8338293"/>
              <a:ext cx="17092" cy="16937"/>
            </a:xfrm>
            <a:custGeom>
              <a:avLst/>
              <a:gdLst>
                <a:gd name="connsiteX0" fmla="*/ 14568 w 17092"/>
                <a:gd name="connsiteY0" fmla="*/ 14381 h 16937"/>
                <a:gd name="connsiteX1" fmla="*/ 17092 w 17092"/>
                <a:gd name="connsiteY1" fmla="*/ 8469 h 16937"/>
                <a:gd name="connsiteX2" fmla="*/ 14568 w 17092"/>
                <a:gd name="connsiteY2" fmla="*/ 2302 h 16937"/>
                <a:gd name="connsiteX3" fmla="*/ 2524 w 17092"/>
                <a:gd name="connsiteY3" fmla="*/ 2302 h 16937"/>
                <a:gd name="connsiteX4" fmla="*/ 0 w 17092"/>
                <a:gd name="connsiteY4" fmla="*/ 8469 h 16937"/>
                <a:gd name="connsiteX5" fmla="*/ 2524 w 17092"/>
                <a:gd name="connsiteY5" fmla="*/ 14381 h 16937"/>
                <a:gd name="connsiteX6" fmla="*/ 8434 w 17092"/>
                <a:gd name="connsiteY6" fmla="*/ 16937 h 16937"/>
                <a:gd name="connsiteX7" fmla="*/ 14568 w 17092"/>
                <a:gd name="connsiteY7" fmla="*/ 14381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37">
                  <a:moveTo>
                    <a:pt x="14568" y="14381"/>
                  </a:moveTo>
                  <a:cubicBezTo>
                    <a:pt x="16198" y="12815"/>
                    <a:pt x="17092" y="10514"/>
                    <a:pt x="17092" y="8469"/>
                  </a:cubicBezTo>
                  <a:cubicBezTo>
                    <a:pt x="17092" y="6200"/>
                    <a:pt x="16198" y="3931"/>
                    <a:pt x="14568" y="2302"/>
                  </a:cubicBezTo>
                  <a:cubicBezTo>
                    <a:pt x="11405" y="-894"/>
                    <a:pt x="5463" y="-638"/>
                    <a:pt x="2524" y="2302"/>
                  </a:cubicBezTo>
                  <a:cubicBezTo>
                    <a:pt x="895" y="3931"/>
                    <a:pt x="0" y="5977"/>
                    <a:pt x="0" y="8469"/>
                  </a:cubicBezTo>
                  <a:cubicBezTo>
                    <a:pt x="0" y="10770"/>
                    <a:pt x="895" y="12815"/>
                    <a:pt x="2524" y="14381"/>
                  </a:cubicBezTo>
                  <a:cubicBezTo>
                    <a:pt x="4089" y="15979"/>
                    <a:pt x="6166" y="16937"/>
                    <a:pt x="8434" y="16937"/>
                  </a:cubicBezTo>
                  <a:cubicBezTo>
                    <a:pt x="10703" y="16937"/>
                    <a:pt x="13003" y="15979"/>
                    <a:pt x="14568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BD780DAF-65E4-478E-B741-998F0FD631BA}"/>
                </a:ext>
              </a:extLst>
            </p:cNvPr>
            <p:cNvSpPr/>
            <p:nvPr/>
          </p:nvSpPr>
          <p:spPr>
            <a:xfrm>
              <a:off x="2733562" y="8120199"/>
              <a:ext cx="17092" cy="16905"/>
            </a:xfrm>
            <a:custGeom>
              <a:avLst/>
              <a:gdLst>
                <a:gd name="connsiteX0" fmla="*/ 14568 w 17092"/>
                <a:gd name="connsiteY0" fmla="*/ 14381 h 16905"/>
                <a:gd name="connsiteX1" fmla="*/ 17092 w 17092"/>
                <a:gd name="connsiteY1" fmla="*/ 8213 h 16905"/>
                <a:gd name="connsiteX2" fmla="*/ 14568 w 17092"/>
                <a:gd name="connsiteY2" fmla="*/ 2302 h 16905"/>
                <a:gd name="connsiteX3" fmla="*/ 2492 w 17092"/>
                <a:gd name="connsiteY3" fmla="*/ 2302 h 16905"/>
                <a:gd name="connsiteX4" fmla="*/ 0 w 17092"/>
                <a:gd name="connsiteY4" fmla="*/ 8213 h 16905"/>
                <a:gd name="connsiteX5" fmla="*/ 2492 w 17092"/>
                <a:gd name="connsiteY5" fmla="*/ 14381 h 16905"/>
                <a:gd name="connsiteX6" fmla="*/ 8658 w 17092"/>
                <a:gd name="connsiteY6" fmla="*/ 16905 h 16905"/>
                <a:gd name="connsiteX7" fmla="*/ 14568 w 17092"/>
                <a:gd name="connsiteY7" fmla="*/ 14381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14568" y="14381"/>
                  </a:moveTo>
                  <a:cubicBezTo>
                    <a:pt x="16166" y="12815"/>
                    <a:pt x="17092" y="10770"/>
                    <a:pt x="17092" y="8213"/>
                  </a:cubicBezTo>
                  <a:cubicBezTo>
                    <a:pt x="17092" y="6168"/>
                    <a:pt x="16198" y="3900"/>
                    <a:pt x="14568" y="2302"/>
                  </a:cubicBezTo>
                  <a:cubicBezTo>
                    <a:pt x="11405" y="-894"/>
                    <a:pt x="5463" y="-638"/>
                    <a:pt x="2492" y="2302"/>
                  </a:cubicBezTo>
                  <a:cubicBezTo>
                    <a:pt x="895" y="3900"/>
                    <a:pt x="0" y="5945"/>
                    <a:pt x="0" y="8213"/>
                  </a:cubicBezTo>
                  <a:cubicBezTo>
                    <a:pt x="0" y="10770"/>
                    <a:pt x="1118" y="13039"/>
                    <a:pt x="2492" y="14381"/>
                  </a:cubicBezTo>
                  <a:cubicBezTo>
                    <a:pt x="4089" y="15979"/>
                    <a:pt x="6390" y="16905"/>
                    <a:pt x="8658" y="16905"/>
                  </a:cubicBezTo>
                  <a:cubicBezTo>
                    <a:pt x="10926" y="16905"/>
                    <a:pt x="13003" y="15979"/>
                    <a:pt x="14568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2D950A47-8E80-4548-A4CA-9C1AC97F5EEC}"/>
                </a:ext>
              </a:extLst>
            </p:cNvPr>
            <p:cNvSpPr/>
            <p:nvPr/>
          </p:nvSpPr>
          <p:spPr>
            <a:xfrm>
              <a:off x="2930393" y="8060213"/>
              <a:ext cx="17124" cy="16880"/>
            </a:xfrm>
            <a:custGeom>
              <a:avLst/>
              <a:gdLst>
                <a:gd name="connsiteX0" fmla="*/ 14600 w 17124"/>
                <a:gd name="connsiteY0" fmla="*/ 14611 h 16880"/>
                <a:gd name="connsiteX1" fmla="*/ 17124 w 17124"/>
                <a:gd name="connsiteY1" fmla="*/ 8444 h 16880"/>
                <a:gd name="connsiteX2" fmla="*/ 14600 w 17124"/>
                <a:gd name="connsiteY2" fmla="*/ 2309 h 16880"/>
                <a:gd name="connsiteX3" fmla="*/ 2524 w 17124"/>
                <a:gd name="connsiteY3" fmla="*/ 2532 h 16880"/>
                <a:gd name="connsiteX4" fmla="*/ 0 w 17124"/>
                <a:gd name="connsiteY4" fmla="*/ 8444 h 16880"/>
                <a:gd name="connsiteX5" fmla="*/ 2524 w 17124"/>
                <a:gd name="connsiteY5" fmla="*/ 14611 h 16880"/>
                <a:gd name="connsiteX6" fmla="*/ 8434 w 17124"/>
                <a:gd name="connsiteY6" fmla="*/ 16880 h 16880"/>
                <a:gd name="connsiteX7" fmla="*/ 14600 w 17124"/>
                <a:gd name="connsiteY7" fmla="*/ 14611 h 1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880">
                  <a:moveTo>
                    <a:pt x="14600" y="14611"/>
                  </a:moveTo>
                  <a:cubicBezTo>
                    <a:pt x="16198" y="12982"/>
                    <a:pt x="17124" y="10713"/>
                    <a:pt x="17124" y="8444"/>
                  </a:cubicBezTo>
                  <a:cubicBezTo>
                    <a:pt x="17124" y="6175"/>
                    <a:pt x="16198" y="4130"/>
                    <a:pt x="14600" y="2309"/>
                  </a:cubicBezTo>
                  <a:cubicBezTo>
                    <a:pt x="11405" y="-695"/>
                    <a:pt x="5910" y="-919"/>
                    <a:pt x="2524" y="2532"/>
                  </a:cubicBezTo>
                  <a:cubicBezTo>
                    <a:pt x="895" y="4130"/>
                    <a:pt x="0" y="6175"/>
                    <a:pt x="0" y="8444"/>
                  </a:cubicBezTo>
                  <a:cubicBezTo>
                    <a:pt x="0" y="10713"/>
                    <a:pt x="895" y="12982"/>
                    <a:pt x="2524" y="14611"/>
                  </a:cubicBezTo>
                  <a:cubicBezTo>
                    <a:pt x="4089" y="16209"/>
                    <a:pt x="6166" y="16880"/>
                    <a:pt x="8434" y="16880"/>
                  </a:cubicBezTo>
                  <a:cubicBezTo>
                    <a:pt x="10703" y="16880"/>
                    <a:pt x="13003" y="16209"/>
                    <a:pt x="14600" y="1461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AE1D4DED-D46F-44BE-BE06-4E3D01A8DF15}"/>
                </a:ext>
              </a:extLst>
            </p:cNvPr>
            <p:cNvSpPr/>
            <p:nvPr/>
          </p:nvSpPr>
          <p:spPr>
            <a:xfrm>
              <a:off x="2832089" y="8000420"/>
              <a:ext cx="17124" cy="16917"/>
            </a:xfrm>
            <a:custGeom>
              <a:avLst/>
              <a:gdLst>
                <a:gd name="connsiteX0" fmla="*/ 2492 w 17124"/>
                <a:gd name="connsiteY0" fmla="*/ 2314 h 16917"/>
                <a:gd name="connsiteX1" fmla="*/ 0 w 17124"/>
                <a:gd name="connsiteY1" fmla="*/ 8225 h 16917"/>
                <a:gd name="connsiteX2" fmla="*/ 2268 w 17124"/>
                <a:gd name="connsiteY2" fmla="*/ 14169 h 16917"/>
                <a:gd name="connsiteX3" fmla="*/ 8434 w 17124"/>
                <a:gd name="connsiteY3" fmla="*/ 16917 h 16917"/>
                <a:gd name="connsiteX4" fmla="*/ 14377 w 17124"/>
                <a:gd name="connsiteY4" fmla="*/ 14393 h 16917"/>
                <a:gd name="connsiteX5" fmla="*/ 17124 w 17124"/>
                <a:gd name="connsiteY5" fmla="*/ 8225 h 16917"/>
                <a:gd name="connsiteX6" fmla="*/ 14600 w 17124"/>
                <a:gd name="connsiteY6" fmla="*/ 2314 h 16917"/>
                <a:gd name="connsiteX7" fmla="*/ 2492 w 17124"/>
                <a:gd name="connsiteY7" fmla="*/ 2314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17">
                  <a:moveTo>
                    <a:pt x="2492" y="2314"/>
                  </a:moveTo>
                  <a:cubicBezTo>
                    <a:pt x="926" y="3911"/>
                    <a:pt x="0" y="5956"/>
                    <a:pt x="0" y="8225"/>
                  </a:cubicBezTo>
                  <a:cubicBezTo>
                    <a:pt x="0" y="10782"/>
                    <a:pt x="926" y="13018"/>
                    <a:pt x="2268" y="14169"/>
                  </a:cubicBezTo>
                  <a:cubicBezTo>
                    <a:pt x="3866" y="15990"/>
                    <a:pt x="6134" y="16917"/>
                    <a:pt x="8434" y="16917"/>
                  </a:cubicBezTo>
                  <a:cubicBezTo>
                    <a:pt x="10734" y="16917"/>
                    <a:pt x="13003" y="15990"/>
                    <a:pt x="14377" y="14393"/>
                  </a:cubicBezTo>
                  <a:cubicBezTo>
                    <a:pt x="15942" y="13018"/>
                    <a:pt x="17124" y="10750"/>
                    <a:pt x="17124" y="8225"/>
                  </a:cubicBezTo>
                  <a:cubicBezTo>
                    <a:pt x="17124" y="6180"/>
                    <a:pt x="16198" y="3911"/>
                    <a:pt x="14600" y="2314"/>
                  </a:cubicBezTo>
                  <a:cubicBezTo>
                    <a:pt x="11150" y="-882"/>
                    <a:pt x="5239" y="-658"/>
                    <a:pt x="2492" y="231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27783C1E-557F-4C4B-8E7A-0CD3E53924BA}"/>
                </a:ext>
              </a:extLst>
            </p:cNvPr>
            <p:cNvSpPr/>
            <p:nvPr/>
          </p:nvSpPr>
          <p:spPr>
            <a:xfrm>
              <a:off x="3289647" y="8141547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340 h 17000"/>
                <a:gd name="connsiteX2" fmla="*/ 2492 w 17092"/>
                <a:gd name="connsiteY2" fmla="*/ 14508 h 17000"/>
                <a:gd name="connsiteX3" fmla="*/ 8434 w 17092"/>
                <a:gd name="connsiteY3" fmla="*/ 17000 h 17000"/>
                <a:gd name="connsiteX4" fmla="*/ 14568 w 17092"/>
                <a:gd name="connsiteY4" fmla="*/ 14508 h 17000"/>
                <a:gd name="connsiteX5" fmla="*/ 17092 w 17092"/>
                <a:gd name="connsiteY5" fmla="*/ 8340 h 17000"/>
                <a:gd name="connsiteX6" fmla="*/ 14568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71"/>
                    <a:pt x="0" y="8340"/>
                  </a:cubicBezTo>
                  <a:cubicBezTo>
                    <a:pt x="0" y="10609"/>
                    <a:pt x="895" y="12910"/>
                    <a:pt x="2492" y="14508"/>
                  </a:cubicBezTo>
                  <a:cubicBezTo>
                    <a:pt x="4089" y="16105"/>
                    <a:pt x="6166" y="17000"/>
                    <a:pt x="8434" y="17000"/>
                  </a:cubicBezTo>
                  <a:cubicBezTo>
                    <a:pt x="10703" y="17000"/>
                    <a:pt x="13003" y="16105"/>
                    <a:pt x="14568" y="14508"/>
                  </a:cubicBezTo>
                  <a:cubicBezTo>
                    <a:pt x="16198" y="12910"/>
                    <a:pt x="17092" y="10609"/>
                    <a:pt x="17092" y="8340"/>
                  </a:cubicBezTo>
                  <a:cubicBezTo>
                    <a:pt x="17092" y="6071"/>
                    <a:pt x="16198" y="3994"/>
                    <a:pt x="14568" y="2397"/>
                  </a:cubicBezTo>
                  <a:cubicBezTo>
                    <a:pt x="11373" y="-799"/>
                    <a:pt x="5687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1CC89C0-6D21-4476-9FED-153D2E4075AA}"/>
                </a:ext>
              </a:extLst>
            </p:cNvPr>
            <p:cNvSpPr/>
            <p:nvPr/>
          </p:nvSpPr>
          <p:spPr>
            <a:xfrm>
              <a:off x="2990135" y="8154423"/>
              <a:ext cx="17124" cy="16905"/>
            </a:xfrm>
            <a:custGeom>
              <a:avLst/>
              <a:gdLst>
                <a:gd name="connsiteX0" fmla="*/ 2748 w 17124"/>
                <a:gd name="connsiteY0" fmla="*/ 2302 h 16905"/>
                <a:gd name="connsiteX1" fmla="*/ 0 w 17124"/>
                <a:gd name="connsiteY1" fmla="*/ 8469 h 16905"/>
                <a:gd name="connsiteX2" fmla="*/ 2524 w 17124"/>
                <a:gd name="connsiteY2" fmla="*/ 14381 h 16905"/>
                <a:gd name="connsiteX3" fmla="*/ 8690 w 17124"/>
                <a:gd name="connsiteY3" fmla="*/ 16905 h 16905"/>
                <a:gd name="connsiteX4" fmla="*/ 14600 w 17124"/>
                <a:gd name="connsiteY4" fmla="*/ 14381 h 16905"/>
                <a:gd name="connsiteX5" fmla="*/ 17124 w 17124"/>
                <a:gd name="connsiteY5" fmla="*/ 8469 h 16905"/>
                <a:gd name="connsiteX6" fmla="*/ 14600 w 17124"/>
                <a:gd name="connsiteY6" fmla="*/ 2302 h 16905"/>
                <a:gd name="connsiteX7" fmla="*/ 2748 w 17124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2748" y="2302"/>
                  </a:moveTo>
                  <a:cubicBezTo>
                    <a:pt x="1150" y="3676"/>
                    <a:pt x="0" y="5945"/>
                    <a:pt x="0" y="8469"/>
                  </a:cubicBezTo>
                  <a:cubicBezTo>
                    <a:pt x="0" y="10770"/>
                    <a:pt x="926" y="12815"/>
                    <a:pt x="2524" y="14381"/>
                  </a:cubicBezTo>
                  <a:cubicBezTo>
                    <a:pt x="4121" y="15979"/>
                    <a:pt x="6390" y="16905"/>
                    <a:pt x="8690" y="16905"/>
                  </a:cubicBezTo>
                  <a:cubicBezTo>
                    <a:pt x="10958" y="16905"/>
                    <a:pt x="13035" y="15979"/>
                    <a:pt x="14600" y="14381"/>
                  </a:cubicBezTo>
                  <a:cubicBezTo>
                    <a:pt x="16198" y="12815"/>
                    <a:pt x="17124" y="10514"/>
                    <a:pt x="17124" y="8469"/>
                  </a:cubicBezTo>
                  <a:cubicBezTo>
                    <a:pt x="17124" y="5945"/>
                    <a:pt x="16198" y="3676"/>
                    <a:pt x="14600" y="2302"/>
                  </a:cubicBezTo>
                  <a:cubicBezTo>
                    <a:pt x="11405" y="-894"/>
                    <a:pt x="5719" y="-638"/>
                    <a:pt x="2748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4A0C8E52-F940-4E3A-A264-516B035E77D5}"/>
                </a:ext>
              </a:extLst>
            </p:cNvPr>
            <p:cNvSpPr/>
            <p:nvPr/>
          </p:nvSpPr>
          <p:spPr>
            <a:xfrm>
              <a:off x="2742220" y="8197101"/>
              <a:ext cx="17092" cy="17111"/>
            </a:xfrm>
            <a:custGeom>
              <a:avLst/>
              <a:gdLst>
                <a:gd name="connsiteX0" fmla="*/ 2524 w 17092"/>
                <a:gd name="connsiteY0" fmla="*/ 2285 h 17111"/>
                <a:gd name="connsiteX1" fmla="*/ 0 w 17092"/>
                <a:gd name="connsiteY1" fmla="*/ 8452 h 17111"/>
                <a:gd name="connsiteX2" fmla="*/ 2268 w 17092"/>
                <a:gd name="connsiteY2" fmla="*/ 14364 h 17111"/>
                <a:gd name="connsiteX3" fmla="*/ 8434 w 17092"/>
                <a:gd name="connsiteY3" fmla="*/ 17112 h 17111"/>
                <a:gd name="connsiteX4" fmla="*/ 14600 w 17092"/>
                <a:gd name="connsiteY4" fmla="*/ 14588 h 17111"/>
                <a:gd name="connsiteX5" fmla="*/ 17092 w 17092"/>
                <a:gd name="connsiteY5" fmla="*/ 8452 h 17111"/>
                <a:gd name="connsiteX6" fmla="*/ 14600 w 17092"/>
                <a:gd name="connsiteY6" fmla="*/ 2508 h 17111"/>
                <a:gd name="connsiteX7" fmla="*/ 2524 w 17092"/>
                <a:gd name="connsiteY7" fmla="*/ 2285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1">
                  <a:moveTo>
                    <a:pt x="2524" y="2285"/>
                  </a:moveTo>
                  <a:cubicBezTo>
                    <a:pt x="926" y="3883"/>
                    <a:pt x="0" y="6183"/>
                    <a:pt x="0" y="8452"/>
                  </a:cubicBezTo>
                  <a:cubicBezTo>
                    <a:pt x="0" y="10721"/>
                    <a:pt x="926" y="12990"/>
                    <a:pt x="2268" y="14364"/>
                  </a:cubicBezTo>
                  <a:cubicBezTo>
                    <a:pt x="3866" y="15962"/>
                    <a:pt x="6166" y="17112"/>
                    <a:pt x="8434" y="17112"/>
                  </a:cubicBezTo>
                  <a:cubicBezTo>
                    <a:pt x="10703" y="17112"/>
                    <a:pt x="13003" y="16185"/>
                    <a:pt x="14600" y="14588"/>
                  </a:cubicBezTo>
                  <a:cubicBezTo>
                    <a:pt x="16198" y="12990"/>
                    <a:pt x="17092" y="10721"/>
                    <a:pt x="17092" y="8452"/>
                  </a:cubicBezTo>
                  <a:cubicBezTo>
                    <a:pt x="17092" y="6183"/>
                    <a:pt x="16198" y="3883"/>
                    <a:pt x="14600" y="2508"/>
                  </a:cubicBezTo>
                  <a:cubicBezTo>
                    <a:pt x="11405" y="-911"/>
                    <a:pt x="5239" y="-687"/>
                    <a:pt x="2524" y="22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AD5045A7-48A2-47C0-8020-474739D4004A}"/>
                </a:ext>
              </a:extLst>
            </p:cNvPr>
            <p:cNvSpPr/>
            <p:nvPr/>
          </p:nvSpPr>
          <p:spPr>
            <a:xfrm>
              <a:off x="3104189" y="8209994"/>
              <a:ext cx="17124" cy="17000"/>
            </a:xfrm>
            <a:custGeom>
              <a:avLst/>
              <a:gdLst>
                <a:gd name="connsiteX0" fmla="*/ 2524 w 17124"/>
                <a:gd name="connsiteY0" fmla="*/ 2397 h 17000"/>
                <a:gd name="connsiteX1" fmla="*/ 0 w 17124"/>
                <a:gd name="connsiteY1" fmla="*/ 8340 h 17000"/>
                <a:gd name="connsiteX2" fmla="*/ 2524 w 17124"/>
                <a:gd name="connsiteY2" fmla="*/ 14476 h 17000"/>
                <a:gd name="connsiteX3" fmla="*/ 8658 w 17124"/>
                <a:gd name="connsiteY3" fmla="*/ 17000 h 17000"/>
                <a:gd name="connsiteX4" fmla="*/ 14600 w 17124"/>
                <a:gd name="connsiteY4" fmla="*/ 14476 h 17000"/>
                <a:gd name="connsiteX5" fmla="*/ 17124 w 17124"/>
                <a:gd name="connsiteY5" fmla="*/ 8340 h 17000"/>
                <a:gd name="connsiteX6" fmla="*/ 14600 w 17124"/>
                <a:gd name="connsiteY6" fmla="*/ 2397 h 17000"/>
                <a:gd name="connsiteX7" fmla="*/ 2524 w 17124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0">
                  <a:moveTo>
                    <a:pt x="2524" y="2397"/>
                  </a:moveTo>
                  <a:cubicBezTo>
                    <a:pt x="926" y="3962"/>
                    <a:pt x="0" y="6040"/>
                    <a:pt x="0" y="8340"/>
                  </a:cubicBezTo>
                  <a:cubicBezTo>
                    <a:pt x="0" y="10609"/>
                    <a:pt x="895" y="12878"/>
                    <a:pt x="2524" y="14476"/>
                  </a:cubicBezTo>
                  <a:cubicBezTo>
                    <a:pt x="4089" y="16105"/>
                    <a:pt x="6390" y="17000"/>
                    <a:pt x="8658" y="17000"/>
                  </a:cubicBezTo>
                  <a:cubicBezTo>
                    <a:pt x="10926" y="17000"/>
                    <a:pt x="13003" y="16105"/>
                    <a:pt x="14600" y="14476"/>
                  </a:cubicBezTo>
                  <a:cubicBezTo>
                    <a:pt x="16198" y="12878"/>
                    <a:pt x="17124" y="10609"/>
                    <a:pt x="17124" y="8340"/>
                  </a:cubicBezTo>
                  <a:cubicBezTo>
                    <a:pt x="17124" y="6040"/>
                    <a:pt x="16198" y="3962"/>
                    <a:pt x="14600" y="2397"/>
                  </a:cubicBezTo>
                  <a:cubicBezTo>
                    <a:pt x="11405" y="-799"/>
                    <a:pt x="5687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51D00853-CC38-4EB8-B466-3CC6190C5DFF}"/>
                </a:ext>
              </a:extLst>
            </p:cNvPr>
            <p:cNvSpPr/>
            <p:nvPr/>
          </p:nvSpPr>
          <p:spPr>
            <a:xfrm>
              <a:off x="3336642" y="7991765"/>
              <a:ext cx="17092" cy="17135"/>
            </a:xfrm>
            <a:custGeom>
              <a:avLst/>
              <a:gdLst>
                <a:gd name="connsiteX0" fmla="*/ 2716 w 17092"/>
                <a:gd name="connsiteY0" fmla="*/ 2309 h 17135"/>
                <a:gd name="connsiteX1" fmla="*/ 0 w 17092"/>
                <a:gd name="connsiteY1" fmla="*/ 8444 h 17135"/>
                <a:gd name="connsiteX2" fmla="*/ 2492 w 17092"/>
                <a:gd name="connsiteY2" fmla="*/ 14388 h 17135"/>
                <a:gd name="connsiteX3" fmla="*/ 8402 w 17092"/>
                <a:gd name="connsiteY3" fmla="*/ 17136 h 17135"/>
                <a:gd name="connsiteX4" fmla="*/ 14568 w 17092"/>
                <a:gd name="connsiteY4" fmla="*/ 14611 h 17135"/>
                <a:gd name="connsiteX5" fmla="*/ 17092 w 17092"/>
                <a:gd name="connsiteY5" fmla="*/ 8444 h 17135"/>
                <a:gd name="connsiteX6" fmla="*/ 14568 w 17092"/>
                <a:gd name="connsiteY6" fmla="*/ 2532 h 17135"/>
                <a:gd name="connsiteX7" fmla="*/ 2716 w 17092"/>
                <a:gd name="connsiteY7" fmla="*/ 2309 h 1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35">
                  <a:moveTo>
                    <a:pt x="2716" y="2309"/>
                  </a:moveTo>
                  <a:cubicBezTo>
                    <a:pt x="895" y="3875"/>
                    <a:pt x="0" y="6175"/>
                    <a:pt x="0" y="8444"/>
                  </a:cubicBezTo>
                  <a:cubicBezTo>
                    <a:pt x="0" y="10745"/>
                    <a:pt x="895" y="13014"/>
                    <a:pt x="2492" y="14388"/>
                  </a:cubicBezTo>
                  <a:cubicBezTo>
                    <a:pt x="4089" y="15986"/>
                    <a:pt x="6358" y="17136"/>
                    <a:pt x="8402" y="17136"/>
                  </a:cubicBezTo>
                  <a:cubicBezTo>
                    <a:pt x="10703" y="17136"/>
                    <a:pt x="12971" y="15986"/>
                    <a:pt x="14568" y="14611"/>
                  </a:cubicBezTo>
                  <a:cubicBezTo>
                    <a:pt x="16166" y="13014"/>
                    <a:pt x="17092" y="10713"/>
                    <a:pt x="17092" y="8444"/>
                  </a:cubicBezTo>
                  <a:cubicBezTo>
                    <a:pt x="17092" y="6175"/>
                    <a:pt x="16198" y="3875"/>
                    <a:pt x="14568" y="2532"/>
                  </a:cubicBezTo>
                  <a:cubicBezTo>
                    <a:pt x="11405" y="-919"/>
                    <a:pt x="5687" y="-695"/>
                    <a:pt x="2716" y="230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5093FBB9-B8DC-4067-83EB-C2C3FB03883C}"/>
                </a:ext>
              </a:extLst>
            </p:cNvPr>
            <p:cNvSpPr/>
            <p:nvPr/>
          </p:nvSpPr>
          <p:spPr>
            <a:xfrm>
              <a:off x="2908956" y="7944647"/>
              <a:ext cx="17124" cy="17024"/>
            </a:xfrm>
            <a:custGeom>
              <a:avLst/>
              <a:gdLst>
                <a:gd name="connsiteX0" fmla="*/ 8402 w 17124"/>
                <a:gd name="connsiteY0" fmla="*/ 17024 h 17024"/>
                <a:gd name="connsiteX1" fmla="*/ 14600 w 17124"/>
                <a:gd name="connsiteY1" fmla="*/ 14500 h 17024"/>
                <a:gd name="connsiteX2" fmla="*/ 17124 w 17124"/>
                <a:gd name="connsiteY2" fmla="*/ 8556 h 17024"/>
                <a:gd name="connsiteX3" fmla="*/ 14600 w 17124"/>
                <a:gd name="connsiteY3" fmla="*/ 2421 h 17024"/>
                <a:gd name="connsiteX4" fmla="*/ 2492 w 17124"/>
                <a:gd name="connsiteY4" fmla="*/ 2421 h 17024"/>
                <a:gd name="connsiteX5" fmla="*/ 0 w 17124"/>
                <a:gd name="connsiteY5" fmla="*/ 8556 h 17024"/>
                <a:gd name="connsiteX6" fmla="*/ 2492 w 17124"/>
                <a:gd name="connsiteY6" fmla="*/ 14500 h 17024"/>
                <a:gd name="connsiteX7" fmla="*/ 8402 w 17124"/>
                <a:gd name="connsiteY7" fmla="*/ 17024 h 1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24">
                  <a:moveTo>
                    <a:pt x="8402" y="17024"/>
                  </a:moveTo>
                  <a:cubicBezTo>
                    <a:pt x="10958" y="17024"/>
                    <a:pt x="13003" y="16097"/>
                    <a:pt x="14600" y="14500"/>
                  </a:cubicBezTo>
                  <a:cubicBezTo>
                    <a:pt x="16198" y="12902"/>
                    <a:pt x="17124" y="10857"/>
                    <a:pt x="17124" y="8556"/>
                  </a:cubicBezTo>
                  <a:cubicBezTo>
                    <a:pt x="17124" y="6287"/>
                    <a:pt x="16198" y="4018"/>
                    <a:pt x="14600" y="2421"/>
                  </a:cubicBezTo>
                  <a:cubicBezTo>
                    <a:pt x="11405" y="-807"/>
                    <a:pt x="5942" y="-807"/>
                    <a:pt x="2492" y="2421"/>
                  </a:cubicBezTo>
                  <a:cubicBezTo>
                    <a:pt x="895" y="4018"/>
                    <a:pt x="0" y="6287"/>
                    <a:pt x="0" y="8556"/>
                  </a:cubicBezTo>
                  <a:cubicBezTo>
                    <a:pt x="0" y="10857"/>
                    <a:pt x="895" y="12902"/>
                    <a:pt x="2492" y="14500"/>
                  </a:cubicBezTo>
                  <a:cubicBezTo>
                    <a:pt x="4089" y="16097"/>
                    <a:pt x="6358" y="17024"/>
                    <a:pt x="8402" y="1702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586ADB48-4E79-42B8-9F65-8EBC27A473F4}"/>
                </a:ext>
              </a:extLst>
            </p:cNvPr>
            <p:cNvSpPr/>
            <p:nvPr/>
          </p:nvSpPr>
          <p:spPr>
            <a:xfrm>
              <a:off x="2896177" y="8205649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308 h 17000"/>
                <a:gd name="connsiteX2" fmla="*/ 2492 w 17092"/>
                <a:gd name="connsiteY2" fmla="*/ 14508 h 17000"/>
                <a:gd name="connsiteX3" fmla="*/ 8434 w 17092"/>
                <a:gd name="connsiteY3" fmla="*/ 17000 h 17000"/>
                <a:gd name="connsiteX4" fmla="*/ 14345 w 17092"/>
                <a:gd name="connsiteY4" fmla="*/ 14508 h 17000"/>
                <a:gd name="connsiteX5" fmla="*/ 17092 w 17092"/>
                <a:gd name="connsiteY5" fmla="*/ 8308 h 17000"/>
                <a:gd name="connsiteX6" fmla="*/ 14568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40"/>
                    <a:pt x="0" y="8308"/>
                  </a:cubicBezTo>
                  <a:cubicBezTo>
                    <a:pt x="0" y="10865"/>
                    <a:pt x="895" y="13134"/>
                    <a:pt x="2492" y="14508"/>
                  </a:cubicBezTo>
                  <a:cubicBezTo>
                    <a:pt x="4089" y="16105"/>
                    <a:pt x="6390" y="17000"/>
                    <a:pt x="8434" y="17000"/>
                  </a:cubicBezTo>
                  <a:cubicBezTo>
                    <a:pt x="10703" y="17000"/>
                    <a:pt x="13003" y="16105"/>
                    <a:pt x="14345" y="14508"/>
                  </a:cubicBezTo>
                  <a:cubicBezTo>
                    <a:pt x="16198" y="12910"/>
                    <a:pt x="17092" y="10865"/>
                    <a:pt x="17092" y="8308"/>
                  </a:cubicBezTo>
                  <a:cubicBezTo>
                    <a:pt x="17092" y="6263"/>
                    <a:pt x="16198" y="3994"/>
                    <a:pt x="14568" y="2397"/>
                  </a:cubicBezTo>
                  <a:cubicBezTo>
                    <a:pt x="11405" y="-799"/>
                    <a:pt x="5687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21574B45-F79F-43BE-9C49-E4B99764A7C6}"/>
                </a:ext>
              </a:extLst>
            </p:cNvPr>
            <p:cNvSpPr/>
            <p:nvPr/>
          </p:nvSpPr>
          <p:spPr>
            <a:xfrm>
              <a:off x="3007259" y="8239872"/>
              <a:ext cx="17092" cy="17000"/>
            </a:xfrm>
            <a:custGeom>
              <a:avLst/>
              <a:gdLst>
                <a:gd name="connsiteX0" fmla="*/ 8658 w 17092"/>
                <a:gd name="connsiteY0" fmla="*/ 17000 h 17000"/>
                <a:gd name="connsiteX1" fmla="*/ 14600 w 17092"/>
                <a:gd name="connsiteY1" fmla="*/ 14476 h 17000"/>
                <a:gd name="connsiteX2" fmla="*/ 17092 w 17092"/>
                <a:gd name="connsiteY2" fmla="*/ 8564 h 17000"/>
                <a:gd name="connsiteX3" fmla="*/ 14600 w 17092"/>
                <a:gd name="connsiteY3" fmla="*/ 2397 h 17000"/>
                <a:gd name="connsiteX4" fmla="*/ 2524 w 17092"/>
                <a:gd name="connsiteY4" fmla="*/ 2397 h 17000"/>
                <a:gd name="connsiteX5" fmla="*/ 0 w 17092"/>
                <a:gd name="connsiteY5" fmla="*/ 8564 h 17000"/>
                <a:gd name="connsiteX6" fmla="*/ 2524 w 17092"/>
                <a:gd name="connsiteY6" fmla="*/ 14476 h 17000"/>
                <a:gd name="connsiteX7" fmla="*/ 8658 w 17092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8658" y="17000"/>
                  </a:moveTo>
                  <a:cubicBezTo>
                    <a:pt x="10926" y="17000"/>
                    <a:pt x="13003" y="16105"/>
                    <a:pt x="14600" y="14476"/>
                  </a:cubicBezTo>
                  <a:cubicBezTo>
                    <a:pt x="16198" y="12910"/>
                    <a:pt x="17092" y="10609"/>
                    <a:pt x="17092" y="8564"/>
                  </a:cubicBezTo>
                  <a:cubicBezTo>
                    <a:pt x="17092" y="6263"/>
                    <a:pt x="16198" y="3994"/>
                    <a:pt x="14600" y="2397"/>
                  </a:cubicBezTo>
                  <a:cubicBezTo>
                    <a:pt x="11405" y="-799"/>
                    <a:pt x="5687" y="-799"/>
                    <a:pt x="2524" y="2397"/>
                  </a:cubicBezTo>
                  <a:cubicBezTo>
                    <a:pt x="895" y="3994"/>
                    <a:pt x="0" y="6040"/>
                    <a:pt x="0" y="8564"/>
                  </a:cubicBezTo>
                  <a:cubicBezTo>
                    <a:pt x="0" y="10865"/>
                    <a:pt x="895" y="12910"/>
                    <a:pt x="2524" y="14476"/>
                  </a:cubicBezTo>
                  <a:cubicBezTo>
                    <a:pt x="4089" y="16105"/>
                    <a:pt x="6390" y="17000"/>
                    <a:pt x="8658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421FCF06-0689-423D-B462-7B99F67CFCB0}"/>
                </a:ext>
              </a:extLst>
            </p:cNvPr>
            <p:cNvSpPr/>
            <p:nvPr/>
          </p:nvSpPr>
          <p:spPr>
            <a:xfrm>
              <a:off x="3268209" y="7923341"/>
              <a:ext cx="17092" cy="17111"/>
            </a:xfrm>
            <a:custGeom>
              <a:avLst/>
              <a:gdLst>
                <a:gd name="connsiteX0" fmla="*/ 2716 w 17092"/>
                <a:gd name="connsiteY0" fmla="*/ 2285 h 17111"/>
                <a:gd name="connsiteX1" fmla="*/ 0 w 17092"/>
                <a:gd name="connsiteY1" fmla="*/ 8452 h 17111"/>
                <a:gd name="connsiteX2" fmla="*/ 2492 w 17092"/>
                <a:gd name="connsiteY2" fmla="*/ 14364 h 17111"/>
                <a:gd name="connsiteX3" fmla="*/ 8402 w 17092"/>
                <a:gd name="connsiteY3" fmla="*/ 17112 h 17111"/>
                <a:gd name="connsiteX4" fmla="*/ 14568 w 17092"/>
                <a:gd name="connsiteY4" fmla="*/ 14588 h 17111"/>
                <a:gd name="connsiteX5" fmla="*/ 17092 w 17092"/>
                <a:gd name="connsiteY5" fmla="*/ 8452 h 17111"/>
                <a:gd name="connsiteX6" fmla="*/ 14568 w 17092"/>
                <a:gd name="connsiteY6" fmla="*/ 2508 h 17111"/>
                <a:gd name="connsiteX7" fmla="*/ 2716 w 17092"/>
                <a:gd name="connsiteY7" fmla="*/ 2285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1">
                  <a:moveTo>
                    <a:pt x="2716" y="2285"/>
                  </a:moveTo>
                  <a:cubicBezTo>
                    <a:pt x="895" y="3851"/>
                    <a:pt x="0" y="6151"/>
                    <a:pt x="0" y="8452"/>
                  </a:cubicBezTo>
                  <a:cubicBezTo>
                    <a:pt x="0" y="10721"/>
                    <a:pt x="895" y="12990"/>
                    <a:pt x="2492" y="14364"/>
                  </a:cubicBezTo>
                  <a:cubicBezTo>
                    <a:pt x="4089" y="15962"/>
                    <a:pt x="6358" y="17112"/>
                    <a:pt x="8402" y="17112"/>
                  </a:cubicBezTo>
                  <a:cubicBezTo>
                    <a:pt x="10703" y="17112"/>
                    <a:pt x="12971" y="15962"/>
                    <a:pt x="14568" y="14588"/>
                  </a:cubicBezTo>
                  <a:cubicBezTo>
                    <a:pt x="16198" y="12990"/>
                    <a:pt x="17092" y="10689"/>
                    <a:pt x="17092" y="8452"/>
                  </a:cubicBezTo>
                  <a:cubicBezTo>
                    <a:pt x="17092" y="6151"/>
                    <a:pt x="16198" y="3883"/>
                    <a:pt x="14568" y="2508"/>
                  </a:cubicBezTo>
                  <a:cubicBezTo>
                    <a:pt x="11405" y="-911"/>
                    <a:pt x="5687" y="-687"/>
                    <a:pt x="2716" y="22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989C8135-2E35-4252-813A-93E61753E5BE}"/>
                </a:ext>
              </a:extLst>
            </p:cNvPr>
            <p:cNvSpPr/>
            <p:nvPr/>
          </p:nvSpPr>
          <p:spPr>
            <a:xfrm>
              <a:off x="3101474" y="7931889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308 h 17000"/>
                <a:gd name="connsiteX2" fmla="*/ 2492 w 17092"/>
                <a:gd name="connsiteY2" fmla="*/ 14476 h 17000"/>
                <a:gd name="connsiteX3" fmla="*/ 8434 w 17092"/>
                <a:gd name="connsiteY3" fmla="*/ 17000 h 17000"/>
                <a:gd name="connsiteX4" fmla="*/ 14568 w 17092"/>
                <a:gd name="connsiteY4" fmla="*/ 14476 h 17000"/>
                <a:gd name="connsiteX5" fmla="*/ 17092 w 17092"/>
                <a:gd name="connsiteY5" fmla="*/ 8308 h 17000"/>
                <a:gd name="connsiteX6" fmla="*/ 14568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40"/>
                    <a:pt x="0" y="8308"/>
                  </a:cubicBezTo>
                  <a:cubicBezTo>
                    <a:pt x="0" y="10865"/>
                    <a:pt x="895" y="12910"/>
                    <a:pt x="2492" y="14476"/>
                  </a:cubicBezTo>
                  <a:cubicBezTo>
                    <a:pt x="4089" y="16073"/>
                    <a:pt x="6390" y="17000"/>
                    <a:pt x="8434" y="17000"/>
                  </a:cubicBezTo>
                  <a:cubicBezTo>
                    <a:pt x="10703" y="17000"/>
                    <a:pt x="12971" y="16073"/>
                    <a:pt x="14568" y="14476"/>
                  </a:cubicBezTo>
                  <a:cubicBezTo>
                    <a:pt x="16166" y="12910"/>
                    <a:pt x="17092" y="10609"/>
                    <a:pt x="17092" y="8308"/>
                  </a:cubicBezTo>
                  <a:cubicBezTo>
                    <a:pt x="17092" y="6263"/>
                    <a:pt x="16166" y="3994"/>
                    <a:pt x="14568" y="2397"/>
                  </a:cubicBezTo>
                  <a:cubicBezTo>
                    <a:pt x="11405" y="-799"/>
                    <a:pt x="5687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3B250F21-06B5-46DF-9FDC-7A30A71B042A}"/>
                </a:ext>
              </a:extLst>
            </p:cNvPr>
            <p:cNvSpPr/>
            <p:nvPr/>
          </p:nvSpPr>
          <p:spPr>
            <a:xfrm>
              <a:off x="3062913" y="8064510"/>
              <a:ext cx="17124" cy="16929"/>
            </a:xfrm>
            <a:custGeom>
              <a:avLst/>
              <a:gdLst>
                <a:gd name="connsiteX0" fmla="*/ 14600 w 17124"/>
                <a:gd name="connsiteY0" fmla="*/ 14405 h 16929"/>
                <a:gd name="connsiteX1" fmla="*/ 17124 w 17124"/>
                <a:gd name="connsiteY1" fmla="*/ 8461 h 16929"/>
                <a:gd name="connsiteX2" fmla="*/ 14600 w 17124"/>
                <a:gd name="connsiteY2" fmla="*/ 2326 h 16929"/>
                <a:gd name="connsiteX3" fmla="*/ 2492 w 17124"/>
                <a:gd name="connsiteY3" fmla="*/ 2326 h 16929"/>
                <a:gd name="connsiteX4" fmla="*/ 0 w 17124"/>
                <a:gd name="connsiteY4" fmla="*/ 8461 h 16929"/>
                <a:gd name="connsiteX5" fmla="*/ 2492 w 17124"/>
                <a:gd name="connsiteY5" fmla="*/ 14405 h 16929"/>
                <a:gd name="connsiteX6" fmla="*/ 8434 w 17124"/>
                <a:gd name="connsiteY6" fmla="*/ 16929 h 16929"/>
                <a:gd name="connsiteX7" fmla="*/ 14600 w 17124"/>
                <a:gd name="connsiteY7" fmla="*/ 14405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29">
                  <a:moveTo>
                    <a:pt x="14600" y="14405"/>
                  </a:moveTo>
                  <a:cubicBezTo>
                    <a:pt x="16198" y="13031"/>
                    <a:pt x="17124" y="10762"/>
                    <a:pt x="17124" y="8461"/>
                  </a:cubicBezTo>
                  <a:cubicBezTo>
                    <a:pt x="17124" y="5969"/>
                    <a:pt x="16198" y="3923"/>
                    <a:pt x="14600" y="2326"/>
                  </a:cubicBezTo>
                  <a:cubicBezTo>
                    <a:pt x="11405" y="-902"/>
                    <a:pt x="5687" y="-646"/>
                    <a:pt x="2492" y="2326"/>
                  </a:cubicBezTo>
                  <a:cubicBezTo>
                    <a:pt x="895" y="3923"/>
                    <a:pt x="0" y="5969"/>
                    <a:pt x="0" y="8461"/>
                  </a:cubicBezTo>
                  <a:cubicBezTo>
                    <a:pt x="0" y="10762"/>
                    <a:pt x="895" y="13031"/>
                    <a:pt x="2492" y="14405"/>
                  </a:cubicBezTo>
                  <a:cubicBezTo>
                    <a:pt x="4089" y="16003"/>
                    <a:pt x="6390" y="16929"/>
                    <a:pt x="8434" y="16929"/>
                  </a:cubicBezTo>
                  <a:cubicBezTo>
                    <a:pt x="10703" y="16929"/>
                    <a:pt x="13003" y="16003"/>
                    <a:pt x="14600" y="144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919E7E2E-CD84-4017-9EED-1BC1A0A61D75}"/>
                </a:ext>
              </a:extLst>
            </p:cNvPr>
            <p:cNvSpPr/>
            <p:nvPr/>
          </p:nvSpPr>
          <p:spPr>
            <a:xfrm>
              <a:off x="3174219" y="8111589"/>
              <a:ext cx="16868" cy="17080"/>
            </a:xfrm>
            <a:custGeom>
              <a:avLst/>
              <a:gdLst>
                <a:gd name="connsiteX0" fmla="*/ 8466 w 16868"/>
                <a:gd name="connsiteY0" fmla="*/ 17080 h 17080"/>
                <a:gd name="connsiteX1" fmla="*/ 14600 w 16868"/>
                <a:gd name="connsiteY1" fmla="*/ 14556 h 17080"/>
                <a:gd name="connsiteX2" fmla="*/ 16868 w 16868"/>
                <a:gd name="connsiteY2" fmla="*/ 8388 h 17080"/>
                <a:gd name="connsiteX3" fmla="*/ 14600 w 16868"/>
                <a:gd name="connsiteY3" fmla="*/ 2253 h 17080"/>
                <a:gd name="connsiteX4" fmla="*/ 2492 w 16868"/>
                <a:gd name="connsiteY4" fmla="*/ 2253 h 17080"/>
                <a:gd name="connsiteX5" fmla="*/ 0 w 16868"/>
                <a:gd name="connsiteY5" fmla="*/ 8388 h 17080"/>
                <a:gd name="connsiteX6" fmla="*/ 2492 w 16868"/>
                <a:gd name="connsiteY6" fmla="*/ 14556 h 17080"/>
                <a:gd name="connsiteX7" fmla="*/ 8466 w 16868"/>
                <a:gd name="connsiteY7" fmla="*/ 17080 h 1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68" h="17080">
                  <a:moveTo>
                    <a:pt x="8466" y="17080"/>
                  </a:moveTo>
                  <a:cubicBezTo>
                    <a:pt x="10703" y="17080"/>
                    <a:pt x="12779" y="16153"/>
                    <a:pt x="14600" y="14556"/>
                  </a:cubicBezTo>
                  <a:cubicBezTo>
                    <a:pt x="16198" y="12734"/>
                    <a:pt x="16868" y="10657"/>
                    <a:pt x="16868" y="8388"/>
                  </a:cubicBezTo>
                  <a:cubicBezTo>
                    <a:pt x="16868" y="6119"/>
                    <a:pt x="15942" y="3819"/>
                    <a:pt x="14600" y="2253"/>
                  </a:cubicBezTo>
                  <a:cubicBezTo>
                    <a:pt x="11182" y="-751"/>
                    <a:pt x="5463" y="-751"/>
                    <a:pt x="2492" y="2253"/>
                  </a:cubicBezTo>
                  <a:cubicBezTo>
                    <a:pt x="926" y="3819"/>
                    <a:pt x="0" y="6119"/>
                    <a:pt x="0" y="8388"/>
                  </a:cubicBezTo>
                  <a:cubicBezTo>
                    <a:pt x="0" y="10657"/>
                    <a:pt x="671" y="12702"/>
                    <a:pt x="2492" y="14556"/>
                  </a:cubicBezTo>
                  <a:cubicBezTo>
                    <a:pt x="4121" y="16153"/>
                    <a:pt x="6166" y="17080"/>
                    <a:pt x="8466" y="1708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574D66C1-8AC1-452F-A11B-E0432948B12B}"/>
                </a:ext>
              </a:extLst>
            </p:cNvPr>
            <p:cNvSpPr/>
            <p:nvPr/>
          </p:nvSpPr>
          <p:spPr>
            <a:xfrm>
              <a:off x="3199777" y="8017433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564 h 17000"/>
                <a:gd name="connsiteX2" fmla="*/ 2492 w 17092"/>
                <a:gd name="connsiteY2" fmla="*/ 14476 h 17000"/>
                <a:gd name="connsiteX3" fmla="*/ 8402 w 17092"/>
                <a:gd name="connsiteY3" fmla="*/ 17000 h 17000"/>
                <a:gd name="connsiteX4" fmla="*/ 14568 w 17092"/>
                <a:gd name="connsiteY4" fmla="*/ 14476 h 17000"/>
                <a:gd name="connsiteX5" fmla="*/ 17092 w 17092"/>
                <a:gd name="connsiteY5" fmla="*/ 8564 h 17000"/>
                <a:gd name="connsiteX6" fmla="*/ 14600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40"/>
                    <a:pt x="0" y="8564"/>
                  </a:cubicBezTo>
                  <a:cubicBezTo>
                    <a:pt x="0" y="10865"/>
                    <a:pt x="895" y="13134"/>
                    <a:pt x="2492" y="14476"/>
                  </a:cubicBezTo>
                  <a:cubicBezTo>
                    <a:pt x="4089" y="16073"/>
                    <a:pt x="6358" y="17000"/>
                    <a:pt x="8402" y="17000"/>
                  </a:cubicBezTo>
                  <a:cubicBezTo>
                    <a:pt x="10703" y="17000"/>
                    <a:pt x="12971" y="16073"/>
                    <a:pt x="14568" y="14476"/>
                  </a:cubicBezTo>
                  <a:cubicBezTo>
                    <a:pt x="16198" y="13134"/>
                    <a:pt x="17092" y="10865"/>
                    <a:pt x="17092" y="8564"/>
                  </a:cubicBezTo>
                  <a:cubicBezTo>
                    <a:pt x="17092" y="6040"/>
                    <a:pt x="16198" y="3994"/>
                    <a:pt x="14600" y="2397"/>
                  </a:cubicBezTo>
                  <a:cubicBezTo>
                    <a:pt x="11405" y="-799"/>
                    <a:pt x="5463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8179E51B-8AC7-4DF9-9DEA-7B07A15494CC}"/>
                </a:ext>
              </a:extLst>
            </p:cNvPr>
            <p:cNvSpPr/>
            <p:nvPr/>
          </p:nvSpPr>
          <p:spPr>
            <a:xfrm>
              <a:off x="3246741" y="8227086"/>
              <a:ext cx="17124" cy="17004"/>
            </a:xfrm>
            <a:custGeom>
              <a:avLst/>
              <a:gdLst>
                <a:gd name="connsiteX0" fmla="*/ 14600 w 17124"/>
                <a:gd name="connsiteY0" fmla="*/ 14512 h 17004"/>
                <a:gd name="connsiteX1" fmla="*/ 17124 w 17124"/>
                <a:gd name="connsiteY1" fmla="*/ 8345 h 17004"/>
                <a:gd name="connsiteX2" fmla="*/ 14600 w 17124"/>
                <a:gd name="connsiteY2" fmla="*/ 2401 h 17004"/>
                <a:gd name="connsiteX3" fmla="*/ 2748 w 17124"/>
                <a:gd name="connsiteY3" fmla="*/ 2178 h 17004"/>
                <a:gd name="connsiteX4" fmla="*/ 0 w 17124"/>
                <a:gd name="connsiteY4" fmla="*/ 8345 h 17004"/>
                <a:gd name="connsiteX5" fmla="*/ 2524 w 17124"/>
                <a:gd name="connsiteY5" fmla="*/ 14512 h 17004"/>
                <a:gd name="connsiteX6" fmla="*/ 8690 w 17124"/>
                <a:gd name="connsiteY6" fmla="*/ 17005 h 17004"/>
                <a:gd name="connsiteX7" fmla="*/ 14600 w 17124"/>
                <a:gd name="connsiteY7" fmla="*/ 14512 h 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4">
                  <a:moveTo>
                    <a:pt x="14600" y="14512"/>
                  </a:moveTo>
                  <a:cubicBezTo>
                    <a:pt x="16198" y="12915"/>
                    <a:pt x="17124" y="10646"/>
                    <a:pt x="17124" y="8345"/>
                  </a:cubicBezTo>
                  <a:cubicBezTo>
                    <a:pt x="17124" y="6076"/>
                    <a:pt x="16198" y="3775"/>
                    <a:pt x="14600" y="2401"/>
                  </a:cubicBezTo>
                  <a:cubicBezTo>
                    <a:pt x="11405" y="-762"/>
                    <a:pt x="5719" y="-762"/>
                    <a:pt x="2748" y="2178"/>
                  </a:cubicBezTo>
                  <a:cubicBezTo>
                    <a:pt x="1150" y="3775"/>
                    <a:pt x="0" y="6076"/>
                    <a:pt x="0" y="8345"/>
                  </a:cubicBezTo>
                  <a:cubicBezTo>
                    <a:pt x="0" y="10646"/>
                    <a:pt x="1150" y="12915"/>
                    <a:pt x="2524" y="14512"/>
                  </a:cubicBezTo>
                  <a:cubicBezTo>
                    <a:pt x="4121" y="16110"/>
                    <a:pt x="6390" y="17005"/>
                    <a:pt x="8690" y="17005"/>
                  </a:cubicBezTo>
                  <a:cubicBezTo>
                    <a:pt x="10958" y="17005"/>
                    <a:pt x="13035" y="16110"/>
                    <a:pt x="14600" y="1451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6F9003D7-71D7-4527-A735-7FC53875751C}"/>
                </a:ext>
              </a:extLst>
            </p:cNvPr>
            <p:cNvSpPr/>
            <p:nvPr/>
          </p:nvSpPr>
          <p:spPr>
            <a:xfrm>
              <a:off x="3358047" y="8222769"/>
              <a:ext cx="17124" cy="17008"/>
            </a:xfrm>
            <a:custGeom>
              <a:avLst/>
              <a:gdLst>
                <a:gd name="connsiteX0" fmla="*/ 14600 w 17124"/>
                <a:gd name="connsiteY0" fmla="*/ 2373 h 17008"/>
                <a:gd name="connsiteX1" fmla="*/ 2524 w 17124"/>
                <a:gd name="connsiteY1" fmla="*/ 2373 h 17008"/>
                <a:gd name="connsiteX2" fmla="*/ 0 w 17124"/>
                <a:gd name="connsiteY2" fmla="*/ 8540 h 17008"/>
                <a:gd name="connsiteX3" fmla="*/ 2524 w 17124"/>
                <a:gd name="connsiteY3" fmla="*/ 14484 h 17008"/>
                <a:gd name="connsiteX4" fmla="*/ 8466 w 17124"/>
                <a:gd name="connsiteY4" fmla="*/ 17008 h 17008"/>
                <a:gd name="connsiteX5" fmla="*/ 14377 w 17124"/>
                <a:gd name="connsiteY5" fmla="*/ 14484 h 17008"/>
                <a:gd name="connsiteX6" fmla="*/ 17124 w 17124"/>
                <a:gd name="connsiteY6" fmla="*/ 8540 h 17008"/>
                <a:gd name="connsiteX7" fmla="*/ 14600 w 17124"/>
                <a:gd name="connsiteY7" fmla="*/ 2373 h 1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8">
                  <a:moveTo>
                    <a:pt x="14600" y="2373"/>
                  </a:moveTo>
                  <a:cubicBezTo>
                    <a:pt x="11405" y="-791"/>
                    <a:pt x="5719" y="-791"/>
                    <a:pt x="2524" y="2373"/>
                  </a:cubicBezTo>
                  <a:cubicBezTo>
                    <a:pt x="926" y="3779"/>
                    <a:pt x="0" y="6048"/>
                    <a:pt x="0" y="8540"/>
                  </a:cubicBezTo>
                  <a:cubicBezTo>
                    <a:pt x="0" y="10841"/>
                    <a:pt x="926" y="13110"/>
                    <a:pt x="2524" y="14484"/>
                  </a:cubicBezTo>
                  <a:cubicBezTo>
                    <a:pt x="4121" y="16081"/>
                    <a:pt x="6390" y="17008"/>
                    <a:pt x="8466" y="17008"/>
                  </a:cubicBezTo>
                  <a:cubicBezTo>
                    <a:pt x="10734" y="17008"/>
                    <a:pt x="13003" y="16081"/>
                    <a:pt x="14377" y="14484"/>
                  </a:cubicBezTo>
                  <a:cubicBezTo>
                    <a:pt x="16198" y="13110"/>
                    <a:pt x="17124" y="10841"/>
                    <a:pt x="17124" y="8540"/>
                  </a:cubicBezTo>
                  <a:cubicBezTo>
                    <a:pt x="17124" y="6048"/>
                    <a:pt x="16198" y="4002"/>
                    <a:pt x="14600" y="2373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72281CCB-E76D-4856-84CA-22BBE5D1BD45}"/>
                </a:ext>
              </a:extLst>
            </p:cNvPr>
            <p:cNvSpPr/>
            <p:nvPr/>
          </p:nvSpPr>
          <p:spPr>
            <a:xfrm>
              <a:off x="3464817" y="8265632"/>
              <a:ext cx="17347" cy="17028"/>
            </a:xfrm>
            <a:custGeom>
              <a:avLst/>
              <a:gdLst>
                <a:gd name="connsiteX0" fmla="*/ 2716 w 17347"/>
                <a:gd name="connsiteY0" fmla="*/ 2202 h 17028"/>
                <a:gd name="connsiteX1" fmla="*/ 0 w 17347"/>
                <a:gd name="connsiteY1" fmla="*/ 8369 h 17028"/>
                <a:gd name="connsiteX2" fmla="*/ 2492 w 17347"/>
                <a:gd name="connsiteY2" fmla="*/ 14281 h 17028"/>
                <a:gd name="connsiteX3" fmla="*/ 8658 w 17347"/>
                <a:gd name="connsiteY3" fmla="*/ 17029 h 17028"/>
                <a:gd name="connsiteX4" fmla="*/ 14600 w 17347"/>
                <a:gd name="connsiteY4" fmla="*/ 14504 h 17028"/>
                <a:gd name="connsiteX5" fmla="*/ 17348 w 17347"/>
                <a:gd name="connsiteY5" fmla="*/ 8369 h 17028"/>
                <a:gd name="connsiteX6" fmla="*/ 14824 w 17347"/>
                <a:gd name="connsiteY6" fmla="*/ 2425 h 17028"/>
                <a:gd name="connsiteX7" fmla="*/ 2716 w 17347"/>
                <a:gd name="connsiteY7" fmla="*/ 2202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28">
                  <a:moveTo>
                    <a:pt x="2716" y="2202"/>
                  </a:moveTo>
                  <a:cubicBezTo>
                    <a:pt x="895" y="4023"/>
                    <a:pt x="0" y="6100"/>
                    <a:pt x="0" y="8369"/>
                  </a:cubicBezTo>
                  <a:cubicBezTo>
                    <a:pt x="0" y="10638"/>
                    <a:pt x="1150" y="12907"/>
                    <a:pt x="2492" y="14281"/>
                  </a:cubicBezTo>
                  <a:cubicBezTo>
                    <a:pt x="4089" y="15878"/>
                    <a:pt x="6358" y="17029"/>
                    <a:pt x="8658" y="17029"/>
                  </a:cubicBezTo>
                  <a:cubicBezTo>
                    <a:pt x="10958" y="17029"/>
                    <a:pt x="13226" y="15878"/>
                    <a:pt x="14600" y="14504"/>
                  </a:cubicBezTo>
                  <a:cubicBezTo>
                    <a:pt x="16166" y="12907"/>
                    <a:pt x="17348" y="10638"/>
                    <a:pt x="17348" y="8369"/>
                  </a:cubicBezTo>
                  <a:cubicBezTo>
                    <a:pt x="17348" y="6100"/>
                    <a:pt x="16421" y="4023"/>
                    <a:pt x="14824" y="2425"/>
                  </a:cubicBezTo>
                  <a:cubicBezTo>
                    <a:pt x="11629" y="-770"/>
                    <a:pt x="5463" y="-770"/>
                    <a:pt x="2716" y="22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3A9A2689-8A67-4302-9974-F90B0D9AF226}"/>
                </a:ext>
              </a:extLst>
            </p:cNvPr>
            <p:cNvSpPr/>
            <p:nvPr/>
          </p:nvSpPr>
          <p:spPr>
            <a:xfrm>
              <a:off x="3447693" y="8115854"/>
              <a:ext cx="17347" cy="16937"/>
            </a:xfrm>
            <a:custGeom>
              <a:avLst/>
              <a:gdLst>
                <a:gd name="connsiteX0" fmla="*/ 14600 w 17347"/>
                <a:gd name="connsiteY0" fmla="*/ 2302 h 16937"/>
                <a:gd name="connsiteX1" fmla="*/ 2524 w 17347"/>
                <a:gd name="connsiteY1" fmla="*/ 2302 h 16937"/>
                <a:gd name="connsiteX2" fmla="*/ 0 w 17347"/>
                <a:gd name="connsiteY2" fmla="*/ 8469 h 16937"/>
                <a:gd name="connsiteX3" fmla="*/ 2524 w 17347"/>
                <a:gd name="connsiteY3" fmla="*/ 14381 h 16937"/>
                <a:gd name="connsiteX4" fmla="*/ 8690 w 17347"/>
                <a:gd name="connsiteY4" fmla="*/ 16937 h 16937"/>
                <a:gd name="connsiteX5" fmla="*/ 14600 w 17347"/>
                <a:gd name="connsiteY5" fmla="*/ 14381 h 16937"/>
                <a:gd name="connsiteX6" fmla="*/ 17348 w 17347"/>
                <a:gd name="connsiteY6" fmla="*/ 8469 h 16937"/>
                <a:gd name="connsiteX7" fmla="*/ 14600 w 17347"/>
                <a:gd name="connsiteY7" fmla="*/ 2302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37">
                  <a:moveTo>
                    <a:pt x="14600" y="2302"/>
                  </a:moveTo>
                  <a:cubicBezTo>
                    <a:pt x="11405" y="-894"/>
                    <a:pt x="5463" y="-638"/>
                    <a:pt x="2524" y="2302"/>
                  </a:cubicBezTo>
                  <a:cubicBezTo>
                    <a:pt x="926" y="3931"/>
                    <a:pt x="0" y="6200"/>
                    <a:pt x="0" y="8469"/>
                  </a:cubicBezTo>
                  <a:cubicBezTo>
                    <a:pt x="0" y="10770"/>
                    <a:pt x="1150" y="13039"/>
                    <a:pt x="2524" y="14381"/>
                  </a:cubicBezTo>
                  <a:cubicBezTo>
                    <a:pt x="4121" y="15979"/>
                    <a:pt x="6390" y="16937"/>
                    <a:pt x="8690" y="16937"/>
                  </a:cubicBezTo>
                  <a:cubicBezTo>
                    <a:pt x="10958" y="16937"/>
                    <a:pt x="13003" y="16011"/>
                    <a:pt x="14600" y="14381"/>
                  </a:cubicBezTo>
                  <a:cubicBezTo>
                    <a:pt x="16198" y="13039"/>
                    <a:pt x="17348" y="10770"/>
                    <a:pt x="17348" y="8469"/>
                  </a:cubicBezTo>
                  <a:cubicBezTo>
                    <a:pt x="17348" y="6200"/>
                    <a:pt x="16453" y="3931"/>
                    <a:pt x="14600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D05DA59D-546E-4A8A-867A-339D50C849C5}"/>
                </a:ext>
              </a:extLst>
            </p:cNvPr>
            <p:cNvSpPr/>
            <p:nvPr/>
          </p:nvSpPr>
          <p:spPr>
            <a:xfrm>
              <a:off x="3597560" y="8274096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308 h 17000"/>
                <a:gd name="connsiteX2" fmla="*/ 2268 w 17092"/>
                <a:gd name="connsiteY2" fmla="*/ 14476 h 17000"/>
                <a:gd name="connsiteX3" fmla="*/ 8434 w 17092"/>
                <a:gd name="connsiteY3" fmla="*/ 17000 h 17000"/>
                <a:gd name="connsiteX4" fmla="*/ 14568 w 17092"/>
                <a:gd name="connsiteY4" fmla="*/ 14476 h 17000"/>
                <a:gd name="connsiteX5" fmla="*/ 17092 w 17092"/>
                <a:gd name="connsiteY5" fmla="*/ 8308 h 17000"/>
                <a:gd name="connsiteX6" fmla="*/ 14568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40"/>
                    <a:pt x="0" y="8308"/>
                  </a:cubicBezTo>
                  <a:cubicBezTo>
                    <a:pt x="0" y="10609"/>
                    <a:pt x="895" y="12910"/>
                    <a:pt x="2268" y="14476"/>
                  </a:cubicBezTo>
                  <a:cubicBezTo>
                    <a:pt x="3866" y="16073"/>
                    <a:pt x="6166" y="17000"/>
                    <a:pt x="8434" y="17000"/>
                  </a:cubicBezTo>
                  <a:cubicBezTo>
                    <a:pt x="10958" y="17000"/>
                    <a:pt x="13003" y="16073"/>
                    <a:pt x="14568" y="14476"/>
                  </a:cubicBezTo>
                  <a:cubicBezTo>
                    <a:pt x="16198" y="12910"/>
                    <a:pt x="17092" y="10865"/>
                    <a:pt x="17092" y="8308"/>
                  </a:cubicBezTo>
                  <a:cubicBezTo>
                    <a:pt x="17092" y="6040"/>
                    <a:pt x="16198" y="3994"/>
                    <a:pt x="14568" y="2397"/>
                  </a:cubicBezTo>
                  <a:cubicBezTo>
                    <a:pt x="11405" y="-799"/>
                    <a:pt x="5687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34725A02-2B63-4772-BF5C-18A988DA52E5}"/>
                </a:ext>
              </a:extLst>
            </p:cNvPr>
            <p:cNvSpPr/>
            <p:nvPr/>
          </p:nvSpPr>
          <p:spPr>
            <a:xfrm>
              <a:off x="3481909" y="7961862"/>
              <a:ext cx="17347" cy="16905"/>
            </a:xfrm>
            <a:custGeom>
              <a:avLst/>
              <a:gdLst>
                <a:gd name="connsiteX0" fmla="*/ 2748 w 17347"/>
                <a:gd name="connsiteY0" fmla="*/ 2302 h 16905"/>
                <a:gd name="connsiteX1" fmla="*/ 0 w 17347"/>
                <a:gd name="connsiteY1" fmla="*/ 8469 h 16905"/>
                <a:gd name="connsiteX2" fmla="*/ 2524 w 17347"/>
                <a:gd name="connsiteY2" fmla="*/ 14381 h 16905"/>
                <a:gd name="connsiteX3" fmla="*/ 8690 w 17347"/>
                <a:gd name="connsiteY3" fmla="*/ 16905 h 16905"/>
                <a:gd name="connsiteX4" fmla="*/ 14824 w 17347"/>
                <a:gd name="connsiteY4" fmla="*/ 14381 h 16905"/>
                <a:gd name="connsiteX5" fmla="*/ 17348 w 17347"/>
                <a:gd name="connsiteY5" fmla="*/ 8469 h 16905"/>
                <a:gd name="connsiteX6" fmla="*/ 14600 w 17347"/>
                <a:gd name="connsiteY6" fmla="*/ 2302 h 16905"/>
                <a:gd name="connsiteX7" fmla="*/ 2748 w 17347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05">
                  <a:moveTo>
                    <a:pt x="2748" y="2302"/>
                  </a:moveTo>
                  <a:cubicBezTo>
                    <a:pt x="895" y="3900"/>
                    <a:pt x="0" y="6200"/>
                    <a:pt x="0" y="8469"/>
                  </a:cubicBezTo>
                  <a:cubicBezTo>
                    <a:pt x="0" y="10738"/>
                    <a:pt x="895" y="12815"/>
                    <a:pt x="2524" y="14381"/>
                  </a:cubicBezTo>
                  <a:cubicBezTo>
                    <a:pt x="4121" y="15979"/>
                    <a:pt x="6390" y="16905"/>
                    <a:pt x="8690" y="16905"/>
                  </a:cubicBezTo>
                  <a:cubicBezTo>
                    <a:pt x="10958" y="16905"/>
                    <a:pt x="13003" y="15979"/>
                    <a:pt x="14824" y="14381"/>
                  </a:cubicBezTo>
                  <a:cubicBezTo>
                    <a:pt x="16421" y="12815"/>
                    <a:pt x="17348" y="10738"/>
                    <a:pt x="17348" y="8469"/>
                  </a:cubicBezTo>
                  <a:cubicBezTo>
                    <a:pt x="17348" y="6200"/>
                    <a:pt x="16421" y="3900"/>
                    <a:pt x="14600" y="2302"/>
                  </a:cubicBezTo>
                  <a:cubicBezTo>
                    <a:pt x="11405" y="-894"/>
                    <a:pt x="5463" y="-638"/>
                    <a:pt x="2748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D3F4054E-2D52-44C1-BDDA-34E3C1895F7F}"/>
                </a:ext>
              </a:extLst>
            </p:cNvPr>
            <p:cNvSpPr/>
            <p:nvPr/>
          </p:nvSpPr>
          <p:spPr>
            <a:xfrm>
              <a:off x="3618741" y="7863441"/>
              <a:ext cx="17379" cy="17000"/>
            </a:xfrm>
            <a:custGeom>
              <a:avLst/>
              <a:gdLst>
                <a:gd name="connsiteX0" fmla="*/ 2524 w 17379"/>
                <a:gd name="connsiteY0" fmla="*/ 2397 h 17000"/>
                <a:gd name="connsiteX1" fmla="*/ 0 w 17379"/>
                <a:gd name="connsiteY1" fmla="*/ 8564 h 17000"/>
                <a:gd name="connsiteX2" fmla="*/ 2748 w 17379"/>
                <a:gd name="connsiteY2" fmla="*/ 14476 h 17000"/>
                <a:gd name="connsiteX3" fmla="*/ 8690 w 17379"/>
                <a:gd name="connsiteY3" fmla="*/ 17000 h 17000"/>
                <a:gd name="connsiteX4" fmla="*/ 14856 w 17379"/>
                <a:gd name="connsiteY4" fmla="*/ 14476 h 17000"/>
                <a:gd name="connsiteX5" fmla="*/ 17380 w 17379"/>
                <a:gd name="connsiteY5" fmla="*/ 8564 h 17000"/>
                <a:gd name="connsiteX6" fmla="*/ 14856 w 17379"/>
                <a:gd name="connsiteY6" fmla="*/ 2397 h 17000"/>
                <a:gd name="connsiteX7" fmla="*/ 2524 w 17379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9" h="17000">
                  <a:moveTo>
                    <a:pt x="2524" y="2397"/>
                  </a:moveTo>
                  <a:cubicBezTo>
                    <a:pt x="926" y="3994"/>
                    <a:pt x="0" y="6263"/>
                    <a:pt x="0" y="8564"/>
                  </a:cubicBezTo>
                  <a:cubicBezTo>
                    <a:pt x="0" y="10609"/>
                    <a:pt x="926" y="12910"/>
                    <a:pt x="2748" y="14476"/>
                  </a:cubicBezTo>
                  <a:cubicBezTo>
                    <a:pt x="4121" y="16073"/>
                    <a:pt x="6390" y="17000"/>
                    <a:pt x="8690" y="17000"/>
                  </a:cubicBezTo>
                  <a:cubicBezTo>
                    <a:pt x="10958" y="17000"/>
                    <a:pt x="13035" y="16073"/>
                    <a:pt x="14856" y="14476"/>
                  </a:cubicBezTo>
                  <a:cubicBezTo>
                    <a:pt x="16453" y="12910"/>
                    <a:pt x="17380" y="10609"/>
                    <a:pt x="17380" y="8564"/>
                  </a:cubicBezTo>
                  <a:cubicBezTo>
                    <a:pt x="17380" y="6263"/>
                    <a:pt x="16453" y="3994"/>
                    <a:pt x="14856" y="2397"/>
                  </a:cubicBezTo>
                  <a:cubicBezTo>
                    <a:pt x="11437" y="-799"/>
                    <a:pt x="5495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8C478F4B-78DC-42AC-B5B8-E7442C96F61D}"/>
                </a:ext>
              </a:extLst>
            </p:cNvPr>
            <p:cNvSpPr/>
            <p:nvPr/>
          </p:nvSpPr>
          <p:spPr>
            <a:xfrm>
              <a:off x="3725735" y="8244103"/>
              <a:ext cx="17124" cy="17084"/>
            </a:xfrm>
            <a:custGeom>
              <a:avLst/>
              <a:gdLst>
                <a:gd name="connsiteX0" fmla="*/ 2748 w 17124"/>
                <a:gd name="connsiteY0" fmla="*/ 2289 h 17084"/>
                <a:gd name="connsiteX1" fmla="*/ 0 w 17124"/>
                <a:gd name="connsiteY1" fmla="*/ 8456 h 17084"/>
                <a:gd name="connsiteX2" fmla="*/ 2524 w 17124"/>
                <a:gd name="connsiteY2" fmla="*/ 14368 h 17084"/>
                <a:gd name="connsiteX3" fmla="*/ 8690 w 17124"/>
                <a:gd name="connsiteY3" fmla="*/ 17084 h 17084"/>
                <a:gd name="connsiteX4" fmla="*/ 14600 w 17124"/>
                <a:gd name="connsiteY4" fmla="*/ 14592 h 17084"/>
                <a:gd name="connsiteX5" fmla="*/ 17124 w 17124"/>
                <a:gd name="connsiteY5" fmla="*/ 8456 h 17084"/>
                <a:gd name="connsiteX6" fmla="*/ 14600 w 17124"/>
                <a:gd name="connsiteY6" fmla="*/ 2481 h 17084"/>
                <a:gd name="connsiteX7" fmla="*/ 2748 w 17124"/>
                <a:gd name="connsiteY7" fmla="*/ 2289 h 1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84">
                  <a:moveTo>
                    <a:pt x="2748" y="2289"/>
                  </a:moveTo>
                  <a:cubicBezTo>
                    <a:pt x="1150" y="3855"/>
                    <a:pt x="0" y="6155"/>
                    <a:pt x="0" y="8456"/>
                  </a:cubicBezTo>
                  <a:cubicBezTo>
                    <a:pt x="0" y="10725"/>
                    <a:pt x="926" y="12994"/>
                    <a:pt x="2524" y="14368"/>
                  </a:cubicBezTo>
                  <a:cubicBezTo>
                    <a:pt x="4089" y="15966"/>
                    <a:pt x="6390" y="17084"/>
                    <a:pt x="8690" y="17084"/>
                  </a:cubicBezTo>
                  <a:cubicBezTo>
                    <a:pt x="10958" y="17084"/>
                    <a:pt x="13003" y="16189"/>
                    <a:pt x="14600" y="14592"/>
                  </a:cubicBezTo>
                  <a:cubicBezTo>
                    <a:pt x="16198" y="12994"/>
                    <a:pt x="17124" y="10725"/>
                    <a:pt x="17124" y="8456"/>
                  </a:cubicBezTo>
                  <a:cubicBezTo>
                    <a:pt x="17124" y="6155"/>
                    <a:pt x="16198" y="3855"/>
                    <a:pt x="14600" y="2481"/>
                  </a:cubicBezTo>
                  <a:cubicBezTo>
                    <a:pt x="11405" y="-907"/>
                    <a:pt x="5495" y="-683"/>
                    <a:pt x="2748" y="228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046DA7B5-A14D-40A6-A917-DC3B01A0A9FD}"/>
                </a:ext>
              </a:extLst>
            </p:cNvPr>
            <p:cNvSpPr/>
            <p:nvPr/>
          </p:nvSpPr>
          <p:spPr>
            <a:xfrm>
              <a:off x="3764296" y="7910559"/>
              <a:ext cx="17124" cy="16888"/>
            </a:xfrm>
            <a:custGeom>
              <a:avLst/>
              <a:gdLst>
                <a:gd name="connsiteX0" fmla="*/ 2492 w 17124"/>
                <a:gd name="connsiteY0" fmla="*/ 2285 h 16888"/>
                <a:gd name="connsiteX1" fmla="*/ 0 w 17124"/>
                <a:gd name="connsiteY1" fmla="*/ 8420 h 16888"/>
                <a:gd name="connsiteX2" fmla="*/ 2492 w 17124"/>
                <a:gd name="connsiteY2" fmla="*/ 14364 h 16888"/>
                <a:gd name="connsiteX3" fmla="*/ 8658 w 17124"/>
                <a:gd name="connsiteY3" fmla="*/ 16888 h 16888"/>
                <a:gd name="connsiteX4" fmla="*/ 14600 w 17124"/>
                <a:gd name="connsiteY4" fmla="*/ 14364 h 16888"/>
                <a:gd name="connsiteX5" fmla="*/ 17124 w 17124"/>
                <a:gd name="connsiteY5" fmla="*/ 8420 h 16888"/>
                <a:gd name="connsiteX6" fmla="*/ 14600 w 17124"/>
                <a:gd name="connsiteY6" fmla="*/ 2508 h 16888"/>
                <a:gd name="connsiteX7" fmla="*/ 2492 w 17124"/>
                <a:gd name="connsiteY7" fmla="*/ 2285 h 1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888">
                  <a:moveTo>
                    <a:pt x="2492" y="2285"/>
                  </a:moveTo>
                  <a:cubicBezTo>
                    <a:pt x="895" y="3883"/>
                    <a:pt x="0" y="5928"/>
                    <a:pt x="0" y="8420"/>
                  </a:cubicBezTo>
                  <a:cubicBezTo>
                    <a:pt x="0" y="10721"/>
                    <a:pt x="895" y="12766"/>
                    <a:pt x="2492" y="14364"/>
                  </a:cubicBezTo>
                  <a:cubicBezTo>
                    <a:pt x="3898" y="15962"/>
                    <a:pt x="6166" y="16888"/>
                    <a:pt x="8658" y="16888"/>
                  </a:cubicBezTo>
                  <a:cubicBezTo>
                    <a:pt x="10958" y="16888"/>
                    <a:pt x="13194" y="15962"/>
                    <a:pt x="14600" y="14364"/>
                  </a:cubicBezTo>
                  <a:cubicBezTo>
                    <a:pt x="16198" y="12766"/>
                    <a:pt x="17124" y="10465"/>
                    <a:pt x="17124" y="8420"/>
                  </a:cubicBezTo>
                  <a:cubicBezTo>
                    <a:pt x="17124" y="5928"/>
                    <a:pt x="16198" y="3883"/>
                    <a:pt x="14600" y="2508"/>
                  </a:cubicBezTo>
                  <a:cubicBezTo>
                    <a:pt x="11629" y="-911"/>
                    <a:pt x="5239" y="-687"/>
                    <a:pt x="2492" y="22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01D375B1-75B1-4C40-8347-88DE4C90089E}"/>
                </a:ext>
              </a:extLst>
            </p:cNvPr>
            <p:cNvSpPr/>
            <p:nvPr/>
          </p:nvSpPr>
          <p:spPr>
            <a:xfrm>
              <a:off x="3379516" y="8025989"/>
              <a:ext cx="16868" cy="17135"/>
            </a:xfrm>
            <a:custGeom>
              <a:avLst/>
              <a:gdLst>
                <a:gd name="connsiteX0" fmla="*/ 2268 w 16868"/>
                <a:gd name="connsiteY0" fmla="*/ 2309 h 17135"/>
                <a:gd name="connsiteX1" fmla="*/ 0 w 16868"/>
                <a:gd name="connsiteY1" fmla="*/ 8444 h 17135"/>
                <a:gd name="connsiteX2" fmla="*/ 2492 w 16868"/>
                <a:gd name="connsiteY2" fmla="*/ 14611 h 17135"/>
                <a:gd name="connsiteX3" fmla="*/ 8434 w 16868"/>
                <a:gd name="connsiteY3" fmla="*/ 17136 h 17135"/>
                <a:gd name="connsiteX4" fmla="*/ 14568 w 16868"/>
                <a:gd name="connsiteY4" fmla="*/ 14611 h 17135"/>
                <a:gd name="connsiteX5" fmla="*/ 16868 w 16868"/>
                <a:gd name="connsiteY5" fmla="*/ 8444 h 17135"/>
                <a:gd name="connsiteX6" fmla="*/ 14568 w 16868"/>
                <a:gd name="connsiteY6" fmla="*/ 2532 h 17135"/>
                <a:gd name="connsiteX7" fmla="*/ 2268 w 16868"/>
                <a:gd name="connsiteY7" fmla="*/ 2309 h 1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68" h="17135">
                  <a:moveTo>
                    <a:pt x="2268" y="2309"/>
                  </a:moveTo>
                  <a:cubicBezTo>
                    <a:pt x="671" y="4130"/>
                    <a:pt x="0" y="6175"/>
                    <a:pt x="0" y="8444"/>
                  </a:cubicBezTo>
                  <a:cubicBezTo>
                    <a:pt x="0" y="10713"/>
                    <a:pt x="671" y="12982"/>
                    <a:pt x="2492" y="14611"/>
                  </a:cubicBezTo>
                  <a:cubicBezTo>
                    <a:pt x="4089" y="16209"/>
                    <a:pt x="6134" y="17136"/>
                    <a:pt x="8434" y="17136"/>
                  </a:cubicBezTo>
                  <a:cubicBezTo>
                    <a:pt x="10703" y="17136"/>
                    <a:pt x="12747" y="16209"/>
                    <a:pt x="14568" y="14611"/>
                  </a:cubicBezTo>
                  <a:cubicBezTo>
                    <a:pt x="16198" y="12982"/>
                    <a:pt x="16868" y="10713"/>
                    <a:pt x="16868" y="8444"/>
                  </a:cubicBezTo>
                  <a:cubicBezTo>
                    <a:pt x="16868" y="6175"/>
                    <a:pt x="16198" y="4130"/>
                    <a:pt x="14568" y="2532"/>
                  </a:cubicBezTo>
                  <a:cubicBezTo>
                    <a:pt x="11405" y="-919"/>
                    <a:pt x="5431" y="-695"/>
                    <a:pt x="2268" y="230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407FF00E-B4E7-48DB-955F-E4D0C6E6FCC0}"/>
                </a:ext>
              </a:extLst>
            </p:cNvPr>
            <p:cNvSpPr/>
            <p:nvPr/>
          </p:nvSpPr>
          <p:spPr>
            <a:xfrm>
              <a:off x="3560373" y="7936123"/>
              <a:ext cx="17347" cy="17080"/>
            </a:xfrm>
            <a:custGeom>
              <a:avLst/>
              <a:gdLst>
                <a:gd name="connsiteX0" fmla="*/ 2748 w 17347"/>
                <a:gd name="connsiteY0" fmla="*/ 2285 h 17080"/>
                <a:gd name="connsiteX1" fmla="*/ 0 w 17347"/>
                <a:gd name="connsiteY1" fmla="*/ 8452 h 17080"/>
                <a:gd name="connsiteX2" fmla="*/ 2524 w 17347"/>
                <a:gd name="connsiteY2" fmla="*/ 14364 h 17080"/>
                <a:gd name="connsiteX3" fmla="*/ 8658 w 17347"/>
                <a:gd name="connsiteY3" fmla="*/ 17080 h 17080"/>
                <a:gd name="connsiteX4" fmla="*/ 14600 w 17347"/>
                <a:gd name="connsiteY4" fmla="*/ 14588 h 17080"/>
                <a:gd name="connsiteX5" fmla="*/ 17348 w 17347"/>
                <a:gd name="connsiteY5" fmla="*/ 8452 h 17080"/>
                <a:gd name="connsiteX6" fmla="*/ 14600 w 17347"/>
                <a:gd name="connsiteY6" fmla="*/ 2508 h 17080"/>
                <a:gd name="connsiteX7" fmla="*/ 2748 w 17347"/>
                <a:gd name="connsiteY7" fmla="*/ 2285 h 1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80">
                  <a:moveTo>
                    <a:pt x="2748" y="2285"/>
                  </a:moveTo>
                  <a:cubicBezTo>
                    <a:pt x="926" y="3851"/>
                    <a:pt x="0" y="6151"/>
                    <a:pt x="0" y="8452"/>
                  </a:cubicBezTo>
                  <a:cubicBezTo>
                    <a:pt x="0" y="10721"/>
                    <a:pt x="1150" y="12990"/>
                    <a:pt x="2524" y="14364"/>
                  </a:cubicBezTo>
                  <a:cubicBezTo>
                    <a:pt x="4089" y="16185"/>
                    <a:pt x="6390" y="17080"/>
                    <a:pt x="8658" y="17080"/>
                  </a:cubicBezTo>
                  <a:cubicBezTo>
                    <a:pt x="10958" y="17080"/>
                    <a:pt x="13003" y="16185"/>
                    <a:pt x="14600" y="14588"/>
                  </a:cubicBezTo>
                  <a:cubicBezTo>
                    <a:pt x="16198" y="12990"/>
                    <a:pt x="17348" y="10721"/>
                    <a:pt x="17348" y="8452"/>
                  </a:cubicBezTo>
                  <a:cubicBezTo>
                    <a:pt x="17348" y="6151"/>
                    <a:pt x="16198" y="4074"/>
                    <a:pt x="14600" y="2508"/>
                  </a:cubicBezTo>
                  <a:cubicBezTo>
                    <a:pt x="11405" y="-911"/>
                    <a:pt x="5495" y="-687"/>
                    <a:pt x="2748" y="22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39124459-1BCC-41CF-B93C-CD0CD18C911C}"/>
                </a:ext>
              </a:extLst>
            </p:cNvPr>
            <p:cNvSpPr/>
            <p:nvPr/>
          </p:nvSpPr>
          <p:spPr>
            <a:xfrm>
              <a:off x="3392263" y="7824966"/>
              <a:ext cx="17124" cy="16937"/>
            </a:xfrm>
            <a:custGeom>
              <a:avLst/>
              <a:gdLst>
                <a:gd name="connsiteX0" fmla="*/ 2524 w 17124"/>
                <a:gd name="connsiteY0" fmla="*/ 2302 h 16937"/>
                <a:gd name="connsiteX1" fmla="*/ 0 w 17124"/>
                <a:gd name="connsiteY1" fmla="*/ 8469 h 16937"/>
                <a:gd name="connsiteX2" fmla="*/ 2268 w 17124"/>
                <a:gd name="connsiteY2" fmla="*/ 14381 h 16937"/>
                <a:gd name="connsiteX3" fmla="*/ 8434 w 17124"/>
                <a:gd name="connsiteY3" fmla="*/ 16937 h 16937"/>
                <a:gd name="connsiteX4" fmla="*/ 14377 w 17124"/>
                <a:gd name="connsiteY4" fmla="*/ 14381 h 16937"/>
                <a:gd name="connsiteX5" fmla="*/ 17124 w 17124"/>
                <a:gd name="connsiteY5" fmla="*/ 8469 h 16937"/>
                <a:gd name="connsiteX6" fmla="*/ 14600 w 17124"/>
                <a:gd name="connsiteY6" fmla="*/ 2302 h 16937"/>
                <a:gd name="connsiteX7" fmla="*/ 2524 w 17124"/>
                <a:gd name="connsiteY7" fmla="*/ 2302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37">
                  <a:moveTo>
                    <a:pt x="2524" y="2302"/>
                  </a:moveTo>
                  <a:cubicBezTo>
                    <a:pt x="926" y="3931"/>
                    <a:pt x="0" y="6200"/>
                    <a:pt x="0" y="8469"/>
                  </a:cubicBezTo>
                  <a:cubicBezTo>
                    <a:pt x="0" y="10770"/>
                    <a:pt x="926" y="13039"/>
                    <a:pt x="2268" y="14381"/>
                  </a:cubicBezTo>
                  <a:cubicBezTo>
                    <a:pt x="3898" y="15979"/>
                    <a:pt x="6198" y="16937"/>
                    <a:pt x="8434" y="16937"/>
                  </a:cubicBezTo>
                  <a:cubicBezTo>
                    <a:pt x="10703" y="16937"/>
                    <a:pt x="12779" y="16011"/>
                    <a:pt x="14377" y="14381"/>
                  </a:cubicBezTo>
                  <a:cubicBezTo>
                    <a:pt x="16198" y="13039"/>
                    <a:pt x="17124" y="10770"/>
                    <a:pt x="17124" y="8469"/>
                  </a:cubicBezTo>
                  <a:cubicBezTo>
                    <a:pt x="17124" y="6200"/>
                    <a:pt x="16198" y="3931"/>
                    <a:pt x="14600" y="2302"/>
                  </a:cubicBezTo>
                  <a:cubicBezTo>
                    <a:pt x="11182" y="-894"/>
                    <a:pt x="5271" y="-638"/>
                    <a:pt x="2524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1066333D-36FB-4175-B9F7-1BB456F75273}"/>
                </a:ext>
              </a:extLst>
            </p:cNvPr>
            <p:cNvSpPr/>
            <p:nvPr/>
          </p:nvSpPr>
          <p:spPr>
            <a:xfrm>
              <a:off x="3691742" y="7816344"/>
              <a:ext cx="16900" cy="17090"/>
            </a:xfrm>
            <a:custGeom>
              <a:avLst/>
              <a:gdLst>
                <a:gd name="connsiteX0" fmla="*/ 2300 w 16900"/>
                <a:gd name="connsiteY0" fmla="*/ 2487 h 17090"/>
                <a:gd name="connsiteX1" fmla="*/ 0 w 16900"/>
                <a:gd name="connsiteY1" fmla="*/ 8431 h 17090"/>
                <a:gd name="connsiteX2" fmla="*/ 2300 w 16900"/>
                <a:gd name="connsiteY2" fmla="*/ 14375 h 17090"/>
                <a:gd name="connsiteX3" fmla="*/ 8466 w 16900"/>
                <a:gd name="connsiteY3" fmla="*/ 17091 h 17090"/>
                <a:gd name="connsiteX4" fmla="*/ 14377 w 16900"/>
                <a:gd name="connsiteY4" fmla="*/ 14598 h 17090"/>
                <a:gd name="connsiteX5" fmla="*/ 16900 w 16900"/>
                <a:gd name="connsiteY5" fmla="*/ 8431 h 17090"/>
                <a:gd name="connsiteX6" fmla="*/ 14377 w 16900"/>
                <a:gd name="connsiteY6" fmla="*/ 2264 h 17090"/>
                <a:gd name="connsiteX7" fmla="*/ 2300 w 16900"/>
                <a:gd name="connsiteY7" fmla="*/ 2487 h 1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00" h="17090">
                  <a:moveTo>
                    <a:pt x="2300" y="2487"/>
                  </a:moveTo>
                  <a:cubicBezTo>
                    <a:pt x="703" y="4085"/>
                    <a:pt x="0" y="6162"/>
                    <a:pt x="0" y="8431"/>
                  </a:cubicBezTo>
                  <a:cubicBezTo>
                    <a:pt x="0" y="10700"/>
                    <a:pt x="703" y="13001"/>
                    <a:pt x="2300" y="14375"/>
                  </a:cubicBezTo>
                  <a:cubicBezTo>
                    <a:pt x="3898" y="15941"/>
                    <a:pt x="5942" y="17091"/>
                    <a:pt x="8466" y="17091"/>
                  </a:cubicBezTo>
                  <a:cubicBezTo>
                    <a:pt x="10734" y="17091"/>
                    <a:pt x="12811" y="16196"/>
                    <a:pt x="14377" y="14598"/>
                  </a:cubicBezTo>
                  <a:cubicBezTo>
                    <a:pt x="15974" y="13001"/>
                    <a:pt x="16900" y="10700"/>
                    <a:pt x="16900" y="8431"/>
                  </a:cubicBezTo>
                  <a:cubicBezTo>
                    <a:pt x="16900" y="6162"/>
                    <a:pt x="16198" y="4085"/>
                    <a:pt x="14377" y="2264"/>
                  </a:cubicBezTo>
                  <a:cubicBezTo>
                    <a:pt x="10958" y="-900"/>
                    <a:pt x="5495" y="-676"/>
                    <a:pt x="2300" y="248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3F1550C2-AB63-46D4-BDCC-33E1DB823376}"/>
                </a:ext>
              </a:extLst>
            </p:cNvPr>
            <p:cNvSpPr/>
            <p:nvPr/>
          </p:nvSpPr>
          <p:spPr>
            <a:xfrm>
              <a:off x="3747204" y="7277423"/>
              <a:ext cx="17092" cy="16929"/>
            </a:xfrm>
            <a:custGeom>
              <a:avLst/>
              <a:gdLst>
                <a:gd name="connsiteX0" fmla="*/ 2492 w 17092"/>
                <a:gd name="connsiteY0" fmla="*/ 14405 h 16929"/>
                <a:gd name="connsiteX1" fmla="*/ 8402 w 17092"/>
                <a:gd name="connsiteY1" fmla="*/ 16929 h 16929"/>
                <a:gd name="connsiteX2" fmla="*/ 14568 w 17092"/>
                <a:gd name="connsiteY2" fmla="*/ 14405 h 16929"/>
                <a:gd name="connsiteX3" fmla="*/ 17092 w 17092"/>
                <a:gd name="connsiteY3" fmla="*/ 8461 h 16929"/>
                <a:gd name="connsiteX4" fmla="*/ 14568 w 17092"/>
                <a:gd name="connsiteY4" fmla="*/ 2326 h 16929"/>
                <a:gd name="connsiteX5" fmla="*/ 2492 w 17092"/>
                <a:gd name="connsiteY5" fmla="*/ 2326 h 16929"/>
                <a:gd name="connsiteX6" fmla="*/ 0 w 17092"/>
                <a:gd name="connsiteY6" fmla="*/ 8461 h 16929"/>
                <a:gd name="connsiteX7" fmla="*/ 2492 w 17092"/>
                <a:gd name="connsiteY7" fmla="*/ 14405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29">
                  <a:moveTo>
                    <a:pt x="2492" y="14405"/>
                  </a:moveTo>
                  <a:cubicBezTo>
                    <a:pt x="3866" y="16003"/>
                    <a:pt x="6358" y="16929"/>
                    <a:pt x="8402" y="16929"/>
                  </a:cubicBezTo>
                  <a:cubicBezTo>
                    <a:pt x="10703" y="16929"/>
                    <a:pt x="12971" y="16003"/>
                    <a:pt x="14568" y="14405"/>
                  </a:cubicBezTo>
                  <a:cubicBezTo>
                    <a:pt x="16166" y="13031"/>
                    <a:pt x="17092" y="10762"/>
                    <a:pt x="17092" y="8461"/>
                  </a:cubicBezTo>
                  <a:cubicBezTo>
                    <a:pt x="17092" y="6192"/>
                    <a:pt x="16198" y="3923"/>
                    <a:pt x="14568" y="2326"/>
                  </a:cubicBezTo>
                  <a:cubicBezTo>
                    <a:pt x="11405" y="-902"/>
                    <a:pt x="5431" y="-646"/>
                    <a:pt x="2492" y="2326"/>
                  </a:cubicBezTo>
                  <a:cubicBezTo>
                    <a:pt x="895" y="3923"/>
                    <a:pt x="0" y="6192"/>
                    <a:pt x="0" y="8461"/>
                  </a:cubicBezTo>
                  <a:cubicBezTo>
                    <a:pt x="0" y="10762"/>
                    <a:pt x="895" y="13031"/>
                    <a:pt x="2492" y="144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64ABBC00-50D5-4C3E-BB19-011D96713112}"/>
                </a:ext>
              </a:extLst>
            </p:cNvPr>
            <p:cNvSpPr/>
            <p:nvPr/>
          </p:nvSpPr>
          <p:spPr>
            <a:xfrm>
              <a:off x="3777075" y="7683777"/>
              <a:ext cx="17092" cy="16852"/>
            </a:xfrm>
            <a:custGeom>
              <a:avLst/>
              <a:gdLst>
                <a:gd name="connsiteX0" fmla="*/ 2716 w 17092"/>
                <a:gd name="connsiteY0" fmla="*/ 2313 h 16852"/>
                <a:gd name="connsiteX1" fmla="*/ 0 w 17092"/>
                <a:gd name="connsiteY1" fmla="*/ 8448 h 16852"/>
                <a:gd name="connsiteX2" fmla="*/ 2492 w 17092"/>
                <a:gd name="connsiteY2" fmla="*/ 14360 h 16852"/>
                <a:gd name="connsiteX3" fmla="*/ 8658 w 17092"/>
                <a:gd name="connsiteY3" fmla="*/ 16852 h 16852"/>
                <a:gd name="connsiteX4" fmla="*/ 14568 w 17092"/>
                <a:gd name="connsiteY4" fmla="*/ 14584 h 16852"/>
                <a:gd name="connsiteX5" fmla="*/ 17092 w 17092"/>
                <a:gd name="connsiteY5" fmla="*/ 8448 h 16852"/>
                <a:gd name="connsiteX6" fmla="*/ 14568 w 17092"/>
                <a:gd name="connsiteY6" fmla="*/ 2504 h 16852"/>
                <a:gd name="connsiteX7" fmla="*/ 2716 w 17092"/>
                <a:gd name="connsiteY7" fmla="*/ 2313 h 1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852">
                  <a:moveTo>
                    <a:pt x="2716" y="2313"/>
                  </a:moveTo>
                  <a:cubicBezTo>
                    <a:pt x="895" y="3879"/>
                    <a:pt x="0" y="6179"/>
                    <a:pt x="0" y="8448"/>
                  </a:cubicBezTo>
                  <a:cubicBezTo>
                    <a:pt x="0" y="10717"/>
                    <a:pt x="895" y="12762"/>
                    <a:pt x="2492" y="14360"/>
                  </a:cubicBezTo>
                  <a:cubicBezTo>
                    <a:pt x="4089" y="15990"/>
                    <a:pt x="6390" y="16852"/>
                    <a:pt x="8658" y="16852"/>
                  </a:cubicBezTo>
                  <a:cubicBezTo>
                    <a:pt x="10926" y="16852"/>
                    <a:pt x="13226" y="15990"/>
                    <a:pt x="14568" y="14584"/>
                  </a:cubicBezTo>
                  <a:cubicBezTo>
                    <a:pt x="16166" y="12986"/>
                    <a:pt x="17092" y="10717"/>
                    <a:pt x="17092" y="8448"/>
                  </a:cubicBezTo>
                  <a:cubicBezTo>
                    <a:pt x="17092" y="6179"/>
                    <a:pt x="16198" y="3879"/>
                    <a:pt x="14568" y="2504"/>
                  </a:cubicBezTo>
                  <a:cubicBezTo>
                    <a:pt x="11405" y="-915"/>
                    <a:pt x="5463" y="-691"/>
                    <a:pt x="2716" y="2313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697CF9EB-6B62-412A-AA34-AA54460F73AD}"/>
                </a:ext>
              </a:extLst>
            </p:cNvPr>
            <p:cNvSpPr/>
            <p:nvPr/>
          </p:nvSpPr>
          <p:spPr>
            <a:xfrm>
              <a:off x="3841386" y="7623968"/>
              <a:ext cx="17124" cy="16905"/>
            </a:xfrm>
            <a:custGeom>
              <a:avLst/>
              <a:gdLst>
                <a:gd name="connsiteX0" fmla="*/ 2492 w 17124"/>
                <a:gd name="connsiteY0" fmla="*/ 2302 h 16905"/>
                <a:gd name="connsiteX1" fmla="*/ 0 w 17124"/>
                <a:gd name="connsiteY1" fmla="*/ 8469 h 16905"/>
                <a:gd name="connsiteX2" fmla="*/ 2268 w 17124"/>
                <a:gd name="connsiteY2" fmla="*/ 14413 h 16905"/>
                <a:gd name="connsiteX3" fmla="*/ 8434 w 17124"/>
                <a:gd name="connsiteY3" fmla="*/ 16905 h 16905"/>
                <a:gd name="connsiteX4" fmla="*/ 14600 w 17124"/>
                <a:gd name="connsiteY4" fmla="*/ 14413 h 16905"/>
                <a:gd name="connsiteX5" fmla="*/ 17124 w 17124"/>
                <a:gd name="connsiteY5" fmla="*/ 8469 h 16905"/>
                <a:gd name="connsiteX6" fmla="*/ 14600 w 17124"/>
                <a:gd name="connsiteY6" fmla="*/ 2302 h 16905"/>
                <a:gd name="connsiteX7" fmla="*/ 2492 w 17124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2492" y="2302"/>
                  </a:moveTo>
                  <a:cubicBezTo>
                    <a:pt x="926" y="3900"/>
                    <a:pt x="0" y="5945"/>
                    <a:pt x="0" y="8469"/>
                  </a:cubicBezTo>
                  <a:cubicBezTo>
                    <a:pt x="0" y="10514"/>
                    <a:pt x="926" y="12815"/>
                    <a:pt x="2268" y="14413"/>
                  </a:cubicBezTo>
                  <a:cubicBezTo>
                    <a:pt x="3898" y="16011"/>
                    <a:pt x="6166" y="16905"/>
                    <a:pt x="8434" y="16905"/>
                  </a:cubicBezTo>
                  <a:cubicBezTo>
                    <a:pt x="10734" y="16905"/>
                    <a:pt x="13003" y="16011"/>
                    <a:pt x="14600" y="14413"/>
                  </a:cubicBezTo>
                  <a:cubicBezTo>
                    <a:pt x="16198" y="12815"/>
                    <a:pt x="17124" y="10514"/>
                    <a:pt x="17124" y="8469"/>
                  </a:cubicBezTo>
                  <a:cubicBezTo>
                    <a:pt x="17124" y="5945"/>
                    <a:pt x="15942" y="3900"/>
                    <a:pt x="14600" y="2302"/>
                  </a:cubicBezTo>
                  <a:cubicBezTo>
                    <a:pt x="11150" y="-894"/>
                    <a:pt x="5239" y="-638"/>
                    <a:pt x="2492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4EB9E5CE-18BB-4885-8A95-D8BA381284CE}"/>
                </a:ext>
              </a:extLst>
            </p:cNvPr>
            <p:cNvSpPr/>
            <p:nvPr/>
          </p:nvSpPr>
          <p:spPr>
            <a:xfrm>
              <a:off x="3802825" y="7816443"/>
              <a:ext cx="17124" cy="16991"/>
            </a:xfrm>
            <a:custGeom>
              <a:avLst/>
              <a:gdLst>
                <a:gd name="connsiteX0" fmla="*/ 2524 w 17124"/>
                <a:gd name="connsiteY0" fmla="*/ 2388 h 16991"/>
                <a:gd name="connsiteX1" fmla="*/ 0 w 17124"/>
                <a:gd name="connsiteY1" fmla="*/ 8332 h 16991"/>
                <a:gd name="connsiteX2" fmla="*/ 2268 w 17124"/>
                <a:gd name="connsiteY2" fmla="*/ 14275 h 16991"/>
                <a:gd name="connsiteX3" fmla="*/ 8434 w 17124"/>
                <a:gd name="connsiteY3" fmla="*/ 16992 h 16991"/>
                <a:gd name="connsiteX4" fmla="*/ 14377 w 17124"/>
                <a:gd name="connsiteY4" fmla="*/ 14499 h 16991"/>
                <a:gd name="connsiteX5" fmla="*/ 17124 w 17124"/>
                <a:gd name="connsiteY5" fmla="*/ 8332 h 16991"/>
                <a:gd name="connsiteX6" fmla="*/ 14600 w 17124"/>
                <a:gd name="connsiteY6" fmla="*/ 2388 h 16991"/>
                <a:gd name="connsiteX7" fmla="*/ 2524 w 17124"/>
                <a:gd name="connsiteY7" fmla="*/ 2388 h 1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91">
                  <a:moveTo>
                    <a:pt x="2524" y="2388"/>
                  </a:moveTo>
                  <a:cubicBezTo>
                    <a:pt x="926" y="3986"/>
                    <a:pt x="0" y="6063"/>
                    <a:pt x="0" y="8332"/>
                  </a:cubicBezTo>
                  <a:cubicBezTo>
                    <a:pt x="0" y="10601"/>
                    <a:pt x="926" y="12901"/>
                    <a:pt x="2268" y="14275"/>
                  </a:cubicBezTo>
                  <a:cubicBezTo>
                    <a:pt x="3898" y="16097"/>
                    <a:pt x="6198" y="16992"/>
                    <a:pt x="8434" y="16992"/>
                  </a:cubicBezTo>
                  <a:cubicBezTo>
                    <a:pt x="10734" y="16992"/>
                    <a:pt x="13003" y="16097"/>
                    <a:pt x="14377" y="14499"/>
                  </a:cubicBezTo>
                  <a:cubicBezTo>
                    <a:pt x="16198" y="12901"/>
                    <a:pt x="17124" y="10601"/>
                    <a:pt x="17124" y="8332"/>
                  </a:cubicBezTo>
                  <a:cubicBezTo>
                    <a:pt x="17124" y="6063"/>
                    <a:pt x="16198" y="3986"/>
                    <a:pt x="14600" y="2388"/>
                  </a:cubicBezTo>
                  <a:cubicBezTo>
                    <a:pt x="11405" y="-1031"/>
                    <a:pt x="5271" y="-552"/>
                    <a:pt x="2524" y="238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AEC5ADCA-E56E-473E-A38C-78847C1C173D}"/>
                </a:ext>
              </a:extLst>
            </p:cNvPr>
            <p:cNvSpPr/>
            <p:nvPr/>
          </p:nvSpPr>
          <p:spPr>
            <a:xfrm>
              <a:off x="3717301" y="8188545"/>
              <a:ext cx="17124" cy="17008"/>
            </a:xfrm>
            <a:custGeom>
              <a:avLst/>
              <a:gdLst>
                <a:gd name="connsiteX0" fmla="*/ 14600 w 17124"/>
                <a:gd name="connsiteY0" fmla="*/ 14484 h 17008"/>
                <a:gd name="connsiteX1" fmla="*/ 17124 w 17124"/>
                <a:gd name="connsiteY1" fmla="*/ 8540 h 17008"/>
                <a:gd name="connsiteX2" fmla="*/ 14600 w 17124"/>
                <a:gd name="connsiteY2" fmla="*/ 2373 h 17008"/>
                <a:gd name="connsiteX3" fmla="*/ 2524 w 17124"/>
                <a:gd name="connsiteY3" fmla="*/ 2373 h 17008"/>
                <a:gd name="connsiteX4" fmla="*/ 0 w 17124"/>
                <a:gd name="connsiteY4" fmla="*/ 8540 h 17008"/>
                <a:gd name="connsiteX5" fmla="*/ 2524 w 17124"/>
                <a:gd name="connsiteY5" fmla="*/ 14484 h 17008"/>
                <a:gd name="connsiteX6" fmla="*/ 8434 w 17124"/>
                <a:gd name="connsiteY6" fmla="*/ 17008 h 17008"/>
                <a:gd name="connsiteX7" fmla="*/ 14600 w 17124"/>
                <a:gd name="connsiteY7" fmla="*/ 14484 h 1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8">
                  <a:moveTo>
                    <a:pt x="14600" y="14484"/>
                  </a:moveTo>
                  <a:cubicBezTo>
                    <a:pt x="16198" y="12886"/>
                    <a:pt x="17124" y="10585"/>
                    <a:pt x="17124" y="8540"/>
                  </a:cubicBezTo>
                  <a:cubicBezTo>
                    <a:pt x="17124" y="6048"/>
                    <a:pt x="16198" y="3747"/>
                    <a:pt x="14600" y="2373"/>
                  </a:cubicBezTo>
                  <a:cubicBezTo>
                    <a:pt x="11405" y="-791"/>
                    <a:pt x="5495" y="-791"/>
                    <a:pt x="2524" y="2373"/>
                  </a:cubicBezTo>
                  <a:cubicBezTo>
                    <a:pt x="926" y="4002"/>
                    <a:pt x="0" y="6048"/>
                    <a:pt x="0" y="8540"/>
                  </a:cubicBezTo>
                  <a:cubicBezTo>
                    <a:pt x="0" y="10585"/>
                    <a:pt x="926" y="12886"/>
                    <a:pt x="2524" y="14484"/>
                  </a:cubicBezTo>
                  <a:cubicBezTo>
                    <a:pt x="4121" y="16081"/>
                    <a:pt x="6166" y="17008"/>
                    <a:pt x="8434" y="17008"/>
                  </a:cubicBezTo>
                  <a:cubicBezTo>
                    <a:pt x="10734" y="17008"/>
                    <a:pt x="13003" y="16081"/>
                    <a:pt x="14600" y="1448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251926BF-B0FA-4998-ABF4-7B5DA33BE97E}"/>
                </a:ext>
              </a:extLst>
            </p:cNvPr>
            <p:cNvSpPr/>
            <p:nvPr/>
          </p:nvSpPr>
          <p:spPr>
            <a:xfrm>
              <a:off x="3665992" y="8008882"/>
              <a:ext cx="17092" cy="17114"/>
            </a:xfrm>
            <a:custGeom>
              <a:avLst/>
              <a:gdLst>
                <a:gd name="connsiteX0" fmla="*/ 17092 w 17092"/>
                <a:gd name="connsiteY0" fmla="*/ 8455 h 17114"/>
                <a:gd name="connsiteX1" fmla="*/ 14568 w 17092"/>
                <a:gd name="connsiteY1" fmla="*/ 2288 h 17114"/>
                <a:gd name="connsiteX2" fmla="*/ 2492 w 17092"/>
                <a:gd name="connsiteY2" fmla="*/ 2511 h 17114"/>
                <a:gd name="connsiteX3" fmla="*/ 0 w 17092"/>
                <a:gd name="connsiteY3" fmla="*/ 8455 h 17114"/>
                <a:gd name="connsiteX4" fmla="*/ 2268 w 17092"/>
                <a:gd name="connsiteY4" fmla="*/ 14367 h 17114"/>
                <a:gd name="connsiteX5" fmla="*/ 8434 w 17092"/>
                <a:gd name="connsiteY5" fmla="*/ 17115 h 17114"/>
                <a:gd name="connsiteX6" fmla="*/ 14345 w 17092"/>
                <a:gd name="connsiteY6" fmla="*/ 14590 h 17114"/>
                <a:gd name="connsiteX7" fmla="*/ 17092 w 17092"/>
                <a:gd name="connsiteY7" fmla="*/ 8455 h 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4">
                  <a:moveTo>
                    <a:pt x="17092" y="8455"/>
                  </a:moveTo>
                  <a:cubicBezTo>
                    <a:pt x="17092" y="6154"/>
                    <a:pt x="16166" y="4109"/>
                    <a:pt x="14568" y="2288"/>
                  </a:cubicBezTo>
                  <a:cubicBezTo>
                    <a:pt x="11373" y="-908"/>
                    <a:pt x="5463" y="-684"/>
                    <a:pt x="2492" y="2511"/>
                  </a:cubicBezTo>
                  <a:cubicBezTo>
                    <a:pt x="895" y="4109"/>
                    <a:pt x="0" y="6186"/>
                    <a:pt x="0" y="8455"/>
                  </a:cubicBezTo>
                  <a:cubicBezTo>
                    <a:pt x="0" y="10724"/>
                    <a:pt x="895" y="12993"/>
                    <a:pt x="2268" y="14367"/>
                  </a:cubicBezTo>
                  <a:cubicBezTo>
                    <a:pt x="3866" y="15965"/>
                    <a:pt x="6166" y="17115"/>
                    <a:pt x="8434" y="17115"/>
                  </a:cubicBezTo>
                  <a:cubicBezTo>
                    <a:pt x="10703" y="17115"/>
                    <a:pt x="13003" y="15965"/>
                    <a:pt x="14345" y="14590"/>
                  </a:cubicBezTo>
                  <a:cubicBezTo>
                    <a:pt x="16166" y="12993"/>
                    <a:pt x="17092" y="10724"/>
                    <a:pt x="17092" y="845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58195B5D-10AE-4FEF-A059-BECDDA0FBE22}"/>
                </a:ext>
              </a:extLst>
            </p:cNvPr>
            <p:cNvSpPr/>
            <p:nvPr/>
          </p:nvSpPr>
          <p:spPr>
            <a:xfrm>
              <a:off x="3584557" y="8145769"/>
              <a:ext cx="17347" cy="17123"/>
            </a:xfrm>
            <a:custGeom>
              <a:avLst/>
              <a:gdLst>
                <a:gd name="connsiteX0" fmla="*/ 17348 w 17347"/>
                <a:gd name="connsiteY0" fmla="*/ 8432 h 17123"/>
                <a:gd name="connsiteX1" fmla="*/ 14824 w 17347"/>
                <a:gd name="connsiteY1" fmla="*/ 2520 h 17123"/>
                <a:gd name="connsiteX2" fmla="*/ 2716 w 17347"/>
                <a:gd name="connsiteY2" fmla="*/ 2297 h 17123"/>
                <a:gd name="connsiteX3" fmla="*/ 0 w 17347"/>
                <a:gd name="connsiteY3" fmla="*/ 8432 h 17123"/>
                <a:gd name="connsiteX4" fmla="*/ 2492 w 17347"/>
                <a:gd name="connsiteY4" fmla="*/ 14376 h 17123"/>
                <a:gd name="connsiteX5" fmla="*/ 8658 w 17347"/>
                <a:gd name="connsiteY5" fmla="*/ 17124 h 17123"/>
                <a:gd name="connsiteX6" fmla="*/ 14600 w 17347"/>
                <a:gd name="connsiteY6" fmla="*/ 14600 h 17123"/>
                <a:gd name="connsiteX7" fmla="*/ 17348 w 17347"/>
                <a:gd name="connsiteY7" fmla="*/ 8432 h 1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123">
                  <a:moveTo>
                    <a:pt x="17348" y="8432"/>
                  </a:moveTo>
                  <a:cubicBezTo>
                    <a:pt x="17348" y="6163"/>
                    <a:pt x="16166" y="3895"/>
                    <a:pt x="14824" y="2520"/>
                  </a:cubicBezTo>
                  <a:cubicBezTo>
                    <a:pt x="11405" y="-899"/>
                    <a:pt x="5463" y="-707"/>
                    <a:pt x="2716" y="2297"/>
                  </a:cubicBezTo>
                  <a:cubicBezTo>
                    <a:pt x="1150" y="3863"/>
                    <a:pt x="0" y="6163"/>
                    <a:pt x="0" y="8432"/>
                  </a:cubicBezTo>
                  <a:cubicBezTo>
                    <a:pt x="0" y="10733"/>
                    <a:pt x="1150" y="12970"/>
                    <a:pt x="2492" y="14376"/>
                  </a:cubicBezTo>
                  <a:cubicBezTo>
                    <a:pt x="4121" y="15974"/>
                    <a:pt x="6390" y="17124"/>
                    <a:pt x="8658" y="17124"/>
                  </a:cubicBezTo>
                  <a:cubicBezTo>
                    <a:pt x="10958" y="17124"/>
                    <a:pt x="13003" y="16197"/>
                    <a:pt x="14600" y="14600"/>
                  </a:cubicBezTo>
                  <a:cubicBezTo>
                    <a:pt x="16166" y="12970"/>
                    <a:pt x="17348" y="10701"/>
                    <a:pt x="17348" y="843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B7DB1886-786A-4D46-A500-A98FC1337510}"/>
                </a:ext>
              </a:extLst>
            </p:cNvPr>
            <p:cNvSpPr/>
            <p:nvPr/>
          </p:nvSpPr>
          <p:spPr>
            <a:xfrm>
              <a:off x="3781420" y="8047414"/>
              <a:ext cx="17092" cy="16929"/>
            </a:xfrm>
            <a:custGeom>
              <a:avLst/>
              <a:gdLst>
                <a:gd name="connsiteX0" fmla="*/ 2492 w 17092"/>
                <a:gd name="connsiteY0" fmla="*/ 2326 h 16929"/>
                <a:gd name="connsiteX1" fmla="*/ 0 w 17092"/>
                <a:gd name="connsiteY1" fmla="*/ 8461 h 16929"/>
                <a:gd name="connsiteX2" fmla="*/ 2492 w 17092"/>
                <a:gd name="connsiteY2" fmla="*/ 14373 h 16929"/>
                <a:gd name="connsiteX3" fmla="*/ 8658 w 17092"/>
                <a:gd name="connsiteY3" fmla="*/ 16929 h 16929"/>
                <a:gd name="connsiteX4" fmla="*/ 14568 w 17092"/>
                <a:gd name="connsiteY4" fmla="*/ 14373 h 16929"/>
                <a:gd name="connsiteX5" fmla="*/ 17092 w 17092"/>
                <a:gd name="connsiteY5" fmla="*/ 8461 h 16929"/>
                <a:gd name="connsiteX6" fmla="*/ 14568 w 17092"/>
                <a:gd name="connsiteY6" fmla="*/ 2326 h 16929"/>
                <a:gd name="connsiteX7" fmla="*/ 2492 w 17092"/>
                <a:gd name="connsiteY7" fmla="*/ 2326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29">
                  <a:moveTo>
                    <a:pt x="2492" y="2326"/>
                  </a:moveTo>
                  <a:cubicBezTo>
                    <a:pt x="863" y="3923"/>
                    <a:pt x="0" y="5969"/>
                    <a:pt x="0" y="8461"/>
                  </a:cubicBezTo>
                  <a:cubicBezTo>
                    <a:pt x="0" y="10762"/>
                    <a:pt x="863" y="12807"/>
                    <a:pt x="2492" y="14373"/>
                  </a:cubicBezTo>
                  <a:cubicBezTo>
                    <a:pt x="3866" y="16003"/>
                    <a:pt x="6134" y="16929"/>
                    <a:pt x="8658" y="16929"/>
                  </a:cubicBezTo>
                  <a:cubicBezTo>
                    <a:pt x="10926" y="16929"/>
                    <a:pt x="12971" y="16003"/>
                    <a:pt x="14568" y="14373"/>
                  </a:cubicBezTo>
                  <a:cubicBezTo>
                    <a:pt x="16166" y="12807"/>
                    <a:pt x="17092" y="10762"/>
                    <a:pt x="17092" y="8461"/>
                  </a:cubicBezTo>
                  <a:cubicBezTo>
                    <a:pt x="17092" y="6192"/>
                    <a:pt x="16166" y="3923"/>
                    <a:pt x="14568" y="2326"/>
                  </a:cubicBezTo>
                  <a:cubicBezTo>
                    <a:pt x="11405" y="-902"/>
                    <a:pt x="5463" y="-646"/>
                    <a:pt x="2492" y="232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672D8DFC-F591-4176-A135-5FBF36ABE058}"/>
                </a:ext>
              </a:extLst>
            </p:cNvPr>
            <p:cNvSpPr/>
            <p:nvPr/>
          </p:nvSpPr>
          <p:spPr>
            <a:xfrm>
              <a:off x="3263865" y="8308415"/>
              <a:ext cx="17092" cy="16905"/>
            </a:xfrm>
            <a:custGeom>
              <a:avLst/>
              <a:gdLst>
                <a:gd name="connsiteX0" fmla="*/ 2716 w 17092"/>
                <a:gd name="connsiteY0" fmla="*/ 2302 h 16905"/>
                <a:gd name="connsiteX1" fmla="*/ 0 w 17092"/>
                <a:gd name="connsiteY1" fmla="*/ 8469 h 16905"/>
                <a:gd name="connsiteX2" fmla="*/ 2492 w 17092"/>
                <a:gd name="connsiteY2" fmla="*/ 14381 h 16905"/>
                <a:gd name="connsiteX3" fmla="*/ 8658 w 17092"/>
                <a:gd name="connsiteY3" fmla="*/ 16905 h 16905"/>
                <a:gd name="connsiteX4" fmla="*/ 14568 w 17092"/>
                <a:gd name="connsiteY4" fmla="*/ 14381 h 16905"/>
                <a:gd name="connsiteX5" fmla="*/ 17092 w 17092"/>
                <a:gd name="connsiteY5" fmla="*/ 8469 h 16905"/>
                <a:gd name="connsiteX6" fmla="*/ 14568 w 17092"/>
                <a:gd name="connsiteY6" fmla="*/ 2302 h 16905"/>
                <a:gd name="connsiteX7" fmla="*/ 2716 w 17092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2716" y="2302"/>
                  </a:moveTo>
                  <a:cubicBezTo>
                    <a:pt x="895" y="3900"/>
                    <a:pt x="0" y="6168"/>
                    <a:pt x="0" y="8469"/>
                  </a:cubicBezTo>
                  <a:cubicBezTo>
                    <a:pt x="0" y="10738"/>
                    <a:pt x="895" y="12815"/>
                    <a:pt x="2492" y="14381"/>
                  </a:cubicBezTo>
                  <a:cubicBezTo>
                    <a:pt x="4089" y="15979"/>
                    <a:pt x="6390" y="16905"/>
                    <a:pt x="8658" y="16905"/>
                  </a:cubicBezTo>
                  <a:cubicBezTo>
                    <a:pt x="10703" y="16905"/>
                    <a:pt x="12747" y="15979"/>
                    <a:pt x="14568" y="14381"/>
                  </a:cubicBezTo>
                  <a:cubicBezTo>
                    <a:pt x="16166" y="12815"/>
                    <a:pt x="17092" y="10514"/>
                    <a:pt x="17092" y="8469"/>
                  </a:cubicBezTo>
                  <a:cubicBezTo>
                    <a:pt x="17092" y="6168"/>
                    <a:pt x="16198" y="3900"/>
                    <a:pt x="14568" y="2302"/>
                  </a:cubicBezTo>
                  <a:cubicBezTo>
                    <a:pt x="11405" y="-894"/>
                    <a:pt x="5463" y="-638"/>
                    <a:pt x="2716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9D5243B4-AD5F-42A5-9D75-402D87B13B65}"/>
                </a:ext>
              </a:extLst>
            </p:cNvPr>
            <p:cNvSpPr/>
            <p:nvPr/>
          </p:nvSpPr>
          <p:spPr>
            <a:xfrm>
              <a:off x="3161216" y="8291132"/>
              <a:ext cx="17124" cy="17092"/>
            </a:xfrm>
            <a:custGeom>
              <a:avLst/>
              <a:gdLst>
                <a:gd name="connsiteX0" fmla="*/ 2524 w 17124"/>
                <a:gd name="connsiteY0" fmla="*/ 2457 h 17092"/>
                <a:gd name="connsiteX1" fmla="*/ 0 w 17124"/>
                <a:gd name="connsiteY1" fmla="*/ 8401 h 17092"/>
                <a:gd name="connsiteX2" fmla="*/ 2524 w 17124"/>
                <a:gd name="connsiteY2" fmla="*/ 14568 h 17092"/>
                <a:gd name="connsiteX3" fmla="*/ 8658 w 17124"/>
                <a:gd name="connsiteY3" fmla="*/ 17093 h 17092"/>
                <a:gd name="connsiteX4" fmla="*/ 14600 w 17124"/>
                <a:gd name="connsiteY4" fmla="*/ 14568 h 17092"/>
                <a:gd name="connsiteX5" fmla="*/ 17124 w 17124"/>
                <a:gd name="connsiteY5" fmla="*/ 8401 h 17092"/>
                <a:gd name="connsiteX6" fmla="*/ 14824 w 17124"/>
                <a:gd name="connsiteY6" fmla="*/ 2457 h 17092"/>
                <a:gd name="connsiteX7" fmla="*/ 2524 w 17124"/>
                <a:gd name="connsiteY7" fmla="*/ 2457 h 1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92">
                  <a:moveTo>
                    <a:pt x="2524" y="2457"/>
                  </a:moveTo>
                  <a:cubicBezTo>
                    <a:pt x="926" y="4087"/>
                    <a:pt x="0" y="6356"/>
                    <a:pt x="0" y="8401"/>
                  </a:cubicBezTo>
                  <a:cubicBezTo>
                    <a:pt x="0" y="10702"/>
                    <a:pt x="895" y="12971"/>
                    <a:pt x="2524" y="14568"/>
                  </a:cubicBezTo>
                  <a:cubicBezTo>
                    <a:pt x="4345" y="16166"/>
                    <a:pt x="6390" y="17093"/>
                    <a:pt x="8658" y="17093"/>
                  </a:cubicBezTo>
                  <a:cubicBezTo>
                    <a:pt x="10958" y="17093"/>
                    <a:pt x="13226" y="16166"/>
                    <a:pt x="14600" y="14568"/>
                  </a:cubicBezTo>
                  <a:cubicBezTo>
                    <a:pt x="16198" y="12971"/>
                    <a:pt x="17124" y="10670"/>
                    <a:pt x="17124" y="8401"/>
                  </a:cubicBezTo>
                  <a:cubicBezTo>
                    <a:pt x="17124" y="6356"/>
                    <a:pt x="16198" y="4087"/>
                    <a:pt x="14824" y="2457"/>
                  </a:cubicBezTo>
                  <a:cubicBezTo>
                    <a:pt x="11853" y="-706"/>
                    <a:pt x="5942" y="-930"/>
                    <a:pt x="2524" y="245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6A05E0BB-BF8D-40E2-BCE0-19BBFD0AB52A}"/>
                </a:ext>
              </a:extLst>
            </p:cNvPr>
            <p:cNvSpPr/>
            <p:nvPr/>
          </p:nvSpPr>
          <p:spPr>
            <a:xfrm>
              <a:off x="2698797" y="7170520"/>
              <a:ext cx="1094238" cy="743821"/>
            </a:xfrm>
            <a:custGeom>
              <a:avLst/>
              <a:gdLst>
                <a:gd name="connsiteX0" fmla="*/ 1048854 w 1094238"/>
                <a:gd name="connsiteY0" fmla="*/ 499975 h 743821"/>
                <a:gd name="connsiteX1" fmla="*/ 1093997 w 1094238"/>
                <a:gd name="connsiteY1" fmla="*/ 391232 h 743821"/>
                <a:gd name="connsiteX2" fmla="*/ 1093741 w 1094238"/>
                <a:gd name="connsiteY2" fmla="*/ 363750 h 743821"/>
                <a:gd name="connsiteX3" fmla="*/ 1093741 w 1094238"/>
                <a:gd name="connsiteY3" fmla="*/ 363687 h 743821"/>
                <a:gd name="connsiteX4" fmla="*/ 1089524 w 1094238"/>
                <a:gd name="connsiteY4" fmla="*/ 323551 h 743821"/>
                <a:gd name="connsiteX5" fmla="*/ 1088661 w 1094238"/>
                <a:gd name="connsiteY5" fmla="*/ 317927 h 743821"/>
                <a:gd name="connsiteX6" fmla="*/ 1073167 w 1094238"/>
                <a:gd name="connsiteY6" fmla="*/ 238646 h 743821"/>
                <a:gd name="connsiteX7" fmla="*/ 1065180 w 1094238"/>
                <a:gd name="connsiteY7" fmla="*/ 203336 h 743821"/>
                <a:gd name="connsiteX8" fmla="*/ 1065020 w 1094238"/>
                <a:gd name="connsiteY8" fmla="*/ 202697 h 743821"/>
                <a:gd name="connsiteX9" fmla="*/ 1060356 w 1094238"/>
                <a:gd name="connsiteY9" fmla="*/ 185792 h 743821"/>
                <a:gd name="connsiteX10" fmla="*/ 1057448 w 1094238"/>
                <a:gd name="connsiteY10" fmla="*/ 176461 h 743821"/>
                <a:gd name="connsiteX11" fmla="*/ 1055883 w 1094238"/>
                <a:gd name="connsiteY11" fmla="*/ 171892 h 743821"/>
                <a:gd name="connsiteX12" fmla="*/ 1053615 w 1094238"/>
                <a:gd name="connsiteY12" fmla="*/ 165341 h 743821"/>
                <a:gd name="connsiteX13" fmla="*/ 1051953 w 1094238"/>
                <a:gd name="connsiteY13" fmla="*/ 160771 h 743821"/>
                <a:gd name="connsiteX14" fmla="*/ 1048950 w 1094238"/>
                <a:gd name="connsiteY14" fmla="*/ 153134 h 743821"/>
                <a:gd name="connsiteX15" fmla="*/ 1047672 w 1094238"/>
                <a:gd name="connsiteY15" fmla="*/ 149939 h 743821"/>
                <a:gd name="connsiteX16" fmla="*/ 1043327 w 1094238"/>
                <a:gd name="connsiteY16" fmla="*/ 140096 h 743821"/>
                <a:gd name="connsiteX17" fmla="*/ 1041474 w 1094238"/>
                <a:gd name="connsiteY17" fmla="*/ 136294 h 743821"/>
                <a:gd name="connsiteX18" fmla="*/ 1038120 w 1094238"/>
                <a:gd name="connsiteY18" fmla="*/ 129551 h 743821"/>
                <a:gd name="connsiteX19" fmla="*/ 1036139 w 1094238"/>
                <a:gd name="connsiteY19" fmla="*/ 125749 h 743821"/>
                <a:gd name="connsiteX20" fmla="*/ 1031539 w 1094238"/>
                <a:gd name="connsiteY20" fmla="*/ 117600 h 743821"/>
                <a:gd name="connsiteX21" fmla="*/ 1030516 w 1094238"/>
                <a:gd name="connsiteY21" fmla="*/ 115779 h 743821"/>
                <a:gd name="connsiteX22" fmla="*/ 1024510 w 1094238"/>
                <a:gd name="connsiteY22" fmla="*/ 106352 h 743821"/>
                <a:gd name="connsiteX23" fmla="*/ 1022338 w 1094238"/>
                <a:gd name="connsiteY23" fmla="*/ 103252 h 743821"/>
                <a:gd name="connsiteX24" fmla="*/ 1017609 w 1094238"/>
                <a:gd name="connsiteY24" fmla="*/ 96669 h 743821"/>
                <a:gd name="connsiteX25" fmla="*/ 1015277 w 1094238"/>
                <a:gd name="connsiteY25" fmla="*/ 93602 h 743821"/>
                <a:gd name="connsiteX26" fmla="*/ 1008536 w 1094238"/>
                <a:gd name="connsiteY26" fmla="*/ 85389 h 743821"/>
                <a:gd name="connsiteX27" fmla="*/ 1007897 w 1094238"/>
                <a:gd name="connsiteY27" fmla="*/ 84622 h 743821"/>
                <a:gd name="connsiteX28" fmla="*/ 999942 w 1094238"/>
                <a:gd name="connsiteY28" fmla="*/ 76122 h 743821"/>
                <a:gd name="connsiteX29" fmla="*/ 997354 w 1094238"/>
                <a:gd name="connsiteY29" fmla="*/ 73566 h 743821"/>
                <a:gd name="connsiteX30" fmla="*/ 990997 w 1094238"/>
                <a:gd name="connsiteY30" fmla="*/ 67590 h 743821"/>
                <a:gd name="connsiteX31" fmla="*/ 988249 w 1094238"/>
                <a:gd name="connsiteY31" fmla="*/ 65130 h 743821"/>
                <a:gd name="connsiteX32" fmla="*/ 978952 w 1094238"/>
                <a:gd name="connsiteY32" fmla="*/ 57524 h 743821"/>
                <a:gd name="connsiteX33" fmla="*/ 978793 w 1094238"/>
                <a:gd name="connsiteY33" fmla="*/ 57396 h 743821"/>
                <a:gd name="connsiteX34" fmla="*/ 838829 w 1094238"/>
                <a:gd name="connsiteY34" fmla="*/ 13746 h 743821"/>
                <a:gd name="connsiteX35" fmla="*/ 684361 w 1094238"/>
                <a:gd name="connsiteY35" fmla="*/ 48321 h 743821"/>
                <a:gd name="connsiteX36" fmla="*/ 518424 w 1094238"/>
                <a:gd name="connsiteY36" fmla="*/ 44838 h 743821"/>
                <a:gd name="connsiteX37" fmla="*/ 261116 w 1094238"/>
                <a:gd name="connsiteY37" fmla="*/ 8633 h 743821"/>
                <a:gd name="connsiteX38" fmla="*/ 153579 w 1094238"/>
                <a:gd name="connsiteY38" fmla="*/ 55703 h 743821"/>
                <a:gd name="connsiteX39" fmla="*/ 153100 w 1094238"/>
                <a:gd name="connsiteY39" fmla="*/ 56054 h 743821"/>
                <a:gd name="connsiteX40" fmla="*/ 140353 w 1094238"/>
                <a:gd name="connsiteY40" fmla="*/ 64938 h 743821"/>
                <a:gd name="connsiteX41" fmla="*/ 139331 w 1094238"/>
                <a:gd name="connsiteY41" fmla="*/ 65737 h 743821"/>
                <a:gd name="connsiteX42" fmla="*/ 127638 w 1094238"/>
                <a:gd name="connsiteY42" fmla="*/ 74844 h 743821"/>
                <a:gd name="connsiteX43" fmla="*/ 125945 w 1094238"/>
                <a:gd name="connsiteY43" fmla="*/ 76282 h 743821"/>
                <a:gd name="connsiteX44" fmla="*/ 115434 w 1094238"/>
                <a:gd name="connsiteY44" fmla="*/ 85421 h 743821"/>
                <a:gd name="connsiteX45" fmla="*/ 113101 w 1094238"/>
                <a:gd name="connsiteY45" fmla="*/ 87626 h 743821"/>
                <a:gd name="connsiteX46" fmla="*/ 103741 w 1094238"/>
                <a:gd name="connsiteY46" fmla="*/ 96637 h 743821"/>
                <a:gd name="connsiteX47" fmla="*/ 100802 w 1094238"/>
                <a:gd name="connsiteY47" fmla="*/ 99737 h 743821"/>
                <a:gd name="connsiteX48" fmla="*/ 92655 w 1094238"/>
                <a:gd name="connsiteY48" fmla="*/ 108493 h 743821"/>
                <a:gd name="connsiteX49" fmla="*/ 89173 w 1094238"/>
                <a:gd name="connsiteY49" fmla="*/ 112647 h 743821"/>
                <a:gd name="connsiteX50" fmla="*/ 82208 w 1094238"/>
                <a:gd name="connsiteY50" fmla="*/ 121019 h 743821"/>
                <a:gd name="connsiteX51" fmla="*/ 78055 w 1094238"/>
                <a:gd name="connsiteY51" fmla="*/ 126547 h 743821"/>
                <a:gd name="connsiteX52" fmla="*/ 72368 w 1094238"/>
                <a:gd name="connsiteY52" fmla="*/ 134185 h 743821"/>
                <a:gd name="connsiteX53" fmla="*/ 67640 w 1094238"/>
                <a:gd name="connsiteY53" fmla="*/ 141375 h 743821"/>
                <a:gd name="connsiteX54" fmla="*/ 63263 w 1094238"/>
                <a:gd name="connsiteY54" fmla="*/ 147989 h 743821"/>
                <a:gd name="connsiteX55" fmla="*/ 56777 w 1094238"/>
                <a:gd name="connsiteY55" fmla="*/ 159142 h 743821"/>
                <a:gd name="connsiteX56" fmla="*/ 54892 w 1094238"/>
                <a:gd name="connsiteY56" fmla="*/ 162433 h 743821"/>
                <a:gd name="connsiteX57" fmla="*/ 54797 w 1094238"/>
                <a:gd name="connsiteY57" fmla="*/ 162561 h 743821"/>
                <a:gd name="connsiteX58" fmla="*/ 45372 w 1094238"/>
                <a:gd name="connsiteY58" fmla="*/ 181894 h 743821"/>
                <a:gd name="connsiteX59" fmla="*/ 42720 w 1094238"/>
                <a:gd name="connsiteY59" fmla="*/ 187773 h 743821"/>
                <a:gd name="connsiteX60" fmla="*/ 36427 w 1094238"/>
                <a:gd name="connsiteY60" fmla="*/ 202409 h 743821"/>
                <a:gd name="connsiteX61" fmla="*/ 34031 w 1094238"/>
                <a:gd name="connsiteY61" fmla="*/ 208257 h 743821"/>
                <a:gd name="connsiteX62" fmla="*/ 26587 w 1094238"/>
                <a:gd name="connsiteY62" fmla="*/ 228229 h 743821"/>
                <a:gd name="connsiteX63" fmla="*/ 26171 w 1094238"/>
                <a:gd name="connsiteY63" fmla="*/ 229475 h 743821"/>
                <a:gd name="connsiteX64" fmla="*/ 20101 w 1094238"/>
                <a:gd name="connsiteY64" fmla="*/ 248520 h 743821"/>
                <a:gd name="connsiteX65" fmla="*/ 18280 w 1094238"/>
                <a:gd name="connsiteY65" fmla="*/ 254847 h 743821"/>
                <a:gd name="connsiteX66" fmla="*/ 14319 w 1094238"/>
                <a:gd name="connsiteY66" fmla="*/ 269738 h 743821"/>
                <a:gd name="connsiteX67" fmla="*/ 12753 w 1094238"/>
                <a:gd name="connsiteY67" fmla="*/ 275938 h 743821"/>
                <a:gd name="connsiteX68" fmla="*/ 8376 w 1094238"/>
                <a:gd name="connsiteY68" fmla="*/ 296197 h 743821"/>
                <a:gd name="connsiteX69" fmla="*/ 7897 w 1094238"/>
                <a:gd name="connsiteY69" fmla="*/ 298977 h 743821"/>
                <a:gd name="connsiteX70" fmla="*/ 4990 w 1094238"/>
                <a:gd name="connsiteY70" fmla="*/ 316744 h 743821"/>
                <a:gd name="connsiteX71" fmla="*/ 4031 w 1094238"/>
                <a:gd name="connsiteY71" fmla="*/ 323711 h 743821"/>
                <a:gd name="connsiteX72" fmla="*/ 2370 w 1094238"/>
                <a:gd name="connsiteY72" fmla="*/ 338027 h 743821"/>
                <a:gd name="connsiteX73" fmla="*/ 1699 w 1094238"/>
                <a:gd name="connsiteY73" fmla="*/ 344865 h 743821"/>
                <a:gd name="connsiteX74" fmla="*/ 357 w 1094238"/>
                <a:gd name="connsiteY74" fmla="*/ 364645 h 743821"/>
                <a:gd name="connsiteX75" fmla="*/ 262 w 1094238"/>
                <a:gd name="connsiteY75" fmla="*/ 369343 h 743821"/>
                <a:gd name="connsiteX76" fmla="*/ 6 w 1094238"/>
                <a:gd name="connsiteY76" fmla="*/ 384937 h 743821"/>
                <a:gd name="connsiteX77" fmla="*/ 102 w 1094238"/>
                <a:gd name="connsiteY77" fmla="*/ 392702 h 743821"/>
                <a:gd name="connsiteX78" fmla="*/ 517 w 1094238"/>
                <a:gd name="connsiteY78" fmla="*/ 405708 h 743821"/>
                <a:gd name="connsiteX79" fmla="*/ 933 w 1094238"/>
                <a:gd name="connsiteY79" fmla="*/ 413313 h 743821"/>
                <a:gd name="connsiteX80" fmla="*/ 2498 w 1094238"/>
                <a:gd name="connsiteY80" fmla="*/ 432039 h 743821"/>
                <a:gd name="connsiteX81" fmla="*/ 3361 w 1094238"/>
                <a:gd name="connsiteY81" fmla="*/ 438589 h 743821"/>
                <a:gd name="connsiteX82" fmla="*/ 5150 w 1094238"/>
                <a:gd name="connsiteY82" fmla="*/ 451595 h 743821"/>
                <a:gd name="connsiteX83" fmla="*/ 6587 w 1094238"/>
                <a:gd name="connsiteY83" fmla="*/ 460095 h 743821"/>
                <a:gd name="connsiteX84" fmla="*/ 8760 w 1094238"/>
                <a:gd name="connsiteY84" fmla="*/ 471311 h 743821"/>
                <a:gd name="connsiteX85" fmla="*/ 10517 w 1094238"/>
                <a:gd name="connsiteY85" fmla="*/ 479620 h 743821"/>
                <a:gd name="connsiteX86" fmla="*/ 14702 w 1094238"/>
                <a:gd name="connsiteY86" fmla="*/ 496396 h 743821"/>
                <a:gd name="connsiteX87" fmla="*/ 17162 w 1094238"/>
                <a:gd name="connsiteY87" fmla="*/ 504673 h 743821"/>
                <a:gd name="connsiteX88" fmla="*/ 20453 w 1094238"/>
                <a:gd name="connsiteY88" fmla="*/ 515186 h 743821"/>
                <a:gd name="connsiteX89" fmla="*/ 23520 w 1094238"/>
                <a:gd name="connsiteY89" fmla="*/ 524006 h 743821"/>
                <a:gd name="connsiteX90" fmla="*/ 27034 w 1094238"/>
                <a:gd name="connsiteY90" fmla="*/ 533400 h 743821"/>
                <a:gd name="connsiteX91" fmla="*/ 30452 w 1094238"/>
                <a:gd name="connsiteY91" fmla="*/ 542028 h 743821"/>
                <a:gd name="connsiteX92" fmla="*/ 36650 w 1094238"/>
                <a:gd name="connsiteY92" fmla="*/ 555865 h 743821"/>
                <a:gd name="connsiteX93" fmla="*/ 41506 w 1094238"/>
                <a:gd name="connsiteY93" fmla="*/ 565675 h 743821"/>
                <a:gd name="connsiteX94" fmla="*/ 45979 w 1094238"/>
                <a:gd name="connsiteY94" fmla="*/ 574207 h 743821"/>
                <a:gd name="connsiteX95" fmla="*/ 50835 w 1094238"/>
                <a:gd name="connsiteY95" fmla="*/ 582771 h 743821"/>
                <a:gd name="connsiteX96" fmla="*/ 55595 w 1094238"/>
                <a:gd name="connsiteY96" fmla="*/ 590600 h 743821"/>
                <a:gd name="connsiteX97" fmla="*/ 60803 w 1094238"/>
                <a:gd name="connsiteY97" fmla="*/ 598876 h 743821"/>
                <a:gd name="connsiteX98" fmla="*/ 69397 w 1094238"/>
                <a:gd name="connsiteY98" fmla="*/ 611147 h 743821"/>
                <a:gd name="connsiteX99" fmla="*/ 76202 w 1094238"/>
                <a:gd name="connsiteY99" fmla="*/ 620031 h 743821"/>
                <a:gd name="connsiteX100" fmla="*/ 81920 w 1094238"/>
                <a:gd name="connsiteY100" fmla="*/ 627157 h 743821"/>
                <a:gd name="connsiteX101" fmla="*/ 88470 w 1094238"/>
                <a:gd name="connsiteY101" fmla="*/ 634730 h 743821"/>
                <a:gd name="connsiteX102" fmla="*/ 94636 w 1094238"/>
                <a:gd name="connsiteY102" fmla="*/ 641409 h 743821"/>
                <a:gd name="connsiteX103" fmla="*/ 101441 w 1094238"/>
                <a:gd name="connsiteY103" fmla="*/ 648535 h 743821"/>
                <a:gd name="connsiteX104" fmla="*/ 113517 w 1094238"/>
                <a:gd name="connsiteY104" fmla="*/ 659911 h 743821"/>
                <a:gd name="connsiteX105" fmla="*/ 113613 w 1094238"/>
                <a:gd name="connsiteY105" fmla="*/ 659975 h 743821"/>
                <a:gd name="connsiteX106" fmla="*/ 130066 w 1094238"/>
                <a:gd name="connsiteY106" fmla="*/ 673683 h 743821"/>
                <a:gd name="connsiteX107" fmla="*/ 130609 w 1094238"/>
                <a:gd name="connsiteY107" fmla="*/ 674131 h 743821"/>
                <a:gd name="connsiteX108" fmla="*/ 148116 w 1094238"/>
                <a:gd name="connsiteY108" fmla="*/ 686657 h 743821"/>
                <a:gd name="connsiteX109" fmla="*/ 148851 w 1094238"/>
                <a:gd name="connsiteY109" fmla="*/ 687200 h 743821"/>
                <a:gd name="connsiteX110" fmla="*/ 166806 w 1094238"/>
                <a:gd name="connsiteY110" fmla="*/ 698161 h 743821"/>
                <a:gd name="connsiteX111" fmla="*/ 168371 w 1094238"/>
                <a:gd name="connsiteY111" fmla="*/ 699120 h 743821"/>
                <a:gd name="connsiteX112" fmla="*/ 186262 w 1094238"/>
                <a:gd name="connsiteY112" fmla="*/ 708355 h 743821"/>
                <a:gd name="connsiteX113" fmla="*/ 189105 w 1094238"/>
                <a:gd name="connsiteY113" fmla="*/ 709793 h 743821"/>
                <a:gd name="connsiteX114" fmla="*/ 206485 w 1094238"/>
                <a:gd name="connsiteY114" fmla="*/ 717270 h 743821"/>
                <a:gd name="connsiteX115" fmla="*/ 210990 w 1094238"/>
                <a:gd name="connsiteY115" fmla="*/ 719188 h 743821"/>
                <a:gd name="connsiteX116" fmla="*/ 227411 w 1094238"/>
                <a:gd name="connsiteY116" fmla="*/ 724908 h 743821"/>
                <a:gd name="connsiteX117" fmla="*/ 234088 w 1094238"/>
                <a:gd name="connsiteY117" fmla="*/ 727208 h 743821"/>
                <a:gd name="connsiteX118" fmla="*/ 249231 w 1094238"/>
                <a:gd name="connsiteY118" fmla="*/ 731331 h 743821"/>
                <a:gd name="connsiteX119" fmla="*/ 258305 w 1094238"/>
                <a:gd name="connsiteY119" fmla="*/ 733759 h 743821"/>
                <a:gd name="connsiteX120" fmla="*/ 272170 w 1094238"/>
                <a:gd name="connsiteY120" fmla="*/ 736539 h 743821"/>
                <a:gd name="connsiteX121" fmla="*/ 283543 w 1094238"/>
                <a:gd name="connsiteY121" fmla="*/ 738840 h 743821"/>
                <a:gd name="connsiteX122" fmla="*/ 562544 w 1094238"/>
                <a:gd name="connsiteY122" fmla="*/ 642751 h 743821"/>
                <a:gd name="connsiteX123" fmla="*/ 807456 w 1094238"/>
                <a:gd name="connsiteY123" fmla="*/ 585807 h 743821"/>
                <a:gd name="connsiteX124" fmla="*/ 1048854 w 1094238"/>
                <a:gd name="connsiteY124" fmla="*/ 499975 h 74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094238" h="743821">
                  <a:moveTo>
                    <a:pt x="1048854" y="499975"/>
                  </a:moveTo>
                  <a:cubicBezTo>
                    <a:pt x="1074892" y="470225"/>
                    <a:pt x="1091888" y="433636"/>
                    <a:pt x="1093997" y="391232"/>
                  </a:cubicBezTo>
                  <a:cubicBezTo>
                    <a:pt x="1094444" y="382157"/>
                    <a:pt x="1094220" y="372954"/>
                    <a:pt x="1093741" y="363750"/>
                  </a:cubicBezTo>
                  <a:cubicBezTo>
                    <a:pt x="1093741" y="363719"/>
                    <a:pt x="1093741" y="363687"/>
                    <a:pt x="1093741" y="363687"/>
                  </a:cubicBezTo>
                  <a:cubicBezTo>
                    <a:pt x="1093038" y="350361"/>
                    <a:pt x="1091569" y="336972"/>
                    <a:pt x="1089524" y="323551"/>
                  </a:cubicBezTo>
                  <a:cubicBezTo>
                    <a:pt x="1089236" y="321666"/>
                    <a:pt x="1088981" y="319812"/>
                    <a:pt x="1088661" y="317927"/>
                  </a:cubicBezTo>
                  <a:cubicBezTo>
                    <a:pt x="1084317" y="291116"/>
                    <a:pt x="1078246" y="264402"/>
                    <a:pt x="1073167" y="238646"/>
                  </a:cubicBezTo>
                  <a:cubicBezTo>
                    <a:pt x="1070803" y="226791"/>
                    <a:pt x="1068183" y="214967"/>
                    <a:pt x="1065180" y="203336"/>
                  </a:cubicBezTo>
                  <a:cubicBezTo>
                    <a:pt x="1065148" y="203112"/>
                    <a:pt x="1065084" y="202920"/>
                    <a:pt x="1065020" y="202697"/>
                  </a:cubicBezTo>
                  <a:cubicBezTo>
                    <a:pt x="1063582" y="197040"/>
                    <a:pt x="1062017" y="191384"/>
                    <a:pt x="1060356" y="185792"/>
                  </a:cubicBezTo>
                  <a:cubicBezTo>
                    <a:pt x="1059429" y="182661"/>
                    <a:pt x="1058439" y="179561"/>
                    <a:pt x="1057448" y="176461"/>
                  </a:cubicBezTo>
                  <a:cubicBezTo>
                    <a:pt x="1056937" y="174928"/>
                    <a:pt x="1056426" y="173426"/>
                    <a:pt x="1055883" y="171892"/>
                  </a:cubicBezTo>
                  <a:cubicBezTo>
                    <a:pt x="1055148" y="169687"/>
                    <a:pt x="1054381" y="167514"/>
                    <a:pt x="1053615" y="165341"/>
                  </a:cubicBezTo>
                  <a:cubicBezTo>
                    <a:pt x="1053072" y="163807"/>
                    <a:pt x="1052496" y="162273"/>
                    <a:pt x="1051953" y="160771"/>
                  </a:cubicBezTo>
                  <a:cubicBezTo>
                    <a:pt x="1050963" y="158215"/>
                    <a:pt x="1049973" y="155691"/>
                    <a:pt x="1048950" y="153134"/>
                  </a:cubicBezTo>
                  <a:cubicBezTo>
                    <a:pt x="1048535" y="152080"/>
                    <a:pt x="1048120" y="150993"/>
                    <a:pt x="1047672" y="149939"/>
                  </a:cubicBezTo>
                  <a:cubicBezTo>
                    <a:pt x="1046267" y="146647"/>
                    <a:pt x="1044829" y="143356"/>
                    <a:pt x="1043327" y="140096"/>
                  </a:cubicBezTo>
                  <a:cubicBezTo>
                    <a:pt x="1042720" y="138818"/>
                    <a:pt x="1042113" y="137572"/>
                    <a:pt x="1041474" y="136294"/>
                  </a:cubicBezTo>
                  <a:cubicBezTo>
                    <a:pt x="1040388" y="134025"/>
                    <a:pt x="1039270" y="131788"/>
                    <a:pt x="1038120" y="129551"/>
                  </a:cubicBezTo>
                  <a:cubicBezTo>
                    <a:pt x="1037481" y="128273"/>
                    <a:pt x="1036810" y="127027"/>
                    <a:pt x="1036139" y="125749"/>
                  </a:cubicBezTo>
                  <a:cubicBezTo>
                    <a:pt x="1034670" y="123000"/>
                    <a:pt x="1033136" y="120316"/>
                    <a:pt x="1031539" y="117600"/>
                  </a:cubicBezTo>
                  <a:cubicBezTo>
                    <a:pt x="1031187" y="116993"/>
                    <a:pt x="1030868" y="116386"/>
                    <a:pt x="1030516" y="115779"/>
                  </a:cubicBezTo>
                  <a:cubicBezTo>
                    <a:pt x="1028599" y="112583"/>
                    <a:pt x="1026587" y="109451"/>
                    <a:pt x="1024510" y="106352"/>
                  </a:cubicBezTo>
                  <a:cubicBezTo>
                    <a:pt x="1023807" y="105329"/>
                    <a:pt x="1023072" y="104275"/>
                    <a:pt x="1022338" y="103252"/>
                  </a:cubicBezTo>
                  <a:cubicBezTo>
                    <a:pt x="1020804" y="101047"/>
                    <a:pt x="1019239" y="98842"/>
                    <a:pt x="1017609" y="96669"/>
                  </a:cubicBezTo>
                  <a:cubicBezTo>
                    <a:pt x="1016843" y="95647"/>
                    <a:pt x="1016076" y="94624"/>
                    <a:pt x="1015277" y="93602"/>
                  </a:cubicBezTo>
                  <a:cubicBezTo>
                    <a:pt x="1013105" y="90822"/>
                    <a:pt x="1010868" y="88073"/>
                    <a:pt x="1008536" y="85389"/>
                  </a:cubicBezTo>
                  <a:cubicBezTo>
                    <a:pt x="1008313" y="85134"/>
                    <a:pt x="1008121" y="84878"/>
                    <a:pt x="1007897" y="84622"/>
                  </a:cubicBezTo>
                  <a:cubicBezTo>
                    <a:pt x="1005341" y="81714"/>
                    <a:pt x="1002690" y="78902"/>
                    <a:pt x="999942" y="76122"/>
                  </a:cubicBezTo>
                  <a:cubicBezTo>
                    <a:pt x="999112" y="75259"/>
                    <a:pt x="998217" y="74397"/>
                    <a:pt x="997354" y="73566"/>
                  </a:cubicBezTo>
                  <a:cubicBezTo>
                    <a:pt x="995278" y="71521"/>
                    <a:pt x="993169" y="69539"/>
                    <a:pt x="990997" y="67590"/>
                  </a:cubicBezTo>
                  <a:cubicBezTo>
                    <a:pt x="990070" y="66759"/>
                    <a:pt x="989176" y="65929"/>
                    <a:pt x="988249" y="65130"/>
                  </a:cubicBezTo>
                  <a:cubicBezTo>
                    <a:pt x="985246" y="62541"/>
                    <a:pt x="982179" y="59985"/>
                    <a:pt x="978952" y="57524"/>
                  </a:cubicBezTo>
                  <a:cubicBezTo>
                    <a:pt x="978889" y="57492"/>
                    <a:pt x="978857" y="57460"/>
                    <a:pt x="978793" y="57396"/>
                  </a:cubicBezTo>
                  <a:cubicBezTo>
                    <a:pt x="938794" y="26847"/>
                    <a:pt x="888859" y="12723"/>
                    <a:pt x="838829" y="13746"/>
                  </a:cubicBezTo>
                  <a:cubicBezTo>
                    <a:pt x="784550" y="14832"/>
                    <a:pt x="737267" y="40652"/>
                    <a:pt x="684361" y="48321"/>
                  </a:cubicBezTo>
                  <a:cubicBezTo>
                    <a:pt x="625194" y="56885"/>
                    <a:pt x="576729" y="63596"/>
                    <a:pt x="518424" y="44838"/>
                  </a:cubicBezTo>
                  <a:cubicBezTo>
                    <a:pt x="427884" y="15695"/>
                    <a:pt x="357503" y="-15525"/>
                    <a:pt x="261116" y="8633"/>
                  </a:cubicBezTo>
                  <a:cubicBezTo>
                    <a:pt x="222651" y="18283"/>
                    <a:pt x="186134" y="34133"/>
                    <a:pt x="153579" y="55703"/>
                  </a:cubicBezTo>
                  <a:cubicBezTo>
                    <a:pt x="153420" y="55799"/>
                    <a:pt x="153260" y="55927"/>
                    <a:pt x="153100" y="56054"/>
                  </a:cubicBezTo>
                  <a:cubicBezTo>
                    <a:pt x="148787" y="58898"/>
                    <a:pt x="144538" y="61870"/>
                    <a:pt x="140353" y="64938"/>
                  </a:cubicBezTo>
                  <a:cubicBezTo>
                    <a:pt x="140002" y="65194"/>
                    <a:pt x="139650" y="65481"/>
                    <a:pt x="139331" y="65737"/>
                  </a:cubicBezTo>
                  <a:cubicBezTo>
                    <a:pt x="135369" y="68709"/>
                    <a:pt x="131440" y="71712"/>
                    <a:pt x="127638" y="74844"/>
                  </a:cubicBezTo>
                  <a:cubicBezTo>
                    <a:pt x="127063" y="75323"/>
                    <a:pt x="126520" y="75803"/>
                    <a:pt x="125945" y="76282"/>
                  </a:cubicBezTo>
                  <a:cubicBezTo>
                    <a:pt x="122398" y="79254"/>
                    <a:pt x="118852" y="82290"/>
                    <a:pt x="115434" y="85421"/>
                  </a:cubicBezTo>
                  <a:cubicBezTo>
                    <a:pt x="114635" y="86124"/>
                    <a:pt x="113868" y="86891"/>
                    <a:pt x="113101" y="87626"/>
                  </a:cubicBezTo>
                  <a:cubicBezTo>
                    <a:pt x="109939" y="90566"/>
                    <a:pt x="106776" y="93538"/>
                    <a:pt x="103741" y="96637"/>
                  </a:cubicBezTo>
                  <a:cubicBezTo>
                    <a:pt x="102750" y="97628"/>
                    <a:pt x="101792" y="98715"/>
                    <a:pt x="100802" y="99737"/>
                  </a:cubicBezTo>
                  <a:cubicBezTo>
                    <a:pt x="98054" y="102613"/>
                    <a:pt x="95307" y="105489"/>
                    <a:pt x="92655" y="108493"/>
                  </a:cubicBezTo>
                  <a:cubicBezTo>
                    <a:pt x="91473" y="109835"/>
                    <a:pt x="90355" y="111273"/>
                    <a:pt x="89173" y="112647"/>
                  </a:cubicBezTo>
                  <a:cubicBezTo>
                    <a:pt x="86840" y="115395"/>
                    <a:pt x="84444" y="118143"/>
                    <a:pt x="82208" y="121019"/>
                  </a:cubicBezTo>
                  <a:cubicBezTo>
                    <a:pt x="80770" y="122809"/>
                    <a:pt x="79460" y="124694"/>
                    <a:pt x="78055" y="126547"/>
                  </a:cubicBezTo>
                  <a:cubicBezTo>
                    <a:pt x="76138" y="129072"/>
                    <a:pt x="74189" y="131564"/>
                    <a:pt x="72368" y="134185"/>
                  </a:cubicBezTo>
                  <a:cubicBezTo>
                    <a:pt x="70739" y="136517"/>
                    <a:pt x="69205" y="138978"/>
                    <a:pt x="67640" y="141375"/>
                  </a:cubicBezTo>
                  <a:cubicBezTo>
                    <a:pt x="66170" y="143580"/>
                    <a:pt x="64637" y="145752"/>
                    <a:pt x="63263" y="147989"/>
                  </a:cubicBezTo>
                  <a:cubicBezTo>
                    <a:pt x="60995" y="151632"/>
                    <a:pt x="58886" y="155371"/>
                    <a:pt x="56777" y="159142"/>
                  </a:cubicBezTo>
                  <a:cubicBezTo>
                    <a:pt x="56170" y="160260"/>
                    <a:pt x="55499" y="161315"/>
                    <a:pt x="54892" y="162433"/>
                  </a:cubicBezTo>
                  <a:cubicBezTo>
                    <a:pt x="54861" y="162465"/>
                    <a:pt x="54829" y="162529"/>
                    <a:pt x="54797" y="162561"/>
                  </a:cubicBezTo>
                  <a:cubicBezTo>
                    <a:pt x="51506" y="168952"/>
                    <a:pt x="48375" y="175407"/>
                    <a:pt x="45372" y="181894"/>
                  </a:cubicBezTo>
                  <a:cubicBezTo>
                    <a:pt x="44446" y="183843"/>
                    <a:pt x="43583" y="185792"/>
                    <a:pt x="42720" y="187773"/>
                  </a:cubicBezTo>
                  <a:cubicBezTo>
                    <a:pt x="40516" y="192631"/>
                    <a:pt x="38439" y="197488"/>
                    <a:pt x="36427" y="202409"/>
                  </a:cubicBezTo>
                  <a:cubicBezTo>
                    <a:pt x="35628" y="204358"/>
                    <a:pt x="34797" y="206307"/>
                    <a:pt x="34031" y="208257"/>
                  </a:cubicBezTo>
                  <a:cubicBezTo>
                    <a:pt x="31411" y="214903"/>
                    <a:pt x="28887" y="221550"/>
                    <a:pt x="26587" y="228229"/>
                  </a:cubicBezTo>
                  <a:cubicBezTo>
                    <a:pt x="26427" y="228644"/>
                    <a:pt x="26299" y="229060"/>
                    <a:pt x="26171" y="229475"/>
                  </a:cubicBezTo>
                  <a:cubicBezTo>
                    <a:pt x="23999" y="235802"/>
                    <a:pt x="21986" y="242161"/>
                    <a:pt x="20101" y="248520"/>
                  </a:cubicBezTo>
                  <a:cubicBezTo>
                    <a:pt x="19462" y="250597"/>
                    <a:pt x="18887" y="252738"/>
                    <a:pt x="18280" y="254847"/>
                  </a:cubicBezTo>
                  <a:cubicBezTo>
                    <a:pt x="16875" y="259800"/>
                    <a:pt x="15533" y="264753"/>
                    <a:pt x="14319" y="269738"/>
                  </a:cubicBezTo>
                  <a:cubicBezTo>
                    <a:pt x="13776" y="271816"/>
                    <a:pt x="13264" y="273893"/>
                    <a:pt x="12753" y="275938"/>
                  </a:cubicBezTo>
                  <a:cubicBezTo>
                    <a:pt x="11188" y="282680"/>
                    <a:pt x="9686" y="289423"/>
                    <a:pt x="8376" y="296197"/>
                  </a:cubicBezTo>
                  <a:cubicBezTo>
                    <a:pt x="8217" y="297124"/>
                    <a:pt x="8089" y="298051"/>
                    <a:pt x="7897" y="298977"/>
                  </a:cubicBezTo>
                  <a:cubicBezTo>
                    <a:pt x="6811" y="304921"/>
                    <a:pt x="5853" y="310833"/>
                    <a:pt x="4990" y="316744"/>
                  </a:cubicBezTo>
                  <a:cubicBezTo>
                    <a:pt x="4638" y="319077"/>
                    <a:pt x="4319" y="321378"/>
                    <a:pt x="4031" y="323711"/>
                  </a:cubicBezTo>
                  <a:cubicBezTo>
                    <a:pt x="3393" y="328472"/>
                    <a:pt x="2849" y="333265"/>
                    <a:pt x="2370" y="338027"/>
                  </a:cubicBezTo>
                  <a:cubicBezTo>
                    <a:pt x="2147" y="340295"/>
                    <a:pt x="1891" y="342564"/>
                    <a:pt x="1699" y="344865"/>
                  </a:cubicBezTo>
                  <a:cubicBezTo>
                    <a:pt x="1124" y="351448"/>
                    <a:pt x="645" y="358062"/>
                    <a:pt x="357" y="364645"/>
                  </a:cubicBezTo>
                  <a:cubicBezTo>
                    <a:pt x="294" y="366211"/>
                    <a:pt x="294" y="367777"/>
                    <a:pt x="262" y="369343"/>
                  </a:cubicBezTo>
                  <a:cubicBezTo>
                    <a:pt x="70" y="374551"/>
                    <a:pt x="-26" y="379760"/>
                    <a:pt x="6" y="384937"/>
                  </a:cubicBezTo>
                  <a:cubicBezTo>
                    <a:pt x="6" y="387525"/>
                    <a:pt x="38" y="390113"/>
                    <a:pt x="102" y="392702"/>
                  </a:cubicBezTo>
                  <a:cubicBezTo>
                    <a:pt x="166" y="397048"/>
                    <a:pt x="326" y="401394"/>
                    <a:pt x="517" y="405708"/>
                  </a:cubicBezTo>
                  <a:cubicBezTo>
                    <a:pt x="645" y="408232"/>
                    <a:pt x="741" y="410788"/>
                    <a:pt x="933" y="413313"/>
                  </a:cubicBezTo>
                  <a:cubicBezTo>
                    <a:pt x="1316" y="419576"/>
                    <a:pt x="1827" y="425807"/>
                    <a:pt x="2498" y="432039"/>
                  </a:cubicBezTo>
                  <a:cubicBezTo>
                    <a:pt x="2754" y="434212"/>
                    <a:pt x="3073" y="436385"/>
                    <a:pt x="3361" y="438589"/>
                  </a:cubicBezTo>
                  <a:cubicBezTo>
                    <a:pt x="3904" y="442935"/>
                    <a:pt x="4479" y="447281"/>
                    <a:pt x="5150" y="451595"/>
                  </a:cubicBezTo>
                  <a:cubicBezTo>
                    <a:pt x="5597" y="454439"/>
                    <a:pt x="6076" y="457251"/>
                    <a:pt x="6587" y="460095"/>
                  </a:cubicBezTo>
                  <a:cubicBezTo>
                    <a:pt x="7258" y="463834"/>
                    <a:pt x="7993" y="467573"/>
                    <a:pt x="8760" y="471311"/>
                  </a:cubicBezTo>
                  <a:cubicBezTo>
                    <a:pt x="9335" y="474060"/>
                    <a:pt x="9878" y="476840"/>
                    <a:pt x="10517" y="479620"/>
                  </a:cubicBezTo>
                  <a:cubicBezTo>
                    <a:pt x="11795" y="485244"/>
                    <a:pt x="13201" y="490836"/>
                    <a:pt x="14702" y="496396"/>
                  </a:cubicBezTo>
                  <a:cubicBezTo>
                    <a:pt x="15469" y="499176"/>
                    <a:pt x="16331" y="501925"/>
                    <a:pt x="17162" y="504673"/>
                  </a:cubicBezTo>
                  <a:cubicBezTo>
                    <a:pt x="18216" y="508188"/>
                    <a:pt x="19303" y="511703"/>
                    <a:pt x="20453" y="515186"/>
                  </a:cubicBezTo>
                  <a:cubicBezTo>
                    <a:pt x="21443" y="518126"/>
                    <a:pt x="22465" y="521066"/>
                    <a:pt x="23520" y="524006"/>
                  </a:cubicBezTo>
                  <a:cubicBezTo>
                    <a:pt x="24638" y="527169"/>
                    <a:pt x="25820" y="530301"/>
                    <a:pt x="27034" y="533400"/>
                  </a:cubicBezTo>
                  <a:cubicBezTo>
                    <a:pt x="28184" y="536276"/>
                    <a:pt x="29270" y="539184"/>
                    <a:pt x="30452" y="542028"/>
                  </a:cubicBezTo>
                  <a:cubicBezTo>
                    <a:pt x="32433" y="546694"/>
                    <a:pt x="34510" y="551295"/>
                    <a:pt x="36650" y="555865"/>
                  </a:cubicBezTo>
                  <a:cubicBezTo>
                    <a:pt x="38216" y="559188"/>
                    <a:pt x="39877" y="562416"/>
                    <a:pt x="41506" y="565675"/>
                  </a:cubicBezTo>
                  <a:cubicBezTo>
                    <a:pt x="42976" y="568551"/>
                    <a:pt x="44446" y="571395"/>
                    <a:pt x="45979" y="574207"/>
                  </a:cubicBezTo>
                  <a:cubicBezTo>
                    <a:pt x="47544" y="577083"/>
                    <a:pt x="49174" y="579959"/>
                    <a:pt x="50835" y="582771"/>
                  </a:cubicBezTo>
                  <a:cubicBezTo>
                    <a:pt x="52369" y="585423"/>
                    <a:pt x="53966" y="588012"/>
                    <a:pt x="55595" y="590600"/>
                  </a:cubicBezTo>
                  <a:cubicBezTo>
                    <a:pt x="57321" y="593380"/>
                    <a:pt x="59014" y="596160"/>
                    <a:pt x="60803" y="598876"/>
                  </a:cubicBezTo>
                  <a:cubicBezTo>
                    <a:pt x="63550" y="603031"/>
                    <a:pt x="66426" y="607121"/>
                    <a:pt x="69397" y="611147"/>
                  </a:cubicBezTo>
                  <a:cubicBezTo>
                    <a:pt x="71601" y="614151"/>
                    <a:pt x="73901" y="617091"/>
                    <a:pt x="76202" y="620031"/>
                  </a:cubicBezTo>
                  <a:cubicBezTo>
                    <a:pt x="78087" y="622427"/>
                    <a:pt x="79972" y="624824"/>
                    <a:pt x="81920" y="627157"/>
                  </a:cubicBezTo>
                  <a:cubicBezTo>
                    <a:pt x="84061" y="629713"/>
                    <a:pt x="86265" y="632238"/>
                    <a:pt x="88470" y="634730"/>
                  </a:cubicBezTo>
                  <a:cubicBezTo>
                    <a:pt x="90482" y="636999"/>
                    <a:pt x="92559" y="639204"/>
                    <a:pt x="94636" y="641409"/>
                  </a:cubicBezTo>
                  <a:cubicBezTo>
                    <a:pt x="96904" y="643805"/>
                    <a:pt x="99108" y="646202"/>
                    <a:pt x="101441" y="648535"/>
                  </a:cubicBezTo>
                  <a:cubicBezTo>
                    <a:pt x="105370" y="652433"/>
                    <a:pt x="109364" y="656204"/>
                    <a:pt x="113517" y="659911"/>
                  </a:cubicBezTo>
                  <a:cubicBezTo>
                    <a:pt x="113549" y="659943"/>
                    <a:pt x="113581" y="659943"/>
                    <a:pt x="113613" y="659975"/>
                  </a:cubicBezTo>
                  <a:cubicBezTo>
                    <a:pt x="118916" y="664736"/>
                    <a:pt x="124411" y="669306"/>
                    <a:pt x="130066" y="673683"/>
                  </a:cubicBezTo>
                  <a:cubicBezTo>
                    <a:pt x="130257" y="673843"/>
                    <a:pt x="130417" y="674003"/>
                    <a:pt x="130609" y="674131"/>
                  </a:cubicBezTo>
                  <a:cubicBezTo>
                    <a:pt x="136264" y="678477"/>
                    <a:pt x="142078" y="682663"/>
                    <a:pt x="148116" y="686657"/>
                  </a:cubicBezTo>
                  <a:cubicBezTo>
                    <a:pt x="148372" y="686817"/>
                    <a:pt x="148596" y="687009"/>
                    <a:pt x="148851" y="687200"/>
                  </a:cubicBezTo>
                  <a:cubicBezTo>
                    <a:pt x="154666" y="691035"/>
                    <a:pt x="160672" y="694678"/>
                    <a:pt x="166806" y="698161"/>
                  </a:cubicBezTo>
                  <a:cubicBezTo>
                    <a:pt x="167349" y="698449"/>
                    <a:pt x="167828" y="698800"/>
                    <a:pt x="168371" y="699120"/>
                  </a:cubicBezTo>
                  <a:cubicBezTo>
                    <a:pt x="174154" y="702379"/>
                    <a:pt x="180160" y="705415"/>
                    <a:pt x="186262" y="708355"/>
                  </a:cubicBezTo>
                  <a:cubicBezTo>
                    <a:pt x="187221" y="708834"/>
                    <a:pt x="188115" y="709345"/>
                    <a:pt x="189105" y="709793"/>
                  </a:cubicBezTo>
                  <a:cubicBezTo>
                    <a:pt x="194728" y="712445"/>
                    <a:pt x="200575" y="714874"/>
                    <a:pt x="206485" y="717270"/>
                  </a:cubicBezTo>
                  <a:cubicBezTo>
                    <a:pt x="207987" y="717877"/>
                    <a:pt x="209456" y="718580"/>
                    <a:pt x="210990" y="719188"/>
                  </a:cubicBezTo>
                  <a:cubicBezTo>
                    <a:pt x="216325" y="721233"/>
                    <a:pt x="221884" y="723086"/>
                    <a:pt x="227411" y="724908"/>
                  </a:cubicBezTo>
                  <a:cubicBezTo>
                    <a:pt x="229647" y="725643"/>
                    <a:pt x="231788" y="726505"/>
                    <a:pt x="234088" y="727208"/>
                  </a:cubicBezTo>
                  <a:cubicBezTo>
                    <a:pt x="239008" y="728710"/>
                    <a:pt x="244152" y="729988"/>
                    <a:pt x="249231" y="731331"/>
                  </a:cubicBezTo>
                  <a:cubicBezTo>
                    <a:pt x="252266" y="732097"/>
                    <a:pt x="255206" y="733024"/>
                    <a:pt x="258305" y="733759"/>
                  </a:cubicBezTo>
                  <a:cubicBezTo>
                    <a:pt x="262809" y="734814"/>
                    <a:pt x="267537" y="735613"/>
                    <a:pt x="272170" y="736539"/>
                  </a:cubicBezTo>
                  <a:cubicBezTo>
                    <a:pt x="275972" y="737306"/>
                    <a:pt x="279646" y="738169"/>
                    <a:pt x="283543" y="738840"/>
                  </a:cubicBezTo>
                  <a:cubicBezTo>
                    <a:pt x="397885" y="757118"/>
                    <a:pt x="484783" y="725099"/>
                    <a:pt x="562544" y="642751"/>
                  </a:cubicBezTo>
                  <a:cubicBezTo>
                    <a:pt x="649442" y="546694"/>
                    <a:pt x="647813" y="562991"/>
                    <a:pt x="807456" y="585807"/>
                  </a:cubicBezTo>
                  <a:cubicBezTo>
                    <a:pt x="890457" y="597694"/>
                    <a:pt x="991572" y="565419"/>
                    <a:pt x="1048854" y="499975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2498CB48-FC25-499A-8C7D-AF9C6BBB2ADA}"/>
                </a:ext>
              </a:extLst>
            </p:cNvPr>
            <p:cNvSpPr/>
            <p:nvPr/>
          </p:nvSpPr>
          <p:spPr>
            <a:xfrm>
              <a:off x="3932828" y="8989132"/>
              <a:ext cx="363030" cy="159275"/>
            </a:xfrm>
            <a:custGeom>
              <a:avLst/>
              <a:gdLst>
                <a:gd name="connsiteX0" fmla="*/ 250240 w 363030"/>
                <a:gd name="connsiteY0" fmla="*/ 2613 h 159275"/>
                <a:gd name="connsiteX1" fmla="*/ 242860 w 363030"/>
                <a:gd name="connsiteY1" fmla="*/ 184 h 159275"/>
                <a:gd name="connsiteX2" fmla="*/ 112034 w 363030"/>
                <a:gd name="connsiteY2" fmla="*/ 45433 h 159275"/>
                <a:gd name="connsiteX3" fmla="*/ 7021 w 363030"/>
                <a:gd name="connsiteY3" fmla="*/ 12072 h 159275"/>
                <a:gd name="connsiteX4" fmla="*/ 3507 w 363030"/>
                <a:gd name="connsiteY4" fmla="*/ 125097 h 159275"/>
                <a:gd name="connsiteX5" fmla="*/ 91364 w 363030"/>
                <a:gd name="connsiteY5" fmla="*/ 155167 h 159275"/>
                <a:gd name="connsiteX6" fmla="*/ 320206 w 363030"/>
                <a:gd name="connsiteY6" fmla="*/ 149830 h 159275"/>
                <a:gd name="connsiteX7" fmla="*/ 362889 w 363030"/>
                <a:gd name="connsiteY7" fmla="*/ 110302 h 159275"/>
                <a:gd name="connsiteX8" fmla="*/ 250240 w 363030"/>
                <a:gd name="connsiteY8" fmla="*/ 2613 h 1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30" h="159275">
                  <a:moveTo>
                    <a:pt x="250240" y="2613"/>
                  </a:moveTo>
                  <a:cubicBezTo>
                    <a:pt x="247908" y="1207"/>
                    <a:pt x="245416" y="536"/>
                    <a:pt x="242860" y="184"/>
                  </a:cubicBezTo>
                  <a:cubicBezTo>
                    <a:pt x="216184" y="-3363"/>
                    <a:pt x="176984" y="45433"/>
                    <a:pt x="112034" y="45433"/>
                  </a:cubicBezTo>
                  <a:cubicBezTo>
                    <a:pt x="40822" y="45433"/>
                    <a:pt x="7021" y="12072"/>
                    <a:pt x="7021" y="12072"/>
                  </a:cubicBezTo>
                  <a:cubicBezTo>
                    <a:pt x="7021" y="41982"/>
                    <a:pt x="-6077" y="97328"/>
                    <a:pt x="3507" y="125097"/>
                  </a:cubicBezTo>
                  <a:cubicBezTo>
                    <a:pt x="13123" y="156062"/>
                    <a:pt x="62962" y="152738"/>
                    <a:pt x="91364" y="155167"/>
                  </a:cubicBezTo>
                  <a:cubicBezTo>
                    <a:pt x="170115" y="161909"/>
                    <a:pt x="255064" y="160503"/>
                    <a:pt x="320206" y="149830"/>
                  </a:cubicBezTo>
                  <a:cubicBezTo>
                    <a:pt x="342602" y="146603"/>
                    <a:pt x="365029" y="138071"/>
                    <a:pt x="362889" y="110302"/>
                  </a:cubicBezTo>
                  <a:cubicBezTo>
                    <a:pt x="361834" y="91097"/>
                    <a:pt x="269473" y="13286"/>
                    <a:pt x="250240" y="2613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A1CD3163-950D-4E0D-B68B-A439C66BACE3}"/>
                </a:ext>
              </a:extLst>
            </p:cNvPr>
            <p:cNvSpPr/>
            <p:nvPr/>
          </p:nvSpPr>
          <p:spPr>
            <a:xfrm>
              <a:off x="2916098" y="9001204"/>
              <a:ext cx="358939" cy="180119"/>
            </a:xfrm>
            <a:custGeom>
              <a:avLst/>
              <a:gdLst>
                <a:gd name="connsiteX0" fmla="*/ 262338 w 358939"/>
                <a:gd name="connsiteY0" fmla="*/ 24478 h 180119"/>
                <a:gd name="connsiteX1" fmla="*/ 119499 w 358939"/>
                <a:gd name="connsiteY1" fmla="*/ 47645 h 180119"/>
                <a:gd name="connsiteX2" fmla="*/ 20141 w 358939"/>
                <a:gd name="connsiteY2" fmla="*/ 0 h 180119"/>
                <a:gd name="connsiteX3" fmla="*/ 973 w 358939"/>
                <a:gd name="connsiteY3" fmla="*/ 111428 h 180119"/>
                <a:gd name="connsiteX4" fmla="*/ 83781 w 358939"/>
                <a:gd name="connsiteY4" fmla="*/ 153417 h 180119"/>
                <a:gd name="connsiteX5" fmla="*/ 311122 w 358939"/>
                <a:gd name="connsiteY5" fmla="*/ 179971 h 180119"/>
                <a:gd name="connsiteX6" fmla="*/ 358916 w 358939"/>
                <a:gd name="connsiteY6" fmla="*/ 146802 h 180119"/>
                <a:gd name="connsiteX7" fmla="*/ 262338 w 358939"/>
                <a:gd name="connsiteY7" fmla="*/ 24478 h 18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939" h="180119">
                  <a:moveTo>
                    <a:pt x="262338" y="24478"/>
                  </a:moveTo>
                  <a:cubicBezTo>
                    <a:pt x="238122" y="4889"/>
                    <a:pt x="190040" y="57551"/>
                    <a:pt x="119499" y="47645"/>
                  </a:cubicBezTo>
                  <a:cubicBezTo>
                    <a:pt x="48990" y="37739"/>
                    <a:pt x="20173" y="0"/>
                    <a:pt x="20141" y="0"/>
                  </a:cubicBezTo>
                  <a:cubicBezTo>
                    <a:pt x="15988" y="29622"/>
                    <a:pt x="-4682" y="82604"/>
                    <a:pt x="973" y="111428"/>
                  </a:cubicBezTo>
                  <a:cubicBezTo>
                    <a:pt x="6180" y="143447"/>
                    <a:pt x="55987" y="147058"/>
                    <a:pt x="83781" y="153417"/>
                  </a:cubicBezTo>
                  <a:cubicBezTo>
                    <a:pt x="160840" y="171056"/>
                    <a:pt x="245150" y="181505"/>
                    <a:pt x="311122" y="179971"/>
                  </a:cubicBezTo>
                  <a:cubicBezTo>
                    <a:pt x="333773" y="179939"/>
                    <a:pt x="357159" y="174603"/>
                    <a:pt x="358916" y="146802"/>
                  </a:cubicBezTo>
                  <a:cubicBezTo>
                    <a:pt x="360514" y="127629"/>
                    <a:pt x="279877" y="37739"/>
                    <a:pt x="262338" y="24478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69906952-766B-4C2D-A5E3-ABA1AAD3353D}"/>
                </a:ext>
              </a:extLst>
            </p:cNvPr>
            <p:cNvSpPr/>
            <p:nvPr/>
          </p:nvSpPr>
          <p:spPr>
            <a:xfrm>
              <a:off x="3375171" y="6695789"/>
              <a:ext cx="13387" cy="16787"/>
            </a:xfrm>
            <a:custGeom>
              <a:avLst/>
              <a:gdLst>
                <a:gd name="connsiteX0" fmla="*/ 8434 w 13387"/>
                <a:gd name="connsiteY0" fmla="*/ 16787 h 16787"/>
                <a:gd name="connsiteX1" fmla="*/ 13226 w 13387"/>
                <a:gd name="connsiteY1" fmla="*/ 15157 h 16787"/>
                <a:gd name="connsiteX2" fmla="*/ 13354 w 13387"/>
                <a:gd name="connsiteY2" fmla="*/ 1704 h 16787"/>
                <a:gd name="connsiteX3" fmla="*/ 2524 w 13387"/>
                <a:gd name="connsiteY3" fmla="*/ 2184 h 16787"/>
                <a:gd name="connsiteX4" fmla="*/ 0 w 13387"/>
                <a:gd name="connsiteY4" fmla="*/ 8351 h 16787"/>
                <a:gd name="connsiteX5" fmla="*/ 2524 w 13387"/>
                <a:gd name="connsiteY5" fmla="*/ 14263 h 16787"/>
                <a:gd name="connsiteX6" fmla="*/ 8434 w 13387"/>
                <a:gd name="connsiteY6" fmla="*/ 16787 h 1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87" h="16787">
                  <a:moveTo>
                    <a:pt x="8434" y="16787"/>
                  </a:moveTo>
                  <a:cubicBezTo>
                    <a:pt x="10159" y="16787"/>
                    <a:pt x="11821" y="16116"/>
                    <a:pt x="13226" y="15157"/>
                  </a:cubicBezTo>
                  <a:cubicBezTo>
                    <a:pt x="13514" y="10652"/>
                    <a:pt x="13322" y="6210"/>
                    <a:pt x="13354" y="1704"/>
                  </a:cubicBezTo>
                  <a:cubicBezTo>
                    <a:pt x="10096" y="-596"/>
                    <a:pt x="5367" y="-692"/>
                    <a:pt x="2524" y="2184"/>
                  </a:cubicBezTo>
                  <a:cubicBezTo>
                    <a:pt x="895" y="3781"/>
                    <a:pt x="0" y="6050"/>
                    <a:pt x="0" y="8351"/>
                  </a:cubicBezTo>
                  <a:cubicBezTo>
                    <a:pt x="0" y="10620"/>
                    <a:pt x="895" y="12697"/>
                    <a:pt x="2524" y="14263"/>
                  </a:cubicBezTo>
                  <a:cubicBezTo>
                    <a:pt x="4089" y="15860"/>
                    <a:pt x="6166" y="16787"/>
                    <a:pt x="8434" y="1678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F1083DAD-07A6-44D3-91E2-7977FDB1F05A}"/>
                </a:ext>
              </a:extLst>
            </p:cNvPr>
            <p:cNvSpPr/>
            <p:nvPr/>
          </p:nvSpPr>
          <p:spPr>
            <a:xfrm>
              <a:off x="3285302" y="6798248"/>
              <a:ext cx="17124" cy="17000"/>
            </a:xfrm>
            <a:custGeom>
              <a:avLst/>
              <a:gdLst>
                <a:gd name="connsiteX0" fmla="*/ 8434 w 17124"/>
                <a:gd name="connsiteY0" fmla="*/ 17000 h 17000"/>
                <a:gd name="connsiteX1" fmla="*/ 14600 w 17124"/>
                <a:gd name="connsiteY1" fmla="*/ 14476 h 17000"/>
                <a:gd name="connsiteX2" fmla="*/ 17124 w 17124"/>
                <a:gd name="connsiteY2" fmla="*/ 8532 h 17000"/>
                <a:gd name="connsiteX3" fmla="*/ 14600 w 17124"/>
                <a:gd name="connsiteY3" fmla="*/ 2397 h 17000"/>
                <a:gd name="connsiteX4" fmla="*/ 2492 w 17124"/>
                <a:gd name="connsiteY4" fmla="*/ 2397 h 17000"/>
                <a:gd name="connsiteX5" fmla="*/ 0 w 17124"/>
                <a:gd name="connsiteY5" fmla="*/ 8532 h 17000"/>
                <a:gd name="connsiteX6" fmla="*/ 2492 w 17124"/>
                <a:gd name="connsiteY6" fmla="*/ 14699 h 17000"/>
                <a:gd name="connsiteX7" fmla="*/ 8434 w 17124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0">
                  <a:moveTo>
                    <a:pt x="8434" y="17000"/>
                  </a:moveTo>
                  <a:cubicBezTo>
                    <a:pt x="10734" y="17000"/>
                    <a:pt x="13003" y="16073"/>
                    <a:pt x="14600" y="14476"/>
                  </a:cubicBezTo>
                  <a:cubicBezTo>
                    <a:pt x="16198" y="12878"/>
                    <a:pt x="17124" y="10833"/>
                    <a:pt x="17124" y="8532"/>
                  </a:cubicBezTo>
                  <a:cubicBezTo>
                    <a:pt x="17124" y="6263"/>
                    <a:pt x="16198" y="3994"/>
                    <a:pt x="14600" y="2397"/>
                  </a:cubicBezTo>
                  <a:cubicBezTo>
                    <a:pt x="11405" y="-799"/>
                    <a:pt x="5719" y="-799"/>
                    <a:pt x="2492" y="2397"/>
                  </a:cubicBezTo>
                  <a:cubicBezTo>
                    <a:pt x="895" y="3994"/>
                    <a:pt x="0" y="6263"/>
                    <a:pt x="0" y="8532"/>
                  </a:cubicBezTo>
                  <a:cubicBezTo>
                    <a:pt x="0" y="10833"/>
                    <a:pt x="895" y="12878"/>
                    <a:pt x="2492" y="14699"/>
                  </a:cubicBezTo>
                  <a:cubicBezTo>
                    <a:pt x="4121" y="16073"/>
                    <a:pt x="6390" y="17000"/>
                    <a:pt x="8434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B37C6C1D-E65A-4500-BB52-B474074E8265}"/>
                </a:ext>
              </a:extLst>
            </p:cNvPr>
            <p:cNvSpPr/>
            <p:nvPr/>
          </p:nvSpPr>
          <p:spPr>
            <a:xfrm>
              <a:off x="3114253" y="6858252"/>
              <a:ext cx="17092" cy="16976"/>
            </a:xfrm>
            <a:custGeom>
              <a:avLst/>
              <a:gdLst>
                <a:gd name="connsiteX0" fmla="*/ 8402 w 17092"/>
                <a:gd name="connsiteY0" fmla="*/ 16976 h 16976"/>
                <a:gd name="connsiteX1" fmla="*/ 14568 w 17092"/>
                <a:gd name="connsiteY1" fmla="*/ 14484 h 16976"/>
                <a:gd name="connsiteX2" fmla="*/ 17092 w 17092"/>
                <a:gd name="connsiteY2" fmla="*/ 8316 h 16976"/>
                <a:gd name="connsiteX3" fmla="*/ 14568 w 17092"/>
                <a:gd name="connsiteY3" fmla="*/ 2373 h 16976"/>
                <a:gd name="connsiteX4" fmla="*/ 2492 w 17092"/>
                <a:gd name="connsiteY4" fmla="*/ 2373 h 16976"/>
                <a:gd name="connsiteX5" fmla="*/ 0 w 17092"/>
                <a:gd name="connsiteY5" fmla="*/ 8316 h 16976"/>
                <a:gd name="connsiteX6" fmla="*/ 2492 w 17092"/>
                <a:gd name="connsiteY6" fmla="*/ 14484 h 16976"/>
                <a:gd name="connsiteX7" fmla="*/ 8402 w 17092"/>
                <a:gd name="connsiteY7" fmla="*/ 16976 h 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76">
                  <a:moveTo>
                    <a:pt x="8402" y="16976"/>
                  </a:moveTo>
                  <a:cubicBezTo>
                    <a:pt x="10926" y="16976"/>
                    <a:pt x="12971" y="16081"/>
                    <a:pt x="14568" y="14484"/>
                  </a:cubicBezTo>
                  <a:cubicBezTo>
                    <a:pt x="16166" y="12886"/>
                    <a:pt x="17092" y="10617"/>
                    <a:pt x="17092" y="8316"/>
                  </a:cubicBezTo>
                  <a:cubicBezTo>
                    <a:pt x="17092" y="6048"/>
                    <a:pt x="16166" y="3970"/>
                    <a:pt x="14568" y="2373"/>
                  </a:cubicBezTo>
                  <a:cubicBezTo>
                    <a:pt x="11405" y="-791"/>
                    <a:pt x="5687" y="-791"/>
                    <a:pt x="2492" y="2373"/>
                  </a:cubicBezTo>
                  <a:cubicBezTo>
                    <a:pt x="863" y="3970"/>
                    <a:pt x="0" y="6048"/>
                    <a:pt x="0" y="8316"/>
                  </a:cubicBezTo>
                  <a:cubicBezTo>
                    <a:pt x="0" y="10617"/>
                    <a:pt x="863" y="12886"/>
                    <a:pt x="2492" y="14484"/>
                  </a:cubicBezTo>
                  <a:cubicBezTo>
                    <a:pt x="4089" y="16081"/>
                    <a:pt x="6134" y="16976"/>
                    <a:pt x="8402" y="1697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4500610-5C8E-41FC-84C9-CA9F568B3AEC}"/>
                </a:ext>
              </a:extLst>
            </p:cNvPr>
            <p:cNvSpPr/>
            <p:nvPr/>
          </p:nvSpPr>
          <p:spPr>
            <a:xfrm>
              <a:off x="3199777" y="6725462"/>
              <a:ext cx="17092" cy="17247"/>
            </a:xfrm>
            <a:custGeom>
              <a:avLst/>
              <a:gdLst>
                <a:gd name="connsiteX0" fmla="*/ 8434 w 17092"/>
                <a:gd name="connsiteY0" fmla="*/ 17248 h 17247"/>
                <a:gd name="connsiteX1" fmla="*/ 14600 w 17092"/>
                <a:gd name="connsiteY1" fmla="*/ 14723 h 17247"/>
                <a:gd name="connsiteX2" fmla="*/ 17092 w 17092"/>
                <a:gd name="connsiteY2" fmla="*/ 8556 h 17247"/>
                <a:gd name="connsiteX3" fmla="*/ 14600 w 17092"/>
                <a:gd name="connsiteY3" fmla="*/ 2421 h 17247"/>
                <a:gd name="connsiteX4" fmla="*/ 2492 w 17092"/>
                <a:gd name="connsiteY4" fmla="*/ 2421 h 17247"/>
                <a:gd name="connsiteX5" fmla="*/ 0 w 17092"/>
                <a:gd name="connsiteY5" fmla="*/ 8556 h 17247"/>
                <a:gd name="connsiteX6" fmla="*/ 2492 w 17092"/>
                <a:gd name="connsiteY6" fmla="*/ 14500 h 17247"/>
                <a:gd name="connsiteX7" fmla="*/ 8434 w 17092"/>
                <a:gd name="connsiteY7" fmla="*/ 17248 h 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247">
                  <a:moveTo>
                    <a:pt x="8434" y="17248"/>
                  </a:moveTo>
                  <a:cubicBezTo>
                    <a:pt x="10703" y="17248"/>
                    <a:pt x="12971" y="16097"/>
                    <a:pt x="14600" y="14723"/>
                  </a:cubicBezTo>
                  <a:cubicBezTo>
                    <a:pt x="16198" y="12902"/>
                    <a:pt x="17092" y="10825"/>
                    <a:pt x="17092" y="8556"/>
                  </a:cubicBezTo>
                  <a:cubicBezTo>
                    <a:pt x="17092" y="6287"/>
                    <a:pt x="16198" y="4242"/>
                    <a:pt x="14600" y="2421"/>
                  </a:cubicBezTo>
                  <a:cubicBezTo>
                    <a:pt x="11405" y="-807"/>
                    <a:pt x="5687" y="-807"/>
                    <a:pt x="2492" y="2421"/>
                  </a:cubicBezTo>
                  <a:cubicBezTo>
                    <a:pt x="895" y="4242"/>
                    <a:pt x="0" y="6287"/>
                    <a:pt x="0" y="8556"/>
                  </a:cubicBezTo>
                  <a:cubicBezTo>
                    <a:pt x="0" y="10825"/>
                    <a:pt x="895" y="12902"/>
                    <a:pt x="2492" y="14500"/>
                  </a:cubicBezTo>
                  <a:cubicBezTo>
                    <a:pt x="4089" y="16097"/>
                    <a:pt x="6390" y="17248"/>
                    <a:pt x="8434" y="1724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892C769-5021-4FF1-9E8D-E1B39C5B1959}"/>
                </a:ext>
              </a:extLst>
            </p:cNvPr>
            <p:cNvSpPr/>
            <p:nvPr/>
          </p:nvSpPr>
          <p:spPr>
            <a:xfrm>
              <a:off x="3225527" y="6858252"/>
              <a:ext cx="16868" cy="16976"/>
            </a:xfrm>
            <a:custGeom>
              <a:avLst/>
              <a:gdLst>
                <a:gd name="connsiteX0" fmla="*/ 8466 w 16868"/>
                <a:gd name="connsiteY0" fmla="*/ 16976 h 16976"/>
                <a:gd name="connsiteX1" fmla="*/ 14600 w 16868"/>
                <a:gd name="connsiteY1" fmla="*/ 14484 h 16976"/>
                <a:gd name="connsiteX2" fmla="*/ 16868 w 16868"/>
                <a:gd name="connsiteY2" fmla="*/ 8316 h 16976"/>
                <a:gd name="connsiteX3" fmla="*/ 14600 w 16868"/>
                <a:gd name="connsiteY3" fmla="*/ 2373 h 16976"/>
                <a:gd name="connsiteX4" fmla="*/ 2300 w 16868"/>
                <a:gd name="connsiteY4" fmla="*/ 2373 h 16976"/>
                <a:gd name="connsiteX5" fmla="*/ 0 w 16868"/>
                <a:gd name="connsiteY5" fmla="*/ 8316 h 16976"/>
                <a:gd name="connsiteX6" fmla="*/ 2524 w 16868"/>
                <a:gd name="connsiteY6" fmla="*/ 14484 h 16976"/>
                <a:gd name="connsiteX7" fmla="*/ 8466 w 16868"/>
                <a:gd name="connsiteY7" fmla="*/ 16976 h 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68" h="16976">
                  <a:moveTo>
                    <a:pt x="8466" y="16976"/>
                  </a:moveTo>
                  <a:cubicBezTo>
                    <a:pt x="10734" y="16976"/>
                    <a:pt x="12779" y="16081"/>
                    <a:pt x="14600" y="14484"/>
                  </a:cubicBezTo>
                  <a:cubicBezTo>
                    <a:pt x="15974" y="12886"/>
                    <a:pt x="16868" y="10617"/>
                    <a:pt x="16868" y="8316"/>
                  </a:cubicBezTo>
                  <a:cubicBezTo>
                    <a:pt x="16868" y="6048"/>
                    <a:pt x="15974" y="3970"/>
                    <a:pt x="14600" y="2373"/>
                  </a:cubicBezTo>
                  <a:cubicBezTo>
                    <a:pt x="11182" y="-791"/>
                    <a:pt x="5463" y="-791"/>
                    <a:pt x="2300" y="2373"/>
                  </a:cubicBezTo>
                  <a:cubicBezTo>
                    <a:pt x="703" y="3970"/>
                    <a:pt x="0" y="6048"/>
                    <a:pt x="0" y="8316"/>
                  </a:cubicBezTo>
                  <a:cubicBezTo>
                    <a:pt x="0" y="10617"/>
                    <a:pt x="703" y="12886"/>
                    <a:pt x="2524" y="14484"/>
                  </a:cubicBezTo>
                  <a:cubicBezTo>
                    <a:pt x="4121" y="16081"/>
                    <a:pt x="6166" y="16976"/>
                    <a:pt x="8466" y="1697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FEADE174-6D82-4710-BB35-9E0EFBB1B1FF}"/>
                </a:ext>
              </a:extLst>
            </p:cNvPr>
            <p:cNvSpPr/>
            <p:nvPr/>
          </p:nvSpPr>
          <p:spPr>
            <a:xfrm>
              <a:off x="3345044" y="6785534"/>
              <a:ext cx="17347" cy="16932"/>
            </a:xfrm>
            <a:custGeom>
              <a:avLst/>
              <a:gdLst>
                <a:gd name="connsiteX0" fmla="*/ 8690 w 17347"/>
                <a:gd name="connsiteY0" fmla="*/ 16932 h 16932"/>
                <a:gd name="connsiteX1" fmla="*/ 14632 w 17347"/>
                <a:gd name="connsiteY1" fmla="*/ 14408 h 16932"/>
                <a:gd name="connsiteX2" fmla="*/ 17348 w 17347"/>
                <a:gd name="connsiteY2" fmla="*/ 8496 h 16932"/>
                <a:gd name="connsiteX3" fmla="*/ 14824 w 17347"/>
                <a:gd name="connsiteY3" fmla="*/ 2329 h 16932"/>
                <a:gd name="connsiteX4" fmla="*/ 2748 w 17347"/>
                <a:gd name="connsiteY4" fmla="*/ 2105 h 16932"/>
                <a:gd name="connsiteX5" fmla="*/ 0 w 17347"/>
                <a:gd name="connsiteY5" fmla="*/ 8496 h 16932"/>
                <a:gd name="connsiteX6" fmla="*/ 2524 w 17347"/>
                <a:gd name="connsiteY6" fmla="*/ 14408 h 16932"/>
                <a:gd name="connsiteX7" fmla="*/ 8690 w 17347"/>
                <a:gd name="connsiteY7" fmla="*/ 16932 h 1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32">
                  <a:moveTo>
                    <a:pt x="8690" y="16932"/>
                  </a:moveTo>
                  <a:cubicBezTo>
                    <a:pt x="10958" y="16932"/>
                    <a:pt x="13226" y="16038"/>
                    <a:pt x="14632" y="14408"/>
                  </a:cubicBezTo>
                  <a:cubicBezTo>
                    <a:pt x="16198" y="12842"/>
                    <a:pt x="17348" y="10765"/>
                    <a:pt x="17348" y="8496"/>
                  </a:cubicBezTo>
                  <a:cubicBezTo>
                    <a:pt x="17348" y="5972"/>
                    <a:pt x="16198" y="3927"/>
                    <a:pt x="14824" y="2329"/>
                  </a:cubicBezTo>
                  <a:cubicBezTo>
                    <a:pt x="11405" y="-867"/>
                    <a:pt x="5495" y="-611"/>
                    <a:pt x="2748" y="2105"/>
                  </a:cubicBezTo>
                  <a:cubicBezTo>
                    <a:pt x="1182" y="3703"/>
                    <a:pt x="0" y="5972"/>
                    <a:pt x="0" y="8496"/>
                  </a:cubicBezTo>
                  <a:cubicBezTo>
                    <a:pt x="0" y="10797"/>
                    <a:pt x="1182" y="13066"/>
                    <a:pt x="2524" y="14408"/>
                  </a:cubicBezTo>
                  <a:cubicBezTo>
                    <a:pt x="4121" y="16006"/>
                    <a:pt x="6390" y="16932"/>
                    <a:pt x="8690" y="1693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059D9C95-FD7D-478B-B290-6B852AE41011}"/>
                </a:ext>
              </a:extLst>
            </p:cNvPr>
            <p:cNvSpPr/>
            <p:nvPr/>
          </p:nvSpPr>
          <p:spPr>
            <a:xfrm>
              <a:off x="3033041" y="6695659"/>
              <a:ext cx="17092" cy="16917"/>
            </a:xfrm>
            <a:custGeom>
              <a:avLst/>
              <a:gdLst>
                <a:gd name="connsiteX0" fmla="*/ 8434 w 17092"/>
                <a:gd name="connsiteY0" fmla="*/ 16917 h 16917"/>
                <a:gd name="connsiteX1" fmla="*/ 14568 w 17092"/>
                <a:gd name="connsiteY1" fmla="*/ 14393 h 16917"/>
                <a:gd name="connsiteX2" fmla="*/ 17092 w 17092"/>
                <a:gd name="connsiteY2" fmla="*/ 8481 h 16917"/>
                <a:gd name="connsiteX3" fmla="*/ 14568 w 17092"/>
                <a:gd name="connsiteY3" fmla="*/ 2314 h 16917"/>
                <a:gd name="connsiteX4" fmla="*/ 2492 w 17092"/>
                <a:gd name="connsiteY4" fmla="*/ 2314 h 16917"/>
                <a:gd name="connsiteX5" fmla="*/ 0 w 17092"/>
                <a:gd name="connsiteY5" fmla="*/ 8481 h 16917"/>
                <a:gd name="connsiteX6" fmla="*/ 2492 w 17092"/>
                <a:gd name="connsiteY6" fmla="*/ 14393 h 16917"/>
                <a:gd name="connsiteX7" fmla="*/ 8434 w 17092"/>
                <a:gd name="connsiteY7" fmla="*/ 16917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17">
                  <a:moveTo>
                    <a:pt x="8434" y="16917"/>
                  </a:moveTo>
                  <a:cubicBezTo>
                    <a:pt x="10703" y="16917"/>
                    <a:pt x="13003" y="15990"/>
                    <a:pt x="14568" y="14393"/>
                  </a:cubicBezTo>
                  <a:cubicBezTo>
                    <a:pt x="16166" y="12827"/>
                    <a:pt x="17092" y="10526"/>
                    <a:pt x="17092" y="8481"/>
                  </a:cubicBezTo>
                  <a:cubicBezTo>
                    <a:pt x="17092" y="6180"/>
                    <a:pt x="16166" y="3911"/>
                    <a:pt x="14568" y="2314"/>
                  </a:cubicBezTo>
                  <a:cubicBezTo>
                    <a:pt x="11405" y="-882"/>
                    <a:pt x="5463" y="-658"/>
                    <a:pt x="2492" y="2314"/>
                  </a:cubicBezTo>
                  <a:cubicBezTo>
                    <a:pt x="895" y="3911"/>
                    <a:pt x="0" y="5988"/>
                    <a:pt x="0" y="8481"/>
                  </a:cubicBezTo>
                  <a:cubicBezTo>
                    <a:pt x="0" y="10750"/>
                    <a:pt x="895" y="12827"/>
                    <a:pt x="2492" y="14393"/>
                  </a:cubicBezTo>
                  <a:cubicBezTo>
                    <a:pt x="4089" y="15990"/>
                    <a:pt x="6166" y="16917"/>
                    <a:pt x="8434" y="1691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8DF8BC53-D9BF-4BB5-843D-58BCE5506299}"/>
                </a:ext>
              </a:extLst>
            </p:cNvPr>
            <p:cNvSpPr/>
            <p:nvPr/>
          </p:nvSpPr>
          <p:spPr>
            <a:xfrm>
              <a:off x="3041476" y="6785466"/>
              <a:ext cx="17092" cy="17000"/>
            </a:xfrm>
            <a:custGeom>
              <a:avLst/>
              <a:gdLst>
                <a:gd name="connsiteX0" fmla="*/ 2748 w 17092"/>
                <a:gd name="connsiteY0" fmla="*/ 2397 h 17000"/>
                <a:gd name="connsiteX1" fmla="*/ 0 w 17092"/>
                <a:gd name="connsiteY1" fmla="*/ 8564 h 17000"/>
                <a:gd name="connsiteX2" fmla="*/ 2492 w 17092"/>
                <a:gd name="connsiteY2" fmla="*/ 14476 h 17000"/>
                <a:gd name="connsiteX3" fmla="*/ 8658 w 17092"/>
                <a:gd name="connsiteY3" fmla="*/ 17000 h 17000"/>
                <a:gd name="connsiteX4" fmla="*/ 14568 w 17092"/>
                <a:gd name="connsiteY4" fmla="*/ 14476 h 17000"/>
                <a:gd name="connsiteX5" fmla="*/ 17092 w 17092"/>
                <a:gd name="connsiteY5" fmla="*/ 8564 h 17000"/>
                <a:gd name="connsiteX6" fmla="*/ 14568 w 17092"/>
                <a:gd name="connsiteY6" fmla="*/ 2397 h 17000"/>
                <a:gd name="connsiteX7" fmla="*/ 2748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748" y="2397"/>
                  </a:moveTo>
                  <a:cubicBezTo>
                    <a:pt x="1118" y="3771"/>
                    <a:pt x="0" y="6040"/>
                    <a:pt x="0" y="8564"/>
                  </a:cubicBezTo>
                  <a:cubicBezTo>
                    <a:pt x="0" y="10865"/>
                    <a:pt x="1118" y="13134"/>
                    <a:pt x="2492" y="14476"/>
                  </a:cubicBezTo>
                  <a:cubicBezTo>
                    <a:pt x="4089" y="16105"/>
                    <a:pt x="6390" y="17000"/>
                    <a:pt x="8658" y="17000"/>
                  </a:cubicBezTo>
                  <a:cubicBezTo>
                    <a:pt x="10926" y="17000"/>
                    <a:pt x="13003" y="16105"/>
                    <a:pt x="14568" y="14476"/>
                  </a:cubicBezTo>
                  <a:cubicBezTo>
                    <a:pt x="16198" y="13134"/>
                    <a:pt x="17092" y="10833"/>
                    <a:pt x="17092" y="8564"/>
                  </a:cubicBezTo>
                  <a:cubicBezTo>
                    <a:pt x="17092" y="6040"/>
                    <a:pt x="16198" y="3994"/>
                    <a:pt x="14568" y="2397"/>
                  </a:cubicBezTo>
                  <a:cubicBezTo>
                    <a:pt x="11405" y="-799"/>
                    <a:pt x="5687" y="-799"/>
                    <a:pt x="2748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ED714D81-EFB3-4EAA-9776-68053A3BABF2}"/>
                </a:ext>
              </a:extLst>
            </p:cNvPr>
            <p:cNvSpPr/>
            <p:nvPr/>
          </p:nvSpPr>
          <p:spPr>
            <a:xfrm>
              <a:off x="3246741" y="6584463"/>
              <a:ext cx="17124" cy="17004"/>
            </a:xfrm>
            <a:custGeom>
              <a:avLst/>
              <a:gdLst>
                <a:gd name="connsiteX0" fmla="*/ 8690 w 17124"/>
                <a:gd name="connsiteY0" fmla="*/ 17005 h 17004"/>
                <a:gd name="connsiteX1" fmla="*/ 14600 w 17124"/>
                <a:gd name="connsiteY1" fmla="*/ 14512 h 17004"/>
                <a:gd name="connsiteX2" fmla="*/ 17124 w 17124"/>
                <a:gd name="connsiteY2" fmla="*/ 8345 h 17004"/>
                <a:gd name="connsiteX3" fmla="*/ 14600 w 17124"/>
                <a:gd name="connsiteY3" fmla="*/ 2401 h 17004"/>
                <a:gd name="connsiteX4" fmla="*/ 2748 w 17124"/>
                <a:gd name="connsiteY4" fmla="*/ 2178 h 17004"/>
                <a:gd name="connsiteX5" fmla="*/ 0 w 17124"/>
                <a:gd name="connsiteY5" fmla="*/ 8345 h 17004"/>
                <a:gd name="connsiteX6" fmla="*/ 2524 w 17124"/>
                <a:gd name="connsiteY6" fmla="*/ 14512 h 17004"/>
                <a:gd name="connsiteX7" fmla="*/ 8690 w 17124"/>
                <a:gd name="connsiteY7" fmla="*/ 17005 h 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4">
                  <a:moveTo>
                    <a:pt x="8690" y="17005"/>
                  </a:moveTo>
                  <a:cubicBezTo>
                    <a:pt x="10958" y="17005"/>
                    <a:pt x="13035" y="16110"/>
                    <a:pt x="14600" y="14512"/>
                  </a:cubicBezTo>
                  <a:cubicBezTo>
                    <a:pt x="16198" y="12915"/>
                    <a:pt x="17124" y="10614"/>
                    <a:pt x="17124" y="8345"/>
                  </a:cubicBezTo>
                  <a:cubicBezTo>
                    <a:pt x="17124" y="6076"/>
                    <a:pt x="16198" y="3775"/>
                    <a:pt x="14600" y="2401"/>
                  </a:cubicBezTo>
                  <a:cubicBezTo>
                    <a:pt x="11405" y="-762"/>
                    <a:pt x="5719" y="-762"/>
                    <a:pt x="2748" y="2178"/>
                  </a:cubicBezTo>
                  <a:cubicBezTo>
                    <a:pt x="1150" y="3775"/>
                    <a:pt x="0" y="6076"/>
                    <a:pt x="0" y="8345"/>
                  </a:cubicBezTo>
                  <a:cubicBezTo>
                    <a:pt x="0" y="10614"/>
                    <a:pt x="1150" y="12915"/>
                    <a:pt x="2524" y="14512"/>
                  </a:cubicBezTo>
                  <a:cubicBezTo>
                    <a:pt x="4121" y="16110"/>
                    <a:pt x="6390" y="17005"/>
                    <a:pt x="8690" y="170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F1E119A0-B7B8-4031-B614-2F5F968384CE}"/>
                </a:ext>
              </a:extLst>
            </p:cNvPr>
            <p:cNvSpPr/>
            <p:nvPr/>
          </p:nvSpPr>
          <p:spPr>
            <a:xfrm>
              <a:off x="3263865" y="6665793"/>
              <a:ext cx="17092" cy="16905"/>
            </a:xfrm>
            <a:custGeom>
              <a:avLst/>
              <a:gdLst>
                <a:gd name="connsiteX0" fmla="*/ 2492 w 17092"/>
                <a:gd name="connsiteY0" fmla="*/ 14381 h 16905"/>
                <a:gd name="connsiteX1" fmla="*/ 8658 w 17092"/>
                <a:gd name="connsiteY1" fmla="*/ 16905 h 16905"/>
                <a:gd name="connsiteX2" fmla="*/ 14568 w 17092"/>
                <a:gd name="connsiteY2" fmla="*/ 14381 h 16905"/>
                <a:gd name="connsiteX3" fmla="*/ 17092 w 17092"/>
                <a:gd name="connsiteY3" fmla="*/ 8469 h 16905"/>
                <a:gd name="connsiteX4" fmla="*/ 14568 w 17092"/>
                <a:gd name="connsiteY4" fmla="*/ 2302 h 16905"/>
                <a:gd name="connsiteX5" fmla="*/ 2716 w 17092"/>
                <a:gd name="connsiteY5" fmla="*/ 2302 h 16905"/>
                <a:gd name="connsiteX6" fmla="*/ 0 w 17092"/>
                <a:gd name="connsiteY6" fmla="*/ 8469 h 16905"/>
                <a:gd name="connsiteX7" fmla="*/ 2492 w 17092"/>
                <a:gd name="connsiteY7" fmla="*/ 14381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2492" y="14381"/>
                  </a:moveTo>
                  <a:cubicBezTo>
                    <a:pt x="4089" y="15979"/>
                    <a:pt x="6390" y="16905"/>
                    <a:pt x="8658" y="16905"/>
                  </a:cubicBezTo>
                  <a:cubicBezTo>
                    <a:pt x="10703" y="16905"/>
                    <a:pt x="12747" y="15979"/>
                    <a:pt x="14568" y="14381"/>
                  </a:cubicBezTo>
                  <a:cubicBezTo>
                    <a:pt x="16166" y="12815"/>
                    <a:pt x="17092" y="10514"/>
                    <a:pt x="17092" y="8469"/>
                  </a:cubicBezTo>
                  <a:cubicBezTo>
                    <a:pt x="17092" y="6168"/>
                    <a:pt x="16198" y="3900"/>
                    <a:pt x="14568" y="2302"/>
                  </a:cubicBezTo>
                  <a:cubicBezTo>
                    <a:pt x="11405" y="-894"/>
                    <a:pt x="5463" y="-638"/>
                    <a:pt x="2716" y="2302"/>
                  </a:cubicBezTo>
                  <a:cubicBezTo>
                    <a:pt x="895" y="3900"/>
                    <a:pt x="0" y="6168"/>
                    <a:pt x="0" y="8469"/>
                  </a:cubicBezTo>
                  <a:cubicBezTo>
                    <a:pt x="0" y="10770"/>
                    <a:pt x="895" y="12815"/>
                    <a:pt x="2492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0391D0AF-0759-4A09-9A61-2AC26819B9A7}"/>
                </a:ext>
              </a:extLst>
            </p:cNvPr>
            <p:cNvSpPr/>
            <p:nvPr/>
          </p:nvSpPr>
          <p:spPr>
            <a:xfrm>
              <a:off x="3161216" y="6648486"/>
              <a:ext cx="17124" cy="17084"/>
            </a:xfrm>
            <a:custGeom>
              <a:avLst/>
              <a:gdLst>
                <a:gd name="connsiteX0" fmla="*/ 8658 w 17124"/>
                <a:gd name="connsiteY0" fmla="*/ 17085 h 17084"/>
                <a:gd name="connsiteX1" fmla="*/ 14600 w 17124"/>
                <a:gd name="connsiteY1" fmla="*/ 14560 h 17084"/>
                <a:gd name="connsiteX2" fmla="*/ 17124 w 17124"/>
                <a:gd name="connsiteY2" fmla="*/ 8393 h 17084"/>
                <a:gd name="connsiteX3" fmla="*/ 14824 w 17124"/>
                <a:gd name="connsiteY3" fmla="*/ 2481 h 17084"/>
                <a:gd name="connsiteX4" fmla="*/ 2524 w 17124"/>
                <a:gd name="connsiteY4" fmla="*/ 2481 h 17084"/>
                <a:gd name="connsiteX5" fmla="*/ 0 w 17124"/>
                <a:gd name="connsiteY5" fmla="*/ 8393 h 17084"/>
                <a:gd name="connsiteX6" fmla="*/ 2524 w 17124"/>
                <a:gd name="connsiteY6" fmla="*/ 14560 h 17084"/>
                <a:gd name="connsiteX7" fmla="*/ 8658 w 17124"/>
                <a:gd name="connsiteY7" fmla="*/ 17085 h 1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84">
                  <a:moveTo>
                    <a:pt x="8658" y="17085"/>
                  </a:moveTo>
                  <a:cubicBezTo>
                    <a:pt x="10958" y="17085"/>
                    <a:pt x="13226" y="16190"/>
                    <a:pt x="14600" y="14560"/>
                  </a:cubicBezTo>
                  <a:cubicBezTo>
                    <a:pt x="16198" y="12994"/>
                    <a:pt x="17124" y="10694"/>
                    <a:pt x="17124" y="8393"/>
                  </a:cubicBezTo>
                  <a:cubicBezTo>
                    <a:pt x="17124" y="6348"/>
                    <a:pt x="16198" y="4079"/>
                    <a:pt x="14824" y="2481"/>
                  </a:cubicBezTo>
                  <a:cubicBezTo>
                    <a:pt x="11853" y="-714"/>
                    <a:pt x="5942" y="-938"/>
                    <a:pt x="2524" y="2481"/>
                  </a:cubicBezTo>
                  <a:cubicBezTo>
                    <a:pt x="926" y="4079"/>
                    <a:pt x="0" y="6348"/>
                    <a:pt x="0" y="8393"/>
                  </a:cubicBezTo>
                  <a:cubicBezTo>
                    <a:pt x="0" y="10694"/>
                    <a:pt x="895" y="12994"/>
                    <a:pt x="2524" y="14560"/>
                  </a:cubicBezTo>
                  <a:cubicBezTo>
                    <a:pt x="4345" y="16158"/>
                    <a:pt x="6390" y="17085"/>
                    <a:pt x="8658" y="170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3A7E36-81DE-4707-ABBB-8CB29AF825CA}"/>
                </a:ext>
              </a:extLst>
            </p:cNvPr>
            <p:cNvSpPr/>
            <p:nvPr/>
          </p:nvSpPr>
          <p:spPr>
            <a:xfrm>
              <a:off x="3426751" y="6666273"/>
              <a:ext cx="634723" cy="210337"/>
            </a:xfrm>
            <a:custGeom>
              <a:avLst/>
              <a:gdLst>
                <a:gd name="connsiteX0" fmla="*/ 634723 w 634723"/>
                <a:gd name="connsiteY0" fmla="*/ 0 h 210337"/>
                <a:gd name="connsiteX1" fmla="*/ 207 w 634723"/>
                <a:gd name="connsiteY1" fmla="*/ 4953 h 210337"/>
                <a:gd name="connsiteX2" fmla="*/ 71419 w 634723"/>
                <a:gd name="connsiteY2" fmla="*/ 178661 h 210337"/>
                <a:gd name="connsiteX3" fmla="*/ 275342 w 634723"/>
                <a:gd name="connsiteY3" fmla="*/ 175625 h 210337"/>
                <a:gd name="connsiteX4" fmla="*/ 349685 w 634723"/>
                <a:gd name="connsiteY4" fmla="*/ 108168 h 210337"/>
                <a:gd name="connsiteX5" fmla="*/ 521309 w 634723"/>
                <a:gd name="connsiteY5" fmla="*/ 185979 h 210337"/>
                <a:gd name="connsiteX6" fmla="*/ 634723 w 634723"/>
                <a:gd name="connsiteY6" fmla="*/ 0 h 21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4723" h="210337">
                  <a:moveTo>
                    <a:pt x="634723" y="0"/>
                  </a:moveTo>
                  <a:cubicBezTo>
                    <a:pt x="503450" y="88867"/>
                    <a:pt x="48576" y="39848"/>
                    <a:pt x="207" y="4953"/>
                  </a:cubicBezTo>
                  <a:cubicBezTo>
                    <a:pt x="-2796" y="64485"/>
                    <a:pt x="27171" y="138174"/>
                    <a:pt x="71419" y="178661"/>
                  </a:cubicBezTo>
                  <a:cubicBezTo>
                    <a:pt x="128765" y="231164"/>
                    <a:pt x="216909" y="210009"/>
                    <a:pt x="275342" y="175625"/>
                  </a:cubicBezTo>
                  <a:cubicBezTo>
                    <a:pt x="285054" y="169906"/>
                    <a:pt x="353902" y="118841"/>
                    <a:pt x="349685" y="108168"/>
                  </a:cubicBezTo>
                  <a:cubicBezTo>
                    <a:pt x="373294" y="167860"/>
                    <a:pt x="464473" y="194799"/>
                    <a:pt x="521309" y="185979"/>
                  </a:cubicBezTo>
                  <a:cubicBezTo>
                    <a:pt x="609740" y="170640"/>
                    <a:pt x="630922" y="80942"/>
                    <a:pt x="634723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88542AA2-0B6C-4961-A35B-A2ED0F7C2EF6}"/>
                </a:ext>
              </a:extLst>
            </p:cNvPr>
            <p:cNvSpPr/>
            <p:nvPr/>
          </p:nvSpPr>
          <p:spPr>
            <a:xfrm>
              <a:off x="4471206" y="7092390"/>
              <a:ext cx="407942" cy="408440"/>
            </a:xfrm>
            <a:custGeom>
              <a:avLst/>
              <a:gdLst>
                <a:gd name="connsiteX0" fmla="*/ 301684 w 407942"/>
                <a:gd name="connsiteY0" fmla="*/ 269483 h 408440"/>
                <a:gd name="connsiteX1" fmla="*/ 270822 w 407942"/>
                <a:gd name="connsiteY1" fmla="*/ 294472 h 408440"/>
                <a:gd name="connsiteX2" fmla="*/ 245839 w 407942"/>
                <a:gd name="connsiteY2" fmla="*/ 263571 h 408440"/>
                <a:gd name="connsiteX3" fmla="*/ 276732 w 407942"/>
                <a:gd name="connsiteY3" fmla="*/ 238614 h 408440"/>
                <a:gd name="connsiteX4" fmla="*/ 301684 w 407942"/>
                <a:gd name="connsiteY4" fmla="*/ 269483 h 408440"/>
                <a:gd name="connsiteX5" fmla="*/ 221942 w 407942"/>
                <a:gd name="connsiteY5" fmla="*/ 124790 h 408440"/>
                <a:gd name="connsiteX6" fmla="*/ 250024 w 407942"/>
                <a:gd name="connsiteY6" fmla="*/ 96702 h 408440"/>
                <a:gd name="connsiteX7" fmla="*/ 278074 w 407942"/>
                <a:gd name="connsiteY7" fmla="*/ 124790 h 408440"/>
                <a:gd name="connsiteX8" fmla="*/ 250024 w 407942"/>
                <a:gd name="connsiteY8" fmla="*/ 152847 h 408440"/>
                <a:gd name="connsiteX9" fmla="*/ 221942 w 407942"/>
                <a:gd name="connsiteY9" fmla="*/ 124790 h 408440"/>
                <a:gd name="connsiteX10" fmla="*/ 208556 w 407942"/>
                <a:gd name="connsiteY10" fmla="*/ 282585 h 408440"/>
                <a:gd name="connsiteX11" fmla="*/ 177694 w 407942"/>
                <a:gd name="connsiteY11" fmla="*/ 307542 h 408440"/>
                <a:gd name="connsiteX12" fmla="*/ 152711 w 407942"/>
                <a:gd name="connsiteY12" fmla="*/ 276673 h 408440"/>
                <a:gd name="connsiteX13" fmla="*/ 183604 w 407942"/>
                <a:gd name="connsiteY13" fmla="*/ 251716 h 408440"/>
                <a:gd name="connsiteX14" fmla="*/ 208556 w 407942"/>
                <a:gd name="connsiteY14" fmla="*/ 282585 h 408440"/>
                <a:gd name="connsiteX15" fmla="*/ 130699 w 407942"/>
                <a:gd name="connsiteY15" fmla="*/ 147606 h 408440"/>
                <a:gd name="connsiteX16" fmla="*/ 158781 w 407942"/>
                <a:gd name="connsiteY16" fmla="*/ 119518 h 408440"/>
                <a:gd name="connsiteX17" fmla="*/ 186831 w 407942"/>
                <a:gd name="connsiteY17" fmla="*/ 147606 h 408440"/>
                <a:gd name="connsiteX18" fmla="*/ 158781 w 407942"/>
                <a:gd name="connsiteY18" fmla="*/ 175663 h 408440"/>
                <a:gd name="connsiteX19" fmla="*/ 130699 w 407942"/>
                <a:gd name="connsiteY19" fmla="*/ 147606 h 408440"/>
                <a:gd name="connsiteX20" fmla="*/ 304751 w 407942"/>
                <a:gd name="connsiteY20" fmla="*/ 55032 h 408440"/>
                <a:gd name="connsiteX21" fmla="*/ 257787 w 407942"/>
                <a:gd name="connsiteY21" fmla="*/ 61934 h 408440"/>
                <a:gd name="connsiteX22" fmla="*/ 257660 w 407942"/>
                <a:gd name="connsiteY22" fmla="*/ 61423 h 408440"/>
                <a:gd name="connsiteX23" fmla="*/ 258969 w 407942"/>
                <a:gd name="connsiteY23" fmla="*/ 61231 h 408440"/>
                <a:gd name="connsiteX24" fmla="*/ 265615 w 407942"/>
                <a:gd name="connsiteY24" fmla="*/ 55096 h 408440"/>
                <a:gd name="connsiteX25" fmla="*/ 265774 w 407942"/>
                <a:gd name="connsiteY25" fmla="*/ 51837 h 408440"/>
                <a:gd name="connsiteX26" fmla="*/ 258586 w 407942"/>
                <a:gd name="connsiteY26" fmla="*/ 6876 h 408440"/>
                <a:gd name="connsiteX27" fmla="*/ 249193 w 407942"/>
                <a:gd name="connsiteY27" fmla="*/ 101 h 408440"/>
                <a:gd name="connsiteX28" fmla="*/ 219514 w 407942"/>
                <a:gd name="connsiteY28" fmla="*/ 4862 h 408440"/>
                <a:gd name="connsiteX29" fmla="*/ 214210 w 407942"/>
                <a:gd name="connsiteY29" fmla="*/ 8154 h 408440"/>
                <a:gd name="connsiteX30" fmla="*/ 213284 w 407942"/>
                <a:gd name="connsiteY30" fmla="*/ 10135 h 408440"/>
                <a:gd name="connsiteX31" fmla="*/ 212869 w 407942"/>
                <a:gd name="connsiteY31" fmla="*/ 10998 h 408440"/>
                <a:gd name="connsiteX32" fmla="*/ 212741 w 407942"/>
                <a:gd name="connsiteY32" fmla="*/ 14257 h 408440"/>
                <a:gd name="connsiteX33" fmla="*/ 219929 w 407942"/>
                <a:gd name="connsiteY33" fmla="*/ 59218 h 408440"/>
                <a:gd name="connsiteX34" fmla="*/ 229322 w 407942"/>
                <a:gd name="connsiteY34" fmla="*/ 65993 h 408440"/>
                <a:gd name="connsiteX35" fmla="*/ 234945 w 407942"/>
                <a:gd name="connsiteY35" fmla="*/ 65098 h 408440"/>
                <a:gd name="connsiteX36" fmla="*/ 235168 w 407942"/>
                <a:gd name="connsiteY36" fmla="*/ 65993 h 408440"/>
                <a:gd name="connsiteX37" fmla="*/ 173221 w 407942"/>
                <a:gd name="connsiteY37" fmla="*/ 79478 h 408440"/>
                <a:gd name="connsiteX38" fmla="*/ 175074 w 407942"/>
                <a:gd name="connsiteY38" fmla="*/ 76666 h 408440"/>
                <a:gd name="connsiteX39" fmla="*/ 175522 w 407942"/>
                <a:gd name="connsiteY39" fmla="*/ 75419 h 408440"/>
                <a:gd name="connsiteX40" fmla="*/ 175713 w 407942"/>
                <a:gd name="connsiteY40" fmla="*/ 74365 h 408440"/>
                <a:gd name="connsiteX41" fmla="*/ 175554 w 407942"/>
                <a:gd name="connsiteY41" fmla="*/ 71649 h 408440"/>
                <a:gd name="connsiteX42" fmla="*/ 175554 w 407942"/>
                <a:gd name="connsiteY42" fmla="*/ 71585 h 408440"/>
                <a:gd name="connsiteX43" fmla="*/ 164052 w 407942"/>
                <a:gd name="connsiteY43" fmla="*/ 27551 h 408440"/>
                <a:gd name="connsiteX44" fmla="*/ 154276 w 407942"/>
                <a:gd name="connsiteY44" fmla="*/ 21671 h 408440"/>
                <a:gd name="connsiteX45" fmla="*/ 154085 w 407942"/>
                <a:gd name="connsiteY45" fmla="*/ 21703 h 408440"/>
                <a:gd name="connsiteX46" fmla="*/ 152743 w 407942"/>
                <a:gd name="connsiteY46" fmla="*/ 22054 h 408440"/>
                <a:gd name="connsiteX47" fmla="*/ 125012 w 407942"/>
                <a:gd name="connsiteY47" fmla="*/ 29276 h 408440"/>
                <a:gd name="connsiteX48" fmla="*/ 121881 w 407942"/>
                <a:gd name="connsiteY48" fmla="*/ 30938 h 408440"/>
                <a:gd name="connsiteX49" fmla="*/ 119166 w 407942"/>
                <a:gd name="connsiteY49" fmla="*/ 39278 h 408440"/>
                <a:gd name="connsiteX50" fmla="*/ 130667 w 407942"/>
                <a:gd name="connsiteY50" fmla="*/ 83312 h 408440"/>
                <a:gd name="connsiteX51" fmla="*/ 131945 w 407942"/>
                <a:gd name="connsiteY51" fmla="*/ 85965 h 408440"/>
                <a:gd name="connsiteX52" fmla="*/ 132552 w 407942"/>
                <a:gd name="connsiteY52" fmla="*/ 86636 h 408440"/>
                <a:gd name="connsiteX53" fmla="*/ 133989 w 407942"/>
                <a:gd name="connsiteY53" fmla="*/ 87914 h 408440"/>
                <a:gd name="connsiteX54" fmla="*/ 134884 w 407942"/>
                <a:gd name="connsiteY54" fmla="*/ 88457 h 408440"/>
                <a:gd name="connsiteX55" fmla="*/ 136673 w 407942"/>
                <a:gd name="connsiteY55" fmla="*/ 89096 h 408440"/>
                <a:gd name="connsiteX56" fmla="*/ 137567 w 407942"/>
                <a:gd name="connsiteY56" fmla="*/ 89352 h 408440"/>
                <a:gd name="connsiteX57" fmla="*/ 128239 w 407942"/>
                <a:gd name="connsiteY57" fmla="*/ 92356 h 408440"/>
                <a:gd name="connsiteX58" fmla="*/ 82074 w 407942"/>
                <a:gd name="connsiteY58" fmla="*/ 127538 h 408440"/>
                <a:gd name="connsiteX59" fmla="*/ 66196 w 407942"/>
                <a:gd name="connsiteY59" fmla="*/ 154413 h 408440"/>
                <a:gd name="connsiteX60" fmla="*/ 32 w 407942"/>
                <a:gd name="connsiteY60" fmla="*/ 165565 h 408440"/>
                <a:gd name="connsiteX61" fmla="*/ 0 w 407942"/>
                <a:gd name="connsiteY61" fmla="*/ 165565 h 408440"/>
                <a:gd name="connsiteX62" fmla="*/ 3482 w 407942"/>
                <a:gd name="connsiteY62" fmla="*/ 185729 h 408440"/>
                <a:gd name="connsiteX63" fmla="*/ 5303 w 407942"/>
                <a:gd name="connsiteY63" fmla="*/ 197009 h 408440"/>
                <a:gd name="connsiteX64" fmla="*/ 8306 w 407942"/>
                <a:gd name="connsiteY64" fmla="*/ 215351 h 408440"/>
                <a:gd name="connsiteX65" fmla="*/ 10223 w 407942"/>
                <a:gd name="connsiteY65" fmla="*/ 226567 h 408440"/>
                <a:gd name="connsiteX66" fmla="*/ 11853 w 407942"/>
                <a:gd name="connsiteY66" fmla="*/ 236090 h 408440"/>
                <a:gd name="connsiteX67" fmla="*/ 12396 w 407942"/>
                <a:gd name="connsiteY67" fmla="*/ 238806 h 408440"/>
                <a:gd name="connsiteX68" fmla="*/ 13003 w 407942"/>
                <a:gd name="connsiteY68" fmla="*/ 241874 h 408440"/>
                <a:gd name="connsiteX69" fmla="*/ 13099 w 407942"/>
                <a:gd name="connsiteY69" fmla="*/ 242385 h 408440"/>
                <a:gd name="connsiteX70" fmla="*/ 15591 w 407942"/>
                <a:gd name="connsiteY70" fmla="*/ 253537 h 408440"/>
                <a:gd name="connsiteX71" fmla="*/ 15686 w 407942"/>
                <a:gd name="connsiteY71" fmla="*/ 253921 h 408440"/>
                <a:gd name="connsiteX72" fmla="*/ 20351 w 407942"/>
                <a:gd name="connsiteY72" fmla="*/ 272711 h 408440"/>
                <a:gd name="connsiteX73" fmla="*/ 20415 w 407942"/>
                <a:gd name="connsiteY73" fmla="*/ 272838 h 408440"/>
                <a:gd name="connsiteX74" fmla="*/ 23354 w 407942"/>
                <a:gd name="connsiteY74" fmla="*/ 283895 h 408440"/>
                <a:gd name="connsiteX75" fmla="*/ 31021 w 407942"/>
                <a:gd name="connsiteY75" fmla="*/ 311185 h 408440"/>
                <a:gd name="connsiteX76" fmla="*/ 31053 w 407942"/>
                <a:gd name="connsiteY76" fmla="*/ 311185 h 408440"/>
                <a:gd name="connsiteX77" fmla="*/ 101498 w 407942"/>
                <a:gd name="connsiteY77" fmla="*/ 305848 h 408440"/>
                <a:gd name="connsiteX78" fmla="*/ 173094 w 407942"/>
                <a:gd name="connsiteY78" fmla="*/ 330709 h 408440"/>
                <a:gd name="connsiteX79" fmla="*/ 193029 w 407942"/>
                <a:gd name="connsiteY79" fmla="*/ 328600 h 408440"/>
                <a:gd name="connsiteX80" fmla="*/ 197534 w 407942"/>
                <a:gd name="connsiteY80" fmla="*/ 347326 h 408440"/>
                <a:gd name="connsiteX81" fmla="*/ 195585 w 407942"/>
                <a:gd name="connsiteY81" fmla="*/ 347741 h 408440"/>
                <a:gd name="connsiteX82" fmla="*/ 189323 w 407942"/>
                <a:gd name="connsiteY82" fmla="*/ 357456 h 408440"/>
                <a:gd name="connsiteX83" fmla="*/ 198843 w 407942"/>
                <a:gd name="connsiteY83" fmla="*/ 401969 h 408440"/>
                <a:gd name="connsiteX84" fmla="*/ 208556 w 407942"/>
                <a:gd name="connsiteY84" fmla="*/ 408264 h 408440"/>
                <a:gd name="connsiteX85" fmla="*/ 234657 w 407942"/>
                <a:gd name="connsiteY85" fmla="*/ 402640 h 408440"/>
                <a:gd name="connsiteX86" fmla="*/ 237948 w 407942"/>
                <a:gd name="connsiteY86" fmla="*/ 401937 h 408440"/>
                <a:gd name="connsiteX87" fmla="*/ 244209 w 407942"/>
                <a:gd name="connsiteY87" fmla="*/ 392223 h 408440"/>
                <a:gd name="connsiteX88" fmla="*/ 234689 w 407942"/>
                <a:gd name="connsiteY88" fmla="*/ 347709 h 408440"/>
                <a:gd name="connsiteX89" fmla="*/ 228236 w 407942"/>
                <a:gd name="connsiteY89" fmla="*/ 341382 h 408440"/>
                <a:gd name="connsiteX90" fmla="*/ 224977 w 407942"/>
                <a:gd name="connsiteY90" fmla="*/ 341414 h 408440"/>
                <a:gd name="connsiteX91" fmla="*/ 219961 w 407942"/>
                <a:gd name="connsiteY91" fmla="*/ 342501 h 408440"/>
                <a:gd name="connsiteX92" fmla="*/ 215904 w 407942"/>
                <a:gd name="connsiteY92" fmla="*/ 325500 h 408440"/>
                <a:gd name="connsiteX93" fmla="*/ 216255 w 407942"/>
                <a:gd name="connsiteY93" fmla="*/ 325437 h 408440"/>
                <a:gd name="connsiteX94" fmla="*/ 248427 w 407942"/>
                <a:gd name="connsiteY94" fmla="*/ 320004 h 408440"/>
                <a:gd name="connsiteX95" fmla="*/ 252644 w 407942"/>
                <a:gd name="connsiteY95" fmla="*/ 319205 h 408440"/>
                <a:gd name="connsiteX96" fmla="*/ 285838 w 407942"/>
                <a:gd name="connsiteY96" fmla="*/ 312399 h 408440"/>
                <a:gd name="connsiteX97" fmla="*/ 285997 w 407942"/>
                <a:gd name="connsiteY97" fmla="*/ 312367 h 408440"/>
                <a:gd name="connsiteX98" fmla="*/ 288936 w 407942"/>
                <a:gd name="connsiteY98" fmla="*/ 323807 h 408440"/>
                <a:gd name="connsiteX99" fmla="*/ 288138 w 407942"/>
                <a:gd name="connsiteY99" fmla="*/ 323935 h 408440"/>
                <a:gd name="connsiteX100" fmla="*/ 281429 w 407942"/>
                <a:gd name="connsiteY100" fmla="*/ 333329 h 408440"/>
                <a:gd name="connsiteX101" fmla="*/ 288809 w 407942"/>
                <a:gd name="connsiteY101" fmla="*/ 378258 h 408440"/>
                <a:gd name="connsiteX102" fmla="*/ 298201 w 407942"/>
                <a:gd name="connsiteY102" fmla="*/ 385001 h 408440"/>
                <a:gd name="connsiteX103" fmla="*/ 327849 w 407942"/>
                <a:gd name="connsiteY103" fmla="*/ 380112 h 408440"/>
                <a:gd name="connsiteX104" fmla="*/ 334590 w 407942"/>
                <a:gd name="connsiteY104" fmla="*/ 370717 h 408440"/>
                <a:gd name="connsiteX105" fmla="*/ 327210 w 407942"/>
                <a:gd name="connsiteY105" fmla="*/ 325788 h 408440"/>
                <a:gd name="connsiteX106" fmla="*/ 317785 w 407942"/>
                <a:gd name="connsiteY106" fmla="*/ 319045 h 408440"/>
                <a:gd name="connsiteX107" fmla="*/ 311588 w 407942"/>
                <a:gd name="connsiteY107" fmla="*/ 320068 h 408440"/>
                <a:gd name="connsiteX108" fmla="*/ 308297 w 407942"/>
                <a:gd name="connsiteY108" fmla="*/ 307158 h 408440"/>
                <a:gd name="connsiteX109" fmla="*/ 309447 w 407942"/>
                <a:gd name="connsiteY109" fmla="*/ 306839 h 408440"/>
                <a:gd name="connsiteX110" fmla="*/ 326188 w 407942"/>
                <a:gd name="connsiteY110" fmla="*/ 302525 h 408440"/>
                <a:gd name="connsiteX111" fmla="*/ 343759 w 407942"/>
                <a:gd name="connsiteY111" fmla="*/ 297572 h 408440"/>
                <a:gd name="connsiteX112" fmla="*/ 343791 w 407942"/>
                <a:gd name="connsiteY112" fmla="*/ 297572 h 408440"/>
                <a:gd name="connsiteX113" fmla="*/ 407942 w 407942"/>
                <a:gd name="connsiteY113" fmla="*/ 167930 h 408440"/>
                <a:gd name="connsiteX114" fmla="*/ 304751 w 407942"/>
                <a:gd name="connsiteY114" fmla="*/ 55032 h 40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407942" h="408440">
                  <a:moveTo>
                    <a:pt x="301684" y="269483"/>
                  </a:moveTo>
                  <a:cubicBezTo>
                    <a:pt x="300054" y="284917"/>
                    <a:pt x="286221" y="296102"/>
                    <a:pt x="270822" y="294472"/>
                  </a:cubicBezTo>
                  <a:cubicBezTo>
                    <a:pt x="255391" y="292842"/>
                    <a:pt x="244209" y="279006"/>
                    <a:pt x="245839" y="263571"/>
                  </a:cubicBezTo>
                  <a:cubicBezTo>
                    <a:pt x="247468" y="248169"/>
                    <a:pt x="261302" y="236985"/>
                    <a:pt x="276732" y="238614"/>
                  </a:cubicBezTo>
                  <a:cubicBezTo>
                    <a:pt x="292131" y="240244"/>
                    <a:pt x="303313" y="254081"/>
                    <a:pt x="301684" y="269483"/>
                  </a:cubicBezTo>
                  <a:close/>
                  <a:moveTo>
                    <a:pt x="221942" y="124790"/>
                  </a:moveTo>
                  <a:cubicBezTo>
                    <a:pt x="221942" y="109292"/>
                    <a:pt x="234529" y="96702"/>
                    <a:pt x="250024" y="96702"/>
                  </a:cubicBezTo>
                  <a:cubicBezTo>
                    <a:pt x="265519" y="96702"/>
                    <a:pt x="278074" y="109292"/>
                    <a:pt x="278074" y="124790"/>
                  </a:cubicBezTo>
                  <a:cubicBezTo>
                    <a:pt x="278074" y="140288"/>
                    <a:pt x="265519" y="152847"/>
                    <a:pt x="250024" y="152847"/>
                  </a:cubicBezTo>
                  <a:cubicBezTo>
                    <a:pt x="234529" y="152847"/>
                    <a:pt x="221942" y="140288"/>
                    <a:pt x="221942" y="124790"/>
                  </a:cubicBezTo>
                  <a:close/>
                  <a:moveTo>
                    <a:pt x="208556" y="282585"/>
                  </a:moveTo>
                  <a:cubicBezTo>
                    <a:pt x="206926" y="297987"/>
                    <a:pt x="193093" y="309171"/>
                    <a:pt x="177694" y="307542"/>
                  </a:cubicBezTo>
                  <a:cubicBezTo>
                    <a:pt x="162263" y="305912"/>
                    <a:pt x="151081" y="292107"/>
                    <a:pt x="152711" y="276673"/>
                  </a:cubicBezTo>
                  <a:cubicBezTo>
                    <a:pt x="154340" y="261239"/>
                    <a:pt x="168174" y="250086"/>
                    <a:pt x="183604" y="251716"/>
                  </a:cubicBezTo>
                  <a:cubicBezTo>
                    <a:pt x="199003" y="253346"/>
                    <a:pt x="210185" y="267150"/>
                    <a:pt x="208556" y="282585"/>
                  </a:cubicBezTo>
                  <a:close/>
                  <a:moveTo>
                    <a:pt x="130699" y="147606"/>
                  </a:moveTo>
                  <a:cubicBezTo>
                    <a:pt x="130699" y="132076"/>
                    <a:pt x="143286" y="119518"/>
                    <a:pt x="158781" y="119518"/>
                  </a:cubicBezTo>
                  <a:cubicBezTo>
                    <a:pt x="174276" y="119518"/>
                    <a:pt x="186831" y="132108"/>
                    <a:pt x="186831" y="147606"/>
                  </a:cubicBezTo>
                  <a:cubicBezTo>
                    <a:pt x="186831" y="163104"/>
                    <a:pt x="174276" y="175663"/>
                    <a:pt x="158781" y="175663"/>
                  </a:cubicBezTo>
                  <a:cubicBezTo>
                    <a:pt x="143286" y="175663"/>
                    <a:pt x="130699" y="163104"/>
                    <a:pt x="130699" y="147606"/>
                  </a:cubicBezTo>
                  <a:close/>
                  <a:moveTo>
                    <a:pt x="304751" y="55032"/>
                  </a:moveTo>
                  <a:cubicBezTo>
                    <a:pt x="290534" y="56726"/>
                    <a:pt x="274528" y="59090"/>
                    <a:pt x="257787" y="61934"/>
                  </a:cubicBezTo>
                  <a:lnTo>
                    <a:pt x="257660" y="61423"/>
                  </a:lnTo>
                  <a:lnTo>
                    <a:pt x="258969" y="61231"/>
                  </a:lnTo>
                  <a:cubicBezTo>
                    <a:pt x="262324" y="60688"/>
                    <a:pt x="264848" y="58196"/>
                    <a:pt x="265615" y="55096"/>
                  </a:cubicBezTo>
                  <a:cubicBezTo>
                    <a:pt x="265870" y="54073"/>
                    <a:pt x="265934" y="52955"/>
                    <a:pt x="265774" y="51837"/>
                  </a:cubicBezTo>
                  <a:lnTo>
                    <a:pt x="258586" y="6876"/>
                  </a:lnTo>
                  <a:cubicBezTo>
                    <a:pt x="257851" y="2434"/>
                    <a:pt x="253634" y="-602"/>
                    <a:pt x="249193" y="101"/>
                  </a:cubicBezTo>
                  <a:lnTo>
                    <a:pt x="219514" y="4862"/>
                  </a:lnTo>
                  <a:cubicBezTo>
                    <a:pt x="217309" y="5214"/>
                    <a:pt x="215424" y="6460"/>
                    <a:pt x="214210" y="8154"/>
                  </a:cubicBezTo>
                  <a:cubicBezTo>
                    <a:pt x="213763" y="8761"/>
                    <a:pt x="213540" y="9464"/>
                    <a:pt x="213284" y="10135"/>
                  </a:cubicBezTo>
                  <a:cubicBezTo>
                    <a:pt x="213156" y="10423"/>
                    <a:pt x="212964" y="10678"/>
                    <a:pt x="212869" y="10998"/>
                  </a:cubicBezTo>
                  <a:cubicBezTo>
                    <a:pt x="212613" y="12020"/>
                    <a:pt x="212549" y="13139"/>
                    <a:pt x="212741" y="14257"/>
                  </a:cubicBezTo>
                  <a:lnTo>
                    <a:pt x="219929" y="59218"/>
                  </a:lnTo>
                  <a:cubicBezTo>
                    <a:pt x="220632" y="63660"/>
                    <a:pt x="224881" y="66696"/>
                    <a:pt x="229322" y="65993"/>
                  </a:cubicBezTo>
                  <a:lnTo>
                    <a:pt x="234945" y="65098"/>
                  </a:lnTo>
                  <a:lnTo>
                    <a:pt x="235168" y="65993"/>
                  </a:lnTo>
                  <a:cubicBezTo>
                    <a:pt x="214338" y="69923"/>
                    <a:pt x="193125" y="74493"/>
                    <a:pt x="173221" y="79478"/>
                  </a:cubicBezTo>
                  <a:cubicBezTo>
                    <a:pt x="174052" y="78679"/>
                    <a:pt x="174659" y="77720"/>
                    <a:pt x="175074" y="76666"/>
                  </a:cubicBezTo>
                  <a:cubicBezTo>
                    <a:pt x="175266" y="76282"/>
                    <a:pt x="175426" y="75867"/>
                    <a:pt x="175522" y="75419"/>
                  </a:cubicBezTo>
                  <a:cubicBezTo>
                    <a:pt x="175585" y="75068"/>
                    <a:pt x="175681" y="74716"/>
                    <a:pt x="175713" y="74365"/>
                  </a:cubicBezTo>
                  <a:cubicBezTo>
                    <a:pt x="175809" y="73470"/>
                    <a:pt x="175777" y="72575"/>
                    <a:pt x="175554" y="71649"/>
                  </a:cubicBezTo>
                  <a:cubicBezTo>
                    <a:pt x="175554" y="71617"/>
                    <a:pt x="175554" y="71617"/>
                    <a:pt x="175554" y="71585"/>
                  </a:cubicBezTo>
                  <a:lnTo>
                    <a:pt x="164052" y="27551"/>
                  </a:lnTo>
                  <a:cubicBezTo>
                    <a:pt x="162934" y="23237"/>
                    <a:pt x="158557" y="20680"/>
                    <a:pt x="154276" y="21671"/>
                  </a:cubicBezTo>
                  <a:cubicBezTo>
                    <a:pt x="154212" y="21703"/>
                    <a:pt x="154148" y="21671"/>
                    <a:pt x="154085" y="21703"/>
                  </a:cubicBezTo>
                  <a:lnTo>
                    <a:pt x="152743" y="22054"/>
                  </a:lnTo>
                  <a:lnTo>
                    <a:pt x="125012" y="29276"/>
                  </a:lnTo>
                  <a:cubicBezTo>
                    <a:pt x="123798" y="29596"/>
                    <a:pt x="122776" y="30203"/>
                    <a:pt x="121881" y="30938"/>
                  </a:cubicBezTo>
                  <a:cubicBezTo>
                    <a:pt x="119549" y="32919"/>
                    <a:pt x="118335" y="36115"/>
                    <a:pt x="119166" y="39278"/>
                  </a:cubicBezTo>
                  <a:lnTo>
                    <a:pt x="130667" y="83312"/>
                  </a:lnTo>
                  <a:cubicBezTo>
                    <a:pt x="130922" y="84303"/>
                    <a:pt x="131370" y="85166"/>
                    <a:pt x="131945" y="85965"/>
                  </a:cubicBezTo>
                  <a:cubicBezTo>
                    <a:pt x="132136" y="86220"/>
                    <a:pt x="132328" y="86412"/>
                    <a:pt x="132552" y="86636"/>
                  </a:cubicBezTo>
                  <a:cubicBezTo>
                    <a:pt x="132967" y="87115"/>
                    <a:pt x="133446" y="87530"/>
                    <a:pt x="133989" y="87914"/>
                  </a:cubicBezTo>
                  <a:cubicBezTo>
                    <a:pt x="134277" y="88106"/>
                    <a:pt x="134564" y="88297"/>
                    <a:pt x="134884" y="88457"/>
                  </a:cubicBezTo>
                  <a:cubicBezTo>
                    <a:pt x="135459" y="88745"/>
                    <a:pt x="136034" y="88936"/>
                    <a:pt x="136673" y="89096"/>
                  </a:cubicBezTo>
                  <a:cubicBezTo>
                    <a:pt x="136992" y="89160"/>
                    <a:pt x="137248" y="89320"/>
                    <a:pt x="137567" y="89352"/>
                  </a:cubicBezTo>
                  <a:cubicBezTo>
                    <a:pt x="134373" y="90343"/>
                    <a:pt x="131242" y="91333"/>
                    <a:pt x="128239" y="92356"/>
                  </a:cubicBezTo>
                  <a:cubicBezTo>
                    <a:pt x="107792" y="98491"/>
                    <a:pt x="92425" y="113702"/>
                    <a:pt x="82074" y="127538"/>
                  </a:cubicBezTo>
                  <a:cubicBezTo>
                    <a:pt x="71531" y="141662"/>
                    <a:pt x="66196" y="154349"/>
                    <a:pt x="66196" y="154413"/>
                  </a:cubicBezTo>
                  <a:cubicBezTo>
                    <a:pt x="66164" y="154413"/>
                    <a:pt x="24376" y="160548"/>
                    <a:pt x="32" y="165565"/>
                  </a:cubicBezTo>
                  <a:lnTo>
                    <a:pt x="0" y="165565"/>
                  </a:lnTo>
                  <a:cubicBezTo>
                    <a:pt x="1182" y="172084"/>
                    <a:pt x="2332" y="178858"/>
                    <a:pt x="3482" y="185729"/>
                  </a:cubicBezTo>
                  <a:cubicBezTo>
                    <a:pt x="4089" y="189467"/>
                    <a:pt x="4696" y="193206"/>
                    <a:pt x="5303" y="197009"/>
                  </a:cubicBezTo>
                  <a:cubicBezTo>
                    <a:pt x="6294" y="203048"/>
                    <a:pt x="7284" y="209152"/>
                    <a:pt x="8306" y="215351"/>
                  </a:cubicBezTo>
                  <a:cubicBezTo>
                    <a:pt x="8913" y="219090"/>
                    <a:pt x="9584" y="222829"/>
                    <a:pt x="10223" y="226567"/>
                  </a:cubicBezTo>
                  <a:cubicBezTo>
                    <a:pt x="10766" y="229763"/>
                    <a:pt x="11278" y="232926"/>
                    <a:pt x="11853" y="236090"/>
                  </a:cubicBezTo>
                  <a:cubicBezTo>
                    <a:pt x="12012" y="236953"/>
                    <a:pt x="12204" y="237911"/>
                    <a:pt x="12396" y="238806"/>
                  </a:cubicBezTo>
                  <a:cubicBezTo>
                    <a:pt x="12587" y="239829"/>
                    <a:pt x="12779" y="240819"/>
                    <a:pt x="13003" y="241874"/>
                  </a:cubicBezTo>
                  <a:cubicBezTo>
                    <a:pt x="13035" y="242066"/>
                    <a:pt x="13067" y="242225"/>
                    <a:pt x="13099" y="242385"/>
                  </a:cubicBezTo>
                  <a:cubicBezTo>
                    <a:pt x="13833" y="245900"/>
                    <a:pt x="14664" y="249639"/>
                    <a:pt x="15591" y="253537"/>
                  </a:cubicBezTo>
                  <a:cubicBezTo>
                    <a:pt x="15623" y="253665"/>
                    <a:pt x="15654" y="253793"/>
                    <a:pt x="15686" y="253921"/>
                  </a:cubicBezTo>
                  <a:cubicBezTo>
                    <a:pt x="17124" y="260056"/>
                    <a:pt x="18721" y="266447"/>
                    <a:pt x="20351" y="272711"/>
                  </a:cubicBezTo>
                  <a:cubicBezTo>
                    <a:pt x="20383" y="272742"/>
                    <a:pt x="20383" y="272806"/>
                    <a:pt x="20415" y="272838"/>
                  </a:cubicBezTo>
                  <a:cubicBezTo>
                    <a:pt x="21405" y="276641"/>
                    <a:pt x="22364" y="280348"/>
                    <a:pt x="23354" y="283895"/>
                  </a:cubicBezTo>
                  <a:cubicBezTo>
                    <a:pt x="27475" y="299201"/>
                    <a:pt x="31021" y="311185"/>
                    <a:pt x="31021" y="311185"/>
                  </a:cubicBezTo>
                  <a:lnTo>
                    <a:pt x="31053" y="311185"/>
                  </a:lnTo>
                  <a:lnTo>
                    <a:pt x="101498" y="305848"/>
                  </a:lnTo>
                  <a:cubicBezTo>
                    <a:pt x="101498" y="305848"/>
                    <a:pt x="130219" y="335854"/>
                    <a:pt x="173094" y="330709"/>
                  </a:cubicBezTo>
                  <a:cubicBezTo>
                    <a:pt x="179515" y="330134"/>
                    <a:pt x="186192" y="329431"/>
                    <a:pt x="193029" y="328600"/>
                  </a:cubicBezTo>
                  <a:lnTo>
                    <a:pt x="197534" y="347326"/>
                  </a:lnTo>
                  <a:lnTo>
                    <a:pt x="195585" y="347741"/>
                  </a:lnTo>
                  <a:cubicBezTo>
                    <a:pt x="191208" y="348668"/>
                    <a:pt x="188365" y="353046"/>
                    <a:pt x="189323" y="357456"/>
                  </a:cubicBezTo>
                  <a:lnTo>
                    <a:pt x="198843" y="401969"/>
                  </a:lnTo>
                  <a:cubicBezTo>
                    <a:pt x="199802" y="406379"/>
                    <a:pt x="204179" y="409191"/>
                    <a:pt x="208556" y="408264"/>
                  </a:cubicBezTo>
                  <a:lnTo>
                    <a:pt x="234657" y="402640"/>
                  </a:lnTo>
                  <a:lnTo>
                    <a:pt x="237948" y="401937"/>
                  </a:lnTo>
                  <a:cubicBezTo>
                    <a:pt x="242356" y="401010"/>
                    <a:pt x="245168" y="396633"/>
                    <a:pt x="244209" y="392223"/>
                  </a:cubicBezTo>
                  <a:lnTo>
                    <a:pt x="234689" y="347709"/>
                  </a:lnTo>
                  <a:cubicBezTo>
                    <a:pt x="233986" y="344386"/>
                    <a:pt x="231366" y="341989"/>
                    <a:pt x="228236" y="341382"/>
                  </a:cubicBezTo>
                  <a:cubicBezTo>
                    <a:pt x="227181" y="341190"/>
                    <a:pt x="226063" y="341190"/>
                    <a:pt x="224977" y="341414"/>
                  </a:cubicBezTo>
                  <a:lnTo>
                    <a:pt x="219961" y="342501"/>
                  </a:lnTo>
                  <a:lnTo>
                    <a:pt x="215904" y="325500"/>
                  </a:lnTo>
                  <a:cubicBezTo>
                    <a:pt x="216031" y="325468"/>
                    <a:pt x="216127" y="325468"/>
                    <a:pt x="216255" y="325437"/>
                  </a:cubicBezTo>
                  <a:cubicBezTo>
                    <a:pt x="226798" y="323839"/>
                    <a:pt x="237596" y="321985"/>
                    <a:pt x="248427" y="320004"/>
                  </a:cubicBezTo>
                  <a:cubicBezTo>
                    <a:pt x="249832" y="319717"/>
                    <a:pt x="251238" y="319493"/>
                    <a:pt x="252644" y="319205"/>
                  </a:cubicBezTo>
                  <a:cubicBezTo>
                    <a:pt x="263794" y="317128"/>
                    <a:pt x="274911" y="314827"/>
                    <a:pt x="285838" y="312399"/>
                  </a:cubicBezTo>
                  <a:cubicBezTo>
                    <a:pt x="285901" y="312399"/>
                    <a:pt x="285965" y="312367"/>
                    <a:pt x="285997" y="312367"/>
                  </a:cubicBezTo>
                  <a:lnTo>
                    <a:pt x="288936" y="323807"/>
                  </a:lnTo>
                  <a:lnTo>
                    <a:pt x="288138" y="323935"/>
                  </a:lnTo>
                  <a:cubicBezTo>
                    <a:pt x="283729" y="324638"/>
                    <a:pt x="280694" y="328888"/>
                    <a:pt x="281429" y="333329"/>
                  </a:cubicBezTo>
                  <a:lnTo>
                    <a:pt x="288809" y="378258"/>
                  </a:lnTo>
                  <a:cubicBezTo>
                    <a:pt x="289512" y="382700"/>
                    <a:pt x="293761" y="385736"/>
                    <a:pt x="298201" y="385001"/>
                  </a:cubicBezTo>
                  <a:lnTo>
                    <a:pt x="327849" y="380112"/>
                  </a:lnTo>
                  <a:cubicBezTo>
                    <a:pt x="332290" y="379377"/>
                    <a:pt x="335325" y="375159"/>
                    <a:pt x="334590" y="370717"/>
                  </a:cubicBezTo>
                  <a:lnTo>
                    <a:pt x="327210" y="325788"/>
                  </a:lnTo>
                  <a:cubicBezTo>
                    <a:pt x="326475" y="321346"/>
                    <a:pt x="322226" y="318311"/>
                    <a:pt x="317785" y="319045"/>
                  </a:cubicBezTo>
                  <a:lnTo>
                    <a:pt x="311588" y="320068"/>
                  </a:lnTo>
                  <a:lnTo>
                    <a:pt x="308297" y="307158"/>
                  </a:lnTo>
                  <a:cubicBezTo>
                    <a:pt x="308680" y="307062"/>
                    <a:pt x="309064" y="306934"/>
                    <a:pt x="309447" y="306839"/>
                  </a:cubicBezTo>
                  <a:cubicBezTo>
                    <a:pt x="315134" y="305433"/>
                    <a:pt x="320757" y="303995"/>
                    <a:pt x="326188" y="302525"/>
                  </a:cubicBezTo>
                  <a:cubicBezTo>
                    <a:pt x="332258" y="300895"/>
                    <a:pt x="338136" y="299233"/>
                    <a:pt x="343759" y="297572"/>
                  </a:cubicBezTo>
                  <a:lnTo>
                    <a:pt x="343791" y="297572"/>
                  </a:lnTo>
                  <a:cubicBezTo>
                    <a:pt x="349062" y="242992"/>
                    <a:pt x="407942" y="167930"/>
                    <a:pt x="407942" y="167930"/>
                  </a:cubicBezTo>
                  <a:cubicBezTo>
                    <a:pt x="407942" y="167930"/>
                    <a:pt x="327050" y="100472"/>
                    <a:pt x="304751" y="55032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C9CFAE7A-88FA-42E4-8800-3E1620354E49}"/>
                </a:ext>
              </a:extLst>
            </p:cNvPr>
            <p:cNvSpPr/>
            <p:nvPr/>
          </p:nvSpPr>
          <p:spPr>
            <a:xfrm>
              <a:off x="4123518" y="6864747"/>
              <a:ext cx="314290" cy="470600"/>
            </a:xfrm>
            <a:custGeom>
              <a:avLst/>
              <a:gdLst>
                <a:gd name="connsiteX0" fmla="*/ 201016 w 314290"/>
                <a:gd name="connsiteY0" fmla="*/ 347193 h 470600"/>
                <a:gd name="connsiteX1" fmla="*/ 201016 w 314290"/>
                <a:gd name="connsiteY1" fmla="*/ 347161 h 470600"/>
                <a:gd name="connsiteX2" fmla="*/ 91211 w 314290"/>
                <a:gd name="connsiteY2" fmla="*/ 224932 h 470600"/>
                <a:gd name="connsiteX3" fmla="*/ 83671 w 314290"/>
                <a:gd name="connsiteY3" fmla="*/ 0 h 470600"/>
                <a:gd name="connsiteX4" fmla="*/ 0 w 314290"/>
                <a:gd name="connsiteY4" fmla="*/ 53781 h 470600"/>
                <a:gd name="connsiteX5" fmla="*/ 68975 w 314290"/>
                <a:gd name="connsiteY5" fmla="*/ 429669 h 470600"/>
                <a:gd name="connsiteX6" fmla="*/ 228012 w 314290"/>
                <a:gd name="connsiteY6" fmla="*/ 408578 h 470600"/>
                <a:gd name="connsiteX7" fmla="*/ 209482 w 314290"/>
                <a:gd name="connsiteY7" fmla="*/ 435996 h 470600"/>
                <a:gd name="connsiteX8" fmla="*/ 205840 w 314290"/>
                <a:gd name="connsiteY8" fmla="*/ 448107 h 470600"/>
                <a:gd name="connsiteX9" fmla="*/ 212517 w 314290"/>
                <a:gd name="connsiteY9" fmla="*/ 467791 h 470600"/>
                <a:gd name="connsiteX10" fmla="*/ 227756 w 314290"/>
                <a:gd name="connsiteY10" fmla="*/ 470476 h 470600"/>
                <a:gd name="connsiteX11" fmla="*/ 257276 w 314290"/>
                <a:gd name="connsiteY11" fmla="*/ 460154 h 470600"/>
                <a:gd name="connsiteX12" fmla="*/ 288106 w 314290"/>
                <a:gd name="connsiteY12" fmla="*/ 435005 h 470600"/>
                <a:gd name="connsiteX13" fmla="*/ 299447 w 314290"/>
                <a:gd name="connsiteY13" fmla="*/ 421648 h 470600"/>
                <a:gd name="connsiteX14" fmla="*/ 312993 w 314290"/>
                <a:gd name="connsiteY14" fmla="*/ 397618 h 470600"/>
                <a:gd name="connsiteX15" fmla="*/ 314016 w 314290"/>
                <a:gd name="connsiteY15" fmla="*/ 392984 h 470600"/>
                <a:gd name="connsiteX16" fmla="*/ 201016 w 314290"/>
                <a:gd name="connsiteY16" fmla="*/ 347193 h 47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4290" h="470600">
                  <a:moveTo>
                    <a:pt x="201016" y="347193"/>
                  </a:moveTo>
                  <a:lnTo>
                    <a:pt x="201016" y="347161"/>
                  </a:lnTo>
                  <a:cubicBezTo>
                    <a:pt x="201016" y="347161"/>
                    <a:pt x="124309" y="247013"/>
                    <a:pt x="91211" y="224932"/>
                  </a:cubicBezTo>
                  <a:cubicBezTo>
                    <a:pt x="78656" y="216560"/>
                    <a:pt x="89582" y="108839"/>
                    <a:pt x="83671" y="0"/>
                  </a:cubicBezTo>
                  <a:cubicBezTo>
                    <a:pt x="60030" y="25468"/>
                    <a:pt x="32299" y="46431"/>
                    <a:pt x="0" y="53781"/>
                  </a:cubicBezTo>
                  <a:cubicBezTo>
                    <a:pt x="25750" y="166422"/>
                    <a:pt x="49551" y="300826"/>
                    <a:pt x="68975" y="429669"/>
                  </a:cubicBezTo>
                  <a:cubicBezTo>
                    <a:pt x="124309" y="422191"/>
                    <a:pt x="177822" y="415097"/>
                    <a:pt x="228012" y="408578"/>
                  </a:cubicBezTo>
                  <a:cubicBezTo>
                    <a:pt x="220249" y="416503"/>
                    <a:pt x="213571" y="426409"/>
                    <a:pt x="209482" y="435996"/>
                  </a:cubicBezTo>
                  <a:cubicBezTo>
                    <a:pt x="207725" y="440182"/>
                    <a:pt x="206479" y="444272"/>
                    <a:pt x="205840" y="448107"/>
                  </a:cubicBezTo>
                  <a:cubicBezTo>
                    <a:pt x="204370" y="456767"/>
                    <a:pt x="206128" y="464021"/>
                    <a:pt x="212517" y="467791"/>
                  </a:cubicBezTo>
                  <a:cubicBezTo>
                    <a:pt x="216095" y="469900"/>
                    <a:pt x="221015" y="470987"/>
                    <a:pt x="227756" y="470476"/>
                  </a:cubicBezTo>
                  <a:cubicBezTo>
                    <a:pt x="237437" y="469741"/>
                    <a:pt x="247532" y="465874"/>
                    <a:pt x="257276" y="460154"/>
                  </a:cubicBezTo>
                  <a:cubicBezTo>
                    <a:pt x="268426" y="453571"/>
                    <a:pt x="279065" y="444560"/>
                    <a:pt x="288106" y="435005"/>
                  </a:cubicBezTo>
                  <a:cubicBezTo>
                    <a:pt x="292291" y="430596"/>
                    <a:pt x="296093" y="426122"/>
                    <a:pt x="299447" y="421648"/>
                  </a:cubicBezTo>
                  <a:cubicBezTo>
                    <a:pt x="306061" y="412892"/>
                    <a:pt x="310917" y="404392"/>
                    <a:pt x="312993" y="397618"/>
                  </a:cubicBezTo>
                  <a:cubicBezTo>
                    <a:pt x="313504" y="395956"/>
                    <a:pt x="313856" y="394422"/>
                    <a:pt x="314016" y="392984"/>
                  </a:cubicBezTo>
                  <a:cubicBezTo>
                    <a:pt x="319287" y="350324"/>
                    <a:pt x="247564" y="325463"/>
                    <a:pt x="201016" y="347193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B7144388-2649-405F-84BF-E2AC97F1A753}"/>
                </a:ext>
              </a:extLst>
            </p:cNvPr>
            <p:cNvSpPr/>
            <p:nvPr/>
          </p:nvSpPr>
          <p:spPr>
            <a:xfrm>
              <a:off x="2936239" y="8982190"/>
              <a:ext cx="2076" cy="19013"/>
            </a:xfrm>
            <a:custGeom>
              <a:avLst/>
              <a:gdLst>
                <a:gd name="connsiteX0" fmla="*/ 0 w 2076"/>
                <a:gd name="connsiteY0" fmla="*/ 19013 h 19013"/>
                <a:gd name="connsiteX1" fmla="*/ 2077 w 2076"/>
                <a:gd name="connsiteY1" fmla="*/ 0 h 19013"/>
                <a:gd name="connsiteX2" fmla="*/ 0 w 2076"/>
                <a:gd name="connsiteY2" fmla="*/ 19013 h 1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6" h="19013">
                  <a:moveTo>
                    <a:pt x="0" y="19013"/>
                  </a:moveTo>
                  <a:cubicBezTo>
                    <a:pt x="799" y="12718"/>
                    <a:pt x="1470" y="6359"/>
                    <a:pt x="2077" y="0"/>
                  </a:cubicBezTo>
                  <a:cubicBezTo>
                    <a:pt x="1470" y="6359"/>
                    <a:pt x="799" y="12718"/>
                    <a:pt x="0" y="19013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9398807A-26C1-4720-A071-C5AE0AE19BF5}"/>
                </a:ext>
              </a:extLst>
            </p:cNvPr>
            <p:cNvSpPr/>
            <p:nvPr/>
          </p:nvSpPr>
          <p:spPr>
            <a:xfrm>
              <a:off x="2943300" y="8380603"/>
              <a:ext cx="426248" cy="575767"/>
            </a:xfrm>
            <a:custGeom>
              <a:avLst/>
              <a:gdLst>
                <a:gd name="connsiteX0" fmla="*/ 302323 w 426248"/>
                <a:gd name="connsiteY0" fmla="*/ 71164 h 575767"/>
                <a:gd name="connsiteX1" fmla="*/ 43992 w 426248"/>
                <a:gd name="connsiteY1" fmla="*/ 0 h 575767"/>
                <a:gd name="connsiteX2" fmla="*/ 15591 w 426248"/>
                <a:gd name="connsiteY2" fmla="*/ 244617 h 575767"/>
                <a:gd name="connsiteX3" fmla="*/ 0 w 426248"/>
                <a:gd name="connsiteY3" fmla="*/ 515692 h 575767"/>
                <a:gd name="connsiteX4" fmla="*/ 42778 w 426248"/>
                <a:gd name="connsiteY4" fmla="*/ 545187 h 575767"/>
                <a:gd name="connsiteX5" fmla="*/ 129836 w 426248"/>
                <a:gd name="connsiteY5" fmla="*/ 564264 h 575767"/>
                <a:gd name="connsiteX6" fmla="*/ 205616 w 426248"/>
                <a:gd name="connsiteY6" fmla="*/ 575768 h 575767"/>
                <a:gd name="connsiteX7" fmla="*/ 272899 w 426248"/>
                <a:gd name="connsiteY7" fmla="*/ 549373 h 575767"/>
                <a:gd name="connsiteX8" fmla="*/ 426248 w 426248"/>
                <a:gd name="connsiteY8" fmla="*/ 26746 h 575767"/>
                <a:gd name="connsiteX9" fmla="*/ 395355 w 426248"/>
                <a:gd name="connsiteY9" fmla="*/ 39912 h 575767"/>
                <a:gd name="connsiteX10" fmla="*/ 302323 w 426248"/>
                <a:gd name="connsiteY10" fmla="*/ 71164 h 57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248" h="575767">
                  <a:moveTo>
                    <a:pt x="302323" y="71164"/>
                  </a:moveTo>
                  <a:cubicBezTo>
                    <a:pt x="213955" y="89379"/>
                    <a:pt x="99326" y="80910"/>
                    <a:pt x="43992" y="0"/>
                  </a:cubicBezTo>
                  <a:cubicBezTo>
                    <a:pt x="39871" y="83243"/>
                    <a:pt x="33769" y="165751"/>
                    <a:pt x="15591" y="244617"/>
                  </a:cubicBezTo>
                  <a:cubicBezTo>
                    <a:pt x="-799" y="332046"/>
                    <a:pt x="2492" y="425099"/>
                    <a:pt x="0" y="515692"/>
                  </a:cubicBezTo>
                  <a:cubicBezTo>
                    <a:pt x="14760" y="514925"/>
                    <a:pt x="31564" y="532309"/>
                    <a:pt x="42778" y="545187"/>
                  </a:cubicBezTo>
                  <a:cubicBezTo>
                    <a:pt x="68656" y="511155"/>
                    <a:pt x="109006" y="529209"/>
                    <a:pt x="129836" y="564264"/>
                  </a:cubicBezTo>
                  <a:cubicBezTo>
                    <a:pt x="155043" y="539563"/>
                    <a:pt x="187662" y="546912"/>
                    <a:pt x="205616" y="575768"/>
                  </a:cubicBezTo>
                  <a:cubicBezTo>
                    <a:pt x="223379" y="557394"/>
                    <a:pt x="253442" y="538284"/>
                    <a:pt x="272899" y="549373"/>
                  </a:cubicBezTo>
                  <a:cubicBezTo>
                    <a:pt x="320277" y="424684"/>
                    <a:pt x="398677" y="201957"/>
                    <a:pt x="426248" y="26746"/>
                  </a:cubicBezTo>
                  <a:cubicBezTo>
                    <a:pt x="415769" y="30805"/>
                    <a:pt x="405546" y="35822"/>
                    <a:pt x="395355" y="39912"/>
                  </a:cubicBezTo>
                  <a:cubicBezTo>
                    <a:pt x="365004" y="52151"/>
                    <a:pt x="334494" y="64517"/>
                    <a:pt x="302323" y="71164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8D06569D-E187-4620-989B-39BAD766EB82}"/>
                </a:ext>
              </a:extLst>
            </p:cNvPr>
            <p:cNvSpPr/>
            <p:nvPr/>
          </p:nvSpPr>
          <p:spPr>
            <a:xfrm>
              <a:off x="3813528" y="8395206"/>
              <a:ext cx="381168" cy="514413"/>
            </a:xfrm>
            <a:custGeom>
              <a:avLst/>
              <a:gdLst>
                <a:gd name="connsiteX0" fmla="*/ 244146 w 381168"/>
                <a:gd name="connsiteY0" fmla="*/ 70557 h 514413"/>
                <a:gd name="connsiteX1" fmla="*/ 1406 w 381168"/>
                <a:gd name="connsiteY1" fmla="*/ 10034 h 514413"/>
                <a:gd name="connsiteX2" fmla="*/ 0 w 381168"/>
                <a:gd name="connsiteY2" fmla="*/ 11951 h 514413"/>
                <a:gd name="connsiteX3" fmla="*/ 101498 w 381168"/>
                <a:gd name="connsiteY3" fmla="*/ 499331 h 514413"/>
                <a:gd name="connsiteX4" fmla="*/ 145682 w 381168"/>
                <a:gd name="connsiteY4" fmla="*/ 514414 h 514413"/>
                <a:gd name="connsiteX5" fmla="*/ 234945 w 381168"/>
                <a:gd name="connsiteY5" fmla="*/ 508758 h 514413"/>
                <a:gd name="connsiteX6" fmla="*/ 310533 w 381168"/>
                <a:gd name="connsiteY6" fmla="*/ 496711 h 514413"/>
                <a:gd name="connsiteX7" fmla="*/ 366698 w 381168"/>
                <a:gd name="connsiteY7" fmla="*/ 451494 h 514413"/>
                <a:gd name="connsiteX8" fmla="*/ 377752 w 381168"/>
                <a:gd name="connsiteY8" fmla="*/ 0 h 514413"/>
                <a:gd name="connsiteX9" fmla="*/ 244146 w 381168"/>
                <a:gd name="connsiteY9" fmla="*/ 70557 h 5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168" h="514413">
                  <a:moveTo>
                    <a:pt x="244146" y="70557"/>
                  </a:moveTo>
                  <a:cubicBezTo>
                    <a:pt x="144564" y="99317"/>
                    <a:pt x="74151" y="85895"/>
                    <a:pt x="1406" y="10034"/>
                  </a:cubicBezTo>
                  <a:cubicBezTo>
                    <a:pt x="958" y="10673"/>
                    <a:pt x="447" y="11312"/>
                    <a:pt x="0" y="11951"/>
                  </a:cubicBezTo>
                  <a:cubicBezTo>
                    <a:pt x="19648" y="176424"/>
                    <a:pt x="62043" y="335401"/>
                    <a:pt x="101498" y="499331"/>
                  </a:cubicBezTo>
                  <a:cubicBezTo>
                    <a:pt x="115332" y="496839"/>
                    <a:pt x="131945" y="505914"/>
                    <a:pt x="145682" y="514414"/>
                  </a:cubicBezTo>
                  <a:cubicBezTo>
                    <a:pt x="160666" y="474694"/>
                    <a:pt x="205968" y="484983"/>
                    <a:pt x="234945" y="508758"/>
                  </a:cubicBezTo>
                  <a:cubicBezTo>
                    <a:pt x="252771" y="480158"/>
                    <a:pt x="285326" y="475397"/>
                    <a:pt x="310533" y="496711"/>
                  </a:cubicBezTo>
                  <a:cubicBezTo>
                    <a:pt x="322162" y="474406"/>
                    <a:pt x="345388" y="447276"/>
                    <a:pt x="366698" y="451494"/>
                  </a:cubicBezTo>
                  <a:cubicBezTo>
                    <a:pt x="374141" y="306610"/>
                    <a:pt x="387464" y="147665"/>
                    <a:pt x="377752" y="0"/>
                  </a:cubicBezTo>
                  <a:cubicBezTo>
                    <a:pt x="328264" y="33329"/>
                    <a:pt x="275966" y="59469"/>
                    <a:pt x="244146" y="70557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BE300A8E-0D59-40F6-90F2-F99910456256}"/>
                </a:ext>
              </a:extLst>
            </p:cNvPr>
            <p:cNvSpPr/>
            <p:nvPr/>
          </p:nvSpPr>
          <p:spPr>
            <a:xfrm>
              <a:off x="4152451" y="7356763"/>
              <a:ext cx="261587" cy="137005"/>
            </a:xfrm>
            <a:custGeom>
              <a:avLst/>
              <a:gdLst>
                <a:gd name="connsiteX0" fmla="*/ 251665 w 261587"/>
                <a:gd name="connsiteY0" fmla="*/ 2106 h 137005"/>
                <a:gd name="connsiteX1" fmla="*/ 242592 w 261587"/>
                <a:gd name="connsiteY1" fmla="*/ 93 h 137005"/>
                <a:gd name="connsiteX2" fmla="*/ 228247 w 261587"/>
                <a:gd name="connsiteY2" fmla="*/ 8305 h 137005"/>
                <a:gd name="connsiteX3" fmla="*/ 208536 w 261587"/>
                <a:gd name="connsiteY3" fmla="*/ 36266 h 137005"/>
                <a:gd name="connsiteX4" fmla="*/ 202465 w 261587"/>
                <a:gd name="connsiteY4" fmla="*/ 49144 h 137005"/>
                <a:gd name="connsiteX5" fmla="*/ 195022 w 261587"/>
                <a:gd name="connsiteY5" fmla="*/ 69819 h 137005"/>
                <a:gd name="connsiteX6" fmla="*/ 197769 w 261587"/>
                <a:gd name="connsiteY6" fmla="*/ 50135 h 137005"/>
                <a:gd name="connsiteX7" fmla="*/ 198025 w 261587"/>
                <a:gd name="connsiteY7" fmla="*/ 38407 h 137005"/>
                <a:gd name="connsiteX8" fmla="*/ 191284 w 261587"/>
                <a:gd name="connsiteY8" fmla="*/ 14984 h 137005"/>
                <a:gd name="connsiteX9" fmla="*/ 175278 w 261587"/>
                <a:gd name="connsiteY9" fmla="*/ 6612 h 137005"/>
                <a:gd name="connsiteX10" fmla="*/ 173585 w 261587"/>
                <a:gd name="connsiteY10" fmla="*/ 6612 h 137005"/>
                <a:gd name="connsiteX11" fmla="*/ 163681 w 261587"/>
                <a:gd name="connsiteY11" fmla="*/ 8401 h 137005"/>
                <a:gd name="connsiteX12" fmla="*/ 144256 w 261587"/>
                <a:gd name="connsiteY12" fmla="*/ 23516 h 137005"/>
                <a:gd name="connsiteX13" fmla="*/ 127771 w 261587"/>
                <a:gd name="connsiteY13" fmla="*/ 52627 h 137005"/>
                <a:gd name="connsiteX14" fmla="*/ 123746 w 261587"/>
                <a:gd name="connsiteY14" fmla="*/ 65090 h 137005"/>
                <a:gd name="connsiteX15" fmla="*/ 122244 w 261587"/>
                <a:gd name="connsiteY15" fmla="*/ 71257 h 137005"/>
                <a:gd name="connsiteX16" fmla="*/ 123107 w 261587"/>
                <a:gd name="connsiteY16" fmla="*/ 65218 h 137005"/>
                <a:gd name="connsiteX17" fmla="*/ 123522 w 261587"/>
                <a:gd name="connsiteY17" fmla="*/ 53458 h 137005"/>
                <a:gd name="connsiteX18" fmla="*/ 109689 w 261587"/>
                <a:gd name="connsiteY18" fmla="*/ 29747 h 137005"/>
                <a:gd name="connsiteX19" fmla="*/ 102405 w 261587"/>
                <a:gd name="connsiteY19" fmla="*/ 26648 h 137005"/>
                <a:gd name="connsiteX20" fmla="*/ 76623 w 261587"/>
                <a:gd name="connsiteY20" fmla="*/ 35755 h 137005"/>
                <a:gd name="connsiteX21" fmla="*/ 56655 w 261587"/>
                <a:gd name="connsiteY21" fmla="*/ 66815 h 137005"/>
                <a:gd name="connsiteX22" fmla="*/ 51767 w 261587"/>
                <a:gd name="connsiteY22" fmla="*/ 79438 h 137005"/>
                <a:gd name="connsiteX23" fmla="*/ 45218 w 261587"/>
                <a:gd name="connsiteY23" fmla="*/ 105002 h 137005"/>
                <a:gd name="connsiteX24" fmla="*/ 40426 w 261587"/>
                <a:gd name="connsiteY24" fmla="*/ 81675 h 137005"/>
                <a:gd name="connsiteX25" fmla="*/ 25762 w 261587"/>
                <a:gd name="connsiteY25" fmla="*/ 72951 h 137005"/>
                <a:gd name="connsiteX26" fmla="*/ 25283 w 261587"/>
                <a:gd name="connsiteY26" fmla="*/ 73047 h 137005"/>
                <a:gd name="connsiteX27" fmla="*/ 8478 w 261587"/>
                <a:gd name="connsiteY27" fmla="*/ 88002 h 137005"/>
                <a:gd name="connsiteX28" fmla="*/ 4165 w 261587"/>
                <a:gd name="connsiteY28" fmla="*/ 97301 h 137005"/>
                <a:gd name="connsiteX29" fmla="*/ 427 w 261587"/>
                <a:gd name="connsiteY29" fmla="*/ 119765 h 137005"/>
                <a:gd name="connsiteX30" fmla="*/ 1897 w 261587"/>
                <a:gd name="connsiteY30" fmla="*/ 124207 h 137005"/>
                <a:gd name="connsiteX31" fmla="*/ 27168 w 261587"/>
                <a:gd name="connsiteY31" fmla="*/ 133793 h 137005"/>
                <a:gd name="connsiteX32" fmla="*/ 42726 w 261587"/>
                <a:gd name="connsiteY32" fmla="*/ 125709 h 137005"/>
                <a:gd name="connsiteX33" fmla="*/ 72917 w 261587"/>
                <a:gd name="connsiteY33" fmla="*/ 136989 h 137005"/>
                <a:gd name="connsiteX34" fmla="*/ 72981 w 261587"/>
                <a:gd name="connsiteY34" fmla="*/ 136989 h 137005"/>
                <a:gd name="connsiteX35" fmla="*/ 112852 w 261587"/>
                <a:gd name="connsiteY35" fmla="*/ 120532 h 137005"/>
                <a:gd name="connsiteX36" fmla="*/ 142180 w 261587"/>
                <a:gd name="connsiteY36" fmla="*/ 126987 h 137005"/>
                <a:gd name="connsiteX37" fmla="*/ 184095 w 261587"/>
                <a:gd name="connsiteY37" fmla="*/ 97237 h 137005"/>
                <a:gd name="connsiteX38" fmla="*/ 205756 w 261587"/>
                <a:gd name="connsiteY38" fmla="*/ 101583 h 137005"/>
                <a:gd name="connsiteX39" fmla="*/ 243678 w 261587"/>
                <a:gd name="connsiteY39" fmla="*/ 73686 h 137005"/>
                <a:gd name="connsiteX40" fmla="*/ 247192 w 261587"/>
                <a:gd name="connsiteY40" fmla="*/ 68221 h 137005"/>
                <a:gd name="connsiteX41" fmla="*/ 260770 w 261587"/>
                <a:gd name="connsiteY41" fmla="*/ 37129 h 137005"/>
                <a:gd name="connsiteX42" fmla="*/ 261377 w 261587"/>
                <a:gd name="connsiteY42" fmla="*/ 32719 h 137005"/>
                <a:gd name="connsiteX43" fmla="*/ 261537 w 261587"/>
                <a:gd name="connsiteY43" fmla="*/ 25306 h 137005"/>
                <a:gd name="connsiteX44" fmla="*/ 253518 w 261587"/>
                <a:gd name="connsiteY44" fmla="*/ 3736 h 137005"/>
                <a:gd name="connsiteX45" fmla="*/ 251665 w 261587"/>
                <a:gd name="connsiteY45" fmla="*/ 2106 h 13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1587" h="137005">
                  <a:moveTo>
                    <a:pt x="251665" y="2106"/>
                  </a:moveTo>
                  <a:cubicBezTo>
                    <a:pt x="248982" y="381"/>
                    <a:pt x="245755" y="-258"/>
                    <a:pt x="242592" y="93"/>
                  </a:cubicBezTo>
                  <a:cubicBezTo>
                    <a:pt x="238087" y="572"/>
                    <a:pt x="233199" y="3544"/>
                    <a:pt x="228247" y="8305"/>
                  </a:cubicBezTo>
                  <a:cubicBezTo>
                    <a:pt x="221474" y="14760"/>
                    <a:pt x="214638" y="24571"/>
                    <a:pt x="208536" y="36266"/>
                  </a:cubicBezTo>
                  <a:cubicBezTo>
                    <a:pt x="206427" y="40357"/>
                    <a:pt x="204382" y="44670"/>
                    <a:pt x="202465" y="49144"/>
                  </a:cubicBezTo>
                  <a:cubicBezTo>
                    <a:pt x="199654" y="55759"/>
                    <a:pt x="197130" y="62725"/>
                    <a:pt x="195022" y="69819"/>
                  </a:cubicBezTo>
                  <a:cubicBezTo>
                    <a:pt x="196363" y="62885"/>
                    <a:pt x="197290" y="56302"/>
                    <a:pt x="197769" y="50135"/>
                  </a:cubicBezTo>
                  <a:cubicBezTo>
                    <a:pt x="198089" y="46013"/>
                    <a:pt x="198184" y="42082"/>
                    <a:pt x="198025" y="38407"/>
                  </a:cubicBezTo>
                  <a:cubicBezTo>
                    <a:pt x="197673" y="28629"/>
                    <a:pt x="195629" y="20576"/>
                    <a:pt x="191284" y="14984"/>
                  </a:cubicBezTo>
                  <a:cubicBezTo>
                    <a:pt x="187674" y="10287"/>
                    <a:pt x="182466" y="7315"/>
                    <a:pt x="175278" y="6612"/>
                  </a:cubicBezTo>
                  <a:cubicBezTo>
                    <a:pt x="174703" y="6548"/>
                    <a:pt x="174128" y="6612"/>
                    <a:pt x="173585" y="6612"/>
                  </a:cubicBezTo>
                  <a:cubicBezTo>
                    <a:pt x="170262" y="6516"/>
                    <a:pt x="166939" y="7123"/>
                    <a:pt x="163681" y="8401"/>
                  </a:cubicBezTo>
                  <a:cubicBezTo>
                    <a:pt x="156844" y="11022"/>
                    <a:pt x="150231" y="16262"/>
                    <a:pt x="144256" y="23516"/>
                  </a:cubicBezTo>
                  <a:cubicBezTo>
                    <a:pt x="137771" y="31345"/>
                    <a:pt x="132084" y="41411"/>
                    <a:pt x="127771" y="52627"/>
                  </a:cubicBezTo>
                  <a:cubicBezTo>
                    <a:pt x="126238" y="56654"/>
                    <a:pt x="124896" y="60808"/>
                    <a:pt x="123746" y="65090"/>
                  </a:cubicBezTo>
                  <a:cubicBezTo>
                    <a:pt x="123203" y="67103"/>
                    <a:pt x="122724" y="69180"/>
                    <a:pt x="122244" y="71257"/>
                  </a:cubicBezTo>
                  <a:cubicBezTo>
                    <a:pt x="122596" y="69212"/>
                    <a:pt x="122851" y="67199"/>
                    <a:pt x="123107" y="65218"/>
                  </a:cubicBezTo>
                  <a:cubicBezTo>
                    <a:pt x="123554" y="61159"/>
                    <a:pt x="123746" y="57197"/>
                    <a:pt x="123522" y="53458"/>
                  </a:cubicBezTo>
                  <a:cubicBezTo>
                    <a:pt x="122979" y="43552"/>
                    <a:pt x="119401" y="35116"/>
                    <a:pt x="109689" y="29747"/>
                  </a:cubicBezTo>
                  <a:cubicBezTo>
                    <a:pt x="107548" y="28565"/>
                    <a:pt x="105184" y="27511"/>
                    <a:pt x="102405" y="26648"/>
                  </a:cubicBezTo>
                  <a:cubicBezTo>
                    <a:pt x="93523" y="23868"/>
                    <a:pt x="84674" y="27830"/>
                    <a:pt x="76623" y="35755"/>
                  </a:cubicBezTo>
                  <a:cubicBezTo>
                    <a:pt x="69019" y="43232"/>
                    <a:pt x="62118" y="54289"/>
                    <a:pt x="56655" y="66815"/>
                  </a:cubicBezTo>
                  <a:cubicBezTo>
                    <a:pt x="54834" y="70906"/>
                    <a:pt x="53237" y="75124"/>
                    <a:pt x="51767" y="79438"/>
                  </a:cubicBezTo>
                  <a:cubicBezTo>
                    <a:pt x="48892" y="87874"/>
                    <a:pt x="46592" y="96598"/>
                    <a:pt x="45218" y="105002"/>
                  </a:cubicBezTo>
                  <a:cubicBezTo>
                    <a:pt x="44994" y="94616"/>
                    <a:pt x="43173" y="86979"/>
                    <a:pt x="40426" y="81675"/>
                  </a:cubicBezTo>
                  <a:cubicBezTo>
                    <a:pt x="36752" y="74708"/>
                    <a:pt x="31417" y="71960"/>
                    <a:pt x="25762" y="72951"/>
                  </a:cubicBezTo>
                  <a:cubicBezTo>
                    <a:pt x="25602" y="72983"/>
                    <a:pt x="25442" y="73015"/>
                    <a:pt x="25283" y="73047"/>
                  </a:cubicBezTo>
                  <a:cubicBezTo>
                    <a:pt x="19468" y="74261"/>
                    <a:pt x="13366" y="79502"/>
                    <a:pt x="8478" y="88002"/>
                  </a:cubicBezTo>
                  <a:cubicBezTo>
                    <a:pt x="6913" y="90782"/>
                    <a:pt x="5411" y="93817"/>
                    <a:pt x="4165" y="97301"/>
                  </a:cubicBezTo>
                  <a:cubicBezTo>
                    <a:pt x="1673" y="104011"/>
                    <a:pt x="-1074" y="112383"/>
                    <a:pt x="427" y="119765"/>
                  </a:cubicBezTo>
                  <a:cubicBezTo>
                    <a:pt x="747" y="121299"/>
                    <a:pt x="1162" y="122801"/>
                    <a:pt x="1897" y="124207"/>
                  </a:cubicBezTo>
                  <a:cubicBezTo>
                    <a:pt x="6497" y="133218"/>
                    <a:pt x="18254" y="135519"/>
                    <a:pt x="27168" y="133793"/>
                  </a:cubicBezTo>
                  <a:cubicBezTo>
                    <a:pt x="37614" y="131780"/>
                    <a:pt x="42726" y="125709"/>
                    <a:pt x="42726" y="125709"/>
                  </a:cubicBezTo>
                  <a:cubicBezTo>
                    <a:pt x="42726" y="125709"/>
                    <a:pt x="54483" y="137500"/>
                    <a:pt x="72917" y="136989"/>
                  </a:cubicBezTo>
                  <a:cubicBezTo>
                    <a:pt x="72949" y="136989"/>
                    <a:pt x="72981" y="136989"/>
                    <a:pt x="72981" y="136989"/>
                  </a:cubicBezTo>
                  <a:cubicBezTo>
                    <a:pt x="91415" y="136446"/>
                    <a:pt x="112852" y="120532"/>
                    <a:pt x="112852" y="120532"/>
                  </a:cubicBezTo>
                  <a:cubicBezTo>
                    <a:pt x="112852" y="120532"/>
                    <a:pt x="125024" y="130150"/>
                    <a:pt x="142180" y="126987"/>
                  </a:cubicBezTo>
                  <a:cubicBezTo>
                    <a:pt x="159368" y="123823"/>
                    <a:pt x="184095" y="97237"/>
                    <a:pt x="184095" y="97237"/>
                  </a:cubicBezTo>
                  <a:cubicBezTo>
                    <a:pt x="184095" y="97237"/>
                    <a:pt x="195661" y="104011"/>
                    <a:pt x="205756" y="101583"/>
                  </a:cubicBezTo>
                  <a:cubicBezTo>
                    <a:pt x="222688" y="97556"/>
                    <a:pt x="234956" y="87011"/>
                    <a:pt x="243678" y="73686"/>
                  </a:cubicBezTo>
                  <a:cubicBezTo>
                    <a:pt x="244860" y="71864"/>
                    <a:pt x="246042" y="70043"/>
                    <a:pt x="247192" y="68221"/>
                  </a:cubicBezTo>
                  <a:cubicBezTo>
                    <a:pt x="253358" y="58507"/>
                    <a:pt x="258790" y="48569"/>
                    <a:pt x="260770" y="37129"/>
                  </a:cubicBezTo>
                  <a:cubicBezTo>
                    <a:pt x="260994" y="35691"/>
                    <a:pt x="261249" y="34221"/>
                    <a:pt x="261377" y="32719"/>
                  </a:cubicBezTo>
                  <a:cubicBezTo>
                    <a:pt x="261601" y="30450"/>
                    <a:pt x="261633" y="27894"/>
                    <a:pt x="261537" y="25306"/>
                  </a:cubicBezTo>
                  <a:cubicBezTo>
                    <a:pt x="261249" y="17413"/>
                    <a:pt x="259141" y="8785"/>
                    <a:pt x="253518" y="3736"/>
                  </a:cubicBezTo>
                  <a:cubicBezTo>
                    <a:pt x="252911" y="3161"/>
                    <a:pt x="252368" y="2586"/>
                    <a:pt x="251665" y="2106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1F4128B3-DBFE-4B7C-A65E-D5B09A9D1F5E}"/>
                </a:ext>
              </a:extLst>
            </p:cNvPr>
            <p:cNvSpPr/>
            <p:nvPr/>
          </p:nvSpPr>
          <p:spPr>
            <a:xfrm>
              <a:off x="3132878" y="5578905"/>
              <a:ext cx="1121498" cy="1191675"/>
            </a:xfrm>
            <a:custGeom>
              <a:avLst/>
              <a:gdLst>
                <a:gd name="connsiteX0" fmla="*/ 636369 w 1121498"/>
                <a:gd name="connsiteY0" fmla="*/ 1021892 h 1191675"/>
                <a:gd name="connsiteX1" fmla="*/ 554583 w 1121498"/>
                <a:gd name="connsiteY1" fmla="*/ 884772 h 1191675"/>
                <a:gd name="connsiteX2" fmla="*/ 812945 w 1121498"/>
                <a:gd name="connsiteY2" fmla="*/ 910145 h 1191675"/>
                <a:gd name="connsiteX3" fmla="*/ 636369 w 1121498"/>
                <a:gd name="connsiteY3" fmla="*/ 1021892 h 1191675"/>
                <a:gd name="connsiteX4" fmla="*/ 698284 w 1121498"/>
                <a:gd name="connsiteY4" fmla="*/ 1182882 h 1191675"/>
                <a:gd name="connsiteX5" fmla="*/ 710073 w 1121498"/>
                <a:gd name="connsiteY5" fmla="*/ 1180581 h 1191675"/>
                <a:gd name="connsiteX6" fmla="*/ 721766 w 1121498"/>
                <a:gd name="connsiteY6" fmla="*/ 1178057 h 1191675"/>
                <a:gd name="connsiteX7" fmla="*/ 742692 w 1121498"/>
                <a:gd name="connsiteY7" fmla="*/ 1172912 h 1191675"/>
                <a:gd name="connsiteX8" fmla="*/ 757931 w 1121498"/>
                <a:gd name="connsiteY8" fmla="*/ 1168630 h 1191675"/>
                <a:gd name="connsiteX9" fmla="*/ 767963 w 1121498"/>
                <a:gd name="connsiteY9" fmla="*/ 1165530 h 1191675"/>
                <a:gd name="connsiteX10" fmla="*/ 779336 w 1121498"/>
                <a:gd name="connsiteY10" fmla="*/ 1161760 h 1191675"/>
                <a:gd name="connsiteX11" fmla="*/ 790071 w 1121498"/>
                <a:gd name="connsiteY11" fmla="*/ 1158021 h 1191675"/>
                <a:gd name="connsiteX12" fmla="*/ 828568 w 1121498"/>
                <a:gd name="connsiteY12" fmla="*/ 1142714 h 1191675"/>
                <a:gd name="connsiteX13" fmla="*/ 843551 w 1121498"/>
                <a:gd name="connsiteY13" fmla="*/ 1135844 h 1191675"/>
                <a:gd name="connsiteX14" fmla="*/ 863742 w 1121498"/>
                <a:gd name="connsiteY14" fmla="*/ 1125874 h 1191675"/>
                <a:gd name="connsiteX15" fmla="*/ 870931 w 1121498"/>
                <a:gd name="connsiteY15" fmla="*/ 1122103 h 1191675"/>
                <a:gd name="connsiteX16" fmla="*/ 884189 w 1121498"/>
                <a:gd name="connsiteY16" fmla="*/ 1114818 h 1191675"/>
                <a:gd name="connsiteX17" fmla="*/ 901441 w 1121498"/>
                <a:gd name="connsiteY17" fmla="*/ 1104752 h 1191675"/>
                <a:gd name="connsiteX18" fmla="*/ 956998 w 1121498"/>
                <a:gd name="connsiteY18" fmla="*/ 1067045 h 1191675"/>
                <a:gd name="connsiteX19" fmla="*/ 964602 w 1121498"/>
                <a:gd name="connsiteY19" fmla="*/ 1061165 h 1191675"/>
                <a:gd name="connsiteX20" fmla="*/ 985272 w 1121498"/>
                <a:gd name="connsiteY20" fmla="*/ 1043334 h 1191675"/>
                <a:gd name="connsiteX21" fmla="*/ 1003386 w 1121498"/>
                <a:gd name="connsiteY21" fmla="*/ 1025056 h 1191675"/>
                <a:gd name="connsiteX22" fmla="*/ 1003418 w 1121498"/>
                <a:gd name="connsiteY22" fmla="*/ 1025056 h 1191675"/>
                <a:gd name="connsiteX23" fmla="*/ 1003802 w 1121498"/>
                <a:gd name="connsiteY23" fmla="*/ 1024576 h 1191675"/>
                <a:gd name="connsiteX24" fmla="*/ 1027539 w 1121498"/>
                <a:gd name="connsiteY24" fmla="*/ 994219 h 1191675"/>
                <a:gd name="connsiteX25" fmla="*/ 1027891 w 1121498"/>
                <a:gd name="connsiteY25" fmla="*/ 993676 h 1191675"/>
                <a:gd name="connsiteX26" fmla="*/ 1063257 w 1121498"/>
                <a:gd name="connsiteY26" fmla="*/ 921840 h 1191675"/>
                <a:gd name="connsiteX27" fmla="*/ 1064024 w 1121498"/>
                <a:gd name="connsiteY27" fmla="*/ 919731 h 1191675"/>
                <a:gd name="connsiteX28" fmla="*/ 1072458 w 1121498"/>
                <a:gd name="connsiteY28" fmla="*/ 894806 h 1191675"/>
                <a:gd name="connsiteX29" fmla="*/ 1071851 w 1121498"/>
                <a:gd name="connsiteY29" fmla="*/ 896724 h 1191675"/>
                <a:gd name="connsiteX30" fmla="*/ 1072458 w 1121498"/>
                <a:gd name="connsiteY30" fmla="*/ 894806 h 1191675"/>
                <a:gd name="connsiteX31" fmla="*/ 1076899 w 1121498"/>
                <a:gd name="connsiteY31" fmla="*/ 880331 h 1191675"/>
                <a:gd name="connsiteX32" fmla="*/ 1078145 w 1121498"/>
                <a:gd name="connsiteY32" fmla="*/ 876304 h 1191675"/>
                <a:gd name="connsiteX33" fmla="*/ 1078400 w 1121498"/>
                <a:gd name="connsiteY33" fmla="*/ 875282 h 1191675"/>
                <a:gd name="connsiteX34" fmla="*/ 1078145 w 1121498"/>
                <a:gd name="connsiteY34" fmla="*/ 876304 h 1191675"/>
                <a:gd name="connsiteX35" fmla="*/ 1076930 w 1121498"/>
                <a:gd name="connsiteY35" fmla="*/ 880267 h 1191675"/>
                <a:gd name="connsiteX36" fmla="*/ 1078113 w 1121498"/>
                <a:gd name="connsiteY36" fmla="*/ 876272 h 1191675"/>
                <a:gd name="connsiteX37" fmla="*/ 1079934 w 1121498"/>
                <a:gd name="connsiteY37" fmla="*/ 869722 h 1191675"/>
                <a:gd name="connsiteX38" fmla="*/ 1081978 w 1121498"/>
                <a:gd name="connsiteY38" fmla="*/ 861317 h 1191675"/>
                <a:gd name="connsiteX39" fmla="*/ 1083703 w 1121498"/>
                <a:gd name="connsiteY39" fmla="*/ 853201 h 1191675"/>
                <a:gd name="connsiteX40" fmla="*/ 1085077 w 1121498"/>
                <a:gd name="connsiteY40" fmla="*/ 845500 h 1191675"/>
                <a:gd name="connsiteX41" fmla="*/ 1087377 w 1121498"/>
                <a:gd name="connsiteY41" fmla="*/ 823930 h 1191675"/>
                <a:gd name="connsiteX42" fmla="*/ 1087218 w 1121498"/>
                <a:gd name="connsiteY42" fmla="*/ 794212 h 1191675"/>
                <a:gd name="connsiteX43" fmla="*/ 1086131 w 1121498"/>
                <a:gd name="connsiteY43" fmla="*/ 778681 h 1191675"/>
                <a:gd name="connsiteX44" fmla="*/ 1088112 w 1121498"/>
                <a:gd name="connsiteY44" fmla="*/ 718542 h 1191675"/>
                <a:gd name="connsiteX45" fmla="*/ 1120316 w 1121498"/>
                <a:gd name="connsiteY45" fmla="*/ 531700 h 1191675"/>
                <a:gd name="connsiteX46" fmla="*/ 729561 w 1121498"/>
                <a:gd name="connsiteY46" fmla="*/ 14442 h 1191675"/>
                <a:gd name="connsiteX47" fmla="*/ 113032 w 1121498"/>
                <a:gd name="connsiteY47" fmla="*/ 471592 h 1191675"/>
                <a:gd name="connsiteX48" fmla="*/ 94055 w 1121498"/>
                <a:gd name="connsiteY48" fmla="*/ 593150 h 1191675"/>
                <a:gd name="connsiteX49" fmla="*/ 90540 w 1121498"/>
                <a:gd name="connsiteY49" fmla="*/ 591009 h 1191675"/>
                <a:gd name="connsiteX50" fmla="*/ 0 w 1121498"/>
                <a:gd name="connsiteY50" fmla="*/ 706431 h 1191675"/>
                <a:gd name="connsiteX51" fmla="*/ 112872 w 1121498"/>
                <a:gd name="connsiteY51" fmla="*/ 825048 h 1191675"/>
                <a:gd name="connsiteX52" fmla="*/ 127600 w 1121498"/>
                <a:gd name="connsiteY52" fmla="*/ 870680 h 1191675"/>
                <a:gd name="connsiteX53" fmla="*/ 129229 w 1121498"/>
                <a:gd name="connsiteY53" fmla="*/ 875090 h 1191675"/>
                <a:gd name="connsiteX54" fmla="*/ 136833 w 1121498"/>
                <a:gd name="connsiteY54" fmla="*/ 893912 h 1191675"/>
                <a:gd name="connsiteX55" fmla="*/ 139484 w 1121498"/>
                <a:gd name="connsiteY55" fmla="*/ 900079 h 1191675"/>
                <a:gd name="connsiteX56" fmla="*/ 147567 w 1121498"/>
                <a:gd name="connsiteY56" fmla="*/ 917463 h 1191675"/>
                <a:gd name="connsiteX57" fmla="*/ 151049 w 1121498"/>
                <a:gd name="connsiteY57" fmla="*/ 924493 h 1191675"/>
                <a:gd name="connsiteX58" fmla="*/ 159612 w 1121498"/>
                <a:gd name="connsiteY58" fmla="*/ 940694 h 1191675"/>
                <a:gd name="connsiteX59" fmla="*/ 164020 w 1121498"/>
                <a:gd name="connsiteY59" fmla="*/ 948331 h 1191675"/>
                <a:gd name="connsiteX60" fmla="*/ 173030 w 1121498"/>
                <a:gd name="connsiteY60" fmla="*/ 963382 h 1191675"/>
                <a:gd name="connsiteX61" fmla="*/ 178493 w 1121498"/>
                <a:gd name="connsiteY61" fmla="*/ 971690 h 1191675"/>
                <a:gd name="connsiteX62" fmla="*/ 187758 w 1121498"/>
                <a:gd name="connsiteY62" fmla="*/ 985431 h 1191675"/>
                <a:gd name="connsiteX63" fmla="*/ 202933 w 1121498"/>
                <a:gd name="connsiteY63" fmla="*/ 1005595 h 1191675"/>
                <a:gd name="connsiteX64" fmla="*/ 203029 w 1121498"/>
                <a:gd name="connsiteY64" fmla="*/ 1005723 h 1191675"/>
                <a:gd name="connsiteX65" fmla="*/ 222868 w 1121498"/>
                <a:gd name="connsiteY65" fmla="*/ 1028986 h 1191675"/>
                <a:gd name="connsiteX66" fmla="*/ 223411 w 1121498"/>
                <a:gd name="connsiteY66" fmla="*/ 1029561 h 1191675"/>
                <a:gd name="connsiteX67" fmla="*/ 242261 w 1121498"/>
                <a:gd name="connsiteY67" fmla="*/ 1048830 h 1191675"/>
                <a:gd name="connsiteX68" fmla="*/ 250056 w 1121498"/>
                <a:gd name="connsiteY68" fmla="*/ 1056116 h 1191675"/>
                <a:gd name="connsiteX69" fmla="*/ 263474 w 1121498"/>
                <a:gd name="connsiteY69" fmla="*/ 1068035 h 1191675"/>
                <a:gd name="connsiteX70" fmla="*/ 271844 w 1121498"/>
                <a:gd name="connsiteY70" fmla="*/ 1075129 h 1191675"/>
                <a:gd name="connsiteX71" fmla="*/ 293473 w 1121498"/>
                <a:gd name="connsiteY71" fmla="*/ 1091810 h 1191675"/>
                <a:gd name="connsiteX72" fmla="*/ 294144 w 1121498"/>
                <a:gd name="connsiteY72" fmla="*/ 1092321 h 1191675"/>
                <a:gd name="connsiteX73" fmla="*/ 299192 w 1121498"/>
                <a:gd name="connsiteY73" fmla="*/ 1095708 h 1191675"/>
                <a:gd name="connsiteX74" fmla="*/ 320309 w 1121498"/>
                <a:gd name="connsiteY74" fmla="*/ 1109833 h 1191675"/>
                <a:gd name="connsiteX75" fmla="*/ 323600 w 1121498"/>
                <a:gd name="connsiteY75" fmla="*/ 1111910 h 1191675"/>
                <a:gd name="connsiteX76" fmla="*/ 352289 w 1121498"/>
                <a:gd name="connsiteY76" fmla="*/ 1128398 h 1191675"/>
                <a:gd name="connsiteX77" fmla="*/ 361618 w 1121498"/>
                <a:gd name="connsiteY77" fmla="*/ 1133224 h 1191675"/>
                <a:gd name="connsiteX78" fmla="*/ 363503 w 1121498"/>
                <a:gd name="connsiteY78" fmla="*/ 1134214 h 1191675"/>
                <a:gd name="connsiteX79" fmla="*/ 373311 w 1121498"/>
                <a:gd name="connsiteY79" fmla="*/ 1138944 h 1191675"/>
                <a:gd name="connsiteX80" fmla="*/ 384173 w 1121498"/>
                <a:gd name="connsiteY80" fmla="*/ 1143929 h 1191675"/>
                <a:gd name="connsiteX81" fmla="*/ 416568 w 1121498"/>
                <a:gd name="connsiteY81" fmla="*/ 1157094 h 1191675"/>
                <a:gd name="connsiteX82" fmla="*/ 466119 w 1121498"/>
                <a:gd name="connsiteY82" fmla="*/ 1173232 h 1191675"/>
                <a:gd name="connsiteX83" fmla="*/ 517236 w 1121498"/>
                <a:gd name="connsiteY83" fmla="*/ 1184608 h 1191675"/>
                <a:gd name="connsiteX84" fmla="*/ 537587 w 1121498"/>
                <a:gd name="connsiteY84" fmla="*/ 1187547 h 1191675"/>
                <a:gd name="connsiteX85" fmla="*/ 542666 w 1121498"/>
                <a:gd name="connsiteY85" fmla="*/ 1188187 h 1191675"/>
                <a:gd name="connsiteX86" fmla="*/ 583176 w 1121498"/>
                <a:gd name="connsiteY86" fmla="*/ 1191286 h 1191675"/>
                <a:gd name="connsiteX87" fmla="*/ 588288 w 1121498"/>
                <a:gd name="connsiteY87" fmla="*/ 1191446 h 1191675"/>
                <a:gd name="connsiteX88" fmla="*/ 608415 w 1121498"/>
                <a:gd name="connsiteY88" fmla="*/ 1191638 h 1191675"/>
                <a:gd name="connsiteX89" fmla="*/ 638542 w 1121498"/>
                <a:gd name="connsiteY89" fmla="*/ 1190391 h 1191675"/>
                <a:gd name="connsiteX90" fmla="*/ 650650 w 1121498"/>
                <a:gd name="connsiteY90" fmla="*/ 1189433 h 1191675"/>
                <a:gd name="connsiteX91" fmla="*/ 662567 w 1121498"/>
                <a:gd name="connsiteY91" fmla="*/ 1188187 h 1191675"/>
                <a:gd name="connsiteX92" fmla="*/ 686464 w 1121498"/>
                <a:gd name="connsiteY92" fmla="*/ 1184927 h 1191675"/>
                <a:gd name="connsiteX93" fmla="*/ 698284 w 1121498"/>
                <a:gd name="connsiteY93" fmla="*/ 1182882 h 119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121498" h="1191675">
                  <a:moveTo>
                    <a:pt x="636369" y="1021892"/>
                  </a:moveTo>
                  <a:cubicBezTo>
                    <a:pt x="566468" y="994794"/>
                    <a:pt x="552634" y="931075"/>
                    <a:pt x="554583" y="884772"/>
                  </a:cubicBezTo>
                  <a:cubicBezTo>
                    <a:pt x="630331" y="903274"/>
                    <a:pt x="735759" y="912509"/>
                    <a:pt x="812945" y="910145"/>
                  </a:cubicBezTo>
                  <a:cubicBezTo>
                    <a:pt x="801668" y="988499"/>
                    <a:pt x="724386" y="1055988"/>
                    <a:pt x="636369" y="1021892"/>
                  </a:cubicBezTo>
                  <a:close/>
                  <a:moveTo>
                    <a:pt x="698284" y="1182882"/>
                  </a:moveTo>
                  <a:cubicBezTo>
                    <a:pt x="702214" y="1182147"/>
                    <a:pt x="706144" y="1181412"/>
                    <a:pt x="710073" y="1180581"/>
                  </a:cubicBezTo>
                  <a:cubicBezTo>
                    <a:pt x="713907" y="1179846"/>
                    <a:pt x="717837" y="1178952"/>
                    <a:pt x="721766" y="1178057"/>
                  </a:cubicBezTo>
                  <a:cubicBezTo>
                    <a:pt x="728795" y="1176491"/>
                    <a:pt x="735759" y="1174765"/>
                    <a:pt x="742692" y="1172912"/>
                  </a:cubicBezTo>
                  <a:cubicBezTo>
                    <a:pt x="747772" y="1171602"/>
                    <a:pt x="752851" y="1170132"/>
                    <a:pt x="757931" y="1168630"/>
                  </a:cubicBezTo>
                  <a:cubicBezTo>
                    <a:pt x="761349" y="1167575"/>
                    <a:pt x="764704" y="1166585"/>
                    <a:pt x="767963" y="1165530"/>
                  </a:cubicBezTo>
                  <a:cubicBezTo>
                    <a:pt x="771828" y="1164316"/>
                    <a:pt x="775566" y="1163070"/>
                    <a:pt x="779336" y="1161760"/>
                  </a:cubicBezTo>
                  <a:cubicBezTo>
                    <a:pt x="782946" y="1160641"/>
                    <a:pt x="786556" y="1159331"/>
                    <a:pt x="790071" y="1158021"/>
                  </a:cubicBezTo>
                  <a:cubicBezTo>
                    <a:pt x="803073" y="1153419"/>
                    <a:pt x="815916" y="1148275"/>
                    <a:pt x="828568" y="1142714"/>
                  </a:cubicBezTo>
                  <a:cubicBezTo>
                    <a:pt x="833584" y="1140509"/>
                    <a:pt x="838567" y="1138209"/>
                    <a:pt x="843551" y="1135844"/>
                  </a:cubicBezTo>
                  <a:cubicBezTo>
                    <a:pt x="850324" y="1132744"/>
                    <a:pt x="857033" y="1129389"/>
                    <a:pt x="863742" y="1125874"/>
                  </a:cubicBezTo>
                  <a:cubicBezTo>
                    <a:pt x="866202" y="1124628"/>
                    <a:pt x="868567" y="1123413"/>
                    <a:pt x="870931" y="1122103"/>
                  </a:cubicBezTo>
                  <a:cubicBezTo>
                    <a:pt x="875435" y="1119803"/>
                    <a:pt x="879844" y="1117342"/>
                    <a:pt x="884189" y="1114818"/>
                  </a:cubicBezTo>
                  <a:cubicBezTo>
                    <a:pt x="890004" y="1111558"/>
                    <a:pt x="895722" y="1108203"/>
                    <a:pt x="901441" y="1104752"/>
                  </a:cubicBezTo>
                  <a:cubicBezTo>
                    <a:pt x="920673" y="1093152"/>
                    <a:pt x="939235" y="1080530"/>
                    <a:pt x="956998" y="1067045"/>
                  </a:cubicBezTo>
                  <a:cubicBezTo>
                    <a:pt x="959586" y="1065063"/>
                    <a:pt x="962142" y="1063114"/>
                    <a:pt x="964602" y="1061165"/>
                  </a:cubicBezTo>
                  <a:cubicBezTo>
                    <a:pt x="971950" y="1055253"/>
                    <a:pt x="978819" y="1049373"/>
                    <a:pt x="985272" y="1043334"/>
                  </a:cubicBezTo>
                  <a:cubicBezTo>
                    <a:pt x="991757" y="1037326"/>
                    <a:pt x="997764" y="1031255"/>
                    <a:pt x="1003386" y="1025056"/>
                  </a:cubicBezTo>
                  <a:cubicBezTo>
                    <a:pt x="1003386" y="1025056"/>
                    <a:pt x="1003386" y="1025056"/>
                    <a:pt x="1003418" y="1025056"/>
                  </a:cubicBezTo>
                  <a:cubicBezTo>
                    <a:pt x="1003546" y="1024928"/>
                    <a:pt x="1003674" y="1024736"/>
                    <a:pt x="1003802" y="1024576"/>
                  </a:cubicBezTo>
                  <a:cubicBezTo>
                    <a:pt x="1012651" y="1014830"/>
                    <a:pt x="1020479" y="1004764"/>
                    <a:pt x="1027539" y="994219"/>
                  </a:cubicBezTo>
                  <a:cubicBezTo>
                    <a:pt x="1027667" y="994059"/>
                    <a:pt x="1027795" y="993867"/>
                    <a:pt x="1027891" y="993676"/>
                  </a:cubicBezTo>
                  <a:cubicBezTo>
                    <a:pt x="1042203" y="972266"/>
                    <a:pt x="1053353" y="948811"/>
                    <a:pt x="1063257" y="921840"/>
                  </a:cubicBezTo>
                  <a:cubicBezTo>
                    <a:pt x="1063512" y="921137"/>
                    <a:pt x="1063768" y="920434"/>
                    <a:pt x="1064024" y="919731"/>
                  </a:cubicBezTo>
                  <a:cubicBezTo>
                    <a:pt x="1066931" y="911775"/>
                    <a:pt x="1069710" y="903466"/>
                    <a:pt x="1072458" y="894806"/>
                  </a:cubicBezTo>
                  <a:cubicBezTo>
                    <a:pt x="1072266" y="895445"/>
                    <a:pt x="1072074" y="896116"/>
                    <a:pt x="1071851" y="896724"/>
                  </a:cubicBezTo>
                  <a:cubicBezTo>
                    <a:pt x="1072042" y="896116"/>
                    <a:pt x="1072266" y="895445"/>
                    <a:pt x="1072458" y="894806"/>
                  </a:cubicBezTo>
                  <a:cubicBezTo>
                    <a:pt x="1073959" y="890077"/>
                    <a:pt x="1075429" y="885284"/>
                    <a:pt x="1076899" y="880331"/>
                  </a:cubicBezTo>
                  <a:cubicBezTo>
                    <a:pt x="1077314" y="878957"/>
                    <a:pt x="1077729" y="877710"/>
                    <a:pt x="1078145" y="876304"/>
                  </a:cubicBezTo>
                  <a:cubicBezTo>
                    <a:pt x="1078240" y="875953"/>
                    <a:pt x="1078304" y="875633"/>
                    <a:pt x="1078400" y="875282"/>
                  </a:cubicBezTo>
                  <a:cubicBezTo>
                    <a:pt x="1078304" y="875633"/>
                    <a:pt x="1078240" y="875953"/>
                    <a:pt x="1078145" y="876304"/>
                  </a:cubicBezTo>
                  <a:cubicBezTo>
                    <a:pt x="1077729" y="877678"/>
                    <a:pt x="1077314" y="878925"/>
                    <a:pt x="1076930" y="880267"/>
                  </a:cubicBezTo>
                  <a:cubicBezTo>
                    <a:pt x="1077314" y="878925"/>
                    <a:pt x="1077729" y="877614"/>
                    <a:pt x="1078113" y="876272"/>
                  </a:cubicBezTo>
                  <a:cubicBezTo>
                    <a:pt x="1078783" y="874067"/>
                    <a:pt x="1079359" y="871863"/>
                    <a:pt x="1079934" y="869722"/>
                  </a:cubicBezTo>
                  <a:cubicBezTo>
                    <a:pt x="1080732" y="866878"/>
                    <a:pt x="1081403" y="864097"/>
                    <a:pt x="1081978" y="861317"/>
                  </a:cubicBezTo>
                  <a:cubicBezTo>
                    <a:pt x="1082617" y="858601"/>
                    <a:pt x="1083192" y="855917"/>
                    <a:pt x="1083703" y="853201"/>
                  </a:cubicBezTo>
                  <a:cubicBezTo>
                    <a:pt x="1084183" y="850580"/>
                    <a:pt x="1084662" y="848056"/>
                    <a:pt x="1085077" y="845500"/>
                  </a:cubicBezTo>
                  <a:cubicBezTo>
                    <a:pt x="1086291" y="837894"/>
                    <a:pt x="1087026" y="830704"/>
                    <a:pt x="1087377" y="823930"/>
                  </a:cubicBezTo>
                  <a:cubicBezTo>
                    <a:pt x="1088016" y="813289"/>
                    <a:pt x="1087793" y="803479"/>
                    <a:pt x="1087218" y="794212"/>
                  </a:cubicBezTo>
                  <a:cubicBezTo>
                    <a:pt x="1086962" y="788907"/>
                    <a:pt x="1086547" y="783762"/>
                    <a:pt x="1086131" y="778681"/>
                  </a:cubicBezTo>
                  <a:cubicBezTo>
                    <a:pt x="1084598" y="758709"/>
                    <a:pt x="1083192" y="740143"/>
                    <a:pt x="1088112" y="718542"/>
                  </a:cubicBezTo>
                  <a:cubicBezTo>
                    <a:pt x="1103000" y="653257"/>
                    <a:pt x="1127121" y="594779"/>
                    <a:pt x="1120316" y="531700"/>
                  </a:cubicBezTo>
                  <a:cubicBezTo>
                    <a:pt x="1094662" y="285741"/>
                    <a:pt x="984058" y="72377"/>
                    <a:pt x="729561" y="14442"/>
                  </a:cubicBezTo>
                  <a:cubicBezTo>
                    <a:pt x="409763" y="-58352"/>
                    <a:pt x="185841" y="151721"/>
                    <a:pt x="113032" y="471592"/>
                  </a:cubicBezTo>
                  <a:cubicBezTo>
                    <a:pt x="103735" y="512655"/>
                    <a:pt x="97345" y="553302"/>
                    <a:pt x="94055" y="593150"/>
                  </a:cubicBezTo>
                  <a:cubicBezTo>
                    <a:pt x="92840" y="592479"/>
                    <a:pt x="91690" y="591744"/>
                    <a:pt x="90540" y="591009"/>
                  </a:cubicBezTo>
                  <a:cubicBezTo>
                    <a:pt x="38625" y="603791"/>
                    <a:pt x="0" y="650573"/>
                    <a:pt x="0" y="706431"/>
                  </a:cubicBezTo>
                  <a:cubicBezTo>
                    <a:pt x="0" y="770085"/>
                    <a:pt x="49998" y="821885"/>
                    <a:pt x="112872" y="825048"/>
                  </a:cubicBezTo>
                  <a:cubicBezTo>
                    <a:pt x="117089" y="840642"/>
                    <a:pt x="122105" y="855789"/>
                    <a:pt x="127600" y="870680"/>
                  </a:cubicBezTo>
                  <a:cubicBezTo>
                    <a:pt x="128143" y="872150"/>
                    <a:pt x="128654" y="873620"/>
                    <a:pt x="129229" y="875090"/>
                  </a:cubicBezTo>
                  <a:cubicBezTo>
                    <a:pt x="131625" y="881449"/>
                    <a:pt x="134213" y="887680"/>
                    <a:pt x="136833" y="893912"/>
                  </a:cubicBezTo>
                  <a:cubicBezTo>
                    <a:pt x="137727" y="895957"/>
                    <a:pt x="138590" y="898034"/>
                    <a:pt x="139484" y="900079"/>
                  </a:cubicBezTo>
                  <a:cubicBezTo>
                    <a:pt x="142072" y="905959"/>
                    <a:pt x="144756" y="911743"/>
                    <a:pt x="147567" y="917463"/>
                  </a:cubicBezTo>
                  <a:cubicBezTo>
                    <a:pt x="148717" y="919827"/>
                    <a:pt x="149867" y="922160"/>
                    <a:pt x="151049" y="924493"/>
                  </a:cubicBezTo>
                  <a:cubicBezTo>
                    <a:pt x="153829" y="929957"/>
                    <a:pt x="156672" y="935357"/>
                    <a:pt x="159612" y="940694"/>
                  </a:cubicBezTo>
                  <a:cubicBezTo>
                    <a:pt x="161049" y="943250"/>
                    <a:pt x="162551" y="945775"/>
                    <a:pt x="164020" y="948331"/>
                  </a:cubicBezTo>
                  <a:cubicBezTo>
                    <a:pt x="166960" y="953380"/>
                    <a:pt x="169899" y="958429"/>
                    <a:pt x="173030" y="963382"/>
                  </a:cubicBezTo>
                  <a:cubicBezTo>
                    <a:pt x="174787" y="966194"/>
                    <a:pt x="176672" y="968910"/>
                    <a:pt x="178493" y="971690"/>
                  </a:cubicBezTo>
                  <a:cubicBezTo>
                    <a:pt x="181560" y="976292"/>
                    <a:pt x="184531" y="980957"/>
                    <a:pt x="187758" y="985431"/>
                  </a:cubicBezTo>
                  <a:cubicBezTo>
                    <a:pt x="192614" y="992301"/>
                    <a:pt x="197693" y="999012"/>
                    <a:pt x="202933" y="1005595"/>
                  </a:cubicBezTo>
                  <a:cubicBezTo>
                    <a:pt x="202965" y="1005659"/>
                    <a:pt x="202997" y="1005691"/>
                    <a:pt x="203029" y="1005723"/>
                  </a:cubicBezTo>
                  <a:cubicBezTo>
                    <a:pt x="209386" y="1013679"/>
                    <a:pt x="215968" y="1021445"/>
                    <a:pt x="222868" y="1028986"/>
                  </a:cubicBezTo>
                  <a:cubicBezTo>
                    <a:pt x="223060" y="1029178"/>
                    <a:pt x="223220" y="1029369"/>
                    <a:pt x="223411" y="1029561"/>
                  </a:cubicBezTo>
                  <a:cubicBezTo>
                    <a:pt x="229450" y="1036176"/>
                    <a:pt x="235775" y="1042535"/>
                    <a:pt x="242261" y="1048830"/>
                  </a:cubicBezTo>
                  <a:cubicBezTo>
                    <a:pt x="244816" y="1051291"/>
                    <a:pt x="247436" y="1053687"/>
                    <a:pt x="250056" y="1056116"/>
                  </a:cubicBezTo>
                  <a:cubicBezTo>
                    <a:pt x="254433" y="1060174"/>
                    <a:pt x="258905" y="1064137"/>
                    <a:pt x="263474" y="1068035"/>
                  </a:cubicBezTo>
                  <a:cubicBezTo>
                    <a:pt x="266253" y="1070400"/>
                    <a:pt x="269001" y="1072797"/>
                    <a:pt x="271844" y="1075129"/>
                  </a:cubicBezTo>
                  <a:cubicBezTo>
                    <a:pt x="278873" y="1080849"/>
                    <a:pt x="286029" y="1086441"/>
                    <a:pt x="293473" y="1091810"/>
                  </a:cubicBezTo>
                  <a:cubicBezTo>
                    <a:pt x="293697" y="1091970"/>
                    <a:pt x="293888" y="1092161"/>
                    <a:pt x="294144" y="1092321"/>
                  </a:cubicBezTo>
                  <a:cubicBezTo>
                    <a:pt x="295773" y="1093503"/>
                    <a:pt x="297530" y="1094558"/>
                    <a:pt x="299192" y="1095708"/>
                  </a:cubicBezTo>
                  <a:cubicBezTo>
                    <a:pt x="306092" y="1100534"/>
                    <a:pt x="313057" y="1105295"/>
                    <a:pt x="320309" y="1109833"/>
                  </a:cubicBezTo>
                  <a:cubicBezTo>
                    <a:pt x="321427" y="1110504"/>
                    <a:pt x="322482" y="1111239"/>
                    <a:pt x="323600" y="1111910"/>
                  </a:cubicBezTo>
                  <a:cubicBezTo>
                    <a:pt x="332897" y="1117630"/>
                    <a:pt x="342417" y="1123190"/>
                    <a:pt x="352289" y="1128398"/>
                  </a:cubicBezTo>
                  <a:cubicBezTo>
                    <a:pt x="355324" y="1130028"/>
                    <a:pt x="358423" y="1131658"/>
                    <a:pt x="361618" y="1133224"/>
                  </a:cubicBezTo>
                  <a:cubicBezTo>
                    <a:pt x="362257" y="1133639"/>
                    <a:pt x="362832" y="1133959"/>
                    <a:pt x="363503" y="1134214"/>
                  </a:cubicBezTo>
                  <a:cubicBezTo>
                    <a:pt x="366761" y="1135748"/>
                    <a:pt x="370020" y="1137410"/>
                    <a:pt x="373311" y="1138944"/>
                  </a:cubicBezTo>
                  <a:cubicBezTo>
                    <a:pt x="376921" y="1140669"/>
                    <a:pt x="380499" y="1142299"/>
                    <a:pt x="384173" y="1143929"/>
                  </a:cubicBezTo>
                  <a:cubicBezTo>
                    <a:pt x="394652" y="1148690"/>
                    <a:pt x="405450" y="1153004"/>
                    <a:pt x="416568" y="1157094"/>
                  </a:cubicBezTo>
                  <a:cubicBezTo>
                    <a:pt x="432446" y="1163070"/>
                    <a:pt x="449027" y="1168470"/>
                    <a:pt x="466119" y="1173232"/>
                  </a:cubicBezTo>
                  <a:cubicBezTo>
                    <a:pt x="483148" y="1177961"/>
                    <a:pt x="500240" y="1181732"/>
                    <a:pt x="517236" y="1184608"/>
                  </a:cubicBezTo>
                  <a:cubicBezTo>
                    <a:pt x="524041" y="1185726"/>
                    <a:pt x="530814" y="1186685"/>
                    <a:pt x="537587" y="1187547"/>
                  </a:cubicBezTo>
                  <a:cubicBezTo>
                    <a:pt x="539280" y="1187771"/>
                    <a:pt x="540973" y="1187995"/>
                    <a:pt x="542666" y="1188187"/>
                  </a:cubicBezTo>
                  <a:cubicBezTo>
                    <a:pt x="556212" y="1189752"/>
                    <a:pt x="569726" y="1190775"/>
                    <a:pt x="583176" y="1191286"/>
                  </a:cubicBezTo>
                  <a:cubicBezTo>
                    <a:pt x="584901" y="1191350"/>
                    <a:pt x="586595" y="1191382"/>
                    <a:pt x="588288" y="1191446"/>
                  </a:cubicBezTo>
                  <a:cubicBezTo>
                    <a:pt x="595029" y="1191638"/>
                    <a:pt x="601738" y="1191734"/>
                    <a:pt x="608415" y="1191638"/>
                  </a:cubicBezTo>
                  <a:cubicBezTo>
                    <a:pt x="618479" y="1191510"/>
                    <a:pt x="628542" y="1191094"/>
                    <a:pt x="638542" y="1190391"/>
                  </a:cubicBezTo>
                  <a:cubicBezTo>
                    <a:pt x="642535" y="1190168"/>
                    <a:pt x="646561" y="1189816"/>
                    <a:pt x="650650" y="1189433"/>
                  </a:cubicBezTo>
                  <a:cubicBezTo>
                    <a:pt x="654548" y="1189017"/>
                    <a:pt x="658573" y="1188602"/>
                    <a:pt x="662567" y="1188187"/>
                  </a:cubicBezTo>
                  <a:cubicBezTo>
                    <a:pt x="670586" y="1187228"/>
                    <a:pt x="678541" y="1186141"/>
                    <a:pt x="686464" y="1184927"/>
                  </a:cubicBezTo>
                  <a:cubicBezTo>
                    <a:pt x="690361" y="1184256"/>
                    <a:pt x="694291" y="1183617"/>
                    <a:pt x="698284" y="1182882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03BE75E7-DCA2-4E4A-93E6-5CB1C08F9495}"/>
                </a:ext>
              </a:extLst>
            </p:cNvPr>
            <p:cNvSpPr/>
            <p:nvPr/>
          </p:nvSpPr>
          <p:spPr>
            <a:xfrm>
              <a:off x="2895209" y="6776998"/>
              <a:ext cx="433662" cy="720276"/>
            </a:xfrm>
            <a:custGeom>
              <a:avLst/>
              <a:gdLst>
                <a:gd name="connsiteX0" fmla="*/ 116938 w 433662"/>
                <a:gd name="connsiteY0" fmla="*/ 550236 h 720276"/>
                <a:gd name="connsiteX1" fmla="*/ 110421 w 433662"/>
                <a:gd name="connsiteY1" fmla="*/ 573467 h 720276"/>
                <a:gd name="connsiteX2" fmla="*/ 134445 w 433662"/>
                <a:gd name="connsiteY2" fmla="*/ 665658 h 720276"/>
                <a:gd name="connsiteX3" fmla="*/ 146873 w 433662"/>
                <a:gd name="connsiteY3" fmla="*/ 682338 h 720276"/>
                <a:gd name="connsiteX4" fmla="*/ 234794 w 433662"/>
                <a:gd name="connsiteY4" fmla="*/ 688314 h 720276"/>
                <a:gd name="connsiteX5" fmla="*/ 275623 w 433662"/>
                <a:gd name="connsiteY5" fmla="*/ 697549 h 720276"/>
                <a:gd name="connsiteX6" fmla="*/ 293705 w 433662"/>
                <a:gd name="connsiteY6" fmla="*/ 663357 h 720276"/>
                <a:gd name="connsiteX7" fmla="*/ 349870 w 433662"/>
                <a:gd name="connsiteY7" fmla="*/ 625075 h 720276"/>
                <a:gd name="connsiteX8" fmla="*/ 414500 w 433662"/>
                <a:gd name="connsiteY8" fmla="*/ 616575 h 720276"/>
                <a:gd name="connsiteX9" fmla="*/ 415459 w 433662"/>
                <a:gd name="connsiteY9" fmla="*/ 585802 h 720276"/>
                <a:gd name="connsiteX10" fmla="*/ 337218 w 433662"/>
                <a:gd name="connsiteY10" fmla="*/ 472744 h 720276"/>
                <a:gd name="connsiteX11" fmla="*/ 315686 w 433662"/>
                <a:gd name="connsiteY11" fmla="*/ 465650 h 720276"/>
                <a:gd name="connsiteX12" fmla="*/ 315941 w 433662"/>
                <a:gd name="connsiteY12" fmla="*/ 462199 h 720276"/>
                <a:gd name="connsiteX13" fmla="*/ 286901 w 433662"/>
                <a:gd name="connsiteY13" fmla="*/ 175050 h 720276"/>
                <a:gd name="connsiteX14" fmla="*/ 315941 w 433662"/>
                <a:gd name="connsiteY14" fmla="*/ 117307 h 720276"/>
                <a:gd name="connsiteX15" fmla="*/ 135755 w 433662"/>
                <a:gd name="connsiteY15" fmla="*/ 66658 h 720276"/>
                <a:gd name="connsiteX16" fmla="*/ 60933 w 433662"/>
                <a:gd name="connsiteY16" fmla="*/ 0 h 720276"/>
                <a:gd name="connsiteX17" fmla="*/ 232 w 433662"/>
                <a:gd name="connsiteY17" fmla="*/ 177766 h 720276"/>
                <a:gd name="connsiteX18" fmla="*/ 116874 w 433662"/>
                <a:gd name="connsiteY18" fmla="*/ 550236 h 720276"/>
                <a:gd name="connsiteX19" fmla="*/ 116938 w 433662"/>
                <a:gd name="connsiteY19" fmla="*/ 550236 h 72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3662" h="720276">
                  <a:moveTo>
                    <a:pt x="116938" y="550236"/>
                  </a:moveTo>
                  <a:cubicBezTo>
                    <a:pt x="113424" y="557010"/>
                    <a:pt x="111060" y="564552"/>
                    <a:pt x="110421" y="573467"/>
                  </a:cubicBezTo>
                  <a:cubicBezTo>
                    <a:pt x="109175" y="604464"/>
                    <a:pt x="119334" y="640221"/>
                    <a:pt x="134445" y="665658"/>
                  </a:cubicBezTo>
                  <a:lnTo>
                    <a:pt x="146873" y="682338"/>
                  </a:lnTo>
                  <a:cubicBezTo>
                    <a:pt x="165531" y="728322"/>
                    <a:pt x="216072" y="735096"/>
                    <a:pt x="234794" y="688314"/>
                  </a:cubicBezTo>
                  <a:cubicBezTo>
                    <a:pt x="240544" y="698859"/>
                    <a:pt x="264984" y="703269"/>
                    <a:pt x="275623" y="697549"/>
                  </a:cubicBezTo>
                  <a:cubicBezTo>
                    <a:pt x="291309" y="689528"/>
                    <a:pt x="293705" y="663357"/>
                    <a:pt x="293705" y="663357"/>
                  </a:cubicBezTo>
                  <a:cubicBezTo>
                    <a:pt x="324024" y="699594"/>
                    <a:pt x="366067" y="650767"/>
                    <a:pt x="349870" y="625075"/>
                  </a:cubicBezTo>
                  <a:cubicBezTo>
                    <a:pt x="362489" y="646517"/>
                    <a:pt x="404117" y="642011"/>
                    <a:pt x="414500" y="616575"/>
                  </a:cubicBezTo>
                  <a:cubicBezTo>
                    <a:pt x="418334" y="606253"/>
                    <a:pt x="417919" y="595963"/>
                    <a:pt x="415459" y="585802"/>
                  </a:cubicBezTo>
                  <a:cubicBezTo>
                    <a:pt x="483923" y="528378"/>
                    <a:pt x="337218" y="472744"/>
                    <a:pt x="337218" y="472744"/>
                  </a:cubicBezTo>
                  <a:cubicBezTo>
                    <a:pt x="330893" y="469389"/>
                    <a:pt x="323704" y="467024"/>
                    <a:pt x="315686" y="465650"/>
                  </a:cubicBezTo>
                  <a:cubicBezTo>
                    <a:pt x="315781" y="464500"/>
                    <a:pt x="315941" y="463414"/>
                    <a:pt x="315941" y="462199"/>
                  </a:cubicBezTo>
                  <a:cubicBezTo>
                    <a:pt x="315941" y="378605"/>
                    <a:pt x="264090" y="251135"/>
                    <a:pt x="286901" y="175050"/>
                  </a:cubicBezTo>
                  <a:cubicBezTo>
                    <a:pt x="291661" y="156101"/>
                    <a:pt x="302204" y="136768"/>
                    <a:pt x="315941" y="117307"/>
                  </a:cubicBezTo>
                  <a:cubicBezTo>
                    <a:pt x="250416" y="113792"/>
                    <a:pt x="194156" y="101266"/>
                    <a:pt x="135755" y="66658"/>
                  </a:cubicBezTo>
                  <a:cubicBezTo>
                    <a:pt x="111890" y="52854"/>
                    <a:pt x="79814" y="28216"/>
                    <a:pt x="60933" y="0"/>
                  </a:cubicBezTo>
                  <a:cubicBezTo>
                    <a:pt x="22500" y="61769"/>
                    <a:pt x="-2707" y="125328"/>
                    <a:pt x="232" y="177766"/>
                  </a:cubicBezTo>
                  <a:cubicBezTo>
                    <a:pt x="7836" y="284177"/>
                    <a:pt x="116874" y="550236"/>
                    <a:pt x="116874" y="550236"/>
                  </a:cubicBezTo>
                  <a:lnTo>
                    <a:pt x="116938" y="550236"/>
                  </a:ln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6430CB66-17BB-48BB-B29C-5B691E76F418}"/>
                </a:ext>
              </a:extLst>
            </p:cNvPr>
            <p:cNvSpPr/>
            <p:nvPr/>
          </p:nvSpPr>
          <p:spPr>
            <a:xfrm>
              <a:off x="2619309" y="5386757"/>
              <a:ext cx="1769082" cy="1685506"/>
            </a:xfrm>
            <a:custGeom>
              <a:avLst/>
              <a:gdLst>
                <a:gd name="connsiteX0" fmla="*/ 1307857 w 1769082"/>
                <a:gd name="connsiteY0" fmla="*/ 624276 h 1685506"/>
                <a:gd name="connsiteX1" fmla="*/ 1378366 w 1769082"/>
                <a:gd name="connsiteY1" fmla="*/ 554677 h 1685506"/>
                <a:gd name="connsiteX2" fmla="*/ 1566060 w 1769082"/>
                <a:gd name="connsiteY2" fmla="*/ 788461 h 1685506"/>
                <a:gd name="connsiteX3" fmla="*/ 1580915 w 1769082"/>
                <a:gd name="connsiteY3" fmla="*/ 917560 h 1685506"/>
                <a:gd name="connsiteX4" fmla="*/ 1599701 w 1769082"/>
                <a:gd name="connsiteY4" fmla="*/ 970861 h 1685506"/>
                <a:gd name="connsiteX5" fmla="*/ 1599733 w 1769082"/>
                <a:gd name="connsiteY5" fmla="*/ 971085 h 1685506"/>
                <a:gd name="connsiteX6" fmla="*/ 1671264 w 1769082"/>
                <a:gd name="connsiteY6" fmla="*/ 910146 h 1685506"/>
                <a:gd name="connsiteX7" fmla="*/ 1759344 w 1769082"/>
                <a:gd name="connsiteY7" fmla="*/ 773570 h 1685506"/>
                <a:gd name="connsiteX8" fmla="*/ 1672734 w 1769082"/>
                <a:gd name="connsiteY8" fmla="*/ 392793 h 1685506"/>
                <a:gd name="connsiteX9" fmla="*/ 1420633 w 1769082"/>
                <a:gd name="connsiteY9" fmla="*/ 73273 h 1685506"/>
                <a:gd name="connsiteX10" fmla="*/ 1172686 w 1769082"/>
                <a:gd name="connsiteY10" fmla="*/ 0 h 1685506"/>
                <a:gd name="connsiteX11" fmla="*/ 1169427 w 1769082"/>
                <a:gd name="connsiteY11" fmla="*/ 8884 h 1685506"/>
                <a:gd name="connsiteX12" fmla="*/ 1077034 w 1769082"/>
                <a:gd name="connsiteY12" fmla="*/ 22177 h 1685506"/>
                <a:gd name="connsiteX13" fmla="*/ 993011 w 1769082"/>
                <a:gd name="connsiteY13" fmla="*/ 54867 h 1685506"/>
                <a:gd name="connsiteX14" fmla="*/ 985216 w 1769082"/>
                <a:gd name="connsiteY14" fmla="*/ 55123 h 1685506"/>
                <a:gd name="connsiteX15" fmla="*/ 932949 w 1769082"/>
                <a:gd name="connsiteY15" fmla="*/ 40423 h 1685506"/>
                <a:gd name="connsiteX16" fmla="*/ 856274 w 1769082"/>
                <a:gd name="connsiteY16" fmla="*/ 35662 h 1685506"/>
                <a:gd name="connsiteX17" fmla="*/ 855316 w 1769082"/>
                <a:gd name="connsiteY17" fmla="*/ 34639 h 1685506"/>
                <a:gd name="connsiteX18" fmla="*/ 818512 w 1769082"/>
                <a:gd name="connsiteY18" fmla="*/ 49786 h 1685506"/>
                <a:gd name="connsiteX19" fmla="*/ 659922 w 1769082"/>
                <a:gd name="connsiteY19" fmla="*/ 167030 h 1685506"/>
                <a:gd name="connsiteX20" fmla="*/ 546603 w 1769082"/>
                <a:gd name="connsiteY20" fmla="*/ 334698 h 1685506"/>
                <a:gd name="connsiteX21" fmla="*/ 470184 w 1769082"/>
                <a:gd name="connsiteY21" fmla="*/ 538540 h 1685506"/>
                <a:gd name="connsiteX22" fmla="*/ 419643 w 1769082"/>
                <a:gd name="connsiteY22" fmla="*/ 738228 h 1685506"/>
                <a:gd name="connsiteX23" fmla="*/ 360954 w 1769082"/>
                <a:gd name="connsiteY23" fmla="*/ 999046 h 1685506"/>
                <a:gd name="connsiteX24" fmla="*/ 110068 w 1769082"/>
                <a:gd name="connsiteY24" fmla="*/ 1137699 h 1685506"/>
                <a:gd name="connsiteX25" fmla="*/ 11285 w 1769082"/>
                <a:gd name="connsiteY25" fmla="*/ 1442967 h 1685506"/>
                <a:gd name="connsiteX26" fmla="*/ 301723 w 1769082"/>
                <a:gd name="connsiteY26" fmla="*/ 1685506 h 1685506"/>
                <a:gd name="connsiteX27" fmla="*/ 276101 w 1769082"/>
                <a:gd name="connsiteY27" fmla="*/ 1568007 h 1685506"/>
                <a:gd name="connsiteX28" fmla="*/ 336834 w 1769082"/>
                <a:gd name="connsiteY28" fmla="*/ 1390273 h 1685506"/>
                <a:gd name="connsiteX29" fmla="*/ 329997 w 1769082"/>
                <a:gd name="connsiteY29" fmla="*/ 1314635 h 1685506"/>
                <a:gd name="connsiteX30" fmla="*/ 404308 w 1769082"/>
                <a:gd name="connsiteY30" fmla="*/ 1238518 h 1685506"/>
                <a:gd name="connsiteX31" fmla="*/ 605387 w 1769082"/>
                <a:gd name="connsiteY31" fmla="*/ 1153677 h 1685506"/>
                <a:gd name="connsiteX32" fmla="*/ 689985 w 1769082"/>
                <a:gd name="connsiteY32" fmla="*/ 1175758 h 1685506"/>
                <a:gd name="connsiteX33" fmla="*/ 695416 w 1769082"/>
                <a:gd name="connsiteY33" fmla="*/ 1179688 h 1685506"/>
                <a:gd name="connsiteX34" fmla="*/ 716438 w 1769082"/>
                <a:gd name="connsiteY34" fmla="*/ 1197775 h 1685506"/>
                <a:gd name="connsiteX35" fmla="*/ 626569 w 1769082"/>
                <a:gd name="connsiteY35" fmla="*/ 1017228 h 1685506"/>
                <a:gd name="connsiteX36" fmla="*/ 513569 w 1769082"/>
                <a:gd name="connsiteY36" fmla="*/ 898579 h 1685506"/>
                <a:gd name="connsiteX37" fmla="*/ 604078 w 1769082"/>
                <a:gd name="connsiteY37" fmla="*/ 783189 h 1685506"/>
                <a:gd name="connsiteX38" fmla="*/ 709569 w 1769082"/>
                <a:gd name="connsiteY38" fmla="*/ 808146 h 1685506"/>
                <a:gd name="connsiteX39" fmla="*/ 977037 w 1769082"/>
                <a:gd name="connsiteY39" fmla="*/ 650415 h 1685506"/>
                <a:gd name="connsiteX40" fmla="*/ 1307857 w 1769082"/>
                <a:gd name="connsiteY40" fmla="*/ 624276 h 168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69082" h="1685506">
                  <a:moveTo>
                    <a:pt x="1307857" y="624276"/>
                  </a:moveTo>
                  <a:cubicBezTo>
                    <a:pt x="1335492" y="601683"/>
                    <a:pt x="1358750" y="578644"/>
                    <a:pt x="1378366" y="554677"/>
                  </a:cubicBezTo>
                  <a:cubicBezTo>
                    <a:pt x="1434882" y="638016"/>
                    <a:pt x="1549447" y="688761"/>
                    <a:pt x="1566060" y="788461"/>
                  </a:cubicBezTo>
                  <a:cubicBezTo>
                    <a:pt x="1571842" y="825018"/>
                    <a:pt x="1561044" y="869372"/>
                    <a:pt x="1580915" y="917560"/>
                  </a:cubicBezTo>
                  <a:cubicBezTo>
                    <a:pt x="1598007" y="958942"/>
                    <a:pt x="1599573" y="969359"/>
                    <a:pt x="1599701" y="970861"/>
                  </a:cubicBezTo>
                  <a:cubicBezTo>
                    <a:pt x="1599733" y="970989"/>
                    <a:pt x="1599733" y="971085"/>
                    <a:pt x="1599733" y="971085"/>
                  </a:cubicBezTo>
                  <a:cubicBezTo>
                    <a:pt x="1599733" y="971085"/>
                    <a:pt x="1650178" y="925261"/>
                    <a:pt x="1671264" y="910146"/>
                  </a:cubicBezTo>
                  <a:cubicBezTo>
                    <a:pt x="1725416" y="871385"/>
                    <a:pt x="1751006" y="814441"/>
                    <a:pt x="1759344" y="773570"/>
                  </a:cubicBezTo>
                  <a:cubicBezTo>
                    <a:pt x="1788608" y="630092"/>
                    <a:pt x="1749664" y="493611"/>
                    <a:pt x="1672734" y="392793"/>
                  </a:cubicBezTo>
                  <a:cubicBezTo>
                    <a:pt x="1627815" y="256408"/>
                    <a:pt x="1532898" y="130217"/>
                    <a:pt x="1420633" y="73273"/>
                  </a:cubicBezTo>
                  <a:cubicBezTo>
                    <a:pt x="1344309" y="34512"/>
                    <a:pt x="1259168" y="9842"/>
                    <a:pt x="1172686" y="0"/>
                  </a:cubicBezTo>
                  <a:cubicBezTo>
                    <a:pt x="1172877" y="3196"/>
                    <a:pt x="1171887" y="6455"/>
                    <a:pt x="1169427" y="8884"/>
                  </a:cubicBezTo>
                  <a:cubicBezTo>
                    <a:pt x="1148852" y="28983"/>
                    <a:pt x="1107768" y="31604"/>
                    <a:pt x="1077034" y="22177"/>
                  </a:cubicBezTo>
                  <a:cubicBezTo>
                    <a:pt x="1051923" y="40583"/>
                    <a:pt x="1021317" y="53014"/>
                    <a:pt x="993011" y="54867"/>
                  </a:cubicBezTo>
                  <a:cubicBezTo>
                    <a:pt x="990423" y="55027"/>
                    <a:pt x="987803" y="55123"/>
                    <a:pt x="985216" y="55123"/>
                  </a:cubicBezTo>
                  <a:cubicBezTo>
                    <a:pt x="965663" y="55123"/>
                    <a:pt x="947996" y="50138"/>
                    <a:pt x="932949" y="40423"/>
                  </a:cubicBezTo>
                  <a:cubicBezTo>
                    <a:pt x="909052" y="50233"/>
                    <a:pt x="879532" y="52055"/>
                    <a:pt x="856274" y="35662"/>
                  </a:cubicBezTo>
                  <a:cubicBezTo>
                    <a:pt x="855859" y="35374"/>
                    <a:pt x="855667" y="34927"/>
                    <a:pt x="855316" y="34639"/>
                  </a:cubicBezTo>
                  <a:cubicBezTo>
                    <a:pt x="842664" y="39273"/>
                    <a:pt x="830268" y="44258"/>
                    <a:pt x="818512" y="49786"/>
                  </a:cubicBezTo>
                  <a:cubicBezTo>
                    <a:pt x="761612" y="76501"/>
                    <a:pt x="701423" y="119448"/>
                    <a:pt x="659922" y="167030"/>
                  </a:cubicBezTo>
                  <a:cubicBezTo>
                    <a:pt x="617112" y="216113"/>
                    <a:pt x="574622" y="275677"/>
                    <a:pt x="546603" y="334698"/>
                  </a:cubicBezTo>
                  <a:cubicBezTo>
                    <a:pt x="515869" y="399280"/>
                    <a:pt x="488490" y="469293"/>
                    <a:pt x="470184" y="538540"/>
                  </a:cubicBezTo>
                  <a:cubicBezTo>
                    <a:pt x="452645" y="604815"/>
                    <a:pt x="435457" y="671505"/>
                    <a:pt x="419643" y="738228"/>
                  </a:cubicBezTo>
                  <a:cubicBezTo>
                    <a:pt x="399835" y="810862"/>
                    <a:pt x="413764" y="946224"/>
                    <a:pt x="360954" y="999046"/>
                  </a:cubicBezTo>
                  <a:cubicBezTo>
                    <a:pt x="294918" y="1071680"/>
                    <a:pt x="182717" y="1084877"/>
                    <a:pt x="110068" y="1137699"/>
                  </a:cubicBezTo>
                  <a:cubicBezTo>
                    <a:pt x="25374" y="1199341"/>
                    <a:pt x="-23410" y="1345663"/>
                    <a:pt x="11285" y="1442967"/>
                  </a:cubicBezTo>
                  <a:cubicBezTo>
                    <a:pt x="51539" y="1555928"/>
                    <a:pt x="181855" y="1642015"/>
                    <a:pt x="301723" y="1685506"/>
                  </a:cubicBezTo>
                  <a:cubicBezTo>
                    <a:pt x="288305" y="1640066"/>
                    <a:pt x="278241" y="1597789"/>
                    <a:pt x="276101" y="1568007"/>
                  </a:cubicBezTo>
                  <a:cubicBezTo>
                    <a:pt x="273194" y="1515601"/>
                    <a:pt x="298464" y="1452042"/>
                    <a:pt x="336834" y="1390273"/>
                  </a:cubicBezTo>
                  <a:cubicBezTo>
                    <a:pt x="320604" y="1366114"/>
                    <a:pt x="313863" y="1339368"/>
                    <a:pt x="329997" y="1314635"/>
                  </a:cubicBezTo>
                  <a:cubicBezTo>
                    <a:pt x="347983" y="1285715"/>
                    <a:pt x="377631" y="1259097"/>
                    <a:pt x="404308" y="1238518"/>
                  </a:cubicBezTo>
                  <a:cubicBezTo>
                    <a:pt x="459769" y="1195730"/>
                    <a:pt x="534335" y="1157671"/>
                    <a:pt x="605387" y="1153677"/>
                  </a:cubicBezTo>
                  <a:cubicBezTo>
                    <a:pt x="635930" y="1151951"/>
                    <a:pt x="664842" y="1158726"/>
                    <a:pt x="689985" y="1175758"/>
                  </a:cubicBezTo>
                  <a:cubicBezTo>
                    <a:pt x="691806" y="1177004"/>
                    <a:pt x="693627" y="1178314"/>
                    <a:pt x="695416" y="1179688"/>
                  </a:cubicBezTo>
                  <a:cubicBezTo>
                    <a:pt x="701455" y="1184226"/>
                    <a:pt x="708803" y="1190521"/>
                    <a:pt x="716438" y="1197775"/>
                  </a:cubicBezTo>
                  <a:cubicBezTo>
                    <a:pt x="674555" y="1145240"/>
                    <a:pt x="644747" y="1084206"/>
                    <a:pt x="626569" y="1017228"/>
                  </a:cubicBezTo>
                  <a:cubicBezTo>
                    <a:pt x="563663" y="1014128"/>
                    <a:pt x="513569" y="962265"/>
                    <a:pt x="513569" y="898579"/>
                  </a:cubicBezTo>
                  <a:cubicBezTo>
                    <a:pt x="513569" y="842721"/>
                    <a:pt x="552162" y="795971"/>
                    <a:pt x="604078" y="783189"/>
                  </a:cubicBezTo>
                  <a:cubicBezTo>
                    <a:pt x="632479" y="801275"/>
                    <a:pt x="667558" y="811181"/>
                    <a:pt x="709569" y="808146"/>
                  </a:cubicBezTo>
                  <a:cubicBezTo>
                    <a:pt x="810013" y="800892"/>
                    <a:pt x="869181" y="635045"/>
                    <a:pt x="977037" y="650415"/>
                  </a:cubicBezTo>
                  <a:cubicBezTo>
                    <a:pt x="1098439" y="667128"/>
                    <a:pt x="1198627" y="713654"/>
                    <a:pt x="1307857" y="624276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4E11C05F-5652-4F90-9D16-D04CDE9D737D}"/>
                </a:ext>
              </a:extLst>
            </p:cNvPr>
            <p:cNvSpPr/>
            <p:nvPr/>
          </p:nvSpPr>
          <p:spPr>
            <a:xfrm>
              <a:off x="3435495" y="5091084"/>
              <a:ext cx="508809" cy="328009"/>
            </a:xfrm>
            <a:custGeom>
              <a:avLst/>
              <a:gdLst>
                <a:gd name="connsiteX0" fmla="*/ 59192 w 508809"/>
                <a:gd name="connsiteY0" fmla="*/ 316093 h 328009"/>
                <a:gd name="connsiteX1" fmla="*/ 96763 w 508809"/>
                <a:gd name="connsiteY1" fmla="*/ 318682 h 328009"/>
                <a:gd name="connsiteX2" fmla="*/ 96603 w 508809"/>
                <a:gd name="connsiteY2" fmla="*/ 318458 h 328009"/>
                <a:gd name="connsiteX3" fmla="*/ 89543 w 508809"/>
                <a:gd name="connsiteY3" fmla="*/ 277619 h 328009"/>
                <a:gd name="connsiteX4" fmla="*/ 140308 w 508809"/>
                <a:gd name="connsiteY4" fmla="*/ 245408 h 328009"/>
                <a:gd name="connsiteX5" fmla="*/ 140883 w 508809"/>
                <a:gd name="connsiteY5" fmla="*/ 245408 h 328009"/>
                <a:gd name="connsiteX6" fmla="*/ 171873 w 508809"/>
                <a:gd name="connsiteY6" fmla="*/ 263719 h 328009"/>
                <a:gd name="connsiteX7" fmla="*/ 140244 w 508809"/>
                <a:gd name="connsiteY7" fmla="*/ 322740 h 328009"/>
                <a:gd name="connsiteX8" fmla="*/ 175355 w 508809"/>
                <a:gd name="connsiteY8" fmla="*/ 327789 h 328009"/>
                <a:gd name="connsiteX9" fmla="*/ 237046 w 508809"/>
                <a:gd name="connsiteY9" fmla="*/ 306379 h 328009"/>
                <a:gd name="connsiteX10" fmla="*/ 233947 w 508809"/>
                <a:gd name="connsiteY10" fmla="*/ 303886 h 328009"/>
                <a:gd name="connsiteX11" fmla="*/ 230689 w 508809"/>
                <a:gd name="connsiteY11" fmla="*/ 244961 h 328009"/>
                <a:gd name="connsiteX12" fmla="*/ 294776 w 508809"/>
                <a:gd name="connsiteY12" fmla="*/ 232499 h 328009"/>
                <a:gd name="connsiteX13" fmla="*/ 298386 w 508809"/>
                <a:gd name="connsiteY13" fmla="*/ 279281 h 328009"/>
                <a:gd name="connsiteX14" fmla="*/ 282125 w 508809"/>
                <a:gd name="connsiteY14" fmla="*/ 299381 h 328009"/>
                <a:gd name="connsiteX15" fmla="*/ 337267 w 508809"/>
                <a:gd name="connsiteY15" fmla="*/ 288228 h 328009"/>
                <a:gd name="connsiteX16" fmla="*/ 353177 w 508809"/>
                <a:gd name="connsiteY16" fmla="*/ 288260 h 328009"/>
                <a:gd name="connsiteX17" fmla="*/ 508603 w 508809"/>
                <a:gd name="connsiteY17" fmla="*/ 152387 h 328009"/>
                <a:gd name="connsiteX18" fmla="*/ 257716 w 508809"/>
                <a:gd name="connsiteY18" fmla="*/ 13702 h 328009"/>
                <a:gd name="connsiteX19" fmla="*/ 281 w 508809"/>
                <a:gd name="connsiteY19" fmla="*/ 211824 h 328009"/>
                <a:gd name="connsiteX20" fmla="*/ 59192 w 508809"/>
                <a:gd name="connsiteY20" fmla="*/ 316093 h 32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8809" h="328009">
                  <a:moveTo>
                    <a:pt x="59192" y="316093"/>
                  </a:moveTo>
                  <a:cubicBezTo>
                    <a:pt x="70566" y="321526"/>
                    <a:pt x="84016" y="321845"/>
                    <a:pt x="96763" y="318682"/>
                  </a:cubicBezTo>
                  <a:cubicBezTo>
                    <a:pt x="96699" y="318618"/>
                    <a:pt x="96635" y="318522"/>
                    <a:pt x="96603" y="318458"/>
                  </a:cubicBezTo>
                  <a:cubicBezTo>
                    <a:pt x="85965" y="306315"/>
                    <a:pt x="83377" y="291488"/>
                    <a:pt x="89543" y="277619"/>
                  </a:cubicBezTo>
                  <a:cubicBezTo>
                    <a:pt x="97530" y="259756"/>
                    <a:pt x="119829" y="245408"/>
                    <a:pt x="140308" y="245408"/>
                  </a:cubicBezTo>
                  <a:cubicBezTo>
                    <a:pt x="140500" y="245408"/>
                    <a:pt x="140691" y="245408"/>
                    <a:pt x="140883" y="245408"/>
                  </a:cubicBezTo>
                  <a:cubicBezTo>
                    <a:pt x="155004" y="245408"/>
                    <a:pt x="166250" y="251991"/>
                    <a:pt x="171873" y="263719"/>
                  </a:cubicBezTo>
                  <a:cubicBezTo>
                    <a:pt x="177559" y="276661"/>
                    <a:pt x="176377" y="296952"/>
                    <a:pt x="140244" y="322740"/>
                  </a:cubicBezTo>
                  <a:cubicBezTo>
                    <a:pt x="150691" y="326990"/>
                    <a:pt x="162512" y="328652"/>
                    <a:pt x="175355" y="327789"/>
                  </a:cubicBezTo>
                  <a:cubicBezTo>
                    <a:pt x="195514" y="326447"/>
                    <a:pt x="217590" y="318426"/>
                    <a:pt x="237046" y="306379"/>
                  </a:cubicBezTo>
                  <a:cubicBezTo>
                    <a:pt x="235960" y="305580"/>
                    <a:pt x="234938" y="304749"/>
                    <a:pt x="233947" y="303886"/>
                  </a:cubicBezTo>
                  <a:cubicBezTo>
                    <a:pt x="216120" y="288388"/>
                    <a:pt x="214938" y="266371"/>
                    <a:pt x="230689" y="244961"/>
                  </a:cubicBezTo>
                  <a:cubicBezTo>
                    <a:pt x="246631" y="223679"/>
                    <a:pt x="278227" y="220803"/>
                    <a:pt x="294776" y="232499"/>
                  </a:cubicBezTo>
                  <a:cubicBezTo>
                    <a:pt x="306181" y="240583"/>
                    <a:pt x="313178" y="257136"/>
                    <a:pt x="298386" y="279281"/>
                  </a:cubicBezTo>
                  <a:cubicBezTo>
                    <a:pt x="293786" y="286279"/>
                    <a:pt x="288291" y="293022"/>
                    <a:pt x="282125" y="299381"/>
                  </a:cubicBezTo>
                  <a:cubicBezTo>
                    <a:pt x="303338" y="302225"/>
                    <a:pt x="326724" y="298518"/>
                    <a:pt x="337267" y="288228"/>
                  </a:cubicBezTo>
                  <a:cubicBezTo>
                    <a:pt x="341771" y="283882"/>
                    <a:pt x="348800" y="283946"/>
                    <a:pt x="353177" y="288260"/>
                  </a:cubicBezTo>
                  <a:cubicBezTo>
                    <a:pt x="425379" y="257615"/>
                    <a:pt x="504226" y="239401"/>
                    <a:pt x="508603" y="152387"/>
                  </a:cubicBezTo>
                  <a:cubicBezTo>
                    <a:pt x="515184" y="20316"/>
                    <a:pt x="363368" y="-25891"/>
                    <a:pt x="257716" y="13702"/>
                  </a:cubicBezTo>
                  <a:cubicBezTo>
                    <a:pt x="191712" y="33514"/>
                    <a:pt x="6862" y="132575"/>
                    <a:pt x="281" y="211824"/>
                  </a:cubicBezTo>
                  <a:cubicBezTo>
                    <a:pt x="-3042" y="248252"/>
                    <a:pt x="23539" y="286343"/>
                    <a:pt x="59192" y="316093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AFC07B1A-F611-49F8-8893-194FCE1669B4}"/>
                </a:ext>
              </a:extLst>
            </p:cNvPr>
            <p:cNvSpPr/>
            <p:nvPr/>
          </p:nvSpPr>
          <p:spPr>
            <a:xfrm>
              <a:off x="3677922" y="5339496"/>
              <a:ext cx="41460" cy="43522"/>
            </a:xfrm>
            <a:custGeom>
              <a:avLst/>
              <a:gdLst>
                <a:gd name="connsiteX0" fmla="*/ 28612 w 41460"/>
                <a:gd name="connsiteY0" fmla="*/ 0 h 43522"/>
                <a:gd name="connsiteX1" fmla="*/ 6600 w 41460"/>
                <a:gd name="connsiteY1" fmla="*/ 10130 h 43522"/>
                <a:gd name="connsiteX2" fmla="*/ 6504 w 41460"/>
                <a:gd name="connsiteY2" fmla="*/ 38282 h 43522"/>
                <a:gd name="connsiteX3" fmla="*/ 14363 w 41460"/>
                <a:gd name="connsiteY3" fmla="*/ 43523 h 43522"/>
                <a:gd name="connsiteX4" fmla="*/ 36950 w 41460"/>
                <a:gd name="connsiteY4" fmla="*/ 18278 h 43522"/>
                <a:gd name="connsiteX5" fmla="*/ 39155 w 41460"/>
                <a:gd name="connsiteY5" fmla="*/ 2716 h 43522"/>
                <a:gd name="connsiteX6" fmla="*/ 28612 w 41460"/>
                <a:gd name="connsiteY6" fmla="*/ 0 h 4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60" h="43522">
                  <a:moveTo>
                    <a:pt x="28612" y="0"/>
                  </a:moveTo>
                  <a:cubicBezTo>
                    <a:pt x="20944" y="0"/>
                    <a:pt x="11871" y="3100"/>
                    <a:pt x="6600" y="10130"/>
                  </a:cubicBezTo>
                  <a:cubicBezTo>
                    <a:pt x="-4646" y="25372"/>
                    <a:pt x="657" y="33169"/>
                    <a:pt x="6504" y="38282"/>
                  </a:cubicBezTo>
                  <a:cubicBezTo>
                    <a:pt x="8740" y="40232"/>
                    <a:pt x="11392" y="41957"/>
                    <a:pt x="14363" y="43523"/>
                  </a:cubicBezTo>
                  <a:cubicBezTo>
                    <a:pt x="23277" y="35822"/>
                    <a:pt x="31008" y="27290"/>
                    <a:pt x="36950" y="18278"/>
                  </a:cubicBezTo>
                  <a:cubicBezTo>
                    <a:pt x="42126" y="10545"/>
                    <a:pt x="42829" y="5337"/>
                    <a:pt x="39155" y="2716"/>
                  </a:cubicBezTo>
                  <a:cubicBezTo>
                    <a:pt x="36663" y="959"/>
                    <a:pt x="32861" y="0"/>
                    <a:pt x="28612" y="0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07CA118-228D-4F2D-B5EB-5065E845C315}"/>
                </a:ext>
              </a:extLst>
            </p:cNvPr>
            <p:cNvSpPr/>
            <p:nvPr/>
          </p:nvSpPr>
          <p:spPr>
            <a:xfrm>
              <a:off x="3544539" y="5361034"/>
              <a:ext cx="42539" cy="39624"/>
            </a:xfrm>
            <a:custGeom>
              <a:avLst/>
              <a:gdLst>
                <a:gd name="connsiteX0" fmla="*/ 42095 w 42539"/>
                <a:gd name="connsiteY0" fmla="*/ 4218 h 39624"/>
                <a:gd name="connsiteX1" fmla="*/ 31840 w 42539"/>
                <a:gd name="connsiteY1" fmla="*/ 0 h 39624"/>
                <a:gd name="connsiteX2" fmla="*/ 31552 w 42539"/>
                <a:gd name="connsiteY2" fmla="*/ 0 h 39624"/>
                <a:gd name="connsiteX3" fmla="*/ 1361 w 42539"/>
                <a:gd name="connsiteY3" fmla="*/ 17831 h 39624"/>
                <a:gd name="connsiteX4" fmla="*/ 4748 w 42539"/>
                <a:gd name="connsiteY4" fmla="*/ 34032 h 39624"/>
                <a:gd name="connsiteX5" fmla="*/ 10339 w 42539"/>
                <a:gd name="connsiteY5" fmla="*/ 39624 h 39624"/>
                <a:gd name="connsiteX6" fmla="*/ 15131 w 42539"/>
                <a:gd name="connsiteY6" fmla="*/ 36301 h 39624"/>
                <a:gd name="connsiteX7" fmla="*/ 42095 w 42539"/>
                <a:gd name="connsiteY7" fmla="*/ 4218 h 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539" h="39624">
                  <a:moveTo>
                    <a:pt x="42095" y="4218"/>
                  </a:moveTo>
                  <a:cubicBezTo>
                    <a:pt x="41520" y="3036"/>
                    <a:pt x="39667" y="0"/>
                    <a:pt x="31840" y="0"/>
                  </a:cubicBezTo>
                  <a:cubicBezTo>
                    <a:pt x="31776" y="0"/>
                    <a:pt x="31648" y="0"/>
                    <a:pt x="31552" y="0"/>
                  </a:cubicBezTo>
                  <a:cubicBezTo>
                    <a:pt x="19859" y="0"/>
                    <a:pt x="5738" y="7989"/>
                    <a:pt x="1361" y="17831"/>
                  </a:cubicBezTo>
                  <a:cubicBezTo>
                    <a:pt x="-1226" y="23615"/>
                    <a:pt x="-140" y="28440"/>
                    <a:pt x="4748" y="34032"/>
                  </a:cubicBezTo>
                  <a:cubicBezTo>
                    <a:pt x="6569" y="36077"/>
                    <a:pt x="8390" y="37803"/>
                    <a:pt x="10339" y="39624"/>
                  </a:cubicBezTo>
                  <a:cubicBezTo>
                    <a:pt x="12000" y="38602"/>
                    <a:pt x="13598" y="37419"/>
                    <a:pt x="15131" y="36301"/>
                  </a:cubicBezTo>
                  <a:cubicBezTo>
                    <a:pt x="37207" y="21154"/>
                    <a:pt x="44523" y="9746"/>
                    <a:pt x="42095" y="4218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B204A4FF-6219-45E4-B99C-80157D6AC8D0}"/>
                </a:ext>
              </a:extLst>
            </p:cNvPr>
            <p:cNvSpPr/>
            <p:nvPr/>
          </p:nvSpPr>
          <p:spPr>
            <a:xfrm>
              <a:off x="2915209" y="7449889"/>
              <a:ext cx="51932" cy="278126"/>
            </a:xfrm>
            <a:custGeom>
              <a:avLst/>
              <a:gdLst>
                <a:gd name="connsiteX0" fmla="*/ 47163 w 51932"/>
                <a:gd name="connsiteY0" fmla="*/ 224250 h 278126"/>
                <a:gd name="connsiteX1" fmla="*/ 36301 w 51932"/>
                <a:gd name="connsiteY1" fmla="*/ 226263 h 278126"/>
                <a:gd name="connsiteX2" fmla="*/ 35279 w 51932"/>
                <a:gd name="connsiteY2" fmla="*/ 226359 h 278126"/>
                <a:gd name="connsiteX3" fmla="*/ 29656 w 51932"/>
                <a:gd name="connsiteY3" fmla="*/ 221693 h 278126"/>
                <a:gd name="connsiteX4" fmla="*/ 34225 w 51932"/>
                <a:gd name="connsiteY4" fmla="*/ 215047 h 278126"/>
                <a:gd name="connsiteX5" fmla="*/ 45854 w 51932"/>
                <a:gd name="connsiteY5" fmla="*/ 212874 h 278126"/>
                <a:gd name="connsiteX6" fmla="*/ 41381 w 51932"/>
                <a:gd name="connsiteY6" fmla="*/ 173601 h 278126"/>
                <a:gd name="connsiteX7" fmla="*/ 30519 w 51932"/>
                <a:gd name="connsiteY7" fmla="*/ 175550 h 278126"/>
                <a:gd name="connsiteX8" fmla="*/ 29496 w 51932"/>
                <a:gd name="connsiteY8" fmla="*/ 175646 h 278126"/>
                <a:gd name="connsiteX9" fmla="*/ 23905 w 51932"/>
                <a:gd name="connsiteY9" fmla="*/ 170981 h 278126"/>
                <a:gd name="connsiteX10" fmla="*/ 28474 w 51932"/>
                <a:gd name="connsiteY10" fmla="*/ 164334 h 278126"/>
                <a:gd name="connsiteX11" fmla="*/ 40103 w 51932"/>
                <a:gd name="connsiteY11" fmla="*/ 162225 h 278126"/>
                <a:gd name="connsiteX12" fmla="*/ 35630 w 51932"/>
                <a:gd name="connsiteY12" fmla="*/ 123080 h 278126"/>
                <a:gd name="connsiteX13" fmla="*/ 24608 w 51932"/>
                <a:gd name="connsiteY13" fmla="*/ 124869 h 278126"/>
                <a:gd name="connsiteX14" fmla="*/ 23714 w 51932"/>
                <a:gd name="connsiteY14" fmla="*/ 124933 h 278126"/>
                <a:gd name="connsiteX15" fmla="*/ 18091 w 51932"/>
                <a:gd name="connsiteY15" fmla="*/ 120140 h 278126"/>
                <a:gd name="connsiteX16" fmla="*/ 22787 w 51932"/>
                <a:gd name="connsiteY16" fmla="*/ 113589 h 278126"/>
                <a:gd name="connsiteX17" fmla="*/ 34320 w 51932"/>
                <a:gd name="connsiteY17" fmla="*/ 111736 h 278126"/>
                <a:gd name="connsiteX18" fmla="*/ 30710 w 51932"/>
                <a:gd name="connsiteY18" fmla="*/ 80004 h 278126"/>
                <a:gd name="connsiteX19" fmla="*/ 21925 w 51932"/>
                <a:gd name="connsiteY19" fmla="*/ 81378 h 278126"/>
                <a:gd name="connsiteX20" fmla="*/ 21062 w 51932"/>
                <a:gd name="connsiteY20" fmla="*/ 81474 h 278126"/>
                <a:gd name="connsiteX21" fmla="*/ 15407 w 51932"/>
                <a:gd name="connsiteY21" fmla="*/ 76649 h 278126"/>
                <a:gd name="connsiteX22" fmla="*/ 20167 w 51932"/>
                <a:gd name="connsiteY22" fmla="*/ 70098 h 278126"/>
                <a:gd name="connsiteX23" fmla="*/ 29432 w 51932"/>
                <a:gd name="connsiteY23" fmla="*/ 68660 h 278126"/>
                <a:gd name="connsiteX24" fmla="*/ 22755 w 51932"/>
                <a:gd name="connsiteY24" fmla="*/ 10118 h 278126"/>
                <a:gd name="connsiteX25" fmla="*/ 10104 w 51932"/>
                <a:gd name="connsiteY25" fmla="*/ 85 h 278126"/>
                <a:gd name="connsiteX26" fmla="*/ 72 w 51932"/>
                <a:gd name="connsiteY26" fmla="*/ 12707 h 278126"/>
                <a:gd name="connsiteX27" fmla="*/ 29177 w 51932"/>
                <a:gd name="connsiteY27" fmla="*/ 268028 h 278126"/>
                <a:gd name="connsiteX28" fmla="*/ 40518 w 51932"/>
                <a:gd name="connsiteY28" fmla="*/ 278126 h 278126"/>
                <a:gd name="connsiteX29" fmla="*/ 41828 w 51932"/>
                <a:gd name="connsiteY29" fmla="*/ 278062 h 278126"/>
                <a:gd name="connsiteX30" fmla="*/ 51860 w 51932"/>
                <a:gd name="connsiteY30" fmla="*/ 265440 h 278126"/>
                <a:gd name="connsiteX31" fmla="*/ 47163 w 51932"/>
                <a:gd name="connsiteY31" fmla="*/ 224250 h 27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1932" h="278126">
                  <a:moveTo>
                    <a:pt x="47163" y="224250"/>
                  </a:moveTo>
                  <a:cubicBezTo>
                    <a:pt x="40710" y="225432"/>
                    <a:pt x="36908" y="226167"/>
                    <a:pt x="36301" y="226263"/>
                  </a:cubicBezTo>
                  <a:cubicBezTo>
                    <a:pt x="35982" y="226327"/>
                    <a:pt x="35598" y="226359"/>
                    <a:pt x="35279" y="226359"/>
                  </a:cubicBezTo>
                  <a:cubicBezTo>
                    <a:pt x="32563" y="226359"/>
                    <a:pt x="30167" y="224442"/>
                    <a:pt x="29656" y="221693"/>
                  </a:cubicBezTo>
                  <a:cubicBezTo>
                    <a:pt x="29081" y="218594"/>
                    <a:pt x="31126" y="215622"/>
                    <a:pt x="34225" y="215047"/>
                  </a:cubicBezTo>
                  <a:cubicBezTo>
                    <a:pt x="34832" y="214951"/>
                    <a:pt x="38953" y="214184"/>
                    <a:pt x="45854" y="212874"/>
                  </a:cubicBezTo>
                  <a:lnTo>
                    <a:pt x="41381" y="173601"/>
                  </a:lnTo>
                  <a:cubicBezTo>
                    <a:pt x="34959" y="174751"/>
                    <a:pt x="31221" y="175422"/>
                    <a:pt x="30519" y="175550"/>
                  </a:cubicBezTo>
                  <a:cubicBezTo>
                    <a:pt x="30167" y="175614"/>
                    <a:pt x="29848" y="175646"/>
                    <a:pt x="29496" y="175646"/>
                  </a:cubicBezTo>
                  <a:cubicBezTo>
                    <a:pt x="26781" y="175646"/>
                    <a:pt x="24385" y="173729"/>
                    <a:pt x="23905" y="170981"/>
                  </a:cubicBezTo>
                  <a:cubicBezTo>
                    <a:pt x="23330" y="167849"/>
                    <a:pt x="25375" y="164909"/>
                    <a:pt x="28474" y="164334"/>
                  </a:cubicBezTo>
                  <a:cubicBezTo>
                    <a:pt x="29177" y="164206"/>
                    <a:pt x="33170" y="163471"/>
                    <a:pt x="40103" y="162225"/>
                  </a:cubicBezTo>
                  <a:lnTo>
                    <a:pt x="35630" y="123080"/>
                  </a:lnTo>
                  <a:cubicBezTo>
                    <a:pt x="29081" y="124134"/>
                    <a:pt x="25311" y="124742"/>
                    <a:pt x="24608" y="124869"/>
                  </a:cubicBezTo>
                  <a:cubicBezTo>
                    <a:pt x="24321" y="124901"/>
                    <a:pt x="24001" y="124933"/>
                    <a:pt x="23714" y="124933"/>
                  </a:cubicBezTo>
                  <a:cubicBezTo>
                    <a:pt x="20934" y="124933"/>
                    <a:pt x="18538" y="122920"/>
                    <a:pt x="18091" y="120140"/>
                  </a:cubicBezTo>
                  <a:cubicBezTo>
                    <a:pt x="17580" y="117040"/>
                    <a:pt x="19688" y="114101"/>
                    <a:pt x="22787" y="113589"/>
                  </a:cubicBezTo>
                  <a:cubicBezTo>
                    <a:pt x="23490" y="113493"/>
                    <a:pt x="27452" y="112854"/>
                    <a:pt x="34320" y="111736"/>
                  </a:cubicBezTo>
                  <a:lnTo>
                    <a:pt x="30710" y="80004"/>
                  </a:lnTo>
                  <a:cubicBezTo>
                    <a:pt x="25535" y="80803"/>
                    <a:pt x="22532" y="81283"/>
                    <a:pt x="21925" y="81378"/>
                  </a:cubicBezTo>
                  <a:cubicBezTo>
                    <a:pt x="21637" y="81442"/>
                    <a:pt x="21318" y="81474"/>
                    <a:pt x="21062" y="81474"/>
                  </a:cubicBezTo>
                  <a:cubicBezTo>
                    <a:pt x="18283" y="81474"/>
                    <a:pt x="15854" y="79461"/>
                    <a:pt x="15407" y="76649"/>
                  </a:cubicBezTo>
                  <a:cubicBezTo>
                    <a:pt x="14928" y="73517"/>
                    <a:pt x="17069" y="70610"/>
                    <a:pt x="20167" y="70098"/>
                  </a:cubicBezTo>
                  <a:cubicBezTo>
                    <a:pt x="20806" y="70002"/>
                    <a:pt x="23969" y="69523"/>
                    <a:pt x="29432" y="68660"/>
                  </a:cubicBezTo>
                  <a:lnTo>
                    <a:pt x="22755" y="10118"/>
                  </a:lnTo>
                  <a:cubicBezTo>
                    <a:pt x="22020" y="3855"/>
                    <a:pt x="16206" y="-682"/>
                    <a:pt x="10104" y="85"/>
                  </a:cubicBezTo>
                  <a:cubicBezTo>
                    <a:pt x="3874" y="788"/>
                    <a:pt x="-631" y="6444"/>
                    <a:pt x="72" y="12707"/>
                  </a:cubicBezTo>
                  <a:lnTo>
                    <a:pt x="29177" y="268028"/>
                  </a:lnTo>
                  <a:cubicBezTo>
                    <a:pt x="29880" y="273844"/>
                    <a:pt x="34800" y="278126"/>
                    <a:pt x="40518" y="278126"/>
                  </a:cubicBezTo>
                  <a:cubicBezTo>
                    <a:pt x="40966" y="278126"/>
                    <a:pt x="41381" y="278126"/>
                    <a:pt x="41828" y="278062"/>
                  </a:cubicBezTo>
                  <a:cubicBezTo>
                    <a:pt x="48090" y="277359"/>
                    <a:pt x="52563" y="271703"/>
                    <a:pt x="51860" y="265440"/>
                  </a:cubicBezTo>
                  <a:lnTo>
                    <a:pt x="47163" y="224250"/>
                  </a:ln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81886ED8-7573-491B-912F-E3DE628DB7E0}"/>
                </a:ext>
              </a:extLst>
            </p:cNvPr>
            <p:cNvSpPr/>
            <p:nvPr/>
          </p:nvSpPr>
          <p:spPr>
            <a:xfrm>
              <a:off x="3643082" y="6325571"/>
              <a:ext cx="59046" cy="64479"/>
            </a:xfrm>
            <a:custGeom>
              <a:avLst/>
              <a:gdLst>
                <a:gd name="connsiteX0" fmla="*/ 35753 w 59046"/>
                <a:gd name="connsiteY0" fmla="*/ 508 h 64479"/>
                <a:gd name="connsiteX1" fmla="*/ 58372 w 59046"/>
                <a:gd name="connsiteY1" fmla="*/ 37928 h 64479"/>
                <a:gd name="connsiteX2" fmla="*/ 23262 w 59046"/>
                <a:gd name="connsiteY2" fmla="*/ 63971 h 64479"/>
                <a:gd name="connsiteX3" fmla="*/ 675 w 59046"/>
                <a:gd name="connsiteY3" fmla="*/ 26552 h 64479"/>
                <a:gd name="connsiteX4" fmla="*/ 35753 w 59046"/>
                <a:gd name="connsiteY4" fmla="*/ 508 h 6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46" h="64479">
                  <a:moveTo>
                    <a:pt x="35753" y="508"/>
                  </a:moveTo>
                  <a:cubicBezTo>
                    <a:pt x="51695" y="3640"/>
                    <a:pt x="61823" y="20384"/>
                    <a:pt x="58372" y="37928"/>
                  </a:cubicBezTo>
                  <a:cubicBezTo>
                    <a:pt x="54922" y="55439"/>
                    <a:pt x="39204" y="67103"/>
                    <a:pt x="23262" y="63971"/>
                  </a:cubicBezTo>
                  <a:cubicBezTo>
                    <a:pt x="7352" y="60840"/>
                    <a:pt x="-2776" y="44095"/>
                    <a:pt x="675" y="26552"/>
                  </a:cubicBezTo>
                  <a:cubicBezTo>
                    <a:pt x="4093" y="9040"/>
                    <a:pt x="19811" y="-2623"/>
                    <a:pt x="35753" y="508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CC9FDBFC-B9ED-4042-BCB6-68B7EB22AC03}"/>
                </a:ext>
              </a:extLst>
            </p:cNvPr>
            <p:cNvSpPr/>
            <p:nvPr/>
          </p:nvSpPr>
          <p:spPr>
            <a:xfrm>
              <a:off x="3968407" y="6364802"/>
              <a:ext cx="59046" cy="64456"/>
            </a:xfrm>
            <a:custGeom>
              <a:avLst/>
              <a:gdLst>
                <a:gd name="connsiteX0" fmla="*/ 23294 w 59046"/>
                <a:gd name="connsiteY0" fmla="*/ 63949 h 64456"/>
                <a:gd name="connsiteX1" fmla="*/ 674 w 59046"/>
                <a:gd name="connsiteY1" fmla="*/ 26561 h 64456"/>
                <a:gd name="connsiteX2" fmla="*/ 35753 w 59046"/>
                <a:gd name="connsiteY2" fmla="*/ 518 h 64456"/>
                <a:gd name="connsiteX3" fmla="*/ 58372 w 59046"/>
                <a:gd name="connsiteY3" fmla="*/ 37905 h 64456"/>
                <a:gd name="connsiteX4" fmla="*/ 23294 w 59046"/>
                <a:gd name="connsiteY4" fmla="*/ 63949 h 6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46" h="64456">
                  <a:moveTo>
                    <a:pt x="23294" y="63949"/>
                  </a:moveTo>
                  <a:cubicBezTo>
                    <a:pt x="7352" y="60817"/>
                    <a:pt x="-2776" y="44073"/>
                    <a:pt x="674" y="26561"/>
                  </a:cubicBezTo>
                  <a:cubicBezTo>
                    <a:pt x="4093" y="9018"/>
                    <a:pt x="19843" y="-2646"/>
                    <a:pt x="35753" y="518"/>
                  </a:cubicBezTo>
                  <a:cubicBezTo>
                    <a:pt x="51695" y="3649"/>
                    <a:pt x="61823" y="20394"/>
                    <a:pt x="58372" y="37905"/>
                  </a:cubicBezTo>
                  <a:cubicBezTo>
                    <a:pt x="54922" y="55417"/>
                    <a:pt x="39204" y="67080"/>
                    <a:pt x="23294" y="63949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8745990D-3BD0-4706-A2AC-285610122B14}"/>
                </a:ext>
              </a:extLst>
            </p:cNvPr>
            <p:cNvSpPr/>
            <p:nvPr/>
          </p:nvSpPr>
          <p:spPr>
            <a:xfrm>
              <a:off x="3973370" y="6232976"/>
              <a:ext cx="81342" cy="31995"/>
            </a:xfrm>
            <a:custGeom>
              <a:avLst/>
              <a:gdLst>
                <a:gd name="connsiteX0" fmla="*/ 81012 w 81342"/>
                <a:gd name="connsiteY0" fmla="*/ 23409 h 31995"/>
                <a:gd name="connsiteX1" fmla="*/ 5871 w 81342"/>
                <a:gd name="connsiteY1" fmla="*/ 6664 h 31995"/>
                <a:gd name="connsiteX2" fmla="*/ 10407 w 81342"/>
                <a:gd name="connsiteY2" fmla="*/ 23153 h 31995"/>
                <a:gd name="connsiteX3" fmla="*/ 44528 w 81342"/>
                <a:gd name="connsiteY3" fmla="*/ 19926 h 31995"/>
                <a:gd name="connsiteX4" fmla="*/ 72706 w 81342"/>
                <a:gd name="connsiteY4" fmla="*/ 31717 h 31995"/>
                <a:gd name="connsiteX5" fmla="*/ 81012 w 81342"/>
                <a:gd name="connsiteY5" fmla="*/ 23409 h 3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42" h="31995">
                  <a:moveTo>
                    <a:pt x="81012" y="23409"/>
                  </a:moveTo>
                  <a:cubicBezTo>
                    <a:pt x="70246" y="-6277"/>
                    <a:pt x="29161" y="-2603"/>
                    <a:pt x="5871" y="6664"/>
                  </a:cubicBezTo>
                  <a:cubicBezTo>
                    <a:pt x="-4129" y="10627"/>
                    <a:pt x="-519" y="26029"/>
                    <a:pt x="10407" y="23153"/>
                  </a:cubicBezTo>
                  <a:cubicBezTo>
                    <a:pt x="21493" y="20245"/>
                    <a:pt x="33058" y="18072"/>
                    <a:pt x="44528" y="19926"/>
                  </a:cubicBezTo>
                  <a:cubicBezTo>
                    <a:pt x="55038" y="21587"/>
                    <a:pt x="62930" y="28426"/>
                    <a:pt x="72706" y="31717"/>
                  </a:cubicBezTo>
                  <a:cubicBezTo>
                    <a:pt x="77370" y="33251"/>
                    <a:pt x="82737" y="28170"/>
                    <a:pt x="81012" y="23409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CD548AAC-4AD8-4AD8-8AC8-332ADEFAC4F7}"/>
                </a:ext>
              </a:extLst>
            </p:cNvPr>
            <p:cNvSpPr/>
            <p:nvPr/>
          </p:nvSpPr>
          <p:spPr>
            <a:xfrm>
              <a:off x="3654052" y="6210160"/>
              <a:ext cx="81321" cy="31995"/>
            </a:xfrm>
            <a:custGeom>
              <a:avLst/>
              <a:gdLst>
                <a:gd name="connsiteX0" fmla="*/ 5871 w 81321"/>
                <a:gd name="connsiteY0" fmla="*/ 6664 h 31995"/>
                <a:gd name="connsiteX1" fmla="*/ 10407 w 81321"/>
                <a:gd name="connsiteY1" fmla="*/ 23153 h 31995"/>
                <a:gd name="connsiteX2" fmla="*/ 44496 w 81321"/>
                <a:gd name="connsiteY2" fmla="*/ 19926 h 31995"/>
                <a:gd name="connsiteX3" fmla="*/ 72674 w 81321"/>
                <a:gd name="connsiteY3" fmla="*/ 31717 h 31995"/>
                <a:gd name="connsiteX4" fmla="*/ 80980 w 81321"/>
                <a:gd name="connsiteY4" fmla="*/ 23409 h 31995"/>
                <a:gd name="connsiteX5" fmla="*/ 5871 w 81321"/>
                <a:gd name="connsiteY5" fmla="*/ 6664 h 3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21" h="31995">
                  <a:moveTo>
                    <a:pt x="5871" y="6664"/>
                  </a:moveTo>
                  <a:cubicBezTo>
                    <a:pt x="-4129" y="10659"/>
                    <a:pt x="-519" y="26029"/>
                    <a:pt x="10407" y="23153"/>
                  </a:cubicBezTo>
                  <a:cubicBezTo>
                    <a:pt x="21493" y="20245"/>
                    <a:pt x="33058" y="18072"/>
                    <a:pt x="44496" y="19926"/>
                  </a:cubicBezTo>
                  <a:cubicBezTo>
                    <a:pt x="55038" y="21587"/>
                    <a:pt x="62898" y="28426"/>
                    <a:pt x="72674" y="31717"/>
                  </a:cubicBezTo>
                  <a:cubicBezTo>
                    <a:pt x="77370" y="33251"/>
                    <a:pt x="82737" y="28170"/>
                    <a:pt x="80980" y="23409"/>
                  </a:cubicBezTo>
                  <a:cubicBezTo>
                    <a:pt x="70214" y="-6277"/>
                    <a:pt x="29161" y="-2603"/>
                    <a:pt x="5871" y="6664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4038C59B-3183-410A-B324-324DF98ADDEA}"/>
                </a:ext>
              </a:extLst>
            </p:cNvPr>
            <p:cNvSpPr/>
            <p:nvPr/>
          </p:nvSpPr>
          <p:spPr>
            <a:xfrm>
              <a:off x="3133741" y="7384753"/>
              <a:ext cx="289735" cy="285774"/>
            </a:xfrm>
            <a:custGeom>
              <a:avLst/>
              <a:gdLst>
                <a:gd name="connsiteX0" fmla="*/ 178173 w 289735"/>
                <a:gd name="connsiteY0" fmla="*/ 0 h 285774"/>
                <a:gd name="connsiteX1" fmla="*/ 175937 w 289735"/>
                <a:gd name="connsiteY1" fmla="*/ 8820 h 285774"/>
                <a:gd name="connsiteX2" fmla="*/ 111338 w 289735"/>
                <a:gd name="connsiteY2" fmla="*/ 17320 h 285774"/>
                <a:gd name="connsiteX3" fmla="*/ 55142 w 289735"/>
                <a:gd name="connsiteY3" fmla="*/ 55602 h 285774"/>
                <a:gd name="connsiteX4" fmla="*/ 37091 w 289735"/>
                <a:gd name="connsiteY4" fmla="*/ 89794 h 285774"/>
                <a:gd name="connsiteX5" fmla="*/ 9457 w 289735"/>
                <a:gd name="connsiteY5" fmla="*/ 89794 h 285774"/>
                <a:gd name="connsiteX6" fmla="*/ 0 w 289735"/>
                <a:gd name="connsiteY6" fmla="*/ 140890 h 285774"/>
                <a:gd name="connsiteX7" fmla="*/ 144852 w 289735"/>
                <a:gd name="connsiteY7" fmla="*/ 285775 h 285774"/>
                <a:gd name="connsiteX8" fmla="*/ 289735 w 289735"/>
                <a:gd name="connsiteY8" fmla="*/ 140890 h 285774"/>
                <a:gd name="connsiteX9" fmla="*/ 178173 w 289735"/>
                <a:gd name="connsiteY9" fmla="*/ 0 h 28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735" h="285774">
                  <a:moveTo>
                    <a:pt x="178173" y="0"/>
                  </a:moveTo>
                  <a:cubicBezTo>
                    <a:pt x="177726" y="2940"/>
                    <a:pt x="177055" y="5880"/>
                    <a:pt x="175937" y="8820"/>
                  </a:cubicBezTo>
                  <a:cubicBezTo>
                    <a:pt x="165554" y="34256"/>
                    <a:pt x="123926" y="38762"/>
                    <a:pt x="111338" y="17320"/>
                  </a:cubicBezTo>
                  <a:cubicBezTo>
                    <a:pt x="127536" y="43012"/>
                    <a:pt x="85492" y="91839"/>
                    <a:pt x="55142" y="55602"/>
                  </a:cubicBezTo>
                  <a:cubicBezTo>
                    <a:pt x="55142" y="55602"/>
                    <a:pt x="52778" y="81773"/>
                    <a:pt x="37091" y="89794"/>
                  </a:cubicBezTo>
                  <a:cubicBezTo>
                    <a:pt x="30574" y="93309"/>
                    <a:pt x="18881" y="92958"/>
                    <a:pt x="9457" y="89794"/>
                  </a:cubicBezTo>
                  <a:cubicBezTo>
                    <a:pt x="3450" y="105708"/>
                    <a:pt x="0" y="122868"/>
                    <a:pt x="0" y="140890"/>
                  </a:cubicBezTo>
                  <a:cubicBezTo>
                    <a:pt x="0" y="220906"/>
                    <a:pt x="64854" y="285775"/>
                    <a:pt x="144852" y="285775"/>
                  </a:cubicBezTo>
                  <a:cubicBezTo>
                    <a:pt x="224881" y="285775"/>
                    <a:pt x="289735" y="220906"/>
                    <a:pt x="289735" y="140890"/>
                  </a:cubicBezTo>
                  <a:cubicBezTo>
                    <a:pt x="289735" y="72346"/>
                    <a:pt x="242101" y="15083"/>
                    <a:pt x="178173" y="0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C453A31-F88E-4B1C-8BEE-886EF7FF6F45}"/>
                </a:ext>
              </a:extLst>
            </p:cNvPr>
            <p:cNvSpPr/>
            <p:nvPr/>
          </p:nvSpPr>
          <p:spPr>
            <a:xfrm>
              <a:off x="3759440" y="7257923"/>
              <a:ext cx="742787" cy="293795"/>
            </a:xfrm>
            <a:custGeom>
              <a:avLst/>
              <a:gdLst>
                <a:gd name="connsiteX0" fmla="*/ 742788 w 742787"/>
                <a:gd name="connsiteY0" fmla="*/ 145620 h 293795"/>
                <a:gd name="connsiteX1" fmla="*/ 723651 w 742787"/>
                <a:gd name="connsiteY1" fmla="*/ 70525 h 293795"/>
                <a:gd name="connsiteX2" fmla="*/ 711798 w 742787"/>
                <a:gd name="connsiteY2" fmla="*/ 0 h 293795"/>
                <a:gd name="connsiteX3" fmla="*/ 701064 w 742787"/>
                <a:gd name="connsiteY3" fmla="*/ 1406 h 293795"/>
                <a:gd name="connsiteX4" fmla="*/ 701064 w 742787"/>
                <a:gd name="connsiteY4" fmla="*/ 1374 h 293795"/>
                <a:gd name="connsiteX5" fmla="*/ 683397 w 742787"/>
                <a:gd name="connsiteY5" fmla="*/ 3643 h 293795"/>
                <a:gd name="connsiteX6" fmla="*/ 677071 w 742787"/>
                <a:gd name="connsiteY6" fmla="*/ 4442 h 293795"/>
                <a:gd name="connsiteX7" fmla="*/ 663557 w 742787"/>
                <a:gd name="connsiteY7" fmla="*/ 28504 h 293795"/>
                <a:gd name="connsiteX8" fmla="*/ 652216 w 742787"/>
                <a:gd name="connsiteY8" fmla="*/ 41861 h 293795"/>
                <a:gd name="connsiteX9" fmla="*/ 621386 w 742787"/>
                <a:gd name="connsiteY9" fmla="*/ 66978 h 293795"/>
                <a:gd name="connsiteX10" fmla="*/ 591866 w 742787"/>
                <a:gd name="connsiteY10" fmla="*/ 77299 h 293795"/>
                <a:gd name="connsiteX11" fmla="*/ 576595 w 742787"/>
                <a:gd name="connsiteY11" fmla="*/ 74647 h 293795"/>
                <a:gd name="connsiteX12" fmla="*/ 569918 w 742787"/>
                <a:gd name="connsiteY12" fmla="*/ 54963 h 293795"/>
                <a:gd name="connsiteX13" fmla="*/ 573592 w 742787"/>
                <a:gd name="connsiteY13" fmla="*/ 42820 h 293795"/>
                <a:gd name="connsiteX14" fmla="*/ 592090 w 742787"/>
                <a:gd name="connsiteY14" fmla="*/ 15402 h 293795"/>
                <a:gd name="connsiteX15" fmla="*/ 563944 w 742787"/>
                <a:gd name="connsiteY15" fmla="*/ 19109 h 293795"/>
                <a:gd name="connsiteX16" fmla="*/ 548257 w 742787"/>
                <a:gd name="connsiteY16" fmla="*/ 21154 h 293795"/>
                <a:gd name="connsiteX17" fmla="*/ 524232 w 742787"/>
                <a:gd name="connsiteY17" fmla="*/ 24350 h 293795"/>
                <a:gd name="connsiteX18" fmla="*/ 511709 w 742787"/>
                <a:gd name="connsiteY18" fmla="*/ 25980 h 293795"/>
                <a:gd name="connsiteX19" fmla="*/ 477557 w 742787"/>
                <a:gd name="connsiteY19" fmla="*/ 30549 h 293795"/>
                <a:gd name="connsiteX20" fmla="*/ 473723 w 742787"/>
                <a:gd name="connsiteY20" fmla="*/ 31060 h 293795"/>
                <a:gd name="connsiteX21" fmla="*/ 433053 w 742787"/>
                <a:gd name="connsiteY21" fmla="*/ 36525 h 293795"/>
                <a:gd name="connsiteX22" fmla="*/ 426983 w 742787"/>
                <a:gd name="connsiteY22" fmla="*/ 37356 h 293795"/>
                <a:gd name="connsiteX23" fmla="*/ 397208 w 742787"/>
                <a:gd name="connsiteY23" fmla="*/ 41382 h 293795"/>
                <a:gd name="connsiteX24" fmla="*/ 383183 w 742787"/>
                <a:gd name="connsiteY24" fmla="*/ 43299 h 293795"/>
                <a:gd name="connsiteX25" fmla="*/ 381809 w 742787"/>
                <a:gd name="connsiteY25" fmla="*/ 43491 h 293795"/>
                <a:gd name="connsiteX26" fmla="*/ 334111 w 742787"/>
                <a:gd name="connsiteY26" fmla="*/ 50074 h 293795"/>
                <a:gd name="connsiteX27" fmla="*/ 328136 w 742787"/>
                <a:gd name="connsiteY27" fmla="*/ 50905 h 293795"/>
                <a:gd name="connsiteX28" fmla="*/ 322162 w 742787"/>
                <a:gd name="connsiteY28" fmla="*/ 51735 h 293795"/>
                <a:gd name="connsiteX29" fmla="*/ 310501 w 742787"/>
                <a:gd name="connsiteY29" fmla="*/ 53365 h 293795"/>
                <a:gd name="connsiteX30" fmla="*/ 299160 w 742787"/>
                <a:gd name="connsiteY30" fmla="*/ 54963 h 293795"/>
                <a:gd name="connsiteX31" fmla="*/ 299128 w 742787"/>
                <a:gd name="connsiteY31" fmla="*/ 54995 h 293795"/>
                <a:gd name="connsiteX32" fmla="*/ 270790 w 742787"/>
                <a:gd name="connsiteY32" fmla="*/ 59021 h 293795"/>
                <a:gd name="connsiteX33" fmla="*/ 270151 w 742787"/>
                <a:gd name="connsiteY33" fmla="*/ 59085 h 293795"/>
                <a:gd name="connsiteX34" fmla="*/ 217725 w 742787"/>
                <a:gd name="connsiteY34" fmla="*/ 66531 h 293795"/>
                <a:gd name="connsiteX35" fmla="*/ 214785 w 742787"/>
                <a:gd name="connsiteY35" fmla="*/ 67010 h 293795"/>
                <a:gd name="connsiteX36" fmla="*/ 163573 w 742787"/>
                <a:gd name="connsiteY36" fmla="*/ 74455 h 293795"/>
                <a:gd name="connsiteX37" fmla="*/ 158270 w 742787"/>
                <a:gd name="connsiteY37" fmla="*/ 75190 h 293795"/>
                <a:gd name="connsiteX38" fmla="*/ 106898 w 742787"/>
                <a:gd name="connsiteY38" fmla="*/ 82892 h 293795"/>
                <a:gd name="connsiteX39" fmla="*/ 105428 w 742787"/>
                <a:gd name="connsiteY39" fmla="*/ 83051 h 293795"/>
                <a:gd name="connsiteX40" fmla="*/ 2620 w 742787"/>
                <a:gd name="connsiteY40" fmla="*/ 98933 h 293795"/>
                <a:gd name="connsiteX41" fmla="*/ 0 w 742787"/>
                <a:gd name="connsiteY41" fmla="*/ 99349 h 293795"/>
                <a:gd name="connsiteX42" fmla="*/ 12524 w 742787"/>
                <a:gd name="connsiteY42" fmla="*/ 151276 h 293795"/>
                <a:gd name="connsiteX43" fmla="*/ 33705 w 742787"/>
                <a:gd name="connsiteY43" fmla="*/ 293796 h 293795"/>
                <a:gd name="connsiteX44" fmla="*/ 207086 w 742787"/>
                <a:gd name="connsiteY44" fmla="*/ 257558 h 293795"/>
                <a:gd name="connsiteX45" fmla="*/ 393438 w 742787"/>
                <a:gd name="connsiteY45" fmla="*/ 218605 h 293795"/>
                <a:gd name="connsiteX46" fmla="*/ 397176 w 742787"/>
                <a:gd name="connsiteY46" fmla="*/ 196141 h 293795"/>
                <a:gd name="connsiteX47" fmla="*/ 401521 w 742787"/>
                <a:gd name="connsiteY47" fmla="*/ 186842 h 293795"/>
                <a:gd name="connsiteX48" fmla="*/ 418325 w 742787"/>
                <a:gd name="connsiteY48" fmla="*/ 171887 h 293795"/>
                <a:gd name="connsiteX49" fmla="*/ 418773 w 742787"/>
                <a:gd name="connsiteY49" fmla="*/ 171791 h 293795"/>
                <a:gd name="connsiteX50" fmla="*/ 433437 w 742787"/>
                <a:gd name="connsiteY50" fmla="*/ 180515 h 293795"/>
                <a:gd name="connsiteX51" fmla="*/ 438229 w 742787"/>
                <a:gd name="connsiteY51" fmla="*/ 203842 h 293795"/>
                <a:gd name="connsiteX52" fmla="*/ 444778 w 742787"/>
                <a:gd name="connsiteY52" fmla="*/ 178278 h 293795"/>
                <a:gd name="connsiteX53" fmla="*/ 449666 w 742787"/>
                <a:gd name="connsiteY53" fmla="*/ 165655 h 293795"/>
                <a:gd name="connsiteX54" fmla="*/ 469666 w 742787"/>
                <a:gd name="connsiteY54" fmla="*/ 134595 h 293795"/>
                <a:gd name="connsiteX55" fmla="*/ 495447 w 742787"/>
                <a:gd name="connsiteY55" fmla="*/ 125488 h 293795"/>
                <a:gd name="connsiteX56" fmla="*/ 502700 w 742787"/>
                <a:gd name="connsiteY56" fmla="*/ 128588 h 293795"/>
                <a:gd name="connsiteX57" fmla="*/ 516565 w 742787"/>
                <a:gd name="connsiteY57" fmla="*/ 152298 h 293795"/>
                <a:gd name="connsiteX58" fmla="*/ 516118 w 742787"/>
                <a:gd name="connsiteY58" fmla="*/ 164058 h 293795"/>
                <a:gd name="connsiteX59" fmla="*/ 515287 w 742787"/>
                <a:gd name="connsiteY59" fmla="*/ 170097 h 293795"/>
                <a:gd name="connsiteX60" fmla="*/ 516757 w 742787"/>
                <a:gd name="connsiteY60" fmla="*/ 163930 h 293795"/>
                <a:gd name="connsiteX61" fmla="*/ 520782 w 742787"/>
                <a:gd name="connsiteY61" fmla="*/ 151467 h 293795"/>
                <a:gd name="connsiteX62" fmla="*/ 537267 w 742787"/>
                <a:gd name="connsiteY62" fmla="*/ 122356 h 293795"/>
                <a:gd name="connsiteX63" fmla="*/ 556692 w 742787"/>
                <a:gd name="connsiteY63" fmla="*/ 107241 h 293795"/>
                <a:gd name="connsiteX64" fmla="*/ 566595 w 742787"/>
                <a:gd name="connsiteY64" fmla="*/ 105452 h 293795"/>
                <a:gd name="connsiteX65" fmla="*/ 568289 w 742787"/>
                <a:gd name="connsiteY65" fmla="*/ 105452 h 293795"/>
                <a:gd name="connsiteX66" fmla="*/ 584326 w 742787"/>
                <a:gd name="connsiteY66" fmla="*/ 113824 h 293795"/>
                <a:gd name="connsiteX67" fmla="*/ 591067 w 742787"/>
                <a:gd name="connsiteY67" fmla="*/ 137247 h 293795"/>
                <a:gd name="connsiteX68" fmla="*/ 590780 w 742787"/>
                <a:gd name="connsiteY68" fmla="*/ 148975 h 293795"/>
                <a:gd name="connsiteX69" fmla="*/ 588064 w 742787"/>
                <a:gd name="connsiteY69" fmla="*/ 168659 h 293795"/>
                <a:gd name="connsiteX70" fmla="*/ 595476 w 742787"/>
                <a:gd name="connsiteY70" fmla="*/ 147984 h 293795"/>
                <a:gd name="connsiteX71" fmla="*/ 601578 w 742787"/>
                <a:gd name="connsiteY71" fmla="*/ 135106 h 293795"/>
                <a:gd name="connsiteX72" fmla="*/ 621258 w 742787"/>
                <a:gd name="connsiteY72" fmla="*/ 107146 h 293795"/>
                <a:gd name="connsiteX73" fmla="*/ 635603 w 742787"/>
                <a:gd name="connsiteY73" fmla="*/ 98933 h 293795"/>
                <a:gd name="connsiteX74" fmla="*/ 644676 w 742787"/>
                <a:gd name="connsiteY74" fmla="*/ 100946 h 293795"/>
                <a:gd name="connsiteX75" fmla="*/ 646561 w 742787"/>
                <a:gd name="connsiteY75" fmla="*/ 102544 h 293795"/>
                <a:gd name="connsiteX76" fmla="*/ 654580 w 742787"/>
                <a:gd name="connsiteY76" fmla="*/ 124114 h 293795"/>
                <a:gd name="connsiteX77" fmla="*/ 654420 w 742787"/>
                <a:gd name="connsiteY77" fmla="*/ 131527 h 293795"/>
                <a:gd name="connsiteX78" fmla="*/ 653781 w 742787"/>
                <a:gd name="connsiteY78" fmla="*/ 135969 h 293795"/>
                <a:gd name="connsiteX79" fmla="*/ 640235 w 742787"/>
                <a:gd name="connsiteY79" fmla="*/ 167030 h 293795"/>
                <a:gd name="connsiteX80" fmla="*/ 640267 w 742787"/>
                <a:gd name="connsiteY80" fmla="*/ 167030 h 293795"/>
                <a:gd name="connsiteX81" fmla="*/ 640235 w 742787"/>
                <a:gd name="connsiteY81" fmla="*/ 167062 h 293795"/>
                <a:gd name="connsiteX82" fmla="*/ 742788 w 742787"/>
                <a:gd name="connsiteY82" fmla="*/ 145620 h 29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742787" h="293795">
                  <a:moveTo>
                    <a:pt x="742788" y="145620"/>
                  </a:moveTo>
                  <a:cubicBezTo>
                    <a:pt x="742788" y="145620"/>
                    <a:pt x="728411" y="96856"/>
                    <a:pt x="723651" y="70525"/>
                  </a:cubicBezTo>
                  <a:cubicBezTo>
                    <a:pt x="719242" y="46239"/>
                    <a:pt x="715728" y="21857"/>
                    <a:pt x="711798" y="0"/>
                  </a:cubicBezTo>
                  <a:cubicBezTo>
                    <a:pt x="708284" y="479"/>
                    <a:pt x="704642" y="927"/>
                    <a:pt x="701064" y="1406"/>
                  </a:cubicBezTo>
                  <a:lnTo>
                    <a:pt x="701064" y="1374"/>
                  </a:lnTo>
                  <a:cubicBezTo>
                    <a:pt x="695281" y="2109"/>
                    <a:pt x="689339" y="2876"/>
                    <a:pt x="683397" y="3643"/>
                  </a:cubicBezTo>
                  <a:cubicBezTo>
                    <a:pt x="681288" y="3899"/>
                    <a:pt x="679212" y="4154"/>
                    <a:pt x="677071" y="4442"/>
                  </a:cubicBezTo>
                  <a:cubicBezTo>
                    <a:pt x="674994" y="11216"/>
                    <a:pt x="670170" y="19716"/>
                    <a:pt x="663557" y="28504"/>
                  </a:cubicBezTo>
                  <a:cubicBezTo>
                    <a:pt x="660203" y="32946"/>
                    <a:pt x="656369" y="37451"/>
                    <a:pt x="652216" y="41861"/>
                  </a:cubicBezTo>
                  <a:cubicBezTo>
                    <a:pt x="643174" y="51416"/>
                    <a:pt x="632536" y="60427"/>
                    <a:pt x="621386" y="66978"/>
                  </a:cubicBezTo>
                  <a:cubicBezTo>
                    <a:pt x="611642" y="72698"/>
                    <a:pt x="601546" y="76565"/>
                    <a:pt x="591866" y="77299"/>
                  </a:cubicBezTo>
                  <a:cubicBezTo>
                    <a:pt x="585093" y="77811"/>
                    <a:pt x="580173" y="76756"/>
                    <a:pt x="576595" y="74647"/>
                  </a:cubicBezTo>
                  <a:cubicBezTo>
                    <a:pt x="570205" y="70877"/>
                    <a:pt x="568448" y="63591"/>
                    <a:pt x="569918" y="54963"/>
                  </a:cubicBezTo>
                  <a:cubicBezTo>
                    <a:pt x="570557" y="51096"/>
                    <a:pt x="571803" y="47006"/>
                    <a:pt x="573592" y="42820"/>
                  </a:cubicBezTo>
                  <a:cubicBezTo>
                    <a:pt x="577649" y="33265"/>
                    <a:pt x="584326" y="23359"/>
                    <a:pt x="592090" y="15402"/>
                  </a:cubicBezTo>
                  <a:cubicBezTo>
                    <a:pt x="582857" y="16617"/>
                    <a:pt x="573400" y="17863"/>
                    <a:pt x="563944" y="19109"/>
                  </a:cubicBezTo>
                  <a:cubicBezTo>
                    <a:pt x="558736" y="19780"/>
                    <a:pt x="553561" y="20451"/>
                    <a:pt x="548257" y="21154"/>
                  </a:cubicBezTo>
                  <a:cubicBezTo>
                    <a:pt x="540334" y="22209"/>
                    <a:pt x="532283" y="23263"/>
                    <a:pt x="524232" y="24350"/>
                  </a:cubicBezTo>
                  <a:cubicBezTo>
                    <a:pt x="520047" y="24893"/>
                    <a:pt x="515926" y="25436"/>
                    <a:pt x="511709" y="25980"/>
                  </a:cubicBezTo>
                  <a:cubicBezTo>
                    <a:pt x="500463" y="27481"/>
                    <a:pt x="489058" y="29015"/>
                    <a:pt x="477557" y="30549"/>
                  </a:cubicBezTo>
                  <a:cubicBezTo>
                    <a:pt x="476279" y="30709"/>
                    <a:pt x="475033" y="30869"/>
                    <a:pt x="473723" y="31060"/>
                  </a:cubicBezTo>
                  <a:cubicBezTo>
                    <a:pt x="460305" y="32850"/>
                    <a:pt x="446727" y="34671"/>
                    <a:pt x="433053" y="36525"/>
                  </a:cubicBezTo>
                  <a:cubicBezTo>
                    <a:pt x="431072" y="36780"/>
                    <a:pt x="428996" y="37068"/>
                    <a:pt x="426983" y="37356"/>
                  </a:cubicBezTo>
                  <a:cubicBezTo>
                    <a:pt x="417111" y="38698"/>
                    <a:pt x="407175" y="40040"/>
                    <a:pt x="397208" y="41382"/>
                  </a:cubicBezTo>
                  <a:cubicBezTo>
                    <a:pt x="392511" y="42021"/>
                    <a:pt x="387879" y="42660"/>
                    <a:pt x="383183" y="43299"/>
                  </a:cubicBezTo>
                  <a:cubicBezTo>
                    <a:pt x="382735" y="43363"/>
                    <a:pt x="382256" y="43427"/>
                    <a:pt x="381809" y="43491"/>
                  </a:cubicBezTo>
                  <a:cubicBezTo>
                    <a:pt x="365995" y="45664"/>
                    <a:pt x="350085" y="47869"/>
                    <a:pt x="334111" y="50074"/>
                  </a:cubicBezTo>
                  <a:cubicBezTo>
                    <a:pt x="332098" y="50361"/>
                    <a:pt x="330149" y="50617"/>
                    <a:pt x="328136" y="50905"/>
                  </a:cubicBezTo>
                  <a:cubicBezTo>
                    <a:pt x="326092" y="51224"/>
                    <a:pt x="324111" y="51480"/>
                    <a:pt x="322162" y="51735"/>
                  </a:cubicBezTo>
                  <a:cubicBezTo>
                    <a:pt x="318265" y="52279"/>
                    <a:pt x="314367" y="52822"/>
                    <a:pt x="310501" y="53365"/>
                  </a:cubicBezTo>
                  <a:cubicBezTo>
                    <a:pt x="306699" y="53908"/>
                    <a:pt x="302930" y="54420"/>
                    <a:pt x="299160" y="54963"/>
                  </a:cubicBezTo>
                  <a:cubicBezTo>
                    <a:pt x="299160" y="54963"/>
                    <a:pt x="299128" y="54995"/>
                    <a:pt x="299128" y="54995"/>
                  </a:cubicBezTo>
                  <a:cubicBezTo>
                    <a:pt x="289703" y="56337"/>
                    <a:pt x="280279" y="57647"/>
                    <a:pt x="270790" y="59021"/>
                  </a:cubicBezTo>
                  <a:cubicBezTo>
                    <a:pt x="270566" y="59021"/>
                    <a:pt x="270407" y="59021"/>
                    <a:pt x="270151" y="59085"/>
                  </a:cubicBezTo>
                  <a:cubicBezTo>
                    <a:pt x="252740" y="61546"/>
                    <a:pt x="235232" y="64006"/>
                    <a:pt x="217725" y="66531"/>
                  </a:cubicBezTo>
                  <a:cubicBezTo>
                    <a:pt x="216734" y="66690"/>
                    <a:pt x="215744" y="66850"/>
                    <a:pt x="214785" y="67010"/>
                  </a:cubicBezTo>
                  <a:cubicBezTo>
                    <a:pt x="197693" y="69470"/>
                    <a:pt x="180601" y="71931"/>
                    <a:pt x="163573" y="74455"/>
                  </a:cubicBezTo>
                  <a:cubicBezTo>
                    <a:pt x="161784" y="74711"/>
                    <a:pt x="160059" y="74967"/>
                    <a:pt x="158270" y="75190"/>
                  </a:cubicBezTo>
                  <a:cubicBezTo>
                    <a:pt x="141082" y="77747"/>
                    <a:pt x="123926" y="80271"/>
                    <a:pt x="106898" y="82892"/>
                  </a:cubicBezTo>
                  <a:cubicBezTo>
                    <a:pt x="106418" y="82988"/>
                    <a:pt x="105907" y="82988"/>
                    <a:pt x="105428" y="83051"/>
                  </a:cubicBezTo>
                  <a:cubicBezTo>
                    <a:pt x="70573" y="88292"/>
                    <a:pt x="36229" y="93597"/>
                    <a:pt x="2620" y="98933"/>
                  </a:cubicBezTo>
                  <a:cubicBezTo>
                    <a:pt x="1789" y="99093"/>
                    <a:pt x="895" y="99189"/>
                    <a:pt x="0" y="99349"/>
                  </a:cubicBezTo>
                  <a:cubicBezTo>
                    <a:pt x="4984" y="116349"/>
                    <a:pt x="9009" y="133764"/>
                    <a:pt x="12524" y="151276"/>
                  </a:cubicBezTo>
                  <a:cubicBezTo>
                    <a:pt x="21597" y="197355"/>
                    <a:pt x="34024" y="246502"/>
                    <a:pt x="33705" y="293796"/>
                  </a:cubicBezTo>
                  <a:lnTo>
                    <a:pt x="207086" y="257558"/>
                  </a:lnTo>
                  <a:lnTo>
                    <a:pt x="393438" y="218605"/>
                  </a:lnTo>
                  <a:cubicBezTo>
                    <a:pt x="391936" y="211224"/>
                    <a:pt x="394716" y="202851"/>
                    <a:pt x="397176" y="196141"/>
                  </a:cubicBezTo>
                  <a:cubicBezTo>
                    <a:pt x="398422" y="192658"/>
                    <a:pt x="399923" y="189622"/>
                    <a:pt x="401521" y="186842"/>
                  </a:cubicBezTo>
                  <a:cubicBezTo>
                    <a:pt x="406377" y="178342"/>
                    <a:pt x="412479" y="173133"/>
                    <a:pt x="418325" y="171887"/>
                  </a:cubicBezTo>
                  <a:cubicBezTo>
                    <a:pt x="418453" y="171855"/>
                    <a:pt x="418613" y="171823"/>
                    <a:pt x="418773" y="171791"/>
                  </a:cubicBezTo>
                  <a:cubicBezTo>
                    <a:pt x="424427" y="170800"/>
                    <a:pt x="429763" y="173548"/>
                    <a:pt x="433437" y="180515"/>
                  </a:cubicBezTo>
                  <a:cubicBezTo>
                    <a:pt x="436184" y="185819"/>
                    <a:pt x="438037" y="193456"/>
                    <a:pt x="438229" y="203842"/>
                  </a:cubicBezTo>
                  <a:cubicBezTo>
                    <a:pt x="439635" y="195438"/>
                    <a:pt x="441903" y="186714"/>
                    <a:pt x="444778" y="178278"/>
                  </a:cubicBezTo>
                  <a:cubicBezTo>
                    <a:pt x="446248" y="173964"/>
                    <a:pt x="447877" y="169746"/>
                    <a:pt x="449666" y="165655"/>
                  </a:cubicBezTo>
                  <a:cubicBezTo>
                    <a:pt x="455161" y="153129"/>
                    <a:pt x="462030" y="142073"/>
                    <a:pt x="469666" y="134595"/>
                  </a:cubicBezTo>
                  <a:cubicBezTo>
                    <a:pt x="477684" y="126670"/>
                    <a:pt x="486534" y="122708"/>
                    <a:pt x="495447" y="125488"/>
                  </a:cubicBezTo>
                  <a:cubicBezTo>
                    <a:pt x="498195" y="126351"/>
                    <a:pt x="500559" y="127405"/>
                    <a:pt x="502700" y="128588"/>
                  </a:cubicBezTo>
                  <a:cubicBezTo>
                    <a:pt x="512412" y="133956"/>
                    <a:pt x="515990" y="142392"/>
                    <a:pt x="516565" y="152298"/>
                  </a:cubicBezTo>
                  <a:cubicBezTo>
                    <a:pt x="516757" y="156037"/>
                    <a:pt x="516565" y="159999"/>
                    <a:pt x="516118" y="164058"/>
                  </a:cubicBezTo>
                  <a:cubicBezTo>
                    <a:pt x="515894" y="166039"/>
                    <a:pt x="515607" y="168052"/>
                    <a:pt x="515287" y="170097"/>
                  </a:cubicBezTo>
                  <a:cubicBezTo>
                    <a:pt x="515734" y="168020"/>
                    <a:pt x="516214" y="165943"/>
                    <a:pt x="516757" y="163930"/>
                  </a:cubicBezTo>
                  <a:cubicBezTo>
                    <a:pt x="517907" y="159648"/>
                    <a:pt x="519249" y="155494"/>
                    <a:pt x="520782" y="151467"/>
                  </a:cubicBezTo>
                  <a:cubicBezTo>
                    <a:pt x="525095" y="140251"/>
                    <a:pt x="530782" y="130185"/>
                    <a:pt x="537267" y="122356"/>
                  </a:cubicBezTo>
                  <a:cubicBezTo>
                    <a:pt x="543241" y="115102"/>
                    <a:pt x="549887" y="109862"/>
                    <a:pt x="556692" y="107241"/>
                  </a:cubicBezTo>
                  <a:cubicBezTo>
                    <a:pt x="559982" y="105963"/>
                    <a:pt x="563273" y="105356"/>
                    <a:pt x="566595" y="105452"/>
                  </a:cubicBezTo>
                  <a:cubicBezTo>
                    <a:pt x="567170" y="105452"/>
                    <a:pt x="567745" y="105388"/>
                    <a:pt x="568289" y="105452"/>
                  </a:cubicBezTo>
                  <a:cubicBezTo>
                    <a:pt x="575477" y="106155"/>
                    <a:pt x="580684" y="109127"/>
                    <a:pt x="584326" y="113824"/>
                  </a:cubicBezTo>
                  <a:cubicBezTo>
                    <a:pt x="588639" y="119416"/>
                    <a:pt x="590716" y="127501"/>
                    <a:pt x="591067" y="137247"/>
                  </a:cubicBezTo>
                  <a:cubicBezTo>
                    <a:pt x="591195" y="140922"/>
                    <a:pt x="591099" y="144853"/>
                    <a:pt x="590780" y="148975"/>
                  </a:cubicBezTo>
                  <a:cubicBezTo>
                    <a:pt x="590301" y="155142"/>
                    <a:pt x="589374" y="161725"/>
                    <a:pt x="588064" y="168659"/>
                  </a:cubicBezTo>
                  <a:cubicBezTo>
                    <a:pt x="590141" y="161565"/>
                    <a:pt x="592665" y="154599"/>
                    <a:pt x="595476" y="147984"/>
                  </a:cubicBezTo>
                  <a:cubicBezTo>
                    <a:pt x="597393" y="143511"/>
                    <a:pt x="599438" y="139197"/>
                    <a:pt x="601578" y="135106"/>
                  </a:cubicBezTo>
                  <a:cubicBezTo>
                    <a:pt x="607648" y="123411"/>
                    <a:pt x="614517" y="113601"/>
                    <a:pt x="621258" y="107146"/>
                  </a:cubicBezTo>
                  <a:cubicBezTo>
                    <a:pt x="626210" y="102384"/>
                    <a:pt x="631130" y="99412"/>
                    <a:pt x="635603" y="98933"/>
                  </a:cubicBezTo>
                  <a:cubicBezTo>
                    <a:pt x="638766" y="98582"/>
                    <a:pt x="641992" y="99221"/>
                    <a:pt x="644676" y="100946"/>
                  </a:cubicBezTo>
                  <a:cubicBezTo>
                    <a:pt x="645379" y="101426"/>
                    <a:pt x="645954" y="102001"/>
                    <a:pt x="646561" y="102544"/>
                  </a:cubicBezTo>
                  <a:cubicBezTo>
                    <a:pt x="652184" y="107625"/>
                    <a:pt x="654260" y="116253"/>
                    <a:pt x="654580" y="124114"/>
                  </a:cubicBezTo>
                  <a:cubicBezTo>
                    <a:pt x="654676" y="126734"/>
                    <a:pt x="654612" y="129259"/>
                    <a:pt x="654420" y="131527"/>
                  </a:cubicBezTo>
                  <a:cubicBezTo>
                    <a:pt x="654292" y="133029"/>
                    <a:pt x="654037" y="134499"/>
                    <a:pt x="653781" y="135969"/>
                  </a:cubicBezTo>
                  <a:cubicBezTo>
                    <a:pt x="651800" y="147409"/>
                    <a:pt x="646401" y="157315"/>
                    <a:pt x="640235" y="167030"/>
                  </a:cubicBezTo>
                  <a:lnTo>
                    <a:pt x="640267" y="167030"/>
                  </a:lnTo>
                  <a:cubicBezTo>
                    <a:pt x="640235" y="167062"/>
                    <a:pt x="640235" y="167062"/>
                    <a:pt x="640235" y="167062"/>
                  </a:cubicBezTo>
                  <a:lnTo>
                    <a:pt x="742788" y="145620"/>
                  </a:ln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51319A58-793F-4D61-96CC-F7163CB43F08}"/>
                </a:ext>
              </a:extLst>
            </p:cNvPr>
            <p:cNvSpPr/>
            <p:nvPr/>
          </p:nvSpPr>
          <p:spPr>
            <a:xfrm>
              <a:off x="2939031" y="7365164"/>
              <a:ext cx="1377132" cy="260402"/>
            </a:xfrm>
            <a:custGeom>
              <a:avLst/>
              <a:gdLst>
                <a:gd name="connsiteX0" fmla="*/ 1129888 w 1377132"/>
                <a:gd name="connsiteY0" fmla="*/ 44769 h 260402"/>
                <a:gd name="connsiteX1" fmla="*/ 1377132 w 1377132"/>
                <a:gd name="connsiteY1" fmla="*/ 0 h 260402"/>
                <a:gd name="connsiteX2" fmla="*/ 1357676 w 1377132"/>
                <a:gd name="connsiteY2" fmla="*/ 15051 h 260402"/>
                <a:gd name="connsiteX3" fmla="*/ 1323076 w 1377132"/>
                <a:gd name="connsiteY3" fmla="*/ 21378 h 260402"/>
                <a:gd name="connsiteX4" fmla="*/ 1315888 w 1377132"/>
                <a:gd name="connsiteY4" fmla="*/ 18246 h 260402"/>
                <a:gd name="connsiteX5" fmla="*/ 1290042 w 1377132"/>
                <a:gd name="connsiteY5" fmla="*/ 27322 h 260402"/>
                <a:gd name="connsiteX6" fmla="*/ 845775 w 1377132"/>
                <a:gd name="connsiteY6" fmla="*/ 107913 h 260402"/>
                <a:gd name="connsiteX7" fmla="*/ 483774 w 1377132"/>
                <a:gd name="connsiteY7" fmla="*/ 173612 h 260402"/>
                <a:gd name="connsiteX8" fmla="*/ 209310 w 1377132"/>
                <a:gd name="connsiteY8" fmla="*/ 223494 h 260402"/>
                <a:gd name="connsiteX9" fmla="*/ 17591 w 1377132"/>
                <a:gd name="connsiteY9" fmla="*/ 258357 h 260402"/>
                <a:gd name="connsiteX10" fmla="*/ 6729 w 1377132"/>
                <a:gd name="connsiteY10" fmla="*/ 260307 h 260402"/>
                <a:gd name="connsiteX11" fmla="*/ 5642 w 1377132"/>
                <a:gd name="connsiteY11" fmla="*/ 260402 h 260402"/>
                <a:gd name="connsiteX12" fmla="*/ 4908 w 1377132"/>
                <a:gd name="connsiteY12" fmla="*/ 260243 h 260402"/>
                <a:gd name="connsiteX13" fmla="*/ 83 w 1377132"/>
                <a:gd name="connsiteY13" fmla="*/ 255641 h 260402"/>
                <a:gd name="connsiteX14" fmla="*/ 2543 w 1377132"/>
                <a:gd name="connsiteY14" fmla="*/ 249921 h 260402"/>
                <a:gd name="connsiteX15" fmla="*/ 4684 w 1377132"/>
                <a:gd name="connsiteY15" fmla="*/ 249026 h 260402"/>
                <a:gd name="connsiteX16" fmla="*/ 16281 w 1377132"/>
                <a:gd name="connsiteY16" fmla="*/ 246981 h 260402"/>
                <a:gd name="connsiteX17" fmla="*/ 204550 w 1377132"/>
                <a:gd name="connsiteY17" fmla="*/ 212693 h 260402"/>
                <a:gd name="connsiteX18" fmla="*/ 484349 w 1377132"/>
                <a:gd name="connsiteY18" fmla="*/ 161917 h 260402"/>
                <a:gd name="connsiteX19" fmla="*/ 843635 w 1377132"/>
                <a:gd name="connsiteY19" fmla="*/ 96696 h 260402"/>
                <a:gd name="connsiteX20" fmla="*/ 1129888 w 1377132"/>
                <a:gd name="connsiteY20" fmla="*/ 44769 h 26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77132" h="260402">
                  <a:moveTo>
                    <a:pt x="1129888" y="44769"/>
                  </a:moveTo>
                  <a:cubicBezTo>
                    <a:pt x="1220747" y="28312"/>
                    <a:pt x="1305154" y="13006"/>
                    <a:pt x="1377132" y="0"/>
                  </a:cubicBezTo>
                  <a:cubicBezTo>
                    <a:pt x="1370263" y="2620"/>
                    <a:pt x="1363650" y="7861"/>
                    <a:pt x="1357676" y="15051"/>
                  </a:cubicBezTo>
                  <a:cubicBezTo>
                    <a:pt x="1346462" y="17096"/>
                    <a:pt x="1334865" y="19237"/>
                    <a:pt x="1323076" y="21378"/>
                  </a:cubicBezTo>
                  <a:cubicBezTo>
                    <a:pt x="1320936" y="20132"/>
                    <a:pt x="1318572" y="19077"/>
                    <a:pt x="1315888" y="18246"/>
                  </a:cubicBezTo>
                  <a:cubicBezTo>
                    <a:pt x="1306975" y="15466"/>
                    <a:pt x="1298125" y="19397"/>
                    <a:pt x="1290042" y="27322"/>
                  </a:cubicBezTo>
                  <a:cubicBezTo>
                    <a:pt x="1159982" y="50905"/>
                    <a:pt x="1003789" y="79217"/>
                    <a:pt x="845775" y="107913"/>
                  </a:cubicBezTo>
                  <a:cubicBezTo>
                    <a:pt x="722265" y="130345"/>
                    <a:pt x="597796" y="152905"/>
                    <a:pt x="483774" y="173612"/>
                  </a:cubicBezTo>
                  <a:cubicBezTo>
                    <a:pt x="380806" y="192338"/>
                    <a:pt x="286432" y="209434"/>
                    <a:pt x="209310" y="223494"/>
                  </a:cubicBezTo>
                  <a:cubicBezTo>
                    <a:pt x="112795" y="241006"/>
                    <a:pt x="43277" y="253596"/>
                    <a:pt x="17591" y="258357"/>
                  </a:cubicBezTo>
                  <a:cubicBezTo>
                    <a:pt x="11137" y="259508"/>
                    <a:pt x="7368" y="260147"/>
                    <a:pt x="6729" y="260307"/>
                  </a:cubicBezTo>
                  <a:cubicBezTo>
                    <a:pt x="6313" y="260307"/>
                    <a:pt x="5994" y="260402"/>
                    <a:pt x="5642" y="260402"/>
                  </a:cubicBezTo>
                  <a:cubicBezTo>
                    <a:pt x="5419" y="260402"/>
                    <a:pt x="5163" y="260243"/>
                    <a:pt x="4908" y="260243"/>
                  </a:cubicBezTo>
                  <a:cubicBezTo>
                    <a:pt x="2543" y="259923"/>
                    <a:pt x="499" y="258198"/>
                    <a:pt x="83" y="255641"/>
                  </a:cubicBezTo>
                  <a:cubicBezTo>
                    <a:pt x="-300" y="253372"/>
                    <a:pt x="658" y="251072"/>
                    <a:pt x="2543" y="249921"/>
                  </a:cubicBezTo>
                  <a:cubicBezTo>
                    <a:pt x="3214" y="249506"/>
                    <a:pt x="3853" y="249186"/>
                    <a:pt x="4684" y="249026"/>
                  </a:cubicBezTo>
                  <a:cubicBezTo>
                    <a:pt x="5323" y="248963"/>
                    <a:pt x="9348" y="248196"/>
                    <a:pt x="16281" y="246981"/>
                  </a:cubicBezTo>
                  <a:cubicBezTo>
                    <a:pt x="42382" y="242252"/>
                    <a:pt x="110431" y="229789"/>
                    <a:pt x="204550" y="212693"/>
                  </a:cubicBezTo>
                  <a:cubicBezTo>
                    <a:pt x="282822" y="198473"/>
                    <a:pt x="379177" y="181058"/>
                    <a:pt x="484349" y="161917"/>
                  </a:cubicBezTo>
                  <a:cubicBezTo>
                    <a:pt x="597636" y="141370"/>
                    <a:pt x="721115" y="118969"/>
                    <a:pt x="843635" y="96696"/>
                  </a:cubicBezTo>
                  <a:cubicBezTo>
                    <a:pt x="941715" y="78961"/>
                    <a:pt x="1039028" y="61290"/>
                    <a:pt x="1129888" y="44769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F2594A9E-A72F-408B-826B-DACA631FBF23}"/>
                </a:ext>
              </a:extLst>
            </p:cNvPr>
            <p:cNvSpPr/>
            <p:nvPr/>
          </p:nvSpPr>
          <p:spPr>
            <a:xfrm>
              <a:off x="4326067" y="7316273"/>
              <a:ext cx="398869" cy="55442"/>
            </a:xfrm>
            <a:custGeom>
              <a:avLst/>
              <a:gdLst>
                <a:gd name="connsiteX0" fmla="*/ 398709 w 398869"/>
                <a:gd name="connsiteY0" fmla="*/ 23040 h 55442"/>
                <a:gd name="connsiteX1" fmla="*/ 398869 w 398869"/>
                <a:gd name="connsiteY1" fmla="*/ 23040 h 55442"/>
                <a:gd name="connsiteX2" fmla="*/ 392639 w 398869"/>
                <a:gd name="connsiteY2" fmla="*/ 32786 h 55442"/>
                <a:gd name="connsiteX3" fmla="*/ 392416 w 398869"/>
                <a:gd name="connsiteY3" fmla="*/ 32626 h 55442"/>
                <a:gd name="connsiteX4" fmla="*/ 352577 w 398869"/>
                <a:gd name="connsiteY4" fmla="*/ 17416 h 55442"/>
                <a:gd name="connsiteX5" fmla="*/ 350947 w 398869"/>
                <a:gd name="connsiteY5" fmla="*/ 17000 h 55442"/>
                <a:gd name="connsiteX6" fmla="*/ 343663 w 398869"/>
                <a:gd name="connsiteY6" fmla="*/ 15530 h 55442"/>
                <a:gd name="connsiteX7" fmla="*/ 340788 w 398869"/>
                <a:gd name="connsiteY7" fmla="*/ 15051 h 55442"/>
                <a:gd name="connsiteX8" fmla="*/ 333855 w 398869"/>
                <a:gd name="connsiteY8" fmla="*/ 13964 h 55442"/>
                <a:gd name="connsiteX9" fmla="*/ 330245 w 398869"/>
                <a:gd name="connsiteY9" fmla="*/ 13485 h 55442"/>
                <a:gd name="connsiteX10" fmla="*/ 323472 w 398869"/>
                <a:gd name="connsiteY10" fmla="*/ 12750 h 55442"/>
                <a:gd name="connsiteX11" fmla="*/ 319223 w 398869"/>
                <a:gd name="connsiteY11" fmla="*/ 12431 h 55442"/>
                <a:gd name="connsiteX12" fmla="*/ 312514 w 398869"/>
                <a:gd name="connsiteY12" fmla="*/ 11919 h 55442"/>
                <a:gd name="connsiteX13" fmla="*/ 307754 w 398869"/>
                <a:gd name="connsiteY13" fmla="*/ 11759 h 55442"/>
                <a:gd name="connsiteX14" fmla="*/ 301045 w 398869"/>
                <a:gd name="connsiteY14" fmla="*/ 11600 h 55442"/>
                <a:gd name="connsiteX15" fmla="*/ 295741 w 398869"/>
                <a:gd name="connsiteY15" fmla="*/ 11536 h 55442"/>
                <a:gd name="connsiteX16" fmla="*/ 289096 w 398869"/>
                <a:gd name="connsiteY16" fmla="*/ 11600 h 55442"/>
                <a:gd name="connsiteX17" fmla="*/ 283314 w 398869"/>
                <a:gd name="connsiteY17" fmla="*/ 11855 h 55442"/>
                <a:gd name="connsiteX18" fmla="*/ 276668 w 398869"/>
                <a:gd name="connsiteY18" fmla="*/ 12111 h 55442"/>
                <a:gd name="connsiteX19" fmla="*/ 270375 w 398869"/>
                <a:gd name="connsiteY19" fmla="*/ 12590 h 55442"/>
                <a:gd name="connsiteX20" fmla="*/ 263825 w 398869"/>
                <a:gd name="connsiteY20" fmla="*/ 13070 h 55442"/>
                <a:gd name="connsiteX21" fmla="*/ 256797 w 398869"/>
                <a:gd name="connsiteY21" fmla="*/ 13741 h 55442"/>
                <a:gd name="connsiteX22" fmla="*/ 250599 w 398869"/>
                <a:gd name="connsiteY22" fmla="*/ 14380 h 55442"/>
                <a:gd name="connsiteX23" fmla="*/ 242325 w 398869"/>
                <a:gd name="connsiteY23" fmla="*/ 15530 h 55442"/>
                <a:gd name="connsiteX24" fmla="*/ 236925 w 398869"/>
                <a:gd name="connsiteY24" fmla="*/ 16265 h 55442"/>
                <a:gd name="connsiteX25" fmla="*/ 224178 w 398869"/>
                <a:gd name="connsiteY25" fmla="*/ 18310 h 55442"/>
                <a:gd name="connsiteX26" fmla="*/ 222868 w 398869"/>
                <a:gd name="connsiteY26" fmla="*/ 18470 h 55442"/>
                <a:gd name="connsiteX27" fmla="*/ 160698 w 398869"/>
                <a:gd name="connsiteY27" fmla="*/ 29590 h 55442"/>
                <a:gd name="connsiteX28" fmla="*/ 79902 w 398869"/>
                <a:gd name="connsiteY28" fmla="*/ 44258 h 55442"/>
                <a:gd name="connsiteX29" fmla="*/ 78017 w 398869"/>
                <a:gd name="connsiteY29" fmla="*/ 42596 h 55442"/>
                <a:gd name="connsiteX30" fmla="*/ 68943 w 398869"/>
                <a:gd name="connsiteY30" fmla="*/ 40551 h 55442"/>
                <a:gd name="connsiteX31" fmla="*/ 54631 w 398869"/>
                <a:gd name="connsiteY31" fmla="*/ 48732 h 55442"/>
                <a:gd name="connsiteX32" fmla="*/ 17667 w 398869"/>
                <a:gd name="connsiteY32" fmla="*/ 55442 h 55442"/>
                <a:gd name="connsiteX33" fmla="*/ 1725 w 398869"/>
                <a:gd name="connsiteY33" fmla="*/ 47102 h 55442"/>
                <a:gd name="connsiteX34" fmla="*/ 0 w 398869"/>
                <a:gd name="connsiteY34" fmla="*/ 47102 h 55442"/>
                <a:gd name="connsiteX35" fmla="*/ 158238 w 398869"/>
                <a:gd name="connsiteY35" fmla="*/ 18470 h 55442"/>
                <a:gd name="connsiteX36" fmla="*/ 220888 w 398869"/>
                <a:gd name="connsiteY36" fmla="*/ 7254 h 55442"/>
                <a:gd name="connsiteX37" fmla="*/ 221079 w 398869"/>
                <a:gd name="connsiteY37" fmla="*/ 7254 h 55442"/>
                <a:gd name="connsiteX38" fmla="*/ 247404 w 398869"/>
                <a:gd name="connsiteY38" fmla="*/ 3355 h 55442"/>
                <a:gd name="connsiteX39" fmla="*/ 249768 w 398869"/>
                <a:gd name="connsiteY39" fmla="*/ 3004 h 55442"/>
                <a:gd name="connsiteX40" fmla="*/ 273729 w 398869"/>
                <a:gd name="connsiteY40" fmla="*/ 799 h 55442"/>
                <a:gd name="connsiteX41" fmla="*/ 276668 w 398869"/>
                <a:gd name="connsiteY41" fmla="*/ 543 h 55442"/>
                <a:gd name="connsiteX42" fmla="*/ 298936 w 398869"/>
                <a:gd name="connsiteY42" fmla="*/ 0 h 55442"/>
                <a:gd name="connsiteX43" fmla="*/ 301716 w 398869"/>
                <a:gd name="connsiteY43" fmla="*/ 0 h 55442"/>
                <a:gd name="connsiteX44" fmla="*/ 322546 w 398869"/>
                <a:gd name="connsiteY44" fmla="*/ 1055 h 55442"/>
                <a:gd name="connsiteX45" fmla="*/ 324686 w 398869"/>
                <a:gd name="connsiteY45" fmla="*/ 1214 h 55442"/>
                <a:gd name="connsiteX46" fmla="*/ 344558 w 398869"/>
                <a:gd name="connsiteY46" fmla="*/ 3835 h 55442"/>
                <a:gd name="connsiteX47" fmla="*/ 345612 w 398869"/>
                <a:gd name="connsiteY47" fmla="*/ 4090 h 55442"/>
                <a:gd name="connsiteX48" fmla="*/ 398709 w 398869"/>
                <a:gd name="connsiteY48" fmla="*/ 23040 h 5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98869" h="55442">
                  <a:moveTo>
                    <a:pt x="398709" y="23040"/>
                  </a:moveTo>
                  <a:cubicBezTo>
                    <a:pt x="398773" y="23040"/>
                    <a:pt x="398773" y="23040"/>
                    <a:pt x="398869" y="23040"/>
                  </a:cubicBezTo>
                  <a:cubicBezTo>
                    <a:pt x="396153" y="25852"/>
                    <a:pt x="394045" y="29111"/>
                    <a:pt x="392639" y="32786"/>
                  </a:cubicBezTo>
                  <a:cubicBezTo>
                    <a:pt x="392575" y="32722"/>
                    <a:pt x="392479" y="32722"/>
                    <a:pt x="392416" y="32626"/>
                  </a:cubicBezTo>
                  <a:cubicBezTo>
                    <a:pt x="380946" y="25916"/>
                    <a:pt x="367528" y="20835"/>
                    <a:pt x="352577" y="17416"/>
                  </a:cubicBezTo>
                  <a:cubicBezTo>
                    <a:pt x="352002" y="17256"/>
                    <a:pt x="351522" y="17096"/>
                    <a:pt x="350947" y="17000"/>
                  </a:cubicBezTo>
                  <a:cubicBezTo>
                    <a:pt x="348583" y="16425"/>
                    <a:pt x="346123" y="16010"/>
                    <a:pt x="343663" y="15530"/>
                  </a:cubicBezTo>
                  <a:cubicBezTo>
                    <a:pt x="342769" y="15370"/>
                    <a:pt x="341778" y="15211"/>
                    <a:pt x="340788" y="15051"/>
                  </a:cubicBezTo>
                  <a:cubicBezTo>
                    <a:pt x="338583" y="14635"/>
                    <a:pt x="336219" y="14316"/>
                    <a:pt x="333855" y="13964"/>
                  </a:cubicBezTo>
                  <a:cubicBezTo>
                    <a:pt x="332705" y="13805"/>
                    <a:pt x="331491" y="13645"/>
                    <a:pt x="330245" y="13485"/>
                  </a:cubicBezTo>
                  <a:cubicBezTo>
                    <a:pt x="328041" y="13229"/>
                    <a:pt x="325740" y="13006"/>
                    <a:pt x="323472" y="12750"/>
                  </a:cubicBezTo>
                  <a:cubicBezTo>
                    <a:pt x="322066" y="12654"/>
                    <a:pt x="320693" y="12494"/>
                    <a:pt x="319223" y="12431"/>
                  </a:cubicBezTo>
                  <a:cubicBezTo>
                    <a:pt x="316987" y="12175"/>
                    <a:pt x="314782" y="12079"/>
                    <a:pt x="312514" y="11919"/>
                  </a:cubicBezTo>
                  <a:cubicBezTo>
                    <a:pt x="310949" y="11855"/>
                    <a:pt x="309319" y="11759"/>
                    <a:pt x="307754" y="11759"/>
                  </a:cubicBezTo>
                  <a:cubicBezTo>
                    <a:pt x="305549" y="11696"/>
                    <a:pt x="303249" y="11600"/>
                    <a:pt x="301045" y="11600"/>
                  </a:cubicBezTo>
                  <a:cubicBezTo>
                    <a:pt x="299256" y="11536"/>
                    <a:pt x="297530" y="11536"/>
                    <a:pt x="295741" y="11536"/>
                  </a:cubicBezTo>
                  <a:cubicBezTo>
                    <a:pt x="293537" y="11600"/>
                    <a:pt x="291333" y="11600"/>
                    <a:pt x="289096" y="11600"/>
                  </a:cubicBezTo>
                  <a:cubicBezTo>
                    <a:pt x="287147" y="11696"/>
                    <a:pt x="285262" y="11759"/>
                    <a:pt x="283314" y="11855"/>
                  </a:cubicBezTo>
                  <a:cubicBezTo>
                    <a:pt x="281109" y="11951"/>
                    <a:pt x="278873" y="12015"/>
                    <a:pt x="276668" y="12111"/>
                  </a:cubicBezTo>
                  <a:cubicBezTo>
                    <a:pt x="274624" y="12271"/>
                    <a:pt x="272515" y="12431"/>
                    <a:pt x="270375" y="12590"/>
                  </a:cubicBezTo>
                  <a:cubicBezTo>
                    <a:pt x="268170" y="12750"/>
                    <a:pt x="266062" y="12814"/>
                    <a:pt x="263825" y="13070"/>
                  </a:cubicBezTo>
                  <a:cubicBezTo>
                    <a:pt x="261557" y="13229"/>
                    <a:pt x="259161" y="13485"/>
                    <a:pt x="256797" y="13741"/>
                  </a:cubicBezTo>
                  <a:cubicBezTo>
                    <a:pt x="254752" y="13964"/>
                    <a:pt x="252708" y="14124"/>
                    <a:pt x="250599" y="14380"/>
                  </a:cubicBezTo>
                  <a:cubicBezTo>
                    <a:pt x="247883" y="14699"/>
                    <a:pt x="245104" y="15115"/>
                    <a:pt x="242325" y="15530"/>
                  </a:cubicBezTo>
                  <a:cubicBezTo>
                    <a:pt x="240535" y="15786"/>
                    <a:pt x="238714" y="15946"/>
                    <a:pt x="236925" y="16265"/>
                  </a:cubicBezTo>
                  <a:cubicBezTo>
                    <a:pt x="232676" y="16840"/>
                    <a:pt x="228427" y="17575"/>
                    <a:pt x="224178" y="18310"/>
                  </a:cubicBezTo>
                  <a:cubicBezTo>
                    <a:pt x="223763" y="18406"/>
                    <a:pt x="223284" y="18406"/>
                    <a:pt x="222868" y="18470"/>
                  </a:cubicBezTo>
                  <a:cubicBezTo>
                    <a:pt x="212964" y="20260"/>
                    <a:pt x="191527" y="24126"/>
                    <a:pt x="160698" y="29590"/>
                  </a:cubicBezTo>
                  <a:cubicBezTo>
                    <a:pt x="138366" y="33617"/>
                    <a:pt x="111211" y="38506"/>
                    <a:pt x="79902" y="44258"/>
                  </a:cubicBezTo>
                  <a:cubicBezTo>
                    <a:pt x="79327" y="43683"/>
                    <a:pt x="78751" y="43107"/>
                    <a:pt x="78017" y="42596"/>
                  </a:cubicBezTo>
                  <a:cubicBezTo>
                    <a:pt x="75397" y="40903"/>
                    <a:pt x="72138" y="40232"/>
                    <a:pt x="68943" y="40551"/>
                  </a:cubicBezTo>
                  <a:cubicBezTo>
                    <a:pt x="64535" y="41062"/>
                    <a:pt x="59615" y="44066"/>
                    <a:pt x="54631" y="48732"/>
                  </a:cubicBezTo>
                  <a:cubicBezTo>
                    <a:pt x="42778" y="50937"/>
                    <a:pt x="30510" y="53173"/>
                    <a:pt x="17667" y="55442"/>
                  </a:cubicBezTo>
                  <a:cubicBezTo>
                    <a:pt x="14057" y="50777"/>
                    <a:pt x="8818" y="47837"/>
                    <a:pt x="1725" y="47102"/>
                  </a:cubicBezTo>
                  <a:cubicBezTo>
                    <a:pt x="1150" y="47038"/>
                    <a:pt x="575" y="47102"/>
                    <a:pt x="0" y="47102"/>
                  </a:cubicBezTo>
                  <a:cubicBezTo>
                    <a:pt x="64758" y="35310"/>
                    <a:pt x="119006" y="25500"/>
                    <a:pt x="158238" y="18470"/>
                  </a:cubicBezTo>
                  <a:cubicBezTo>
                    <a:pt x="189323" y="12910"/>
                    <a:pt x="210920" y="8979"/>
                    <a:pt x="220888" y="7254"/>
                  </a:cubicBezTo>
                  <a:cubicBezTo>
                    <a:pt x="220888" y="7254"/>
                    <a:pt x="220983" y="7254"/>
                    <a:pt x="221079" y="7254"/>
                  </a:cubicBezTo>
                  <a:cubicBezTo>
                    <a:pt x="230057" y="5624"/>
                    <a:pt x="238810" y="4410"/>
                    <a:pt x="247404" y="3355"/>
                  </a:cubicBezTo>
                  <a:cubicBezTo>
                    <a:pt x="248139" y="3164"/>
                    <a:pt x="248938" y="3100"/>
                    <a:pt x="249768" y="3004"/>
                  </a:cubicBezTo>
                  <a:cubicBezTo>
                    <a:pt x="257947" y="2045"/>
                    <a:pt x="265966" y="1310"/>
                    <a:pt x="273729" y="799"/>
                  </a:cubicBezTo>
                  <a:cubicBezTo>
                    <a:pt x="274720" y="735"/>
                    <a:pt x="275710" y="639"/>
                    <a:pt x="276668" y="543"/>
                  </a:cubicBezTo>
                  <a:cubicBezTo>
                    <a:pt x="284272" y="160"/>
                    <a:pt x="291716" y="0"/>
                    <a:pt x="298936" y="0"/>
                  </a:cubicBezTo>
                  <a:lnTo>
                    <a:pt x="301716" y="0"/>
                  </a:lnTo>
                  <a:cubicBezTo>
                    <a:pt x="308904" y="160"/>
                    <a:pt x="315869" y="479"/>
                    <a:pt x="322546" y="1055"/>
                  </a:cubicBezTo>
                  <a:cubicBezTo>
                    <a:pt x="323312" y="1055"/>
                    <a:pt x="323951" y="1118"/>
                    <a:pt x="324686" y="1214"/>
                  </a:cubicBezTo>
                  <a:cubicBezTo>
                    <a:pt x="331555" y="1853"/>
                    <a:pt x="338168" y="2684"/>
                    <a:pt x="344558" y="3835"/>
                  </a:cubicBezTo>
                  <a:cubicBezTo>
                    <a:pt x="344973" y="3899"/>
                    <a:pt x="345292" y="3994"/>
                    <a:pt x="345612" y="4090"/>
                  </a:cubicBezTo>
                  <a:cubicBezTo>
                    <a:pt x="365899" y="7829"/>
                    <a:pt x="383566" y="14124"/>
                    <a:pt x="398709" y="2304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CFFED9A0-7549-47A7-93AF-3EC237BEAB2B}"/>
                </a:ext>
              </a:extLst>
            </p:cNvPr>
            <p:cNvSpPr/>
            <p:nvPr/>
          </p:nvSpPr>
          <p:spPr>
            <a:xfrm>
              <a:off x="4755095" y="7378745"/>
              <a:ext cx="18391" cy="29299"/>
            </a:xfrm>
            <a:custGeom>
              <a:avLst/>
              <a:gdLst>
                <a:gd name="connsiteX0" fmla="*/ 18338 w 18391"/>
                <a:gd name="connsiteY0" fmla="*/ 22752 h 29299"/>
                <a:gd name="connsiteX1" fmla="*/ 13514 w 18391"/>
                <a:gd name="connsiteY1" fmla="*/ 29207 h 29299"/>
                <a:gd name="connsiteX2" fmla="*/ 11310 w 18391"/>
                <a:gd name="connsiteY2" fmla="*/ 29143 h 29299"/>
                <a:gd name="connsiteX3" fmla="*/ 7060 w 18391"/>
                <a:gd name="connsiteY3" fmla="*/ 24478 h 29299"/>
                <a:gd name="connsiteX4" fmla="*/ 6805 w 18391"/>
                <a:gd name="connsiteY4" fmla="*/ 23231 h 29299"/>
                <a:gd name="connsiteX5" fmla="*/ 6805 w 18391"/>
                <a:gd name="connsiteY5" fmla="*/ 23167 h 29299"/>
                <a:gd name="connsiteX6" fmla="*/ 6645 w 18391"/>
                <a:gd name="connsiteY6" fmla="*/ 22592 h 29299"/>
                <a:gd name="connsiteX7" fmla="*/ 6294 w 18391"/>
                <a:gd name="connsiteY7" fmla="*/ 21442 h 29299"/>
                <a:gd name="connsiteX8" fmla="*/ 6230 w 18391"/>
                <a:gd name="connsiteY8" fmla="*/ 21282 h 29299"/>
                <a:gd name="connsiteX9" fmla="*/ 1981 w 18391"/>
                <a:gd name="connsiteY9" fmla="*/ 10162 h 29299"/>
                <a:gd name="connsiteX10" fmla="*/ 1885 w 18391"/>
                <a:gd name="connsiteY10" fmla="*/ 10002 h 29299"/>
                <a:gd name="connsiteX11" fmla="*/ 96 w 18391"/>
                <a:gd name="connsiteY11" fmla="*/ 6551 h 29299"/>
                <a:gd name="connsiteX12" fmla="*/ 0 w 18391"/>
                <a:gd name="connsiteY12" fmla="*/ 6391 h 29299"/>
                <a:gd name="connsiteX13" fmla="*/ 9584 w 18391"/>
                <a:gd name="connsiteY13" fmla="*/ 0 h 29299"/>
                <a:gd name="connsiteX14" fmla="*/ 9648 w 18391"/>
                <a:gd name="connsiteY14" fmla="*/ 96 h 29299"/>
                <a:gd name="connsiteX15" fmla="*/ 10000 w 18391"/>
                <a:gd name="connsiteY15" fmla="*/ 735 h 29299"/>
                <a:gd name="connsiteX16" fmla="*/ 11885 w 18391"/>
                <a:gd name="connsiteY16" fmla="*/ 4346 h 29299"/>
                <a:gd name="connsiteX17" fmla="*/ 12268 w 18391"/>
                <a:gd name="connsiteY17" fmla="*/ 5177 h 29299"/>
                <a:gd name="connsiteX18" fmla="*/ 13738 w 18391"/>
                <a:gd name="connsiteY18" fmla="*/ 8436 h 29299"/>
                <a:gd name="connsiteX19" fmla="*/ 14153 w 18391"/>
                <a:gd name="connsiteY19" fmla="*/ 9331 h 29299"/>
                <a:gd name="connsiteX20" fmla="*/ 15303 w 18391"/>
                <a:gd name="connsiteY20" fmla="*/ 12111 h 29299"/>
                <a:gd name="connsiteX21" fmla="*/ 15559 w 18391"/>
                <a:gd name="connsiteY21" fmla="*/ 13006 h 29299"/>
                <a:gd name="connsiteX22" fmla="*/ 16357 w 18391"/>
                <a:gd name="connsiteY22" fmla="*/ 15307 h 29299"/>
                <a:gd name="connsiteX23" fmla="*/ 16709 w 18391"/>
                <a:gd name="connsiteY23" fmla="*/ 16201 h 29299"/>
                <a:gd name="connsiteX24" fmla="*/ 17188 w 18391"/>
                <a:gd name="connsiteY24" fmla="*/ 17927 h 29299"/>
                <a:gd name="connsiteX25" fmla="*/ 17444 w 18391"/>
                <a:gd name="connsiteY25" fmla="*/ 18917 h 29299"/>
                <a:gd name="connsiteX26" fmla="*/ 17667 w 18391"/>
                <a:gd name="connsiteY26" fmla="*/ 19876 h 29299"/>
                <a:gd name="connsiteX27" fmla="*/ 17923 w 18391"/>
                <a:gd name="connsiteY27" fmla="*/ 20963 h 29299"/>
                <a:gd name="connsiteX28" fmla="*/ 18338 w 18391"/>
                <a:gd name="connsiteY28" fmla="*/ 22752 h 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91" h="29299">
                  <a:moveTo>
                    <a:pt x="18338" y="22752"/>
                  </a:moveTo>
                  <a:cubicBezTo>
                    <a:pt x="18753" y="25852"/>
                    <a:pt x="16709" y="28728"/>
                    <a:pt x="13514" y="29207"/>
                  </a:cubicBezTo>
                  <a:cubicBezTo>
                    <a:pt x="12779" y="29367"/>
                    <a:pt x="12044" y="29303"/>
                    <a:pt x="11310" y="29143"/>
                  </a:cubicBezTo>
                  <a:cubicBezTo>
                    <a:pt x="9169" y="28632"/>
                    <a:pt x="7380" y="26842"/>
                    <a:pt x="7060" y="24478"/>
                  </a:cubicBezTo>
                  <a:cubicBezTo>
                    <a:pt x="7060" y="24478"/>
                    <a:pt x="6965" y="23966"/>
                    <a:pt x="6805" y="23231"/>
                  </a:cubicBezTo>
                  <a:cubicBezTo>
                    <a:pt x="6805" y="23167"/>
                    <a:pt x="6805" y="23167"/>
                    <a:pt x="6805" y="23167"/>
                  </a:cubicBezTo>
                  <a:cubicBezTo>
                    <a:pt x="6709" y="23008"/>
                    <a:pt x="6645" y="22752"/>
                    <a:pt x="6645" y="22592"/>
                  </a:cubicBezTo>
                  <a:cubicBezTo>
                    <a:pt x="6549" y="22273"/>
                    <a:pt x="6485" y="21857"/>
                    <a:pt x="6294" y="21442"/>
                  </a:cubicBezTo>
                  <a:cubicBezTo>
                    <a:pt x="6294" y="21378"/>
                    <a:pt x="6294" y="21282"/>
                    <a:pt x="6230" y="21282"/>
                  </a:cubicBezTo>
                  <a:cubicBezTo>
                    <a:pt x="5495" y="18758"/>
                    <a:pt x="4185" y="14827"/>
                    <a:pt x="1981" y="10162"/>
                  </a:cubicBezTo>
                  <a:cubicBezTo>
                    <a:pt x="1885" y="10066"/>
                    <a:pt x="1885" y="10002"/>
                    <a:pt x="1885" y="10002"/>
                  </a:cubicBezTo>
                  <a:cubicBezTo>
                    <a:pt x="1310" y="8852"/>
                    <a:pt x="735" y="7701"/>
                    <a:pt x="96" y="6551"/>
                  </a:cubicBezTo>
                  <a:cubicBezTo>
                    <a:pt x="96" y="6487"/>
                    <a:pt x="0" y="6487"/>
                    <a:pt x="0" y="6391"/>
                  </a:cubicBezTo>
                  <a:cubicBezTo>
                    <a:pt x="3610" y="5017"/>
                    <a:pt x="6869" y="2876"/>
                    <a:pt x="9584" y="0"/>
                  </a:cubicBezTo>
                  <a:cubicBezTo>
                    <a:pt x="9648" y="0"/>
                    <a:pt x="9648" y="96"/>
                    <a:pt x="9648" y="96"/>
                  </a:cubicBezTo>
                  <a:cubicBezTo>
                    <a:pt x="9744" y="352"/>
                    <a:pt x="9904" y="511"/>
                    <a:pt x="10000" y="735"/>
                  </a:cubicBezTo>
                  <a:cubicBezTo>
                    <a:pt x="10639" y="1981"/>
                    <a:pt x="11310" y="3196"/>
                    <a:pt x="11885" y="4346"/>
                  </a:cubicBezTo>
                  <a:cubicBezTo>
                    <a:pt x="12044" y="4665"/>
                    <a:pt x="12204" y="4921"/>
                    <a:pt x="12268" y="5177"/>
                  </a:cubicBezTo>
                  <a:cubicBezTo>
                    <a:pt x="12843" y="6327"/>
                    <a:pt x="13354" y="7382"/>
                    <a:pt x="13738" y="8436"/>
                  </a:cubicBezTo>
                  <a:cubicBezTo>
                    <a:pt x="13929" y="8756"/>
                    <a:pt x="13993" y="9011"/>
                    <a:pt x="14153" y="9331"/>
                  </a:cubicBezTo>
                  <a:cubicBezTo>
                    <a:pt x="14568" y="10322"/>
                    <a:pt x="14888" y="11216"/>
                    <a:pt x="15303" y="12111"/>
                  </a:cubicBezTo>
                  <a:cubicBezTo>
                    <a:pt x="15399" y="12463"/>
                    <a:pt x="15463" y="12686"/>
                    <a:pt x="15559" y="13006"/>
                  </a:cubicBezTo>
                  <a:cubicBezTo>
                    <a:pt x="15878" y="13837"/>
                    <a:pt x="16134" y="14572"/>
                    <a:pt x="16357" y="15307"/>
                  </a:cubicBezTo>
                  <a:cubicBezTo>
                    <a:pt x="16517" y="15626"/>
                    <a:pt x="16613" y="15882"/>
                    <a:pt x="16709" y="16201"/>
                  </a:cubicBezTo>
                  <a:cubicBezTo>
                    <a:pt x="16868" y="16872"/>
                    <a:pt x="17028" y="17448"/>
                    <a:pt x="17188" y="17927"/>
                  </a:cubicBezTo>
                  <a:cubicBezTo>
                    <a:pt x="17284" y="18246"/>
                    <a:pt x="17348" y="18598"/>
                    <a:pt x="17444" y="18917"/>
                  </a:cubicBezTo>
                  <a:cubicBezTo>
                    <a:pt x="17507" y="19237"/>
                    <a:pt x="17603" y="19557"/>
                    <a:pt x="17667" y="19876"/>
                  </a:cubicBezTo>
                  <a:cubicBezTo>
                    <a:pt x="17763" y="20292"/>
                    <a:pt x="17923" y="20643"/>
                    <a:pt x="17923" y="20963"/>
                  </a:cubicBezTo>
                  <a:cubicBezTo>
                    <a:pt x="18178" y="21921"/>
                    <a:pt x="18242" y="22592"/>
                    <a:pt x="18338" y="22752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A73BEBE3-5C10-4C2C-801F-CC21FD7CBC8F}"/>
                </a:ext>
              </a:extLst>
            </p:cNvPr>
            <p:cNvSpPr/>
            <p:nvPr/>
          </p:nvSpPr>
          <p:spPr>
            <a:xfrm>
              <a:off x="3254193" y="7266387"/>
              <a:ext cx="55563" cy="89750"/>
            </a:xfrm>
            <a:custGeom>
              <a:avLst/>
              <a:gdLst>
                <a:gd name="connsiteX0" fmla="*/ 33952 w 55563"/>
                <a:gd name="connsiteY0" fmla="*/ 43814 h 89750"/>
                <a:gd name="connsiteX1" fmla="*/ 52705 w 55563"/>
                <a:gd name="connsiteY1" fmla="*/ 89031 h 89750"/>
                <a:gd name="connsiteX2" fmla="*/ 55549 w 55563"/>
                <a:gd name="connsiteY2" fmla="*/ 88264 h 89750"/>
                <a:gd name="connsiteX3" fmla="*/ 2579 w 55563"/>
                <a:gd name="connsiteY3" fmla="*/ 227 h 89750"/>
                <a:gd name="connsiteX4" fmla="*/ 534 w 55563"/>
                <a:gd name="connsiteY4" fmla="*/ 2880 h 89750"/>
                <a:gd name="connsiteX5" fmla="*/ 33952 w 55563"/>
                <a:gd name="connsiteY5" fmla="*/ 43814 h 8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63" h="89750">
                  <a:moveTo>
                    <a:pt x="33952" y="43814"/>
                  </a:moveTo>
                  <a:cubicBezTo>
                    <a:pt x="41587" y="58290"/>
                    <a:pt x="44782" y="74779"/>
                    <a:pt x="52705" y="89031"/>
                  </a:cubicBezTo>
                  <a:cubicBezTo>
                    <a:pt x="53408" y="90277"/>
                    <a:pt x="55772" y="89830"/>
                    <a:pt x="55549" y="88264"/>
                  </a:cubicBezTo>
                  <a:cubicBezTo>
                    <a:pt x="51268" y="55286"/>
                    <a:pt x="31843" y="17291"/>
                    <a:pt x="2579" y="227"/>
                  </a:cubicBezTo>
                  <a:cubicBezTo>
                    <a:pt x="918" y="-731"/>
                    <a:pt x="-935" y="1570"/>
                    <a:pt x="534" y="2880"/>
                  </a:cubicBezTo>
                  <a:cubicBezTo>
                    <a:pt x="14048" y="15087"/>
                    <a:pt x="25390" y="27581"/>
                    <a:pt x="33952" y="43814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BE2CB6A4-B2D2-4161-8999-2C91BB649C48}"/>
                </a:ext>
              </a:extLst>
            </p:cNvPr>
            <p:cNvSpPr/>
            <p:nvPr/>
          </p:nvSpPr>
          <p:spPr>
            <a:xfrm>
              <a:off x="3227490" y="7368608"/>
              <a:ext cx="17225" cy="30693"/>
            </a:xfrm>
            <a:custGeom>
              <a:avLst/>
              <a:gdLst>
                <a:gd name="connsiteX0" fmla="*/ 14330 w 17225"/>
                <a:gd name="connsiteY0" fmla="*/ 29886 h 30693"/>
                <a:gd name="connsiteX1" fmla="*/ 17205 w 17225"/>
                <a:gd name="connsiteY1" fmla="*/ 28672 h 30693"/>
                <a:gd name="connsiteX2" fmla="*/ 3755 w 17225"/>
                <a:gd name="connsiteY2" fmla="*/ 871 h 30693"/>
                <a:gd name="connsiteX3" fmla="*/ 337 w 17225"/>
                <a:gd name="connsiteY3" fmla="*/ 2852 h 30693"/>
                <a:gd name="connsiteX4" fmla="*/ 14330 w 17225"/>
                <a:gd name="connsiteY4" fmla="*/ 29886 h 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5" h="30693">
                  <a:moveTo>
                    <a:pt x="14330" y="29886"/>
                  </a:moveTo>
                  <a:cubicBezTo>
                    <a:pt x="15257" y="31580"/>
                    <a:pt x="17461" y="30333"/>
                    <a:pt x="17205" y="28672"/>
                  </a:cubicBezTo>
                  <a:cubicBezTo>
                    <a:pt x="15640" y="18286"/>
                    <a:pt x="9953" y="9147"/>
                    <a:pt x="3755" y="871"/>
                  </a:cubicBezTo>
                  <a:cubicBezTo>
                    <a:pt x="2286" y="-1142"/>
                    <a:pt x="-1069" y="679"/>
                    <a:pt x="337" y="2852"/>
                  </a:cubicBezTo>
                  <a:cubicBezTo>
                    <a:pt x="6024" y="11448"/>
                    <a:pt x="9410" y="20939"/>
                    <a:pt x="14330" y="29886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6A6C0F8A-1F9C-4AD6-BBD0-A1A6CFB7A777}"/>
                </a:ext>
              </a:extLst>
            </p:cNvPr>
            <p:cNvSpPr/>
            <p:nvPr/>
          </p:nvSpPr>
          <p:spPr>
            <a:xfrm>
              <a:off x="3173376" y="7400505"/>
              <a:ext cx="16447" cy="35637"/>
            </a:xfrm>
            <a:custGeom>
              <a:avLst/>
              <a:gdLst>
                <a:gd name="connsiteX0" fmla="*/ 16402 w 16447"/>
                <a:gd name="connsiteY0" fmla="*/ 34545 h 35637"/>
                <a:gd name="connsiteX1" fmla="*/ 3910 w 16447"/>
                <a:gd name="connsiteY1" fmla="*/ 992 h 35637"/>
                <a:gd name="connsiteX2" fmla="*/ 140 w 16447"/>
                <a:gd name="connsiteY2" fmla="*/ 2590 h 35637"/>
                <a:gd name="connsiteX3" fmla="*/ 14357 w 16447"/>
                <a:gd name="connsiteY3" fmla="*/ 35120 h 35637"/>
                <a:gd name="connsiteX4" fmla="*/ 16402 w 16447"/>
                <a:gd name="connsiteY4" fmla="*/ 34545 h 3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35637">
                  <a:moveTo>
                    <a:pt x="16402" y="34545"/>
                  </a:moveTo>
                  <a:cubicBezTo>
                    <a:pt x="17136" y="22753"/>
                    <a:pt x="8958" y="11217"/>
                    <a:pt x="3910" y="992"/>
                  </a:cubicBezTo>
                  <a:cubicBezTo>
                    <a:pt x="2888" y="-1085"/>
                    <a:pt x="-754" y="417"/>
                    <a:pt x="140" y="2590"/>
                  </a:cubicBezTo>
                  <a:cubicBezTo>
                    <a:pt x="4549" y="13327"/>
                    <a:pt x="8447" y="25182"/>
                    <a:pt x="14357" y="35120"/>
                  </a:cubicBezTo>
                  <a:cubicBezTo>
                    <a:pt x="14932" y="36079"/>
                    <a:pt x="16338" y="35599"/>
                    <a:pt x="16402" y="34545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667C59B9-8AC0-4C10-A176-8B309336F844}"/>
                </a:ext>
              </a:extLst>
            </p:cNvPr>
            <p:cNvSpPr/>
            <p:nvPr/>
          </p:nvSpPr>
          <p:spPr>
            <a:xfrm>
              <a:off x="3115069" y="7427913"/>
              <a:ext cx="16817" cy="38368"/>
            </a:xfrm>
            <a:custGeom>
              <a:avLst/>
              <a:gdLst>
                <a:gd name="connsiteX0" fmla="*/ 13944 w 16817"/>
                <a:gd name="connsiteY0" fmla="*/ 37687 h 38368"/>
                <a:gd name="connsiteX1" fmla="*/ 14519 w 16817"/>
                <a:gd name="connsiteY1" fmla="*/ 38294 h 38368"/>
                <a:gd name="connsiteX2" fmla="*/ 15541 w 16817"/>
                <a:gd name="connsiteY2" fmla="*/ 38166 h 38368"/>
                <a:gd name="connsiteX3" fmla="*/ 15924 w 16817"/>
                <a:gd name="connsiteY3" fmla="*/ 37687 h 38368"/>
                <a:gd name="connsiteX4" fmla="*/ 3688 w 16817"/>
                <a:gd name="connsiteY4" fmla="*/ 906 h 38368"/>
                <a:gd name="connsiteX5" fmla="*/ 302 w 16817"/>
                <a:gd name="connsiteY5" fmla="*/ 2855 h 38368"/>
                <a:gd name="connsiteX6" fmla="*/ 13944 w 16817"/>
                <a:gd name="connsiteY6" fmla="*/ 37687 h 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17" h="38368">
                  <a:moveTo>
                    <a:pt x="13944" y="37687"/>
                  </a:moveTo>
                  <a:cubicBezTo>
                    <a:pt x="14008" y="38038"/>
                    <a:pt x="14231" y="38198"/>
                    <a:pt x="14519" y="38294"/>
                  </a:cubicBezTo>
                  <a:cubicBezTo>
                    <a:pt x="14838" y="38421"/>
                    <a:pt x="15222" y="38390"/>
                    <a:pt x="15541" y="38166"/>
                  </a:cubicBezTo>
                  <a:cubicBezTo>
                    <a:pt x="15701" y="38038"/>
                    <a:pt x="15861" y="37878"/>
                    <a:pt x="15924" y="37687"/>
                  </a:cubicBezTo>
                  <a:cubicBezTo>
                    <a:pt x="19822" y="25959"/>
                    <a:pt x="10078" y="10141"/>
                    <a:pt x="3688" y="906"/>
                  </a:cubicBezTo>
                  <a:cubicBezTo>
                    <a:pt x="2283" y="-1171"/>
                    <a:pt x="-1008" y="682"/>
                    <a:pt x="302" y="2855"/>
                  </a:cubicBezTo>
                  <a:cubicBezTo>
                    <a:pt x="6787" y="13369"/>
                    <a:pt x="11612" y="25576"/>
                    <a:pt x="13944" y="37687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30658DBF-ED35-4339-9C14-E28639031A8D}"/>
                </a:ext>
              </a:extLst>
            </p:cNvPr>
            <p:cNvSpPr/>
            <p:nvPr/>
          </p:nvSpPr>
          <p:spPr>
            <a:xfrm>
              <a:off x="3431846" y="6384557"/>
              <a:ext cx="176799" cy="176807"/>
            </a:xfrm>
            <a:custGeom>
              <a:avLst/>
              <a:gdLst>
                <a:gd name="connsiteX0" fmla="*/ 88400 w 176799"/>
                <a:gd name="connsiteY0" fmla="*/ 0 h 176807"/>
                <a:gd name="connsiteX1" fmla="*/ 176799 w 176799"/>
                <a:gd name="connsiteY1" fmla="*/ 88420 h 176807"/>
                <a:gd name="connsiteX2" fmla="*/ 88400 w 176799"/>
                <a:gd name="connsiteY2" fmla="*/ 176808 h 176807"/>
                <a:gd name="connsiteX3" fmla="*/ 0 w 176799"/>
                <a:gd name="connsiteY3" fmla="*/ 88420 h 176807"/>
                <a:gd name="connsiteX4" fmla="*/ 88400 w 176799"/>
                <a:gd name="connsiteY4" fmla="*/ 0 h 17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799" h="176807">
                  <a:moveTo>
                    <a:pt x="88400" y="0"/>
                  </a:moveTo>
                  <a:cubicBezTo>
                    <a:pt x="137216" y="0"/>
                    <a:pt x="176799" y="39592"/>
                    <a:pt x="176799" y="88420"/>
                  </a:cubicBezTo>
                  <a:cubicBezTo>
                    <a:pt x="176799" y="137247"/>
                    <a:pt x="137216" y="176808"/>
                    <a:pt x="88400" y="176808"/>
                  </a:cubicBezTo>
                  <a:cubicBezTo>
                    <a:pt x="39583" y="176808"/>
                    <a:pt x="0" y="137247"/>
                    <a:pt x="0" y="88420"/>
                  </a:cubicBezTo>
                  <a:cubicBezTo>
                    <a:pt x="0" y="39592"/>
                    <a:pt x="39583" y="0"/>
                    <a:pt x="88400" y="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24E48DF5-480F-419D-97A2-C7056813AA2F}"/>
                </a:ext>
              </a:extLst>
            </p:cNvPr>
            <p:cNvSpPr/>
            <p:nvPr/>
          </p:nvSpPr>
          <p:spPr>
            <a:xfrm>
              <a:off x="4070516" y="6430189"/>
              <a:ext cx="142231" cy="173772"/>
            </a:xfrm>
            <a:custGeom>
              <a:avLst/>
              <a:gdLst>
                <a:gd name="connsiteX0" fmla="*/ 65749 w 142231"/>
                <a:gd name="connsiteY0" fmla="*/ 173772 h 173772"/>
                <a:gd name="connsiteX1" fmla="*/ 78336 w 142231"/>
                <a:gd name="connsiteY1" fmla="*/ 158881 h 173772"/>
                <a:gd name="connsiteX2" fmla="*/ 78943 w 142231"/>
                <a:gd name="connsiteY2" fmla="*/ 158082 h 173772"/>
                <a:gd name="connsiteX3" fmla="*/ 100093 w 142231"/>
                <a:gd name="connsiteY3" fmla="*/ 126510 h 173772"/>
                <a:gd name="connsiteX4" fmla="*/ 100955 w 142231"/>
                <a:gd name="connsiteY4" fmla="*/ 125009 h 173772"/>
                <a:gd name="connsiteX5" fmla="*/ 117664 w 142231"/>
                <a:gd name="connsiteY5" fmla="*/ 90753 h 173772"/>
                <a:gd name="connsiteX6" fmla="*/ 118878 w 142231"/>
                <a:gd name="connsiteY6" fmla="*/ 87877 h 173772"/>
                <a:gd name="connsiteX7" fmla="*/ 132679 w 142231"/>
                <a:gd name="connsiteY7" fmla="*/ 50138 h 173772"/>
                <a:gd name="connsiteX8" fmla="*/ 134213 w 142231"/>
                <a:gd name="connsiteY8" fmla="*/ 45440 h 173772"/>
                <a:gd name="connsiteX9" fmla="*/ 140475 w 142231"/>
                <a:gd name="connsiteY9" fmla="*/ 25053 h 173772"/>
                <a:gd name="connsiteX10" fmla="*/ 140730 w 142231"/>
                <a:gd name="connsiteY10" fmla="*/ 24030 h 173772"/>
                <a:gd name="connsiteX11" fmla="*/ 142232 w 142231"/>
                <a:gd name="connsiteY11" fmla="*/ 18406 h 173772"/>
                <a:gd name="connsiteX12" fmla="*/ 88368 w 142231"/>
                <a:gd name="connsiteY12" fmla="*/ 0 h 173772"/>
                <a:gd name="connsiteX13" fmla="*/ 0 w 142231"/>
                <a:gd name="connsiteY13" fmla="*/ 88420 h 173772"/>
                <a:gd name="connsiteX14" fmla="*/ 65749 w 142231"/>
                <a:gd name="connsiteY14" fmla="*/ 173772 h 17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31" h="173772">
                  <a:moveTo>
                    <a:pt x="65749" y="173772"/>
                  </a:moveTo>
                  <a:cubicBezTo>
                    <a:pt x="70189" y="168883"/>
                    <a:pt x="74375" y="163930"/>
                    <a:pt x="78336" y="158881"/>
                  </a:cubicBezTo>
                  <a:cubicBezTo>
                    <a:pt x="78528" y="158625"/>
                    <a:pt x="78751" y="158370"/>
                    <a:pt x="78943" y="158082"/>
                  </a:cubicBezTo>
                  <a:cubicBezTo>
                    <a:pt x="86802" y="148016"/>
                    <a:pt x="93767" y="137535"/>
                    <a:pt x="100093" y="126510"/>
                  </a:cubicBezTo>
                  <a:cubicBezTo>
                    <a:pt x="100380" y="126031"/>
                    <a:pt x="100668" y="125520"/>
                    <a:pt x="100955" y="125009"/>
                  </a:cubicBezTo>
                  <a:cubicBezTo>
                    <a:pt x="107089" y="114208"/>
                    <a:pt x="112584" y="102832"/>
                    <a:pt x="117664" y="90753"/>
                  </a:cubicBezTo>
                  <a:cubicBezTo>
                    <a:pt x="118079" y="89794"/>
                    <a:pt x="118495" y="88835"/>
                    <a:pt x="118878" y="87877"/>
                  </a:cubicBezTo>
                  <a:cubicBezTo>
                    <a:pt x="123766" y="76053"/>
                    <a:pt x="128335" y="63527"/>
                    <a:pt x="132679" y="50138"/>
                  </a:cubicBezTo>
                  <a:cubicBezTo>
                    <a:pt x="133191" y="48604"/>
                    <a:pt x="133702" y="47006"/>
                    <a:pt x="134213" y="45440"/>
                  </a:cubicBezTo>
                  <a:cubicBezTo>
                    <a:pt x="136322" y="38826"/>
                    <a:pt x="138398" y="32083"/>
                    <a:pt x="140475" y="25053"/>
                  </a:cubicBezTo>
                  <a:cubicBezTo>
                    <a:pt x="140571" y="24701"/>
                    <a:pt x="140634" y="24350"/>
                    <a:pt x="140730" y="24030"/>
                  </a:cubicBezTo>
                  <a:cubicBezTo>
                    <a:pt x="141273" y="22113"/>
                    <a:pt x="141721" y="20292"/>
                    <a:pt x="142232" y="18406"/>
                  </a:cubicBezTo>
                  <a:cubicBezTo>
                    <a:pt x="127312" y="6902"/>
                    <a:pt x="108655" y="0"/>
                    <a:pt x="88368" y="0"/>
                  </a:cubicBezTo>
                  <a:cubicBezTo>
                    <a:pt x="39551" y="0"/>
                    <a:pt x="0" y="39592"/>
                    <a:pt x="0" y="88420"/>
                  </a:cubicBezTo>
                  <a:cubicBezTo>
                    <a:pt x="0" y="129386"/>
                    <a:pt x="27922" y="163770"/>
                    <a:pt x="65749" y="173772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1CD6B0D5-FF3A-4EA0-A3D0-0D5CCC478ED2}"/>
                </a:ext>
              </a:extLst>
            </p:cNvPr>
            <p:cNvSpPr/>
            <p:nvPr/>
          </p:nvSpPr>
          <p:spPr>
            <a:xfrm>
              <a:off x="3787969" y="6400215"/>
              <a:ext cx="70892" cy="26810"/>
            </a:xfrm>
            <a:custGeom>
              <a:avLst/>
              <a:gdLst>
                <a:gd name="connsiteX0" fmla="*/ 24121 w 70892"/>
                <a:gd name="connsiteY0" fmla="*/ 12814 h 26810"/>
                <a:gd name="connsiteX1" fmla="*/ 37379 w 70892"/>
                <a:gd name="connsiteY1" fmla="*/ 11408 h 26810"/>
                <a:gd name="connsiteX2" fmla="*/ 49998 w 70892"/>
                <a:gd name="connsiteY2" fmla="*/ 13869 h 26810"/>
                <a:gd name="connsiteX3" fmla="*/ 60669 w 70892"/>
                <a:gd name="connsiteY3" fmla="*/ 19013 h 26810"/>
                <a:gd name="connsiteX4" fmla="*/ 67857 w 70892"/>
                <a:gd name="connsiteY4" fmla="*/ 24605 h 26810"/>
                <a:gd name="connsiteX5" fmla="*/ 70892 w 70892"/>
                <a:gd name="connsiteY5" fmla="*/ 26810 h 26810"/>
                <a:gd name="connsiteX6" fmla="*/ 69710 w 70892"/>
                <a:gd name="connsiteY6" fmla="*/ 23327 h 26810"/>
                <a:gd name="connsiteX7" fmla="*/ 65174 w 70892"/>
                <a:gd name="connsiteY7" fmla="*/ 14444 h 26810"/>
                <a:gd name="connsiteX8" fmla="*/ 54216 w 70892"/>
                <a:gd name="connsiteY8" fmla="*/ 4761 h 26810"/>
                <a:gd name="connsiteX9" fmla="*/ 46388 w 70892"/>
                <a:gd name="connsiteY9" fmla="*/ 1470 h 26810"/>
                <a:gd name="connsiteX10" fmla="*/ 37698 w 70892"/>
                <a:gd name="connsiteY10" fmla="*/ 0 h 26810"/>
                <a:gd name="connsiteX11" fmla="*/ 21149 w 70892"/>
                <a:gd name="connsiteY11" fmla="*/ 3259 h 26810"/>
                <a:gd name="connsiteX12" fmla="*/ 8786 w 70892"/>
                <a:gd name="connsiteY12" fmla="*/ 10641 h 26810"/>
                <a:gd name="connsiteX13" fmla="*/ 2204 w 70892"/>
                <a:gd name="connsiteY13" fmla="*/ 17671 h 26810"/>
                <a:gd name="connsiteX14" fmla="*/ 0 w 70892"/>
                <a:gd name="connsiteY14" fmla="*/ 20643 h 26810"/>
                <a:gd name="connsiteX15" fmla="*/ 12332 w 70892"/>
                <a:gd name="connsiteY15" fmla="*/ 15946 h 26810"/>
                <a:gd name="connsiteX16" fmla="*/ 24121 w 70892"/>
                <a:gd name="connsiteY16" fmla="*/ 12814 h 2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892" h="26810">
                  <a:moveTo>
                    <a:pt x="24121" y="12814"/>
                  </a:moveTo>
                  <a:cubicBezTo>
                    <a:pt x="28434" y="11696"/>
                    <a:pt x="32906" y="11472"/>
                    <a:pt x="37379" y="11408"/>
                  </a:cubicBezTo>
                  <a:cubicBezTo>
                    <a:pt x="41692" y="11887"/>
                    <a:pt x="46165" y="12111"/>
                    <a:pt x="49998" y="13869"/>
                  </a:cubicBezTo>
                  <a:cubicBezTo>
                    <a:pt x="54152" y="14827"/>
                    <a:pt x="57474" y="17256"/>
                    <a:pt x="60669" y="19013"/>
                  </a:cubicBezTo>
                  <a:cubicBezTo>
                    <a:pt x="63672" y="21026"/>
                    <a:pt x="66036" y="23199"/>
                    <a:pt x="67857" y="24605"/>
                  </a:cubicBezTo>
                  <a:cubicBezTo>
                    <a:pt x="69678" y="26043"/>
                    <a:pt x="70892" y="26810"/>
                    <a:pt x="70892" y="26810"/>
                  </a:cubicBezTo>
                  <a:cubicBezTo>
                    <a:pt x="70892" y="26810"/>
                    <a:pt x="70573" y="25532"/>
                    <a:pt x="69710" y="23327"/>
                  </a:cubicBezTo>
                  <a:cubicBezTo>
                    <a:pt x="68592" y="21346"/>
                    <a:pt x="67889" y="17607"/>
                    <a:pt x="65174" y="14444"/>
                  </a:cubicBezTo>
                  <a:cubicBezTo>
                    <a:pt x="62234" y="11536"/>
                    <a:pt x="59391" y="6966"/>
                    <a:pt x="54216" y="4761"/>
                  </a:cubicBezTo>
                  <a:cubicBezTo>
                    <a:pt x="51756" y="3547"/>
                    <a:pt x="49359" y="1726"/>
                    <a:pt x="46388" y="1470"/>
                  </a:cubicBezTo>
                  <a:cubicBezTo>
                    <a:pt x="43545" y="991"/>
                    <a:pt x="40606" y="96"/>
                    <a:pt x="37698" y="0"/>
                  </a:cubicBezTo>
                  <a:cubicBezTo>
                    <a:pt x="31820" y="288"/>
                    <a:pt x="26006" y="927"/>
                    <a:pt x="21149" y="3259"/>
                  </a:cubicBezTo>
                  <a:cubicBezTo>
                    <a:pt x="16038" y="4665"/>
                    <a:pt x="12236" y="8596"/>
                    <a:pt x="8786" y="10641"/>
                  </a:cubicBezTo>
                  <a:cubicBezTo>
                    <a:pt x="5559" y="13070"/>
                    <a:pt x="3866" y="16041"/>
                    <a:pt x="2204" y="17671"/>
                  </a:cubicBezTo>
                  <a:cubicBezTo>
                    <a:pt x="735" y="19493"/>
                    <a:pt x="0" y="20643"/>
                    <a:pt x="0" y="20643"/>
                  </a:cubicBezTo>
                  <a:cubicBezTo>
                    <a:pt x="0" y="20643"/>
                    <a:pt x="5208" y="18885"/>
                    <a:pt x="12332" y="15946"/>
                  </a:cubicBezTo>
                  <a:cubicBezTo>
                    <a:pt x="16006" y="15019"/>
                    <a:pt x="19680" y="13293"/>
                    <a:pt x="24121" y="12814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029F5888-4276-4F08-A86C-C60F75078FCD}"/>
                </a:ext>
              </a:extLst>
            </p:cNvPr>
            <p:cNvSpPr/>
            <p:nvPr/>
          </p:nvSpPr>
          <p:spPr>
            <a:xfrm>
              <a:off x="2930524" y="7300711"/>
              <a:ext cx="1402475" cy="230620"/>
            </a:xfrm>
            <a:custGeom>
              <a:avLst/>
              <a:gdLst>
                <a:gd name="connsiteX0" fmla="*/ 1141270 w 1402475"/>
                <a:gd name="connsiteY0" fmla="*/ 41318 h 230620"/>
                <a:gd name="connsiteX1" fmla="*/ 1402476 w 1402475"/>
                <a:gd name="connsiteY1" fmla="*/ 0 h 230620"/>
                <a:gd name="connsiteX2" fmla="*/ 1398802 w 1402475"/>
                <a:gd name="connsiteY2" fmla="*/ 12207 h 230620"/>
                <a:gd name="connsiteX3" fmla="*/ 6546 w 1402475"/>
                <a:gd name="connsiteY3" fmla="*/ 230620 h 230620"/>
                <a:gd name="connsiteX4" fmla="*/ 5747 w 1402475"/>
                <a:gd name="connsiteY4" fmla="*/ 230620 h 230620"/>
                <a:gd name="connsiteX5" fmla="*/ 93 w 1402475"/>
                <a:gd name="connsiteY5" fmla="*/ 225795 h 230620"/>
                <a:gd name="connsiteX6" fmla="*/ 156 w 1402475"/>
                <a:gd name="connsiteY6" fmla="*/ 223590 h 230620"/>
                <a:gd name="connsiteX7" fmla="*/ 4821 w 1402475"/>
                <a:gd name="connsiteY7" fmla="*/ 219340 h 230620"/>
                <a:gd name="connsiteX8" fmla="*/ 14086 w 1402475"/>
                <a:gd name="connsiteY8" fmla="*/ 217870 h 230620"/>
                <a:gd name="connsiteX9" fmla="*/ 64851 w 1402475"/>
                <a:gd name="connsiteY9" fmla="*/ 209913 h 230620"/>
                <a:gd name="connsiteX10" fmla="*/ 153506 w 1402475"/>
                <a:gd name="connsiteY10" fmla="*/ 196077 h 230620"/>
                <a:gd name="connsiteX11" fmla="*/ 175518 w 1402475"/>
                <a:gd name="connsiteY11" fmla="*/ 192658 h 230620"/>
                <a:gd name="connsiteX12" fmla="*/ 175614 w 1402475"/>
                <a:gd name="connsiteY12" fmla="*/ 192658 h 230620"/>
                <a:gd name="connsiteX13" fmla="*/ 208329 w 1402475"/>
                <a:gd name="connsiteY13" fmla="*/ 187513 h 230620"/>
                <a:gd name="connsiteX14" fmla="*/ 469886 w 1402475"/>
                <a:gd name="connsiteY14" fmla="*/ 146610 h 230620"/>
                <a:gd name="connsiteX15" fmla="*/ 837254 w 1402475"/>
                <a:gd name="connsiteY15" fmla="*/ 89091 h 230620"/>
                <a:gd name="connsiteX16" fmla="*/ 1141270 w 1402475"/>
                <a:gd name="connsiteY16" fmla="*/ 41318 h 23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2475" h="230620">
                  <a:moveTo>
                    <a:pt x="1141270" y="41318"/>
                  </a:moveTo>
                  <a:cubicBezTo>
                    <a:pt x="1237689" y="26107"/>
                    <a:pt x="1327079" y="12015"/>
                    <a:pt x="1402476" y="0"/>
                  </a:cubicBezTo>
                  <a:cubicBezTo>
                    <a:pt x="1400687" y="4186"/>
                    <a:pt x="1399441" y="8276"/>
                    <a:pt x="1398802" y="12207"/>
                  </a:cubicBezTo>
                  <a:cubicBezTo>
                    <a:pt x="948561" y="83595"/>
                    <a:pt x="18494" y="228735"/>
                    <a:pt x="6546" y="230620"/>
                  </a:cubicBezTo>
                  <a:lnTo>
                    <a:pt x="5747" y="230620"/>
                  </a:lnTo>
                  <a:cubicBezTo>
                    <a:pt x="2936" y="230620"/>
                    <a:pt x="508" y="228639"/>
                    <a:pt x="93" y="225795"/>
                  </a:cubicBezTo>
                  <a:cubicBezTo>
                    <a:pt x="-67" y="225060"/>
                    <a:pt x="-3" y="224229"/>
                    <a:pt x="156" y="223590"/>
                  </a:cubicBezTo>
                  <a:cubicBezTo>
                    <a:pt x="731" y="221385"/>
                    <a:pt x="2553" y="219660"/>
                    <a:pt x="4821" y="219340"/>
                  </a:cubicBezTo>
                  <a:cubicBezTo>
                    <a:pt x="5492" y="219180"/>
                    <a:pt x="8687" y="218669"/>
                    <a:pt x="14086" y="217870"/>
                  </a:cubicBezTo>
                  <a:cubicBezTo>
                    <a:pt x="23894" y="216400"/>
                    <a:pt x="41241" y="213620"/>
                    <a:pt x="64851" y="209913"/>
                  </a:cubicBezTo>
                  <a:cubicBezTo>
                    <a:pt x="88492" y="206239"/>
                    <a:pt x="118427" y="201573"/>
                    <a:pt x="153506" y="196077"/>
                  </a:cubicBezTo>
                  <a:cubicBezTo>
                    <a:pt x="160950" y="197259"/>
                    <a:pt x="168554" y="196173"/>
                    <a:pt x="175518" y="192658"/>
                  </a:cubicBezTo>
                  <a:lnTo>
                    <a:pt x="175614" y="192658"/>
                  </a:lnTo>
                  <a:cubicBezTo>
                    <a:pt x="186157" y="191028"/>
                    <a:pt x="197019" y="189302"/>
                    <a:pt x="208329" y="187513"/>
                  </a:cubicBezTo>
                  <a:cubicBezTo>
                    <a:pt x="282160" y="175977"/>
                    <a:pt x="371806" y="161981"/>
                    <a:pt x="469886" y="146610"/>
                  </a:cubicBezTo>
                  <a:cubicBezTo>
                    <a:pt x="584866" y="128588"/>
                    <a:pt x="711316" y="108807"/>
                    <a:pt x="837254" y="89091"/>
                  </a:cubicBezTo>
                  <a:cubicBezTo>
                    <a:pt x="941213" y="72730"/>
                    <a:pt x="1044756" y="56529"/>
                    <a:pt x="1141270" y="41318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03C927A8-031D-4533-8D6D-871D06B76E2F}"/>
                </a:ext>
              </a:extLst>
            </p:cNvPr>
            <p:cNvSpPr/>
            <p:nvPr/>
          </p:nvSpPr>
          <p:spPr>
            <a:xfrm>
              <a:off x="4411623" y="7248049"/>
              <a:ext cx="197022" cy="51671"/>
            </a:xfrm>
            <a:custGeom>
              <a:avLst/>
              <a:gdLst>
                <a:gd name="connsiteX0" fmla="*/ 191464 w 197022"/>
                <a:gd name="connsiteY0" fmla="*/ 0 h 51671"/>
                <a:gd name="connsiteX1" fmla="*/ 197022 w 197022"/>
                <a:gd name="connsiteY1" fmla="*/ 10130 h 51671"/>
                <a:gd name="connsiteX2" fmla="*/ 176895 w 197022"/>
                <a:gd name="connsiteY2" fmla="*/ 20100 h 51671"/>
                <a:gd name="connsiteX3" fmla="*/ 176224 w 197022"/>
                <a:gd name="connsiteY3" fmla="*/ 20355 h 51671"/>
                <a:gd name="connsiteX4" fmla="*/ 165107 w 197022"/>
                <a:gd name="connsiteY4" fmla="*/ 23870 h 51671"/>
                <a:gd name="connsiteX5" fmla="*/ 163956 w 197022"/>
                <a:gd name="connsiteY5" fmla="*/ 24190 h 51671"/>
                <a:gd name="connsiteX6" fmla="*/ 150634 w 197022"/>
                <a:gd name="connsiteY6" fmla="*/ 27226 h 51671"/>
                <a:gd name="connsiteX7" fmla="*/ 0 w 197022"/>
                <a:gd name="connsiteY7" fmla="*/ 51671 h 51671"/>
                <a:gd name="connsiteX8" fmla="*/ 11341 w 197022"/>
                <a:gd name="connsiteY8" fmla="*/ 38346 h 51671"/>
                <a:gd name="connsiteX9" fmla="*/ 63033 w 197022"/>
                <a:gd name="connsiteY9" fmla="*/ 30102 h 51671"/>
                <a:gd name="connsiteX10" fmla="*/ 148590 w 197022"/>
                <a:gd name="connsiteY10" fmla="*/ 15946 h 51671"/>
                <a:gd name="connsiteX11" fmla="*/ 160794 w 197022"/>
                <a:gd name="connsiteY11" fmla="*/ 13229 h 51671"/>
                <a:gd name="connsiteX12" fmla="*/ 162902 w 197022"/>
                <a:gd name="connsiteY12" fmla="*/ 12654 h 51671"/>
                <a:gd name="connsiteX13" fmla="*/ 172071 w 197022"/>
                <a:gd name="connsiteY13" fmla="*/ 9714 h 51671"/>
                <a:gd name="connsiteX14" fmla="*/ 173796 w 197022"/>
                <a:gd name="connsiteY14" fmla="*/ 9075 h 51671"/>
                <a:gd name="connsiteX15" fmla="*/ 182358 w 197022"/>
                <a:gd name="connsiteY15" fmla="*/ 5305 h 51671"/>
                <a:gd name="connsiteX16" fmla="*/ 183189 w 197022"/>
                <a:gd name="connsiteY16" fmla="*/ 4889 h 51671"/>
                <a:gd name="connsiteX17" fmla="*/ 191464 w 197022"/>
                <a:gd name="connsiteY17" fmla="*/ 0 h 5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22" h="51671">
                  <a:moveTo>
                    <a:pt x="191464" y="0"/>
                  </a:moveTo>
                  <a:cubicBezTo>
                    <a:pt x="192582" y="3739"/>
                    <a:pt x="194467" y="7190"/>
                    <a:pt x="197022" y="10130"/>
                  </a:cubicBezTo>
                  <a:cubicBezTo>
                    <a:pt x="191112" y="13964"/>
                    <a:pt x="184403" y="17320"/>
                    <a:pt x="176895" y="20100"/>
                  </a:cubicBezTo>
                  <a:cubicBezTo>
                    <a:pt x="176640" y="20196"/>
                    <a:pt x="176480" y="20260"/>
                    <a:pt x="176224" y="20355"/>
                  </a:cubicBezTo>
                  <a:cubicBezTo>
                    <a:pt x="172710" y="21666"/>
                    <a:pt x="169036" y="22816"/>
                    <a:pt x="165107" y="23870"/>
                  </a:cubicBezTo>
                  <a:cubicBezTo>
                    <a:pt x="164691" y="23966"/>
                    <a:pt x="164372" y="24126"/>
                    <a:pt x="163956" y="24190"/>
                  </a:cubicBezTo>
                  <a:cubicBezTo>
                    <a:pt x="159707" y="25340"/>
                    <a:pt x="155299" y="26331"/>
                    <a:pt x="150634" y="27226"/>
                  </a:cubicBezTo>
                  <a:cubicBezTo>
                    <a:pt x="133127" y="30325"/>
                    <a:pt x="78751" y="39177"/>
                    <a:pt x="0" y="51671"/>
                  </a:cubicBezTo>
                  <a:cubicBezTo>
                    <a:pt x="4153" y="47358"/>
                    <a:pt x="7987" y="42852"/>
                    <a:pt x="11341" y="38346"/>
                  </a:cubicBezTo>
                  <a:cubicBezTo>
                    <a:pt x="30159" y="35310"/>
                    <a:pt x="47506" y="32530"/>
                    <a:pt x="63033" y="30102"/>
                  </a:cubicBezTo>
                  <a:cubicBezTo>
                    <a:pt x="106546" y="23040"/>
                    <a:pt x="136481" y="18151"/>
                    <a:pt x="148590" y="15946"/>
                  </a:cubicBezTo>
                  <a:cubicBezTo>
                    <a:pt x="152839" y="15211"/>
                    <a:pt x="156928" y="14316"/>
                    <a:pt x="160794" y="13229"/>
                  </a:cubicBezTo>
                  <a:cubicBezTo>
                    <a:pt x="161528" y="13070"/>
                    <a:pt x="162167" y="12814"/>
                    <a:pt x="162902" y="12654"/>
                  </a:cubicBezTo>
                  <a:cubicBezTo>
                    <a:pt x="166097" y="11759"/>
                    <a:pt x="169132" y="10769"/>
                    <a:pt x="172071" y="9714"/>
                  </a:cubicBezTo>
                  <a:cubicBezTo>
                    <a:pt x="172646" y="9555"/>
                    <a:pt x="173221" y="9299"/>
                    <a:pt x="173796" y="9075"/>
                  </a:cubicBezTo>
                  <a:cubicBezTo>
                    <a:pt x="176799" y="7925"/>
                    <a:pt x="179675" y="6679"/>
                    <a:pt x="182358" y="5305"/>
                  </a:cubicBezTo>
                  <a:cubicBezTo>
                    <a:pt x="182614" y="5209"/>
                    <a:pt x="182933" y="5049"/>
                    <a:pt x="183189" y="4889"/>
                  </a:cubicBezTo>
                  <a:cubicBezTo>
                    <a:pt x="186128" y="3323"/>
                    <a:pt x="188908" y="1789"/>
                    <a:pt x="191464" y="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D0D1BC0C-6579-4726-B993-5889AA3847A3}"/>
                </a:ext>
              </a:extLst>
            </p:cNvPr>
            <p:cNvSpPr/>
            <p:nvPr/>
          </p:nvSpPr>
          <p:spPr>
            <a:xfrm>
              <a:off x="4621968" y="7173713"/>
              <a:ext cx="15884" cy="39217"/>
            </a:xfrm>
            <a:custGeom>
              <a:avLst/>
              <a:gdLst>
                <a:gd name="connsiteX0" fmla="*/ 15367 w 15884"/>
                <a:gd name="connsiteY0" fmla="*/ 39217 h 39217"/>
                <a:gd name="connsiteX1" fmla="*/ 8019 w 15884"/>
                <a:gd name="connsiteY1" fmla="*/ 38163 h 39217"/>
                <a:gd name="connsiteX2" fmla="*/ 3993 w 15884"/>
                <a:gd name="connsiteY2" fmla="*/ 38482 h 39217"/>
                <a:gd name="connsiteX3" fmla="*/ 4409 w 15884"/>
                <a:gd name="connsiteY3" fmla="*/ 33082 h 39217"/>
                <a:gd name="connsiteX4" fmla="*/ 4505 w 15884"/>
                <a:gd name="connsiteY4" fmla="*/ 32028 h 39217"/>
                <a:gd name="connsiteX5" fmla="*/ 3930 w 15884"/>
                <a:gd name="connsiteY5" fmla="*/ 22121 h 39217"/>
                <a:gd name="connsiteX6" fmla="*/ 3770 w 15884"/>
                <a:gd name="connsiteY6" fmla="*/ 21227 h 39217"/>
                <a:gd name="connsiteX7" fmla="*/ 3035 w 15884"/>
                <a:gd name="connsiteY7" fmla="*/ 17136 h 39217"/>
                <a:gd name="connsiteX8" fmla="*/ 3035 w 15884"/>
                <a:gd name="connsiteY8" fmla="*/ 17073 h 39217"/>
                <a:gd name="connsiteX9" fmla="*/ 2300 w 15884"/>
                <a:gd name="connsiteY9" fmla="*/ 13717 h 39217"/>
                <a:gd name="connsiteX10" fmla="*/ 2045 w 15884"/>
                <a:gd name="connsiteY10" fmla="*/ 12886 h 39217"/>
                <a:gd name="connsiteX11" fmla="*/ 1374 w 15884"/>
                <a:gd name="connsiteY11" fmla="*/ 10682 h 39217"/>
                <a:gd name="connsiteX12" fmla="*/ 1150 w 15884"/>
                <a:gd name="connsiteY12" fmla="*/ 9947 h 39217"/>
                <a:gd name="connsiteX13" fmla="*/ 831 w 15884"/>
                <a:gd name="connsiteY13" fmla="*/ 8892 h 39217"/>
                <a:gd name="connsiteX14" fmla="*/ 415 w 15884"/>
                <a:gd name="connsiteY14" fmla="*/ 7901 h 39217"/>
                <a:gd name="connsiteX15" fmla="*/ 0 w 15884"/>
                <a:gd name="connsiteY15" fmla="*/ 5697 h 39217"/>
                <a:gd name="connsiteX16" fmla="*/ 3418 w 15884"/>
                <a:gd name="connsiteY16" fmla="*/ 456 h 39217"/>
                <a:gd name="connsiteX17" fmla="*/ 10958 w 15884"/>
                <a:gd name="connsiteY17" fmla="*/ 3492 h 39217"/>
                <a:gd name="connsiteX18" fmla="*/ 10958 w 15884"/>
                <a:gd name="connsiteY18" fmla="*/ 3651 h 39217"/>
                <a:gd name="connsiteX19" fmla="*/ 11214 w 15884"/>
                <a:gd name="connsiteY19" fmla="*/ 4290 h 39217"/>
                <a:gd name="connsiteX20" fmla="*/ 11373 w 15884"/>
                <a:gd name="connsiteY20" fmla="*/ 4706 h 39217"/>
                <a:gd name="connsiteX21" fmla="*/ 15367 w 15884"/>
                <a:gd name="connsiteY21" fmla="*/ 39217 h 3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884" h="39217">
                  <a:moveTo>
                    <a:pt x="15367" y="39217"/>
                  </a:moveTo>
                  <a:cubicBezTo>
                    <a:pt x="13099" y="38482"/>
                    <a:pt x="10543" y="38163"/>
                    <a:pt x="8019" y="38163"/>
                  </a:cubicBezTo>
                  <a:cubicBezTo>
                    <a:pt x="6613" y="38163"/>
                    <a:pt x="5303" y="38259"/>
                    <a:pt x="3993" y="38482"/>
                  </a:cubicBezTo>
                  <a:cubicBezTo>
                    <a:pt x="4249" y="36693"/>
                    <a:pt x="4345" y="34904"/>
                    <a:pt x="4409" y="33082"/>
                  </a:cubicBezTo>
                  <a:cubicBezTo>
                    <a:pt x="4409" y="32763"/>
                    <a:pt x="4409" y="32347"/>
                    <a:pt x="4505" y="32028"/>
                  </a:cubicBezTo>
                  <a:cubicBezTo>
                    <a:pt x="4505" y="28512"/>
                    <a:pt x="4345" y="25157"/>
                    <a:pt x="3930" y="22121"/>
                  </a:cubicBezTo>
                  <a:cubicBezTo>
                    <a:pt x="3834" y="21802"/>
                    <a:pt x="3834" y="21546"/>
                    <a:pt x="3770" y="21227"/>
                  </a:cubicBezTo>
                  <a:cubicBezTo>
                    <a:pt x="3514" y="19757"/>
                    <a:pt x="3355" y="18351"/>
                    <a:pt x="3035" y="17136"/>
                  </a:cubicBezTo>
                  <a:lnTo>
                    <a:pt x="3035" y="17073"/>
                  </a:lnTo>
                  <a:cubicBezTo>
                    <a:pt x="2779" y="15826"/>
                    <a:pt x="2524" y="14772"/>
                    <a:pt x="2300" y="13717"/>
                  </a:cubicBezTo>
                  <a:cubicBezTo>
                    <a:pt x="2204" y="13462"/>
                    <a:pt x="2109" y="13142"/>
                    <a:pt x="2045" y="12886"/>
                  </a:cubicBezTo>
                  <a:cubicBezTo>
                    <a:pt x="1789" y="12056"/>
                    <a:pt x="1565" y="11321"/>
                    <a:pt x="1374" y="10682"/>
                  </a:cubicBezTo>
                  <a:cubicBezTo>
                    <a:pt x="1310" y="10362"/>
                    <a:pt x="1214" y="10170"/>
                    <a:pt x="1150" y="9947"/>
                  </a:cubicBezTo>
                  <a:cubicBezTo>
                    <a:pt x="990" y="9531"/>
                    <a:pt x="895" y="9212"/>
                    <a:pt x="831" y="8892"/>
                  </a:cubicBezTo>
                  <a:cubicBezTo>
                    <a:pt x="575" y="8317"/>
                    <a:pt x="415" y="7901"/>
                    <a:pt x="415" y="7901"/>
                  </a:cubicBezTo>
                  <a:cubicBezTo>
                    <a:pt x="64" y="7166"/>
                    <a:pt x="0" y="6431"/>
                    <a:pt x="0" y="5697"/>
                  </a:cubicBezTo>
                  <a:cubicBezTo>
                    <a:pt x="0" y="3492"/>
                    <a:pt x="1310" y="1351"/>
                    <a:pt x="3418" y="456"/>
                  </a:cubicBezTo>
                  <a:cubicBezTo>
                    <a:pt x="6453" y="-790"/>
                    <a:pt x="9744" y="616"/>
                    <a:pt x="10958" y="3492"/>
                  </a:cubicBezTo>
                  <a:lnTo>
                    <a:pt x="10958" y="3651"/>
                  </a:lnTo>
                  <a:cubicBezTo>
                    <a:pt x="11054" y="3811"/>
                    <a:pt x="11118" y="3971"/>
                    <a:pt x="11214" y="4290"/>
                  </a:cubicBezTo>
                  <a:cubicBezTo>
                    <a:pt x="11278" y="4386"/>
                    <a:pt x="11278" y="4450"/>
                    <a:pt x="11373" y="4706"/>
                  </a:cubicBezTo>
                  <a:cubicBezTo>
                    <a:pt x="12843" y="8700"/>
                    <a:pt x="17412" y="22697"/>
                    <a:pt x="15367" y="39217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15B7BD56-5CEC-4222-808A-310914B8EDD1}"/>
                </a:ext>
              </a:extLst>
            </p:cNvPr>
            <p:cNvSpPr/>
            <p:nvPr/>
          </p:nvSpPr>
          <p:spPr>
            <a:xfrm>
              <a:off x="2944736" y="7429810"/>
              <a:ext cx="1233028" cy="246470"/>
            </a:xfrm>
            <a:custGeom>
              <a:avLst/>
              <a:gdLst>
                <a:gd name="connsiteX0" fmla="*/ 1172519 w 1233028"/>
                <a:gd name="connsiteY0" fmla="*/ 11855 h 246470"/>
                <a:gd name="connsiteX1" fmla="*/ 1233029 w 1233028"/>
                <a:gd name="connsiteY1" fmla="*/ 0 h 246470"/>
                <a:gd name="connsiteX2" fmla="*/ 1216288 w 1233028"/>
                <a:gd name="connsiteY2" fmla="*/ 14891 h 246470"/>
                <a:gd name="connsiteX3" fmla="*/ 1216192 w 1233028"/>
                <a:gd name="connsiteY3" fmla="*/ 14955 h 246470"/>
                <a:gd name="connsiteX4" fmla="*/ 846428 w 1233028"/>
                <a:gd name="connsiteY4" fmla="*/ 86886 h 246470"/>
                <a:gd name="connsiteX5" fmla="*/ 463596 w 1233028"/>
                <a:gd name="connsiteY5" fmla="*/ 160095 h 246470"/>
                <a:gd name="connsiteX6" fmla="*/ 236639 w 1233028"/>
                <a:gd name="connsiteY6" fmla="*/ 203043 h 246470"/>
                <a:gd name="connsiteX7" fmla="*/ 17604 w 1233028"/>
                <a:gd name="connsiteY7" fmla="*/ 244361 h 246470"/>
                <a:gd name="connsiteX8" fmla="*/ 6806 w 1233028"/>
                <a:gd name="connsiteY8" fmla="*/ 246406 h 246470"/>
                <a:gd name="connsiteX9" fmla="*/ 5752 w 1233028"/>
                <a:gd name="connsiteY9" fmla="*/ 246470 h 246470"/>
                <a:gd name="connsiteX10" fmla="*/ 97 w 1233028"/>
                <a:gd name="connsiteY10" fmla="*/ 241805 h 246470"/>
                <a:gd name="connsiteX11" fmla="*/ 4697 w 1233028"/>
                <a:gd name="connsiteY11" fmla="*/ 235094 h 246470"/>
                <a:gd name="connsiteX12" fmla="*/ 1168494 w 1233028"/>
                <a:gd name="connsiteY12" fmla="*/ 12686 h 246470"/>
                <a:gd name="connsiteX13" fmla="*/ 1172519 w 1233028"/>
                <a:gd name="connsiteY13" fmla="*/ 11855 h 2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3028" h="246470">
                  <a:moveTo>
                    <a:pt x="1172519" y="11855"/>
                  </a:moveTo>
                  <a:cubicBezTo>
                    <a:pt x="1193126" y="7861"/>
                    <a:pt x="1213317" y="3835"/>
                    <a:pt x="1233029" y="0"/>
                  </a:cubicBezTo>
                  <a:cubicBezTo>
                    <a:pt x="1227150" y="1214"/>
                    <a:pt x="1221112" y="6455"/>
                    <a:pt x="1216288" y="14891"/>
                  </a:cubicBezTo>
                  <a:cubicBezTo>
                    <a:pt x="1216192" y="14891"/>
                    <a:pt x="1216192" y="14955"/>
                    <a:pt x="1216192" y="14955"/>
                  </a:cubicBezTo>
                  <a:cubicBezTo>
                    <a:pt x="1103480" y="37228"/>
                    <a:pt x="975753" y="61993"/>
                    <a:pt x="846428" y="86886"/>
                  </a:cubicBezTo>
                  <a:cubicBezTo>
                    <a:pt x="715665" y="112067"/>
                    <a:pt x="583337" y="137279"/>
                    <a:pt x="463596" y="160095"/>
                  </a:cubicBezTo>
                  <a:cubicBezTo>
                    <a:pt x="380244" y="175881"/>
                    <a:pt x="303058" y="190517"/>
                    <a:pt x="236639" y="203043"/>
                  </a:cubicBezTo>
                  <a:cubicBezTo>
                    <a:pt x="125907" y="223974"/>
                    <a:pt x="45591" y="239120"/>
                    <a:pt x="17604" y="244361"/>
                  </a:cubicBezTo>
                  <a:cubicBezTo>
                    <a:pt x="11215" y="245479"/>
                    <a:pt x="7381" y="246214"/>
                    <a:pt x="6806" y="246406"/>
                  </a:cubicBezTo>
                  <a:cubicBezTo>
                    <a:pt x="6391" y="246406"/>
                    <a:pt x="6071" y="246470"/>
                    <a:pt x="5752" y="246470"/>
                  </a:cubicBezTo>
                  <a:cubicBezTo>
                    <a:pt x="3036" y="246470"/>
                    <a:pt x="608" y="244521"/>
                    <a:pt x="97" y="241805"/>
                  </a:cubicBezTo>
                  <a:cubicBezTo>
                    <a:pt x="-478" y="238705"/>
                    <a:pt x="1566" y="235669"/>
                    <a:pt x="4697" y="235094"/>
                  </a:cubicBezTo>
                  <a:cubicBezTo>
                    <a:pt x="13515" y="233464"/>
                    <a:pt x="699212" y="104877"/>
                    <a:pt x="1168494" y="12686"/>
                  </a:cubicBezTo>
                  <a:cubicBezTo>
                    <a:pt x="1169804" y="12431"/>
                    <a:pt x="1171210" y="12175"/>
                    <a:pt x="1172519" y="11855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5F2C1577-1975-4BAA-9B28-DCD554A425CB}"/>
                </a:ext>
              </a:extLst>
            </p:cNvPr>
            <p:cNvSpPr/>
            <p:nvPr/>
          </p:nvSpPr>
          <p:spPr>
            <a:xfrm>
              <a:off x="4178180" y="7423578"/>
              <a:ext cx="30925" cy="14891"/>
            </a:xfrm>
            <a:custGeom>
              <a:avLst/>
              <a:gdLst>
                <a:gd name="connsiteX0" fmla="*/ 30926 w 30925"/>
                <a:gd name="connsiteY0" fmla="*/ 0 h 14891"/>
                <a:gd name="connsiteX1" fmla="*/ 26006 w 30925"/>
                <a:gd name="connsiteY1" fmla="*/ 12622 h 14891"/>
                <a:gd name="connsiteX2" fmla="*/ 14728 w 30925"/>
                <a:gd name="connsiteY2" fmla="*/ 14891 h 14891"/>
                <a:gd name="connsiteX3" fmla="*/ 14632 w 30925"/>
                <a:gd name="connsiteY3" fmla="*/ 14827 h 14891"/>
                <a:gd name="connsiteX4" fmla="*/ 0 w 30925"/>
                <a:gd name="connsiteY4" fmla="*/ 6135 h 14891"/>
                <a:gd name="connsiteX5" fmla="*/ 30926 w 30925"/>
                <a:gd name="connsiteY5" fmla="*/ 0 h 1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25" h="14891">
                  <a:moveTo>
                    <a:pt x="30926" y="0"/>
                  </a:moveTo>
                  <a:cubicBezTo>
                    <a:pt x="29105" y="4090"/>
                    <a:pt x="27475" y="8276"/>
                    <a:pt x="26006" y="12622"/>
                  </a:cubicBezTo>
                  <a:cubicBezTo>
                    <a:pt x="22236" y="13357"/>
                    <a:pt x="18498" y="14092"/>
                    <a:pt x="14728" y="14891"/>
                  </a:cubicBezTo>
                  <a:cubicBezTo>
                    <a:pt x="14728" y="14891"/>
                    <a:pt x="14728" y="14827"/>
                    <a:pt x="14632" y="14827"/>
                  </a:cubicBezTo>
                  <a:cubicBezTo>
                    <a:pt x="10958" y="7861"/>
                    <a:pt x="5719" y="5081"/>
                    <a:pt x="0" y="6135"/>
                  </a:cubicBezTo>
                  <a:cubicBezTo>
                    <a:pt x="10479" y="4026"/>
                    <a:pt x="20766" y="2045"/>
                    <a:pt x="30926" y="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C728D5C2-1101-430B-B9A0-DF854AB7805E}"/>
                </a:ext>
              </a:extLst>
            </p:cNvPr>
            <p:cNvSpPr/>
            <p:nvPr/>
          </p:nvSpPr>
          <p:spPr>
            <a:xfrm>
              <a:off x="4275526" y="7409422"/>
              <a:ext cx="4728" cy="12526"/>
            </a:xfrm>
            <a:custGeom>
              <a:avLst/>
              <a:gdLst>
                <a:gd name="connsiteX0" fmla="*/ 4728 w 4728"/>
                <a:gd name="connsiteY0" fmla="*/ 0 h 12526"/>
                <a:gd name="connsiteX1" fmla="*/ 639 w 4728"/>
                <a:gd name="connsiteY1" fmla="*/ 12367 h 12526"/>
                <a:gd name="connsiteX2" fmla="*/ 639 w 4728"/>
                <a:gd name="connsiteY2" fmla="*/ 12463 h 12526"/>
                <a:gd name="connsiteX3" fmla="*/ 64 w 4728"/>
                <a:gd name="connsiteY3" fmla="*/ 12526 h 12526"/>
                <a:gd name="connsiteX4" fmla="*/ 0 w 4728"/>
                <a:gd name="connsiteY4" fmla="*/ 12526 h 12526"/>
                <a:gd name="connsiteX5" fmla="*/ 479 w 4728"/>
                <a:gd name="connsiteY5" fmla="*/ 831 h 12526"/>
                <a:gd name="connsiteX6" fmla="*/ 4728 w 4728"/>
                <a:gd name="connsiteY6" fmla="*/ 0 h 1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8" h="12526">
                  <a:moveTo>
                    <a:pt x="4728" y="0"/>
                  </a:moveTo>
                  <a:cubicBezTo>
                    <a:pt x="3163" y="3930"/>
                    <a:pt x="1789" y="8117"/>
                    <a:pt x="639" y="12367"/>
                  </a:cubicBezTo>
                  <a:lnTo>
                    <a:pt x="639" y="12463"/>
                  </a:lnTo>
                  <a:cubicBezTo>
                    <a:pt x="479" y="12463"/>
                    <a:pt x="319" y="12526"/>
                    <a:pt x="64" y="12526"/>
                  </a:cubicBezTo>
                  <a:lnTo>
                    <a:pt x="0" y="12526"/>
                  </a:lnTo>
                  <a:cubicBezTo>
                    <a:pt x="479" y="8436"/>
                    <a:pt x="735" y="4506"/>
                    <a:pt x="479" y="831"/>
                  </a:cubicBezTo>
                  <a:cubicBezTo>
                    <a:pt x="1885" y="511"/>
                    <a:pt x="3355" y="256"/>
                    <a:pt x="4728" y="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469D3BA3-8EB5-4A3F-B1C0-269B2797AB2D}"/>
                </a:ext>
              </a:extLst>
            </p:cNvPr>
            <p:cNvSpPr/>
            <p:nvPr/>
          </p:nvSpPr>
          <p:spPr>
            <a:xfrm>
              <a:off x="4350188" y="7392997"/>
              <a:ext cx="10798" cy="13900"/>
            </a:xfrm>
            <a:custGeom>
              <a:avLst/>
              <a:gdLst>
                <a:gd name="connsiteX0" fmla="*/ 319 w 10798"/>
                <a:gd name="connsiteY0" fmla="*/ 2205 h 13900"/>
                <a:gd name="connsiteX1" fmla="*/ 10798 w 10798"/>
                <a:gd name="connsiteY1" fmla="*/ 0 h 13900"/>
                <a:gd name="connsiteX2" fmla="*/ 4760 w 10798"/>
                <a:gd name="connsiteY2" fmla="*/ 12910 h 13900"/>
                <a:gd name="connsiteX3" fmla="*/ 0 w 10798"/>
                <a:gd name="connsiteY3" fmla="*/ 13900 h 13900"/>
                <a:gd name="connsiteX4" fmla="*/ 0 w 10798"/>
                <a:gd name="connsiteY4" fmla="*/ 13805 h 13900"/>
                <a:gd name="connsiteX5" fmla="*/ 319 w 10798"/>
                <a:gd name="connsiteY5" fmla="*/ 2205 h 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98" h="13900">
                  <a:moveTo>
                    <a:pt x="319" y="2205"/>
                  </a:moveTo>
                  <a:cubicBezTo>
                    <a:pt x="3834" y="1470"/>
                    <a:pt x="7348" y="735"/>
                    <a:pt x="10798" y="0"/>
                  </a:cubicBezTo>
                  <a:cubicBezTo>
                    <a:pt x="8658" y="4090"/>
                    <a:pt x="6613" y="8436"/>
                    <a:pt x="4760" y="12910"/>
                  </a:cubicBezTo>
                  <a:cubicBezTo>
                    <a:pt x="3195" y="13261"/>
                    <a:pt x="1629" y="13581"/>
                    <a:pt x="0" y="13900"/>
                  </a:cubicBezTo>
                  <a:lnTo>
                    <a:pt x="0" y="13805"/>
                  </a:lnTo>
                  <a:cubicBezTo>
                    <a:pt x="319" y="9650"/>
                    <a:pt x="415" y="5880"/>
                    <a:pt x="319" y="2205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933BC329-835F-4883-B5E0-2C747F85211D}"/>
                </a:ext>
              </a:extLst>
            </p:cNvPr>
            <p:cNvSpPr/>
            <p:nvPr/>
          </p:nvSpPr>
          <p:spPr>
            <a:xfrm>
              <a:off x="4413253" y="7349193"/>
              <a:ext cx="215009" cy="44699"/>
            </a:xfrm>
            <a:custGeom>
              <a:avLst/>
              <a:gdLst>
                <a:gd name="connsiteX0" fmla="*/ 207469 w 215009"/>
                <a:gd name="connsiteY0" fmla="*/ 5107 h 44699"/>
                <a:gd name="connsiteX1" fmla="*/ 215009 w 215009"/>
                <a:gd name="connsiteY1" fmla="*/ 7727 h 44699"/>
                <a:gd name="connsiteX2" fmla="*/ 210920 w 215009"/>
                <a:gd name="connsiteY2" fmla="*/ 18432 h 44699"/>
                <a:gd name="connsiteX3" fmla="*/ 203316 w 215009"/>
                <a:gd name="connsiteY3" fmla="*/ 15748 h 44699"/>
                <a:gd name="connsiteX4" fmla="*/ 202645 w 215009"/>
                <a:gd name="connsiteY4" fmla="*/ 15588 h 44699"/>
                <a:gd name="connsiteX5" fmla="*/ 169292 w 215009"/>
                <a:gd name="connsiteY5" fmla="*/ 11402 h 44699"/>
                <a:gd name="connsiteX6" fmla="*/ 164372 w 215009"/>
                <a:gd name="connsiteY6" fmla="*/ 11498 h 44699"/>
                <a:gd name="connsiteX7" fmla="*/ 158238 w 215009"/>
                <a:gd name="connsiteY7" fmla="*/ 11881 h 44699"/>
                <a:gd name="connsiteX8" fmla="*/ 151529 w 215009"/>
                <a:gd name="connsiteY8" fmla="*/ 12552 h 44699"/>
                <a:gd name="connsiteX9" fmla="*/ 146066 w 215009"/>
                <a:gd name="connsiteY9" fmla="*/ 13191 h 44699"/>
                <a:gd name="connsiteX10" fmla="*/ 135842 w 215009"/>
                <a:gd name="connsiteY10" fmla="*/ 14917 h 44699"/>
                <a:gd name="connsiteX11" fmla="*/ 133382 w 215009"/>
                <a:gd name="connsiteY11" fmla="*/ 15332 h 44699"/>
                <a:gd name="connsiteX12" fmla="*/ 105492 w 215009"/>
                <a:gd name="connsiteY12" fmla="*/ 21563 h 44699"/>
                <a:gd name="connsiteX13" fmla="*/ 81275 w 215009"/>
                <a:gd name="connsiteY13" fmla="*/ 27124 h 44699"/>
                <a:gd name="connsiteX14" fmla="*/ 28210 w 215009"/>
                <a:gd name="connsiteY14" fmla="*/ 38723 h 44699"/>
                <a:gd name="connsiteX15" fmla="*/ 0 w 215009"/>
                <a:gd name="connsiteY15" fmla="*/ 44699 h 44699"/>
                <a:gd name="connsiteX16" fmla="*/ 543 w 215009"/>
                <a:gd name="connsiteY16" fmla="*/ 40289 h 44699"/>
                <a:gd name="connsiteX17" fmla="*/ 735 w 215009"/>
                <a:gd name="connsiteY17" fmla="*/ 32908 h 44699"/>
                <a:gd name="connsiteX18" fmla="*/ 7508 w 215009"/>
                <a:gd name="connsiteY18" fmla="*/ 31438 h 44699"/>
                <a:gd name="connsiteX19" fmla="*/ 9297 w 215009"/>
                <a:gd name="connsiteY19" fmla="*/ 31022 h 44699"/>
                <a:gd name="connsiteX20" fmla="*/ 25846 w 215009"/>
                <a:gd name="connsiteY20" fmla="*/ 27603 h 44699"/>
                <a:gd name="connsiteX21" fmla="*/ 36293 w 215009"/>
                <a:gd name="connsiteY21" fmla="*/ 25302 h 44699"/>
                <a:gd name="connsiteX22" fmla="*/ 37443 w 215009"/>
                <a:gd name="connsiteY22" fmla="*/ 25079 h 44699"/>
                <a:gd name="connsiteX23" fmla="*/ 46612 w 215009"/>
                <a:gd name="connsiteY23" fmla="*/ 23097 h 44699"/>
                <a:gd name="connsiteX24" fmla="*/ 49391 w 215009"/>
                <a:gd name="connsiteY24" fmla="*/ 22458 h 44699"/>
                <a:gd name="connsiteX25" fmla="*/ 58209 w 215009"/>
                <a:gd name="connsiteY25" fmla="*/ 20573 h 44699"/>
                <a:gd name="connsiteX26" fmla="*/ 59934 w 215009"/>
                <a:gd name="connsiteY26" fmla="*/ 20157 h 44699"/>
                <a:gd name="connsiteX27" fmla="*/ 102968 w 215009"/>
                <a:gd name="connsiteY27" fmla="*/ 10411 h 44699"/>
                <a:gd name="connsiteX28" fmla="*/ 131082 w 215009"/>
                <a:gd name="connsiteY28" fmla="*/ 4116 h 44699"/>
                <a:gd name="connsiteX29" fmla="*/ 132488 w 215009"/>
                <a:gd name="connsiteY29" fmla="*/ 3892 h 44699"/>
                <a:gd name="connsiteX30" fmla="*/ 144979 w 215009"/>
                <a:gd name="connsiteY30" fmla="*/ 1847 h 44699"/>
                <a:gd name="connsiteX31" fmla="*/ 150315 w 215009"/>
                <a:gd name="connsiteY31" fmla="*/ 1176 h 44699"/>
                <a:gd name="connsiteX32" fmla="*/ 158334 w 215009"/>
                <a:gd name="connsiteY32" fmla="*/ 441 h 44699"/>
                <a:gd name="connsiteX33" fmla="*/ 164308 w 215009"/>
                <a:gd name="connsiteY33" fmla="*/ 122 h 44699"/>
                <a:gd name="connsiteX34" fmla="*/ 170761 w 215009"/>
                <a:gd name="connsiteY34" fmla="*/ 26 h 44699"/>
                <a:gd name="connsiteX35" fmla="*/ 194978 w 215009"/>
                <a:gd name="connsiteY35" fmla="*/ 2071 h 44699"/>
                <a:gd name="connsiteX36" fmla="*/ 197757 w 215009"/>
                <a:gd name="connsiteY36" fmla="*/ 2582 h 44699"/>
                <a:gd name="connsiteX37" fmla="*/ 205361 w 215009"/>
                <a:gd name="connsiteY37" fmla="*/ 4436 h 44699"/>
                <a:gd name="connsiteX38" fmla="*/ 207469 w 215009"/>
                <a:gd name="connsiteY38" fmla="*/ 5107 h 4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5009" h="44699">
                  <a:moveTo>
                    <a:pt x="207469" y="5107"/>
                  </a:moveTo>
                  <a:cubicBezTo>
                    <a:pt x="210025" y="5937"/>
                    <a:pt x="212549" y="6736"/>
                    <a:pt x="215009" y="7727"/>
                  </a:cubicBezTo>
                  <a:cubicBezTo>
                    <a:pt x="212869" y="10922"/>
                    <a:pt x="211495" y="14501"/>
                    <a:pt x="210920" y="18432"/>
                  </a:cubicBezTo>
                  <a:cubicBezTo>
                    <a:pt x="208364" y="17473"/>
                    <a:pt x="205936" y="16547"/>
                    <a:pt x="203316" y="15748"/>
                  </a:cubicBezTo>
                  <a:cubicBezTo>
                    <a:pt x="203061" y="15652"/>
                    <a:pt x="202901" y="15652"/>
                    <a:pt x="202645" y="15588"/>
                  </a:cubicBezTo>
                  <a:cubicBezTo>
                    <a:pt x="192678" y="12616"/>
                    <a:pt x="181560" y="11338"/>
                    <a:pt x="169292" y="11402"/>
                  </a:cubicBezTo>
                  <a:cubicBezTo>
                    <a:pt x="167662" y="11402"/>
                    <a:pt x="166097" y="11402"/>
                    <a:pt x="164372" y="11498"/>
                  </a:cubicBezTo>
                  <a:cubicBezTo>
                    <a:pt x="162327" y="11562"/>
                    <a:pt x="160282" y="11721"/>
                    <a:pt x="158238" y="11881"/>
                  </a:cubicBezTo>
                  <a:cubicBezTo>
                    <a:pt x="156033" y="12073"/>
                    <a:pt x="153829" y="12233"/>
                    <a:pt x="151529" y="12552"/>
                  </a:cubicBezTo>
                  <a:cubicBezTo>
                    <a:pt x="149740" y="12712"/>
                    <a:pt x="147951" y="12872"/>
                    <a:pt x="146066" y="13191"/>
                  </a:cubicBezTo>
                  <a:cubicBezTo>
                    <a:pt x="142711" y="13703"/>
                    <a:pt x="139357" y="14278"/>
                    <a:pt x="135842" y="14917"/>
                  </a:cubicBezTo>
                  <a:cubicBezTo>
                    <a:pt x="135012" y="15077"/>
                    <a:pt x="134213" y="15172"/>
                    <a:pt x="133382" y="15332"/>
                  </a:cubicBezTo>
                  <a:cubicBezTo>
                    <a:pt x="127887" y="16483"/>
                    <a:pt x="118239" y="18688"/>
                    <a:pt x="105492" y="21563"/>
                  </a:cubicBezTo>
                  <a:cubicBezTo>
                    <a:pt x="98367" y="23193"/>
                    <a:pt x="90285" y="25079"/>
                    <a:pt x="81275" y="27124"/>
                  </a:cubicBezTo>
                  <a:cubicBezTo>
                    <a:pt x="65813" y="30543"/>
                    <a:pt x="47922" y="34569"/>
                    <a:pt x="28210" y="38723"/>
                  </a:cubicBezTo>
                  <a:cubicBezTo>
                    <a:pt x="19297" y="40609"/>
                    <a:pt x="9808" y="42654"/>
                    <a:pt x="0" y="44699"/>
                  </a:cubicBezTo>
                  <a:cubicBezTo>
                    <a:pt x="224" y="43229"/>
                    <a:pt x="479" y="41759"/>
                    <a:pt x="543" y="40289"/>
                  </a:cubicBezTo>
                  <a:cubicBezTo>
                    <a:pt x="799" y="37988"/>
                    <a:pt x="895" y="35528"/>
                    <a:pt x="735" y="32908"/>
                  </a:cubicBezTo>
                  <a:cubicBezTo>
                    <a:pt x="3003" y="32332"/>
                    <a:pt x="5303" y="31949"/>
                    <a:pt x="7508" y="31438"/>
                  </a:cubicBezTo>
                  <a:cubicBezTo>
                    <a:pt x="8083" y="31278"/>
                    <a:pt x="8658" y="31214"/>
                    <a:pt x="9297" y="31022"/>
                  </a:cubicBezTo>
                  <a:cubicBezTo>
                    <a:pt x="14952" y="29904"/>
                    <a:pt x="20511" y="28658"/>
                    <a:pt x="25846" y="27603"/>
                  </a:cubicBezTo>
                  <a:cubicBezTo>
                    <a:pt x="29424" y="26772"/>
                    <a:pt x="32874" y="26037"/>
                    <a:pt x="36293" y="25302"/>
                  </a:cubicBezTo>
                  <a:cubicBezTo>
                    <a:pt x="36708" y="25238"/>
                    <a:pt x="37123" y="25142"/>
                    <a:pt x="37443" y="25079"/>
                  </a:cubicBezTo>
                  <a:cubicBezTo>
                    <a:pt x="40542" y="24408"/>
                    <a:pt x="43577" y="23768"/>
                    <a:pt x="46612" y="23097"/>
                  </a:cubicBezTo>
                  <a:cubicBezTo>
                    <a:pt x="47506" y="22842"/>
                    <a:pt x="48497" y="22682"/>
                    <a:pt x="49391" y="22458"/>
                  </a:cubicBezTo>
                  <a:cubicBezTo>
                    <a:pt x="52426" y="21787"/>
                    <a:pt x="55366" y="21148"/>
                    <a:pt x="58209" y="20573"/>
                  </a:cubicBezTo>
                  <a:cubicBezTo>
                    <a:pt x="58784" y="20413"/>
                    <a:pt x="59359" y="20317"/>
                    <a:pt x="59934" y="20157"/>
                  </a:cubicBezTo>
                  <a:cubicBezTo>
                    <a:pt x="76547" y="16483"/>
                    <a:pt x="91083" y="13127"/>
                    <a:pt x="102968" y="10411"/>
                  </a:cubicBezTo>
                  <a:cubicBezTo>
                    <a:pt x="115875" y="7471"/>
                    <a:pt x="125523" y="5266"/>
                    <a:pt x="131082" y="4116"/>
                  </a:cubicBezTo>
                  <a:cubicBezTo>
                    <a:pt x="131593" y="4052"/>
                    <a:pt x="131977" y="4052"/>
                    <a:pt x="132488" y="3892"/>
                  </a:cubicBezTo>
                  <a:cubicBezTo>
                    <a:pt x="136737" y="3061"/>
                    <a:pt x="140890" y="2390"/>
                    <a:pt x="144979" y="1847"/>
                  </a:cubicBezTo>
                  <a:cubicBezTo>
                    <a:pt x="146800" y="1592"/>
                    <a:pt x="148526" y="1432"/>
                    <a:pt x="150315" y="1176"/>
                  </a:cubicBezTo>
                  <a:cubicBezTo>
                    <a:pt x="152998" y="857"/>
                    <a:pt x="155618" y="601"/>
                    <a:pt x="158334" y="441"/>
                  </a:cubicBezTo>
                  <a:cubicBezTo>
                    <a:pt x="160282" y="281"/>
                    <a:pt x="162327" y="122"/>
                    <a:pt x="164308" y="122"/>
                  </a:cubicBezTo>
                  <a:cubicBezTo>
                    <a:pt x="166416" y="26"/>
                    <a:pt x="168621" y="-38"/>
                    <a:pt x="170761" y="26"/>
                  </a:cubicBezTo>
                  <a:cubicBezTo>
                    <a:pt x="179259" y="26"/>
                    <a:pt x="187374" y="697"/>
                    <a:pt x="194978" y="2071"/>
                  </a:cubicBezTo>
                  <a:cubicBezTo>
                    <a:pt x="195936" y="2231"/>
                    <a:pt x="196831" y="2390"/>
                    <a:pt x="197757" y="2582"/>
                  </a:cubicBezTo>
                  <a:cubicBezTo>
                    <a:pt x="200377" y="3157"/>
                    <a:pt x="202901" y="3796"/>
                    <a:pt x="205361" y="4436"/>
                  </a:cubicBezTo>
                  <a:cubicBezTo>
                    <a:pt x="206096" y="4691"/>
                    <a:pt x="206735" y="4851"/>
                    <a:pt x="207469" y="5107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0B4CA310-EC34-4501-910B-AB789852FDBB}"/>
                </a:ext>
              </a:extLst>
            </p:cNvPr>
            <p:cNvSpPr/>
            <p:nvPr/>
          </p:nvSpPr>
          <p:spPr>
            <a:xfrm>
              <a:off x="4660881" y="7392742"/>
              <a:ext cx="19991" cy="32541"/>
            </a:xfrm>
            <a:custGeom>
              <a:avLst/>
              <a:gdLst>
                <a:gd name="connsiteX0" fmla="*/ 19967 w 19991"/>
                <a:gd name="connsiteY0" fmla="*/ 25948 h 32541"/>
                <a:gd name="connsiteX1" fmla="*/ 19808 w 19991"/>
                <a:gd name="connsiteY1" fmla="*/ 28216 h 32541"/>
                <a:gd name="connsiteX2" fmla="*/ 19488 w 19991"/>
                <a:gd name="connsiteY2" fmla="*/ 28951 h 32541"/>
                <a:gd name="connsiteX3" fmla="*/ 18913 w 19991"/>
                <a:gd name="connsiteY3" fmla="*/ 30198 h 32541"/>
                <a:gd name="connsiteX4" fmla="*/ 15143 w 19991"/>
                <a:gd name="connsiteY4" fmla="*/ 32466 h 32541"/>
                <a:gd name="connsiteX5" fmla="*/ 8690 w 19991"/>
                <a:gd name="connsiteY5" fmla="*/ 27737 h 32541"/>
                <a:gd name="connsiteX6" fmla="*/ 6869 w 19991"/>
                <a:gd name="connsiteY6" fmla="*/ 21122 h 32541"/>
                <a:gd name="connsiteX7" fmla="*/ 0 w 19991"/>
                <a:gd name="connsiteY7" fmla="*/ 5880 h 32541"/>
                <a:gd name="connsiteX8" fmla="*/ 9808 w 19991"/>
                <a:gd name="connsiteY8" fmla="*/ 0 h 32541"/>
                <a:gd name="connsiteX9" fmla="*/ 19967 w 19991"/>
                <a:gd name="connsiteY9" fmla="*/ 25948 h 3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91" h="32541">
                  <a:moveTo>
                    <a:pt x="19967" y="25948"/>
                  </a:moveTo>
                  <a:cubicBezTo>
                    <a:pt x="20031" y="26746"/>
                    <a:pt x="19967" y="27481"/>
                    <a:pt x="19808" y="28216"/>
                  </a:cubicBezTo>
                  <a:cubicBezTo>
                    <a:pt x="19712" y="28472"/>
                    <a:pt x="19552" y="28728"/>
                    <a:pt x="19488" y="28951"/>
                  </a:cubicBezTo>
                  <a:cubicBezTo>
                    <a:pt x="19297" y="29367"/>
                    <a:pt x="19137" y="29878"/>
                    <a:pt x="18913" y="30198"/>
                  </a:cubicBezTo>
                  <a:cubicBezTo>
                    <a:pt x="17987" y="31412"/>
                    <a:pt x="16677" y="32243"/>
                    <a:pt x="15143" y="32466"/>
                  </a:cubicBezTo>
                  <a:cubicBezTo>
                    <a:pt x="12108" y="32978"/>
                    <a:pt x="9169" y="30837"/>
                    <a:pt x="8690" y="27737"/>
                  </a:cubicBezTo>
                  <a:cubicBezTo>
                    <a:pt x="8594" y="27641"/>
                    <a:pt x="8179" y="25117"/>
                    <a:pt x="6869" y="21122"/>
                  </a:cubicBezTo>
                  <a:cubicBezTo>
                    <a:pt x="5559" y="17096"/>
                    <a:pt x="3450" y="11696"/>
                    <a:pt x="0" y="5880"/>
                  </a:cubicBezTo>
                  <a:cubicBezTo>
                    <a:pt x="3674" y="4602"/>
                    <a:pt x="7029" y="2620"/>
                    <a:pt x="9808" y="0"/>
                  </a:cubicBezTo>
                  <a:cubicBezTo>
                    <a:pt x="17923" y="13581"/>
                    <a:pt x="19808" y="25213"/>
                    <a:pt x="19967" y="25948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C3AD44D4-BB8B-430B-BCE3-4160D4C29905}"/>
                </a:ext>
              </a:extLst>
            </p:cNvPr>
            <p:cNvSpPr/>
            <p:nvPr/>
          </p:nvSpPr>
          <p:spPr>
            <a:xfrm>
              <a:off x="4316163" y="7363370"/>
              <a:ext cx="9903" cy="1794"/>
            </a:xfrm>
            <a:custGeom>
              <a:avLst/>
              <a:gdLst>
                <a:gd name="connsiteX0" fmla="*/ 9904 w 9903"/>
                <a:gd name="connsiteY0" fmla="*/ 5 h 1794"/>
                <a:gd name="connsiteX1" fmla="*/ 0 w 9903"/>
                <a:gd name="connsiteY1" fmla="*/ 1795 h 1794"/>
                <a:gd name="connsiteX2" fmla="*/ 9904 w 9903"/>
                <a:gd name="connsiteY2" fmla="*/ 5 h 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03" h="1794">
                  <a:moveTo>
                    <a:pt x="9904" y="5"/>
                  </a:moveTo>
                  <a:cubicBezTo>
                    <a:pt x="6613" y="580"/>
                    <a:pt x="3259" y="1155"/>
                    <a:pt x="0" y="1795"/>
                  </a:cubicBezTo>
                  <a:cubicBezTo>
                    <a:pt x="3259" y="484"/>
                    <a:pt x="6549" y="-59"/>
                    <a:pt x="9904" y="5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46F914C1-4AC4-4ECC-ABA2-DAD6434249CD}"/>
                </a:ext>
              </a:extLst>
            </p:cNvPr>
            <p:cNvSpPr/>
            <p:nvPr/>
          </p:nvSpPr>
          <p:spPr>
            <a:xfrm>
              <a:off x="2933237" y="7239101"/>
              <a:ext cx="1780964" cy="335752"/>
            </a:xfrm>
            <a:custGeom>
              <a:avLst/>
              <a:gdLst>
                <a:gd name="connsiteX0" fmla="*/ 1770581 w 1780964"/>
                <a:gd name="connsiteY0" fmla="*/ 0 h 335752"/>
                <a:gd name="connsiteX1" fmla="*/ 1780964 w 1780964"/>
                <a:gd name="connsiteY1" fmla="*/ 5177 h 335752"/>
                <a:gd name="connsiteX2" fmla="*/ 1774191 w 1780964"/>
                <a:gd name="connsiteY2" fmla="*/ 12942 h 335752"/>
                <a:gd name="connsiteX3" fmla="*/ 1774032 w 1780964"/>
                <a:gd name="connsiteY3" fmla="*/ 13102 h 335752"/>
                <a:gd name="connsiteX4" fmla="*/ 1766077 w 1780964"/>
                <a:gd name="connsiteY4" fmla="*/ 20451 h 335752"/>
                <a:gd name="connsiteX5" fmla="*/ 1765757 w 1780964"/>
                <a:gd name="connsiteY5" fmla="*/ 20803 h 335752"/>
                <a:gd name="connsiteX6" fmla="*/ 1756940 w 1780964"/>
                <a:gd name="connsiteY6" fmla="*/ 27577 h 335752"/>
                <a:gd name="connsiteX7" fmla="*/ 1755055 w 1780964"/>
                <a:gd name="connsiteY7" fmla="*/ 28887 h 335752"/>
                <a:gd name="connsiteX8" fmla="*/ 1744831 w 1780964"/>
                <a:gd name="connsiteY8" fmla="*/ 35438 h 335752"/>
                <a:gd name="connsiteX9" fmla="*/ 1669498 w 1780964"/>
                <a:gd name="connsiteY9" fmla="*/ 56465 h 335752"/>
                <a:gd name="connsiteX10" fmla="*/ 1622567 w 1780964"/>
                <a:gd name="connsiteY10" fmla="*/ 65860 h 335752"/>
                <a:gd name="connsiteX11" fmla="*/ 1548128 w 1780964"/>
                <a:gd name="connsiteY11" fmla="*/ 79856 h 335752"/>
                <a:gd name="connsiteX12" fmla="*/ 844445 w 1780964"/>
                <a:gd name="connsiteY12" fmla="*/ 198218 h 335752"/>
                <a:gd name="connsiteX13" fmla="*/ 487204 w 1780964"/>
                <a:gd name="connsiteY13" fmla="*/ 257047 h 335752"/>
                <a:gd name="connsiteX14" fmla="*/ 201686 w 1780964"/>
                <a:gd name="connsiteY14" fmla="*/ 303830 h 335752"/>
                <a:gd name="connsiteX15" fmla="*/ 17570 w 1780964"/>
                <a:gd name="connsiteY15" fmla="*/ 333867 h 335752"/>
                <a:gd name="connsiteX16" fmla="*/ 6612 w 1780964"/>
                <a:gd name="connsiteY16" fmla="*/ 335657 h 335752"/>
                <a:gd name="connsiteX17" fmla="*/ 5718 w 1780964"/>
                <a:gd name="connsiteY17" fmla="*/ 335753 h 335752"/>
                <a:gd name="connsiteX18" fmla="*/ 3513 w 1780964"/>
                <a:gd name="connsiteY18" fmla="*/ 335241 h 335752"/>
                <a:gd name="connsiteX19" fmla="*/ 63 w 1780964"/>
                <a:gd name="connsiteY19" fmla="*/ 330927 h 335752"/>
                <a:gd name="connsiteX20" fmla="*/ 1053 w 1780964"/>
                <a:gd name="connsiteY20" fmla="*/ 326677 h 335752"/>
                <a:gd name="connsiteX21" fmla="*/ 4727 w 1780964"/>
                <a:gd name="connsiteY21" fmla="*/ 324377 h 335752"/>
                <a:gd name="connsiteX22" fmla="*/ 14471 w 1780964"/>
                <a:gd name="connsiteY22" fmla="*/ 322811 h 335752"/>
                <a:gd name="connsiteX23" fmla="*/ 18625 w 1780964"/>
                <a:gd name="connsiteY23" fmla="*/ 322172 h 335752"/>
                <a:gd name="connsiteX24" fmla="*/ 200791 w 1780964"/>
                <a:gd name="connsiteY24" fmla="*/ 292390 h 335752"/>
                <a:gd name="connsiteX25" fmla="*/ 484329 w 1780964"/>
                <a:gd name="connsiteY25" fmla="*/ 245991 h 335752"/>
                <a:gd name="connsiteX26" fmla="*/ 842145 w 1780964"/>
                <a:gd name="connsiteY26" fmla="*/ 187097 h 335752"/>
                <a:gd name="connsiteX27" fmla="*/ 1070891 w 1780964"/>
                <a:gd name="connsiteY27" fmla="*/ 149135 h 335752"/>
                <a:gd name="connsiteX28" fmla="*/ 1072616 w 1780964"/>
                <a:gd name="connsiteY28" fmla="*/ 148911 h 335752"/>
                <a:gd name="connsiteX29" fmla="*/ 1141720 w 1780964"/>
                <a:gd name="connsiteY29" fmla="*/ 137375 h 335752"/>
                <a:gd name="connsiteX30" fmla="*/ 1146895 w 1780964"/>
                <a:gd name="connsiteY30" fmla="*/ 136544 h 335752"/>
                <a:gd name="connsiteX31" fmla="*/ 1176671 w 1780964"/>
                <a:gd name="connsiteY31" fmla="*/ 131559 h 335752"/>
                <a:gd name="connsiteX32" fmla="*/ 1182453 w 1780964"/>
                <a:gd name="connsiteY32" fmla="*/ 130569 h 335752"/>
                <a:gd name="connsiteX33" fmla="*/ 1212069 w 1780964"/>
                <a:gd name="connsiteY33" fmla="*/ 125584 h 335752"/>
                <a:gd name="connsiteX34" fmla="*/ 1216414 w 1780964"/>
                <a:gd name="connsiteY34" fmla="*/ 124945 h 335752"/>
                <a:gd name="connsiteX35" fmla="*/ 1280757 w 1780964"/>
                <a:gd name="connsiteY35" fmla="*/ 114048 h 335752"/>
                <a:gd name="connsiteX36" fmla="*/ 1284207 w 1780964"/>
                <a:gd name="connsiteY36" fmla="*/ 113473 h 335752"/>
                <a:gd name="connsiteX37" fmla="*/ 1311938 w 1780964"/>
                <a:gd name="connsiteY37" fmla="*/ 108807 h 335752"/>
                <a:gd name="connsiteX38" fmla="*/ 1317082 w 1780964"/>
                <a:gd name="connsiteY38" fmla="*/ 108008 h 335752"/>
                <a:gd name="connsiteX39" fmla="*/ 1341298 w 1780964"/>
                <a:gd name="connsiteY39" fmla="*/ 103918 h 335752"/>
                <a:gd name="connsiteX40" fmla="*/ 1348742 w 1780964"/>
                <a:gd name="connsiteY40" fmla="*/ 102608 h 335752"/>
                <a:gd name="connsiteX41" fmla="*/ 1370914 w 1780964"/>
                <a:gd name="connsiteY41" fmla="*/ 98933 h 335752"/>
                <a:gd name="connsiteX42" fmla="*/ 1377591 w 1780964"/>
                <a:gd name="connsiteY42" fmla="*/ 97783 h 335752"/>
                <a:gd name="connsiteX43" fmla="*/ 1399028 w 1780964"/>
                <a:gd name="connsiteY43" fmla="*/ 94076 h 335752"/>
                <a:gd name="connsiteX44" fmla="*/ 1402798 w 1780964"/>
                <a:gd name="connsiteY44" fmla="*/ 93437 h 335752"/>
                <a:gd name="connsiteX45" fmla="*/ 1418005 w 1780964"/>
                <a:gd name="connsiteY45" fmla="*/ 96121 h 335752"/>
                <a:gd name="connsiteX46" fmla="*/ 1447525 w 1780964"/>
                <a:gd name="connsiteY46" fmla="*/ 85832 h 335752"/>
                <a:gd name="connsiteX47" fmla="*/ 1529886 w 1780964"/>
                <a:gd name="connsiteY47" fmla="*/ 71516 h 335752"/>
                <a:gd name="connsiteX48" fmla="*/ 1530397 w 1780964"/>
                <a:gd name="connsiteY48" fmla="*/ 71420 h 335752"/>
                <a:gd name="connsiteX49" fmla="*/ 1550652 w 1780964"/>
                <a:gd name="connsiteY49" fmla="*/ 67841 h 335752"/>
                <a:gd name="connsiteX50" fmla="*/ 1556978 w 1780964"/>
                <a:gd name="connsiteY50" fmla="*/ 66690 h 335752"/>
                <a:gd name="connsiteX51" fmla="*/ 1562345 w 1780964"/>
                <a:gd name="connsiteY51" fmla="*/ 65700 h 335752"/>
                <a:gd name="connsiteX52" fmla="*/ 1568000 w 1780964"/>
                <a:gd name="connsiteY52" fmla="*/ 64709 h 335752"/>
                <a:gd name="connsiteX53" fmla="*/ 1575540 w 1780964"/>
                <a:gd name="connsiteY53" fmla="*/ 63335 h 335752"/>
                <a:gd name="connsiteX54" fmla="*/ 1579789 w 1780964"/>
                <a:gd name="connsiteY54" fmla="*/ 62600 h 335752"/>
                <a:gd name="connsiteX55" fmla="*/ 1584773 w 1780964"/>
                <a:gd name="connsiteY55" fmla="*/ 61610 h 335752"/>
                <a:gd name="connsiteX56" fmla="*/ 1591322 w 1780964"/>
                <a:gd name="connsiteY56" fmla="*/ 60459 h 335752"/>
                <a:gd name="connsiteX57" fmla="*/ 1594900 w 1780964"/>
                <a:gd name="connsiteY57" fmla="*/ 59724 h 335752"/>
                <a:gd name="connsiteX58" fmla="*/ 1599245 w 1780964"/>
                <a:gd name="connsiteY58" fmla="*/ 58925 h 335752"/>
                <a:gd name="connsiteX59" fmla="*/ 1603814 w 1780964"/>
                <a:gd name="connsiteY59" fmla="*/ 58094 h 335752"/>
                <a:gd name="connsiteX60" fmla="*/ 1607328 w 1780964"/>
                <a:gd name="connsiteY60" fmla="*/ 57359 h 335752"/>
                <a:gd name="connsiteX61" fmla="*/ 1610043 w 1780964"/>
                <a:gd name="connsiteY61" fmla="*/ 56880 h 335752"/>
                <a:gd name="connsiteX62" fmla="*/ 1614452 w 1780964"/>
                <a:gd name="connsiteY62" fmla="*/ 55985 h 335752"/>
                <a:gd name="connsiteX63" fmla="*/ 1616177 w 1780964"/>
                <a:gd name="connsiteY63" fmla="*/ 55570 h 335752"/>
                <a:gd name="connsiteX64" fmla="*/ 1619212 w 1780964"/>
                <a:gd name="connsiteY64" fmla="*/ 54899 h 335752"/>
                <a:gd name="connsiteX65" fmla="*/ 1620107 w 1780964"/>
                <a:gd name="connsiteY65" fmla="*/ 54739 h 335752"/>
                <a:gd name="connsiteX66" fmla="*/ 1667390 w 1780964"/>
                <a:gd name="connsiteY66" fmla="*/ 45248 h 335752"/>
                <a:gd name="connsiteX67" fmla="*/ 1717676 w 1780964"/>
                <a:gd name="connsiteY67" fmla="*/ 34384 h 335752"/>
                <a:gd name="connsiteX68" fmla="*/ 1739017 w 1780964"/>
                <a:gd name="connsiteY68" fmla="*/ 25628 h 335752"/>
                <a:gd name="connsiteX69" fmla="*/ 1747866 w 1780964"/>
                <a:gd name="connsiteY69" fmla="*/ 19972 h 335752"/>
                <a:gd name="connsiteX70" fmla="*/ 1749560 w 1780964"/>
                <a:gd name="connsiteY70" fmla="*/ 18822 h 335752"/>
                <a:gd name="connsiteX71" fmla="*/ 1764032 w 1780964"/>
                <a:gd name="connsiteY71" fmla="*/ 6966 h 335752"/>
                <a:gd name="connsiteX72" fmla="*/ 1764863 w 1780964"/>
                <a:gd name="connsiteY72" fmla="*/ 6135 h 335752"/>
                <a:gd name="connsiteX73" fmla="*/ 1770517 w 1780964"/>
                <a:gd name="connsiteY73" fmla="*/ 0 h 335752"/>
                <a:gd name="connsiteX74" fmla="*/ 1770581 w 1780964"/>
                <a:gd name="connsiteY74" fmla="*/ 0 h 33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780964" h="335752">
                  <a:moveTo>
                    <a:pt x="1770581" y="0"/>
                  </a:moveTo>
                  <a:cubicBezTo>
                    <a:pt x="1773616" y="2461"/>
                    <a:pt x="1777131" y="4282"/>
                    <a:pt x="1780964" y="5177"/>
                  </a:cubicBezTo>
                  <a:cubicBezTo>
                    <a:pt x="1778920" y="7797"/>
                    <a:pt x="1776651" y="10417"/>
                    <a:pt x="1774191" y="12942"/>
                  </a:cubicBezTo>
                  <a:cubicBezTo>
                    <a:pt x="1774096" y="12942"/>
                    <a:pt x="1774032" y="13038"/>
                    <a:pt x="1774032" y="13102"/>
                  </a:cubicBezTo>
                  <a:cubicBezTo>
                    <a:pt x="1771572" y="15562"/>
                    <a:pt x="1768952" y="18023"/>
                    <a:pt x="1766077" y="20451"/>
                  </a:cubicBezTo>
                  <a:cubicBezTo>
                    <a:pt x="1766013" y="20547"/>
                    <a:pt x="1765853" y="20643"/>
                    <a:pt x="1765757" y="20803"/>
                  </a:cubicBezTo>
                  <a:cubicBezTo>
                    <a:pt x="1763074" y="23072"/>
                    <a:pt x="1760039" y="25308"/>
                    <a:pt x="1756940" y="27577"/>
                  </a:cubicBezTo>
                  <a:cubicBezTo>
                    <a:pt x="1756269" y="27993"/>
                    <a:pt x="1755694" y="28472"/>
                    <a:pt x="1755055" y="28887"/>
                  </a:cubicBezTo>
                  <a:cubicBezTo>
                    <a:pt x="1751860" y="31092"/>
                    <a:pt x="1748505" y="33297"/>
                    <a:pt x="1744831" y="35438"/>
                  </a:cubicBezTo>
                  <a:cubicBezTo>
                    <a:pt x="1727228" y="45760"/>
                    <a:pt x="1701734" y="50489"/>
                    <a:pt x="1669498" y="56465"/>
                  </a:cubicBezTo>
                  <a:cubicBezTo>
                    <a:pt x="1655026" y="59149"/>
                    <a:pt x="1639244" y="62121"/>
                    <a:pt x="1622567" y="65860"/>
                  </a:cubicBezTo>
                  <a:cubicBezTo>
                    <a:pt x="1611513" y="68320"/>
                    <a:pt x="1585667" y="73241"/>
                    <a:pt x="1548128" y="79856"/>
                  </a:cubicBezTo>
                  <a:cubicBezTo>
                    <a:pt x="1414235" y="103662"/>
                    <a:pt x="1131592" y="150860"/>
                    <a:pt x="844445" y="198218"/>
                  </a:cubicBezTo>
                  <a:cubicBezTo>
                    <a:pt x="722500" y="218445"/>
                    <a:pt x="599724" y="238641"/>
                    <a:pt x="487204" y="257047"/>
                  </a:cubicBezTo>
                  <a:cubicBezTo>
                    <a:pt x="379412" y="274814"/>
                    <a:pt x="280916" y="290824"/>
                    <a:pt x="201686" y="303830"/>
                  </a:cubicBezTo>
                  <a:cubicBezTo>
                    <a:pt x="109165" y="318976"/>
                    <a:pt x="42777" y="329777"/>
                    <a:pt x="17570" y="333867"/>
                  </a:cubicBezTo>
                  <a:cubicBezTo>
                    <a:pt x="11021" y="334922"/>
                    <a:pt x="7283" y="335593"/>
                    <a:pt x="6612" y="335657"/>
                  </a:cubicBezTo>
                  <a:cubicBezTo>
                    <a:pt x="6293" y="335657"/>
                    <a:pt x="5973" y="335753"/>
                    <a:pt x="5718" y="335753"/>
                  </a:cubicBezTo>
                  <a:cubicBezTo>
                    <a:pt x="4887" y="335753"/>
                    <a:pt x="4152" y="335497"/>
                    <a:pt x="3513" y="335241"/>
                  </a:cubicBezTo>
                  <a:cubicBezTo>
                    <a:pt x="1724" y="334506"/>
                    <a:pt x="414" y="332973"/>
                    <a:pt x="63" y="330927"/>
                  </a:cubicBezTo>
                  <a:cubicBezTo>
                    <a:pt x="-161" y="329362"/>
                    <a:pt x="223" y="327892"/>
                    <a:pt x="1053" y="326677"/>
                  </a:cubicBezTo>
                  <a:cubicBezTo>
                    <a:pt x="1884" y="325527"/>
                    <a:pt x="3194" y="324632"/>
                    <a:pt x="4727" y="324377"/>
                  </a:cubicBezTo>
                  <a:cubicBezTo>
                    <a:pt x="5398" y="324281"/>
                    <a:pt x="8817" y="323706"/>
                    <a:pt x="14471" y="322811"/>
                  </a:cubicBezTo>
                  <a:cubicBezTo>
                    <a:pt x="15781" y="322587"/>
                    <a:pt x="17155" y="322395"/>
                    <a:pt x="18625" y="322172"/>
                  </a:cubicBezTo>
                  <a:cubicBezTo>
                    <a:pt x="45716" y="317762"/>
                    <a:pt x="111050" y="307025"/>
                    <a:pt x="200791" y="292390"/>
                  </a:cubicBezTo>
                  <a:cubicBezTo>
                    <a:pt x="279702" y="279544"/>
                    <a:pt x="377367" y="263502"/>
                    <a:pt x="484329" y="245991"/>
                  </a:cubicBezTo>
                  <a:cubicBezTo>
                    <a:pt x="597041" y="227521"/>
                    <a:pt x="720040" y="207229"/>
                    <a:pt x="842145" y="187097"/>
                  </a:cubicBezTo>
                  <a:cubicBezTo>
                    <a:pt x="919682" y="174251"/>
                    <a:pt x="996900" y="161501"/>
                    <a:pt x="1070891" y="149135"/>
                  </a:cubicBezTo>
                  <a:cubicBezTo>
                    <a:pt x="1071466" y="149071"/>
                    <a:pt x="1072041" y="148975"/>
                    <a:pt x="1072616" y="148911"/>
                  </a:cubicBezTo>
                  <a:cubicBezTo>
                    <a:pt x="1096002" y="144980"/>
                    <a:pt x="1119069" y="141114"/>
                    <a:pt x="1141720" y="137375"/>
                  </a:cubicBezTo>
                  <a:cubicBezTo>
                    <a:pt x="1143445" y="137120"/>
                    <a:pt x="1145170" y="136800"/>
                    <a:pt x="1146895" y="136544"/>
                  </a:cubicBezTo>
                  <a:cubicBezTo>
                    <a:pt x="1156863" y="134819"/>
                    <a:pt x="1166831" y="133189"/>
                    <a:pt x="1176671" y="131559"/>
                  </a:cubicBezTo>
                  <a:cubicBezTo>
                    <a:pt x="1178619" y="131240"/>
                    <a:pt x="1180504" y="130888"/>
                    <a:pt x="1182453" y="130569"/>
                  </a:cubicBezTo>
                  <a:cubicBezTo>
                    <a:pt x="1192453" y="128939"/>
                    <a:pt x="1202261" y="127213"/>
                    <a:pt x="1212069" y="125584"/>
                  </a:cubicBezTo>
                  <a:cubicBezTo>
                    <a:pt x="1213538" y="125424"/>
                    <a:pt x="1214944" y="125168"/>
                    <a:pt x="1216414" y="124945"/>
                  </a:cubicBezTo>
                  <a:cubicBezTo>
                    <a:pt x="1238394" y="121238"/>
                    <a:pt x="1259927" y="117563"/>
                    <a:pt x="1280757" y="114048"/>
                  </a:cubicBezTo>
                  <a:cubicBezTo>
                    <a:pt x="1281907" y="113888"/>
                    <a:pt x="1283057" y="113728"/>
                    <a:pt x="1284207" y="113473"/>
                  </a:cubicBezTo>
                  <a:cubicBezTo>
                    <a:pt x="1293600" y="111939"/>
                    <a:pt x="1302865" y="110373"/>
                    <a:pt x="1311938" y="108807"/>
                  </a:cubicBezTo>
                  <a:cubicBezTo>
                    <a:pt x="1313663" y="108584"/>
                    <a:pt x="1315356" y="108232"/>
                    <a:pt x="1317082" y="108008"/>
                  </a:cubicBezTo>
                  <a:cubicBezTo>
                    <a:pt x="1325260" y="106602"/>
                    <a:pt x="1333279" y="105228"/>
                    <a:pt x="1341298" y="103918"/>
                  </a:cubicBezTo>
                  <a:cubicBezTo>
                    <a:pt x="1343758" y="103503"/>
                    <a:pt x="1346282" y="103023"/>
                    <a:pt x="1348742" y="102608"/>
                  </a:cubicBezTo>
                  <a:cubicBezTo>
                    <a:pt x="1356250" y="101362"/>
                    <a:pt x="1363630" y="100147"/>
                    <a:pt x="1370914" y="98933"/>
                  </a:cubicBezTo>
                  <a:cubicBezTo>
                    <a:pt x="1373118" y="98518"/>
                    <a:pt x="1375386" y="98102"/>
                    <a:pt x="1377591" y="97783"/>
                  </a:cubicBezTo>
                  <a:cubicBezTo>
                    <a:pt x="1384875" y="96473"/>
                    <a:pt x="1391999" y="95322"/>
                    <a:pt x="1399028" y="94076"/>
                  </a:cubicBezTo>
                  <a:cubicBezTo>
                    <a:pt x="1400338" y="93852"/>
                    <a:pt x="1401584" y="93692"/>
                    <a:pt x="1402798" y="93437"/>
                  </a:cubicBezTo>
                  <a:cubicBezTo>
                    <a:pt x="1406408" y="95578"/>
                    <a:pt x="1411296" y="96632"/>
                    <a:pt x="1418005" y="96121"/>
                  </a:cubicBezTo>
                  <a:cubicBezTo>
                    <a:pt x="1427749" y="95386"/>
                    <a:pt x="1437812" y="91551"/>
                    <a:pt x="1447525" y="85832"/>
                  </a:cubicBezTo>
                  <a:cubicBezTo>
                    <a:pt x="1478354" y="80527"/>
                    <a:pt x="1506085" y="75670"/>
                    <a:pt x="1529886" y="71516"/>
                  </a:cubicBezTo>
                  <a:cubicBezTo>
                    <a:pt x="1530046" y="71516"/>
                    <a:pt x="1530206" y="71420"/>
                    <a:pt x="1530397" y="71420"/>
                  </a:cubicBezTo>
                  <a:cubicBezTo>
                    <a:pt x="1537490" y="70205"/>
                    <a:pt x="1544199" y="68991"/>
                    <a:pt x="1550652" y="67841"/>
                  </a:cubicBezTo>
                  <a:cubicBezTo>
                    <a:pt x="1552793" y="67425"/>
                    <a:pt x="1554933" y="67106"/>
                    <a:pt x="1556978" y="66690"/>
                  </a:cubicBezTo>
                  <a:cubicBezTo>
                    <a:pt x="1558767" y="66371"/>
                    <a:pt x="1560556" y="66019"/>
                    <a:pt x="1562345" y="65700"/>
                  </a:cubicBezTo>
                  <a:cubicBezTo>
                    <a:pt x="1564230" y="65380"/>
                    <a:pt x="1566115" y="65061"/>
                    <a:pt x="1568000" y="64709"/>
                  </a:cubicBezTo>
                  <a:cubicBezTo>
                    <a:pt x="1570620" y="64230"/>
                    <a:pt x="1573080" y="63814"/>
                    <a:pt x="1575540" y="63335"/>
                  </a:cubicBezTo>
                  <a:cubicBezTo>
                    <a:pt x="1577009" y="63079"/>
                    <a:pt x="1578383" y="62856"/>
                    <a:pt x="1579789" y="62600"/>
                  </a:cubicBezTo>
                  <a:cubicBezTo>
                    <a:pt x="1581514" y="62281"/>
                    <a:pt x="1583207" y="61929"/>
                    <a:pt x="1584773" y="61610"/>
                  </a:cubicBezTo>
                  <a:cubicBezTo>
                    <a:pt x="1587073" y="61194"/>
                    <a:pt x="1589181" y="60811"/>
                    <a:pt x="1591322" y="60459"/>
                  </a:cubicBezTo>
                  <a:cubicBezTo>
                    <a:pt x="1592536" y="60235"/>
                    <a:pt x="1593782" y="59980"/>
                    <a:pt x="1594900" y="59724"/>
                  </a:cubicBezTo>
                  <a:cubicBezTo>
                    <a:pt x="1596466" y="59500"/>
                    <a:pt x="1597871" y="59245"/>
                    <a:pt x="1599245" y="58925"/>
                  </a:cubicBezTo>
                  <a:cubicBezTo>
                    <a:pt x="1600874" y="58670"/>
                    <a:pt x="1602440" y="58350"/>
                    <a:pt x="1603814" y="58094"/>
                  </a:cubicBezTo>
                  <a:cubicBezTo>
                    <a:pt x="1605060" y="57839"/>
                    <a:pt x="1606210" y="57615"/>
                    <a:pt x="1607328" y="57359"/>
                  </a:cubicBezTo>
                  <a:cubicBezTo>
                    <a:pt x="1608254" y="57200"/>
                    <a:pt x="1609149" y="57040"/>
                    <a:pt x="1610043" y="56880"/>
                  </a:cubicBezTo>
                  <a:cubicBezTo>
                    <a:pt x="1611609" y="56529"/>
                    <a:pt x="1613142" y="56209"/>
                    <a:pt x="1614452" y="55985"/>
                  </a:cubicBezTo>
                  <a:cubicBezTo>
                    <a:pt x="1615123" y="55794"/>
                    <a:pt x="1615602" y="55730"/>
                    <a:pt x="1616177" y="55570"/>
                  </a:cubicBezTo>
                  <a:cubicBezTo>
                    <a:pt x="1617327" y="55314"/>
                    <a:pt x="1618318" y="55155"/>
                    <a:pt x="1619212" y="54899"/>
                  </a:cubicBezTo>
                  <a:cubicBezTo>
                    <a:pt x="1619532" y="54835"/>
                    <a:pt x="1619851" y="54835"/>
                    <a:pt x="1620107" y="54739"/>
                  </a:cubicBezTo>
                  <a:cubicBezTo>
                    <a:pt x="1636880" y="50905"/>
                    <a:pt x="1652822" y="47965"/>
                    <a:pt x="1667390" y="45248"/>
                  </a:cubicBezTo>
                  <a:cubicBezTo>
                    <a:pt x="1686910" y="41670"/>
                    <a:pt x="1703842" y="38474"/>
                    <a:pt x="1717676" y="34384"/>
                  </a:cubicBezTo>
                  <a:cubicBezTo>
                    <a:pt x="1725918" y="31923"/>
                    <a:pt x="1733138" y="29047"/>
                    <a:pt x="1739017" y="25628"/>
                  </a:cubicBezTo>
                  <a:cubicBezTo>
                    <a:pt x="1742212" y="23743"/>
                    <a:pt x="1745087" y="21857"/>
                    <a:pt x="1747866" y="19972"/>
                  </a:cubicBezTo>
                  <a:cubicBezTo>
                    <a:pt x="1748410" y="19557"/>
                    <a:pt x="1748985" y="19237"/>
                    <a:pt x="1749560" y="18822"/>
                  </a:cubicBezTo>
                  <a:cubicBezTo>
                    <a:pt x="1755119" y="14891"/>
                    <a:pt x="1759879" y="10993"/>
                    <a:pt x="1764032" y="6966"/>
                  </a:cubicBezTo>
                  <a:cubicBezTo>
                    <a:pt x="1764288" y="6711"/>
                    <a:pt x="1764543" y="6391"/>
                    <a:pt x="1764863" y="6135"/>
                  </a:cubicBezTo>
                  <a:cubicBezTo>
                    <a:pt x="1766907" y="4090"/>
                    <a:pt x="1768792" y="2141"/>
                    <a:pt x="1770517" y="0"/>
                  </a:cubicBezTo>
                  <a:lnTo>
                    <a:pt x="1770581" y="0"/>
                  </a:ln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774B1612-9572-417D-B32A-C854BAE00F1F}"/>
                </a:ext>
              </a:extLst>
            </p:cNvPr>
            <p:cNvSpPr/>
            <p:nvPr/>
          </p:nvSpPr>
          <p:spPr>
            <a:xfrm>
              <a:off x="4715200" y="7153607"/>
              <a:ext cx="17979" cy="38233"/>
            </a:xfrm>
            <a:custGeom>
              <a:avLst/>
              <a:gdLst>
                <a:gd name="connsiteX0" fmla="*/ 17979 w 17979"/>
                <a:gd name="connsiteY0" fmla="*/ 38233 h 38233"/>
                <a:gd name="connsiteX1" fmla="*/ 6861 w 17979"/>
                <a:gd name="connsiteY1" fmla="*/ 35613 h 38233"/>
                <a:gd name="connsiteX2" fmla="*/ 663 w 17979"/>
                <a:gd name="connsiteY2" fmla="*/ 8291 h 38233"/>
                <a:gd name="connsiteX3" fmla="*/ 3091 w 17979"/>
                <a:gd name="connsiteY3" fmla="*/ 590 h 38233"/>
                <a:gd name="connsiteX4" fmla="*/ 5295 w 17979"/>
                <a:gd name="connsiteY4" fmla="*/ 15 h 38233"/>
                <a:gd name="connsiteX5" fmla="*/ 10791 w 17979"/>
                <a:gd name="connsiteY5" fmla="*/ 3050 h 38233"/>
                <a:gd name="connsiteX6" fmla="*/ 17979 w 17979"/>
                <a:gd name="connsiteY6" fmla="*/ 38233 h 3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79" h="38233">
                  <a:moveTo>
                    <a:pt x="17979" y="38233"/>
                  </a:moveTo>
                  <a:cubicBezTo>
                    <a:pt x="14624" y="36603"/>
                    <a:pt x="10886" y="35677"/>
                    <a:pt x="6861" y="35613"/>
                  </a:cubicBezTo>
                  <a:cubicBezTo>
                    <a:pt x="6382" y="20146"/>
                    <a:pt x="1142" y="9282"/>
                    <a:pt x="663" y="8291"/>
                  </a:cubicBezTo>
                  <a:cubicBezTo>
                    <a:pt x="-839" y="5415"/>
                    <a:pt x="312" y="2060"/>
                    <a:pt x="3091" y="590"/>
                  </a:cubicBezTo>
                  <a:cubicBezTo>
                    <a:pt x="3826" y="270"/>
                    <a:pt x="4561" y="15"/>
                    <a:pt x="5295" y="15"/>
                  </a:cubicBezTo>
                  <a:cubicBezTo>
                    <a:pt x="7532" y="-145"/>
                    <a:pt x="9736" y="1005"/>
                    <a:pt x="10791" y="3050"/>
                  </a:cubicBezTo>
                  <a:cubicBezTo>
                    <a:pt x="10950" y="3370"/>
                    <a:pt x="18075" y="17942"/>
                    <a:pt x="17979" y="38233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0" name="Flowchart: Connector 489">
            <a:extLst>
              <a:ext uri="{FF2B5EF4-FFF2-40B4-BE49-F238E27FC236}">
                <a16:creationId xmlns:a16="http://schemas.microsoft.com/office/drawing/2014/main" id="{614026E8-A5D3-4C59-8D45-D21A095EA226}"/>
              </a:ext>
            </a:extLst>
          </p:cNvPr>
          <p:cNvSpPr/>
          <p:nvPr/>
        </p:nvSpPr>
        <p:spPr>
          <a:xfrm>
            <a:off x="1447800" y="7888139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Flowchart: Connector 490">
            <a:extLst>
              <a:ext uri="{FF2B5EF4-FFF2-40B4-BE49-F238E27FC236}">
                <a16:creationId xmlns:a16="http://schemas.microsoft.com/office/drawing/2014/main" id="{C3BBE50E-B4BE-422C-95FF-C3963D1B9603}"/>
              </a:ext>
            </a:extLst>
          </p:cNvPr>
          <p:cNvSpPr/>
          <p:nvPr/>
        </p:nvSpPr>
        <p:spPr>
          <a:xfrm>
            <a:off x="2514600" y="7888305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2" name="Flowchart: Connector 491">
            <a:extLst>
              <a:ext uri="{FF2B5EF4-FFF2-40B4-BE49-F238E27FC236}">
                <a16:creationId xmlns:a16="http://schemas.microsoft.com/office/drawing/2014/main" id="{FA27ACB2-C6A0-42ED-976D-90B9423DB1B1}"/>
              </a:ext>
            </a:extLst>
          </p:cNvPr>
          <p:cNvSpPr/>
          <p:nvPr/>
        </p:nvSpPr>
        <p:spPr>
          <a:xfrm>
            <a:off x="4953000" y="8000988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Flowchart: Connector 492">
            <a:extLst>
              <a:ext uri="{FF2B5EF4-FFF2-40B4-BE49-F238E27FC236}">
                <a16:creationId xmlns:a16="http://schemas.microsoft.com/office/drawing/2014/main" id="{8CBE34E3-8878-4146-A638-0C1FEC095A80}"/>
              </a:ext>
            </a:extLst>
          </p:cNvPr>
          <p:cNvSpPr/>
          <p:nvPr/>
        </p:nvSpPr>
        <p:spPr>
          <a:xfrm>
            <a:off x="5943600" y="7983432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Flowchart: Connector 493">
            <a:extLst>
              <a:ext uri="{FF2B5EF4-FFF2-40B4-BE49-F238E27FC236}">
                <a16:creationId xmlns:a16="http://schemas.microsoft.com/office/drawing/2014/main" id="{6902E943-356B-47FE-8493-32494534E808}"/>
              </a:ext>
            </a:extLst>
          </p:cNvPr>
          <p:cNvSpPr/>
          <p:nvPr/>
        </p:nvSpPr>
        <p:spPr>
          <a:xfrm>
            <a:off x="8305800" y="7962900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Flowchart: Connector 494">
            <a:extLst>
              <a:ext uri="{FF2B5EF4-FFF2-40B4-BE49-F238E27FC236}">
                <a16:creationId xmlns:a16="http://schemas.microsoft.com/office/drawing/2014/main" id="{59D8DE0D-60A0-47C9-994C-37CDEED8C3EE}"/>
              </a:ext>
            </a:extLst>
          </p:cNvPr>
          <p:cNvSpPr/>
          <p:nvPr/>
        </p:nvSpPr>
        <p:spPr>
          <a:xfrm>
            <a:off x="9372600" y="7983432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Flowchart: Connector 495">
            <a:extLst>
              <a:ext uri="{FF2B5EF4-FFF2-40B4-BE49-F238E27FC236}">
                <a16:creationId xmlns:a16="http://schemas.microsoft.com/office/drawing/2014/main" id="{52B54CA7-CFB8-490A-B26E-E80F0E3441E4}"/>
              </a:ext>
            </a:extLst>
          </p:cNvPr>
          <p:cNvSpPr/>
          <p:nvPr/>
        </p:nvSpPr>
        <p:spPr>
          <a:xfrm>
            <a:off x="11935887" y="7982037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Flowchart: Connector 496">
            <a:extLst>
              <a:ext uri="{FF2B5EF4-FFF2-40B4-BE49-F238E27FC236}">
                <a16:creationId xmlns:a16="http://schemas.microsoft.com/office/drawing/2014/main" id="{512A14DE-E347-41C8-BA35-949B8F3711BD}"/>
              </a:ext>
            </a:extLst>
          </p:cNvPr>
          <p:cNvSpPr/>
          <p:nvPr/>
        </p:nvSpPr>
        <p:spPr>
          <a:xfrm>
            <a:off x="13059668" y="7964481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Flowchart: Connector 497">
            <a:extLst>
              <a:ext uri="{FF2B5EF4-FFF2-40B4-BE49-F238E27FC236}">
                <a16:creationId xmlns:a16="http://schemas.microsoft.com/office/drawing/2014/main" id="{DB08A561-90E7-4631-80AD-CFBE40710B36}"/>
              </a:ext>
            </a:extLst>
          </p:cNvPr>
          <p:cNvSpPr/>
          <p:nvPr/>
        </p:nvSpPr>
        <p:spPr>
          <a:xfrm>
            <a:off x="15030619" y="8039100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Flowchart: Connector 498">
            <a:extLst>
              <a:ext uri="{FF2B5EF4-FFF2-40B4-BE49-F238E27FC236}">
                <a16:creationId xmlns:a16="http://schemas.microsoft.com/office/drawing/2014/main" id="{271E29F4-6F46-4A94-89E1-5ADCE77D949F}"/>
              </a:ext>
            </a:extLst>
          </p:cNvPr>
          <p:cNvSpPr/>
          <p:nvPr/>
        </p:nvSpPr>
        <p:spPr>
          <a:xfrm>
            <a:off x="16154400" y="8021544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A0AD3F4D-375F-45EB-9F1E-ECFEF4162E6E}"/>
              </a:ext>
            </a:extLst>
          </p:cNvPr>
          <p:cNvSpPr txBox="1"/>
          <p:nvPr/>
        </p:nvSpPr>
        <p:spPr>
          <a:xfrm>
            <a:off x="5710480" y="8724900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2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id="{42138E18-8003-4586-BBF7-B50AEBD21DA9}"/>
              </a:ext>
            </a:extLst>
          </p:cNvPr>
          <p:cNvSpPr/>
          <p:nvPr/>
        </p:nvSpPr>
        <p:spPr>
          <a:xfrm>
            <a:off x="4105233" y="2340900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10 : 5 = 2</a:t>
            </a:r>
          </a:p>
        </p:txBody>
      </p:sp>
    </p:spTree>
    <p:extLst>
      <p:ext uri="{BB962C8B-B14F-4D97-AF65-F5344CB8AC3E}">
        <p14:creationId xmlns:p14="http://schemas.microsoft.com/office/powerpoint/2010/main" val="37367974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89" grpId="0" animBg="1"/>
      <p:bldP spid="189" grpId="1" animBg="1"/>
      <p:bldP spid="190" grpId="0" animBg="1"/>
      <p:bldP spid="190" grpId="1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/>
      <p:bldP spid="5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038B3E3-1E2D-42DA-AE3A-8F68B4B587B3}"/>
              </a:ext>
            </a:extLst>
          </p:cNvPr>
          <p:cNvGrpSpPr/>
          <p:nvPr/>
        </p:nvGrpSpPr>
        <p:grpSpPr>
          <a:xfrm>
            <a:off x="2719566" y="1885708"/>
            <a:ext cx="2830484" cy="2900689"/>
            <a:chOff x="2511465" y="1771330"/>
            <a:chExt cx="2830484" cy="2900689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BF5D9494-76F2-4772-9A23-AFED780D859F}"/>
                </a:ext>
              </a:extLst>
            </p:cNvPr>
            <p:cNvSpPr/>
            <p:nvPr/>
          </p:nvSpPr>
          <p:spPr>
            <a:xfrm>
              <a:off x="3943582" y="1771330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984556FA-7678-48FE-A9CE-AD072E93F91B}"/>
                </a:ext>
              </a:extLst>
            </p:cNvPr>
            <p:cNvSpPr/>
            <p:nvPr/>
          </p:nvSpPr>
          <p:spPr>
            <a:xfrm>
              <a:off x="3970349" y="3300419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Connector 150">
              <a:extLst>
                <a:ext uri="{FF2B5EF4-FFF2-40B4-BE49-F238E27FC236}">
                  <a16:creationId xmlns:a16="http://schemas.microsoft.com/office/drawing/2014/main" id="{2F4816CD-D825-47B8-90BB-148D133600AE}"/>
                </a:ext>
              </a:extLst>
            </p:cNvPr>
            <p:cNvSpPr/>
            <p:nvPr/>
          </p:nvSpPr>
          <p:spPr>
            <a:xfrm>
              <a:off x="2511465" y="2608242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AC1507-A029-4266-9CA3-4B878AB9A131}"/>
              </a:ext>
            </a:extLst>
          </p:cNvPr>
          <p:cNvSpPr txBox="1"/>
          <p:nvPr/>
        </p:nvSpPr>
        <p:spPr>
          <a:xfrm>
            <a:off x="4684283" y="761429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Chia đều 9 hình tròn cho 3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A9BA4DCA-D1F9-49DF-AD8D-87D53EC4B737}"/>
              </a:ext>
            </a:extLst>
          </p:cNvPr>
          <p:cNvSpPr/>
          <p:nvPr/>
        </p:nvSpPr>
        <p:spPr>
          <a:xfrm>
            <a:off x="3765573" y="6006483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10432E0C-0220-4726-8FFA-5E9D6E0C9216}"/>
              </a:ext>
            </a:extLst>
          </p:cNvPr>
          <p:cNvSpPr/>
          <p:nvPr/>
        </p:nvSpPr>
        <p:spPr>
          <a:xfrm>
            <a:off x="3762923" y="6992958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CA03A1-847F-48B2-B34A-BB450C321882}"/>
              </a:ext>
            </a:extLst>
          </p:cNvPr>
          <p:cNvSpPr txBox="1"/>
          <p:nvPr/>
        </p:nvSpPr>
        <p:spPr>
          <a:xfrm>
            <a:off x="5710480" y="8724900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3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Picture 5">
            <a:extLst>
              <a:ext uri="{FF2B5EF4-FFF2-40B4-BE49-F238E27FC236}">
                <a16:creationId xmlns:a16="http://schemas.microsoft.com/office/drawing/2014/main" id="{AE624B6E-DCEE-40D8-B48D-855E71CAC87C}"/>
              </a:ext>
            </a:extLst>
          </p:cNvPr>
          <p:cNvGrpSpPr/>
          <p:nvPr/>
        </p:nvGrpSpPr>
        <p:grpSpPr>
          <a:xfrm>
            <a:off x="12969419" y="5570069"/>
            <a:ext cx="2625613" cy="3175943"/>
            <a:chOff x="14062212" y="4117213"/>
            <a:chExt cx="3289843" cy="398096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16DED28-0D00-42A4-9460-B9568481ADF7}"/>
                </a:ext>
              </a:extLst>
            </p:cNvPr>
            <p:cNvSpPr/>
            <p:nvPr/>
          </p:nvSpPr>
          <p:spPr>
            <a:xfrm>
              <a:off x="14062212" y="4133127"/>
              <a:ext cx="3289843" cy="3949091"/>
            </a:xfrm>
            <a:custGeom>
              <a:avLst/>
              <a:gdLst>
                <a:gd name="connsiteX0" fmla="*/ 3282943 w 3289843"/>
                <a:gd name="connsiteY0" fmla="*/ 1859234 h 3949091"/>
                <a:gd name="connsiteX1" fmla="*/ 3169860 w 3289843"/>
                <a:gd name="connsiteY1" fmla="*/ 1827957 h 3949091"/>
                <a:gd name="connsiteX2" fmla="*/ 3272886 w 3289843"/>
                <a:gd name="connsiteY2" fmla="*/ 1774669 h 3949091"/>
                <a:gd name="connsiteX3" fmla="*/ 3138507 w 3289843"/>
                <a:gd name="connsiteY3" fmla="*/ 1745258 h 3949091"/>
                <a:gd name="connsiteX4" fmla="*/ 3231850 w 3289843"/>
                <a:gd name="connsiteY4" fmla="*/ 1679503 h 3949091"/>
                <a:gd name="connsiteX5" fmla="*/ 3074058 w 3289843"/>
                <a:gd name="connsiteY5" fmla="*/ 1670145 h 3949091"/>
                <a:gd name="connsiteX6" fmla="*/ 3089937 w 3289843"/>
                <a:gd name="connsiteY6" fmla="*/ 1639677 h 3949091"/>
                <a:gd name="connsiteX7" fmla="*/ 3086045 w 3289843"/>
                <a:gd name="connsiteY7" fmla="*/ 1569352 h 3949091"/>
                <a:gd name="connsiteX8" fmla="*/ 2958734 w 3289843"/>
                <a:gd name="connsiteY8" fmla="*/ 1681928 h 3949091"/>
                <a:gd name="connsiteX9" fmla="*/ 2928409 w 3289843"/>
                <a:gd name="connsiteY9" fmla="*/ 1719547 h 3949091"/>
                <a:gd name="connsiteX10" fmla="*/ 2926945 w 3289843"/>
                <a:gd name="connsiteY10" fmla="*/ 1717744 h 3949091"/>
                <a:gd name="connsiteX11" fmla="*/ 2928315 w 3289843"/>
                <a:gd name="connsiteY11" fmla="*/ 1719702 h 3949091"/>
                <a:gd name="connsiteX12" fmla="*/ 2925606 w 3289843"/>
                <a:gd name="connsiteY12" fmla="*/ 1723558 h 3949091"/>
                <a:gd name="connsiteX13" fmla="*/ 2926385 w 3289843"/>
                <a:gd name="connsiteY13" fmla="*/ 1723247 h 3949091"/>
                <a:gd name="connsiteX14" fmla="*/ 2905524 w 3289843"/>
                <a:gd name="connsiteY14" fmla="*/ 1763508 h 3949091"/>
                <a:gd name="connsiteX15" fmla="*/ 2597132 w 3289843"/>
                <a:gd name="connsiteY15" fmla="*/ 1723216 h 3949091"/>
                <a:gd name="connsiteX16" fmla="*/ 2586142 w 3289843"/>
                <a:gd name="connsiteY16" fmla="*/ 1676736 h 3949091"/>
                <a:gd name="connsiteX17" fmla="*/ 2581907 w 3289843"/>
                <a:gd name="connsiteY17" fmla="*/ 1666290 h 3949091"/>
                <a:gd name="connsiteX18" fmla="*/ 2590407 w 3289843"/>
                <a:gd name="connsiteY18" fmla="*/ 1658829 h 3949091"/>
                <a:gd name="connsiteX19" fmla="*/ 2730826 w 3289843"/>
                <a:gd name="connsiteY19" fmla="*/ 1351226 h 3949091"/>
                <a:gd name="connsiteX20" fmla="*/ 2537197 w 3289843"/>
                <a:gd name="connsiteY20" fmla="*/ 1111119 h 3949091"/>
                <a:gd name="connsiteX21" fmla="*/ 2401169 w 3289843"/>
                <a:gd name="connsiteY21" fmla="*/ 1013031 h 3949091"/>
                <a:gd name="connsiteX22" fmla="*/ 2072290 w 3289843"/>
                <a:gd name="connsiteY22" fmla="*/ 478690 h 3949091"/>
                <a:gd name="connsiteX23" fmla="*/ 2056473 w 3289843"/>
                <a:gd name="connsiteY23" fmla="*/ 437185 h 3949091"/>
                <a:gd name="connsiteX24" fmla="*/ 1901795 w 3289843"/>
                <a:gd name="connsiteY24" fmla="*/ 193938 h 3949091"/>
                <a:gd name="connsiteX25" fmla="*/ 1640852 w 3289843"/>
                <a:gd name="connsiteY25" fmla="*/ 100389 h 3949091"/>
                <a:gd name="connsiteX26" fmla="*/ 1577866 w 3289843"/>
                <a:gd name="connsiteY26" fmla="*/ 111830 h 3949091"/>
                <a:gd name="connsiteX27" fmla="*/ 1570020 w 3289843"/>
                <a:gd name="connsiteY27" fmla="*/ 115188 h 3949091"/>
                <a:gd name="connsiteX28" fmla="*/ 1562890 w 3289843"/>
                <a:gd name="connsiteY28" fmla="*/ 110555 h 3949091"/>
                <a:gd name="connsiteX29" fmla="*/ 1172831 w 3289843"/>
                <a:gd name="connsiteY29" fmla="*/ 0 h 3949091"/>
                <a:gd name="connsiteX30" fmla="*/ 561060 w 3289843"/>
                <a:gd name="connsiteY30" fmla="*/ 519262 h 3949091"/>
                <a:gd name="connsiteX31" fmla="*/ 706616 w 3289843"/>
                <a:gd name="connsiteY31" fmla="*/ 796708 h 3949091"/>
                <a:gd name="connsiteX32" fmla="*/ 724487 w 3289843"/>
                <a:gd name="connsiteY32" fmla="*/ 795620 h 3949091"/>
                <a:gd name="connsiteX33" fmla="*/ 737751 w 3289843"/>
                <a:gd name="connsiteY33" fmla="*/ 793412 h 3949091"/>
                <a:gd name="connsiteX34" fmla="*/ 752789 w 3289843"/>
                <a:gd name="connsiteY34" fmla="*/ 790023 h 3949091"/>
                <a:gd name="connsiteX35" fmla="*/ 756681 w 3289843"/>
                <a:gd name="connsiteY35" fmla="*/ 804947 h 3949091"/>
                <a:gd name="connsiteX36" fmla="*/ 794261 w 3289843"/>
                <a:gd name="connsiteY36" fmla="*/ 915067 h 3949091"/>
                <a:gd name="connsiteX37" fmla="*/ 772996 w 3289843"/>
                <a:gd name="connsiteY37" fmla="*/ 998232 h 3949091"/>
                <a:gd name="connsiteX38" fmla="*/ 776825 w 3289843"/>
                <a:gd name="connsiteY38" fmla="*/ 1117306 h 3949091"/>
                <a:gd name="connsiteX39" fmla="*/ 815962 w 3289843"/>
                <a:gd name="connsiteY39" fmla="*/ 1235696 h 3949091"/>
                <a:gd name="connsiteX40" fmla="*/ 803726 w 3289843"/>
                <a:gd name="connsiteY40" fmla="*/ 1244774 h 3949091"/>
                <a:gd name="connsiteX41" fmla="*/ 734170 w 3289843"/>
                <a:gd name="connsiteY41" fmla="*/ 1188875 h 3949091"/>
                <a:gd name="connsiteX42" fmla="*/ 704530 w 3289843"/>
                <a:gd name="connsiteY42" fmla="*/ 1167019 h 3949091"/>
                <a:gd name="connsiteX43" fmla="*/ 656395 w 3289843"/>
                <a:gd name="connsiteY43" fmla="*/ 1149235 h 3949091"/>
                <a:gd name="connsiteX44" fmla="*/ 350058 w 3289843"/>
                <a:gd name="connsiteY44" fmla="*/ 619278 h 3949091"/>
                <a:gd name="connsiteX45" fmla="*/ 377363 w 3289843"/>
                <a:gd name="connsiteY45" fmla="*/ 572581 h 3949091"/>
                <a:gd name="connsiteX46" fmla="*/ 377519 w 3289843"/>
                <a:gd name="connsiteY46" fmla="*/ 573421 h 3949091"/>
                <a:gd name="connsiteX47" fmla="*/ 379200 w 3289843"/>
                <a:gd name="connsiteY47" fmla="*/ 569006 h 3949091"/>
                <a:gd name="connsiteX48" fmla="*/ 381566 w 3289843"/>
                <a:gd name="connsiteY48" fmla="*/ 569037 h 3949091"/>
                <a:gd name="connsiteX49" fmla="*/ 379262 w 3289843"/>
                <a:gd name="connsiteY49" fmla="*/ 568850 h 3949091"/>
                <a:gd name="connsiteX50" fmla="*/ 393273 w 3289843"/>
                <a:gd name="connsiteY50" fmla="*/ 522620 h 3949091"/>
                <a:gd name="connsiteX51" fmla="*/ 414570 w 3289843"/>
                <a:gd name="connsiteY51" fmla="*/ 354113 h 3949091"/>
                <a:gd name="connsiteX52" fmla="*/ 354199 w 3289843"/>
                <a:gd name="connsiteY52" fmla="*/ 390613 h 3949091"/>
                <a:gd name="connsiteX53" fmla="*/ 337977 w 3289843"/>
                <a:gd name="connsiteY53" fmla="*/ 420863 h 3949091"/>
                <a:gd name="connsiteX54" fmla="*/ 241241 w 3289843"/>
                <a:gd name="connsiteY54" fmla="*/ 296068 h 3949091"/>
                <a:gd name="connsiteX55" fmla="*/ 239498 w 3289843"/>
                <a:gd name="connsiteY55" fmla="*/ 410106 h 3949091"/>
                <a:gd name="connsiteX56" fmla="*/ 139399 w 3289843"/>
                <a:gd name="connsiteY56" fmla="*/ 315904 h 3949091"/>
                <a:gd name="connsiteX57" fmla="*/ 153409 w 3289843"/>
                <a:gd name="connsiteY57" fmla="*/ 430905 h 3949091"/>
                <a:gd name="connsiteX58" fmla="*/ 63803 w 3289843"/>
                <a:gd name="connsiteY58" fmla="*/ 355294 h 3949091"/>
                <a:gd name="connsiteX59" fmla="*/ 83573 w 3289843"/>
                <a:gd name="connsiteY59" fmla="*/ 464731 h 3949091"/>
                <a:gd name="connsiteX60" fmla="*/ 31952 w 3289843"/>
                <a:gd name="connsiteY60" fmla="*/ 390799 h 3949091"/>
                <a:gd name="connsiteX61" fmla="*/ 7 w 3289843"/>
                <a:gd name="connsiteY61" fmla="*/ 428542 h 3949091"/>
                <a:gd name="connsiteX62" fmla="*/ 30239 w 3289843"/>
                <a:gd name="connsiteY62" fmla="*/ 569503 h 3949091"/>
                <a:gd name="connsiteX63" fmla="*/ 54058 w 3289843"/>
                <a:gd name="connsiteY63" fmla="*/ 637279 h 3949091"/>
                <a:gd name="connsiteX64" fmla="*/ 99421 w 3289843"/>
                <a:gd name="connsiteY64" fmla="*/ 694018 h 3949091"/>
                <a:gd name="connsiteX65" fmla="*/ 255065 w 3289843"/>
                <a:gd name="connsiteY65" fmla="*/ 1318550 h 3949091"/>
                <a:gd name="connsiteX66" fmla="*/ 240618 w 3289843"/>
                <a:gd name="connsiteY66" fmla="*/ 1396306 h 3949091"/>
                <a:gd name="connsiteX67" fmla="*/ 728410 w 3289843"/>
                <a:gd name="connsiteY67" fmla="*/ 1932948 h 3949091"/>
                <a:gd name="connsiteX68" fmla="*/ 736786 w 3289843"/>
                <a:gd name="connsiteY68" fmla="*/ 1933818 h 3949091"/>
                <a:gd name="connsiteX69" fmla="*/ 739339 w 3289843"/>
                <a:gd name="connsiteY69" fmla="*/ 1933756 h 3949091"/>
                <a:gd name="connsiteX70" fmla="*/ 763064 w 3289843"/>
                <a:gd name="connsiteY70" fmla="*/ 1932326 h 3949091"/>
                <a:gd name="connsiteX71" fmla="*/ 755373 w 3289843"/>
                <a:gd name="connsiteY71" fmla="*/ 1954804 h 3949091"/>
                <a:gd name="connsiteX72" fmla="*/ 686160 w 3289843"/>
                <a:gd name="connsiteY72" fmla="*/ 2156452 h 3949091"/>
                <a:gd name="connsiteX73" fmla="*/ 683109 w 3289843"/>
                <a:gd name="connsiteY73" fmla="*/ 2165095 h 3949091"/>
                <a:gd name="connsiteX74" fmla="*/ 673550 w 3289843"/>
                <a:gd name="connsiteY74" fmla="*/ 2192392 h 3949091"/>
                <a:gd name="connsiteX75" fmla="*/ 672212 w 3289843"/>
                <a:gd name="connsiteY75" fmla="*/ 2191086 h 3949091"/>
                <a:gd name="connsiteX76" fmla="*/ 592381 w 3289843"/>
                <a:gd name="connsiteY76" fmla="*/ 2380299 h 3949091"/>
                <a:gd name="connsiteX77" fmla="*/ 565387 w 3289843"/>
                <a:gd name="connsiteY77" fmla="*/ 2450189 h 3949091"/>
                <a:gd name="connsiteX78" fmla="*/ 363290 w 3289843"/>
                <a:gd name="connsiteY78" fmla="*/ 2856191 h 3949091"/>
                <a:gd name="connsiteX79" fmla="*/ 291524 w 3289843"/>
                <a:gd name="connsiteY79" fmla="*/ 2938486 h 3949091"/>
                <a:gd name="connsiteX80" fmla="*/ 174394 w 3289843"/>
                <a:gd name="connsiteY80" fmla="*/ 3222553 h 3949091"/>
                <a:gd name="connsiteX81" fmla="*/ 401773 w 3289843"/>
                <a:gd name="connsiteY81" fmla="*/ 3502890 h 3949091"/>
                <a:gd name="connsiteX82" fmla="*/ 630895 w 3289843"/>
                <a:gd name="connsiteY82" fmla="*/ 3615591 h 3949091"/>
                <a:gd name="connsiteX83" fmla="*/ 638679 w 3289843"/>
                <a:gd name="connsiteY83" fmla="*/ 3617612 h 3949091"/>
                <a:gd name="connsiteX84" fmla="*/ 641668 w 3289843"/>
                <a:gd name="connsiteY84" fmla="*/ 3625042 h 3949091"/>
                <a:gd name="connsiteX85" fmla="*/ 862789 w 3289843"/>
                <a:gd name="connsiteY85" fmla="*/ 3851127 h 3949091"/>
                <a:gd name="connsiteX86" fmla="*/ 1049972 w 3289843"/>
                <a:gd name="connsiteY86" fmla="*/ 3880321 h 3949091"/>
                <a:gd name="connsiteX87" fmla="*/ 1289774 w 3289843"/>
                <a:gd name="connsiteY87" fmla="*/ 3841054 h 3949091"/>
                <a:gd name="connsiteX88" fmla="*/ 1424869 w 3289843"/>
                <a:gd name="connsiteY88" fmla="*/ 3811177 h 3949091"/>
                <a:gd name="connsiteX89" fmla="*/ 1440187 w 3289843"/>
                <a:gd name="connsiteY89" fmla="*/ 3809591 h 3949091"/>
                <a:gd name="connsiteX90" fmla="*/ 1443612 w 3289843"/>
                <a:gd name="connsiteY90" fmla="*/ 3828712 h 3949091"/>
                <a:gd name="connsiteX91" fmla="*/ 1447068 w 3289843"/>
                <a:gd name="connsiteY91" fmla="*/ 3829147 h 3949091"/>
                <a:gd name="connsiteX92" fmla="*/ 1466683 w 3289843"/>
                <a:gd name="connsiteY92" fmla="*/ 3824297 h 3949091"/>
                <a:gd name="connsiteX93" fmla="*/ 1480133 w 3289843"/>
                <a:gd name="connsiteY93" fmla="*/ 3820753 h 3949091"/>
                <a:gd name="connsiteX94" fmla="*/ 1480632 w 3289843"/>
                <a:gd name="connsiteY94" fmla="*/ 3820659 h 3949091"/>
                <a:gd name="connsiteX95" fmla="*/ 1482064 w 3289843"/>
                <a:gd name="connsiteY95" fmla="*/ 3820659 h 3949091"/>
                <a:gd name="connsiteX96" fmla="*/ 1500620 w 3289843"/>
                <a:gd name="connsiteY96" fmla="*/ 3834681 h 3949091"/>
                <a:gd name="connsiteX97" fmla="*/ 1626686 w 3289843"/>
                <a:gd name="connsiteY97" fmla="*/ 3949091 h 3949091"/>
                <a:gd name="connsiteX98" fmla="*/ 1627589 w 3289843"/>
                <a:gd name="connsiteY98" fmla="*/ 3949091 h 3949091"/>
                <a:gd name="connsiteX99" fmla="*/ 1661775 w 3289843"/>
                <a:gd name="connsiteY99" fmla="*/ 3903918 h 3949091"/>
                <a:gd name="connsiteX100" fmla="*/ 1659471 w 3289843"/>
                <a:gd name="connsiteY100" fmla="*/ 3805550 h 3949091"/>
                <a:gd name="connsiteX101" fmla="*/ 1658942 w 3289843"/>
                <a:gd name="connsiteY101" fmla="*/ 3798368 h 3949091"/>
                <a:gd name="connsiteX102" fmla="*/ 1848523 w 3289843"/>
                <a:gd name="connsiteY102" fmla="*/ 3815374 h 3949091"/>
                <a:gd name="connsiteX103" fmla="*/ 2370843 w 3289843"/>
                <a:gd name="connsiteY103" fmla="*/ 3472920 h 3949091"/>
                <a:gd name="connsiteX104" fmla="*/ 2371092 w 3289843"/>
                <a:gd name="connsiteY104" fmla="*/ 3472578 h 3949091"/>
                <a:gd name="connsiteX105" fmla="*/ 2378253 w 3289843"/>
                <a:gd name="connsiteY105" fmla="*/ 3478702 h 3949091"/>
                <a:gd name="connsiteX106" fmla="*/ 2426295 w 3289843"/>
                <a:gd name="connsiteY106" fmla="*/ 3498040 h 3949091"/>
                <a:gd name="connsiteX107" fmla="*/ 2505751 w 3289843"/>
                <a:gd name="connsiteY107" fmla="*/ 3522104 h 3949091"/>
                <a:gd name="connsiteX108" fmla="*/ 2562105 w 3289843"/>
                <a:gd name="connsiteY108" fmla="*/ 3528197 h 3949091"/>
                <a:gd name="connsiteX109" fmla="*/ 2576334 w 3289843"/>
                <a:gd name="connsiteY109" fmla="*/ 3458681 h 3949091"/>
                <a:gd name="connsiteX110" fmla="*/ 2460792 w 3289843"/>
                <a:gd name="connsiteY110" fmla="*/ 3250099 h 3949091"/>
                <a:gd name="connsiteX111" fmla="*/ 2474523 w 3289843"/>
                <a:gd name="connsiteY111" fmla="*/ 3240648 h 3949091"/>
                <a:gd name="connsiteX112" fmla="*/ 2407832 w 3289843"/>
                <a:gd name="connsiteY112" fmla="*/ 3124310 h 3949091"/>
                <a:gd name="connsiteX113" fmla="*/ 2366609 w 3289843"/>
                <a:gd name="connsiteY113" fmla="*/ 3143678 h 3949091"/>
                <a:gd name="connsiteX114" fmla="*/ 2350076 w 3289843"/>
                <a:gd name="connsiteY114" fmla="*/ 3143834 h 3949091"/>
                <a:gd name="connsiteX115" fmla="*/ 2234316 w 3289843"/>
                <a:gd name="connsiteY115" fmla="*/ 3218823 h 3949091"/>
                <a:gd name="connsiteX116" fmla="*/ 2234098 w 3289843"/>
                <a:gd name="connsiteY116" fmla="*/ 3218885 h 3949091"/>
                <a:gd name="connsiteX117" fmla="*/ 2045171 w 3289843"/>
                <a:gd name="connsiteY117" fmla="*/ 3279883 h 3949091"/>
                <a:gd name="connsiteX118" fmla="*/ 2040158 w 3289843"/>
                <a:gd name="connsiteY118" fmla="*/ 3264898 h 3949091"/>
                <a:gd name="connsiteX119" fmla="*/ 2037886 w 3289843"/>
                <a:gd name="connsiteY119" fmla="*/ 3266017 h 3949091"/>
                <a:gd name="connsiteX120" fmla="*/ 2040688 w 3289843"/>
                <a:gd name="connsiteY120" fmla="*/ 2209865 h 3949091"/>
                <a:gd name="connsiteX121" fmla="*/ 2032281 w 3289843"/>
                <a:gd name="connsiteY121" fmla="*/ 2197833 h 3949091"/>
                <a:gd name="connsiteX122" fmla="*/ 2024653 w 3289843"/>
                <a:gd name="connsiteY122" fmla="*/ 2182785 h 3949091"/>
                <a:gd name="connsiteX123" fmla="*/ 2009428 w 3289843"/>
                <a:gd name="connsiteY123" fmla="*/ 2012506 h 3949091"/>
                <a:gd name="connsiteX124" fmla="*/ 2007124 w 3289843"/>
                <a:gd name="connsiteY124" fmla="*/ 1986267 h 3949091"/>
                <a:gd name="connsiteX125" fmla="*/ 2031441 w 3289843"/>
                <a:gd name="connsiteY125" fmla="*/ 1996402 h 3949091"/>
                <a:gd name="connsiteX126" fmla="*/ 2226688 w 3289843"/>
                <a:gd name="connsiteY126" fmla="*/ 2059794 h 3949091"/>
                <a:gd name="connsiteX127" fmla="*/ 2260563 w 3289843"/>
                <a:gd name="connsiteY127" fmla="*/ 2066136 h 3949091"/>
                <a:gd name="connsiteX128" fmla="*/ 2275259 w 3289843"/>
                <a:gd name="connsiteY128" fmla="*/ 2067815 h 3949091"/>
                <a:gd name="connsiteX129" fmla="*/ 2335131 w 3289843"/>
                <a:gd name="connsiteY129" fmla="*/ 2051773 h 3949091"/>
                <a:gd name="connsiteX130" fmla="*/ 2533025 w 3289843"/>
                <a:gd name="connsiteY130" fmla="*/ 2110968 h 3949091"/>
                <a:gd name="connsiteX131" fmla="*/ 2964712 w 3289843"/>
                <a:gd name="connsiteY131" fmla="*/ 2012413 h 3949091"/>
                <a:gd name="connsiteX132" fmla="*/ 2982739 w 3289843"/>
                <a:gd name="connsiteY132" fmla="*/ 2020870 h 3949091"/>
                <a:gd name="connsiteX133" fmla="*/ 3055253 w 3289843"/>
                <a:gd name="connsiteY133" fmla="*/ 2026310 h 3949091"/>
                <a:gd name="connsiteX134" fmla="*/ 3124777 w 3289843"/>
                <a:gd name="connsiteY134" fmla="*/ 2007719 h 3949091"/>
                <a:gd name="connsiteX135" fmla="*/ 3258346 w 3289843"/>
                <a:gd name="connsiteY135" fmla="*/ 1953125 h 3949091"/>
                <a:gd name="connsiteX136" fmla="*/ 3271547 w 3289843"/>
                <a:gd name="connsiteY136" fmla="*/ 1905495 h 3949091"/>
                <a:gd name="connsiteX137" fmla="*/ 3181318 w 3289843"/>
                <a:gd name="connsiteY137" fmla="*/ 1904625 h 3949091"/>
                <a:gd name="connsiteX138" fmla="*/ 3282943 w 3289843"/>
                <a:gd name="connsiteY138" fmla="*/ 1859234 h 39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289843" h="3949091">
                  <a:moveTo>
                    <a:pt x="3282943" y="1859234"/>
                  </a:moveTo>
                  <a:cubicBezTo>
                    <a:pt x="3320305" y="1810236"/>
                    <a:pt x="3194955" y="1820371"/>
                    <a:pt x="3169860" y="1827957"/>
                  </a:cubicBezTo>
                  <a:cubicBezTo>
                    <a:pt x="3194706" y="1816330"/>
                    <a:pt x="3261709" y="1802619"/>
                    <a:pt x="3272886" y="1774669"/>
                  </a:cubicBezTo>
                  <a:cubicBezTo>
                    <a:pt x="3295926" y="1719671"/>
                    <a:pt x="3165377" y="1741901"/>
                    <a:pt x="3138507" y="1745258"/>
                  </a:cubicBezTo>
                  <a:cubicBezTo>
                    <a:pt x="3159306" y="1739444"/>
                    <a:pt x="3262985" y="1719050"/>
                    <a:pt x="3231850" y="1679503"/>
                  </a:cubicBezTo>
                  <a:cubicBezTo>
                    <a:pt x="3205417" y="1646206"/>
                    <a:pt x="3108992" y="1660756"/>
                    <a:pt x="3074058" y="1670145"/>
                  </a:cubicBezTo>
                  <a:cubicBezTo>
                    <a:pt x="3076331" y="1669523"/>
                    <a:pt x="3088318" y="1644123"/>
                    <a:pt x="3089937" y="1639677"/>
                  </a:cubicBezTo>
                  <a:cubicBezTo>
                    <a:pt x="3098935" y="1615178"/>
                    <a:pt x="3102951" y="1581664"/>
                    <a:pt x="3086045" y="1569352"/>
                  </a:cubicBezTo>
                  <a:cubicBezTo>
                    <a:pt x="3039685" y="1535589"/>
                    <a:pt x="2975267" y="1655564"/>
                    <a:pt x="2958734" y="1681928"/>
                  </a:cubicBezTo>
                  <a:cubicBezTo>
                    <a:pt x="2944412" y="1697722"/>
                    <a:pt x="2933328" y="1712676"/>
                    <a:pt x="2928409" y="1719547"/>
                  </a:cubicBezTo>
                  <a:lnTo>
                    <a:pt x="2926945" y="1717744"/>
                  </a:lnTo>
                  <a:lnTo>
                    <a:pt x="2928315" y="1719702"/>
                  </a:lnTo>
                  <a:cubicBezTo>
                    <a:pt x="2926572" y="1722127"/>
                    <a:pt x="2925606" y="1723558"/>
                    <a:pt x="2925606" y="1723558"/>
                  </a:cubicBezTo>
                  <a:lnTo>
                    <a:pt x="2926385" y="1723247"/>
                  </a:lnTo>
                  <a:cubicBezTo>
                    <a:pt x="2917107" y="1733475"/>
                    <a:pt x="2910350" y="1747683"/>
                    <a:pt x="2905524" y="1763508"/>
                  </a:cubicBezTo>
                  <a:cubicBezTo>
                    <a:pt x="2904902" y="1763446"/>
                    <a:pt x="2709467" y="1747341"/>
                    <a:pt x="2597132" y="1723216"/>
                  </a:cubicBezTo>
                  <a:cubicBezTo>
                    <a:pt x="2595794" y="1707266"/>
                    <a:pt x="2592151" y="1691628"/>
                    <a:pt x="2586142" y="1676736"/>
                  </a:cubicBezTo>
                  <a:lnTo>
                    <a:pt x="2581907" y="1666290"/>
                  </a:lnTo>
                  <a:lnTo>
                    <a:pt x="2590407" y="1658829"/>
                  </a:lnTo>
                  <a:cubicBezTo>
                    <a:pt x="2662516" y="1595592"/>
                    <a:pt x="2745397" y="1490881"/>
                    <a:pt x="2730826" y="1351226"/>
                  </a:cubicBezTo>
                  <a:cubicBezTo>
                    <a:pt x="2716037" y="1220960"/>
                    <a:pt x="2633156" y="1170065"/>
                    <a:pt x="2537197" y="1111119"/>
                  </a:cubicBezTo>
                  <a:cubicBezTo>
                    <a:pt x="2490931" y="1082703"/>
                    <a:pt x="2443076" y="1053323"/>
                    <a:pt x="2401169" y="1013031"/>
                  </a:cubicBezTo>
                  <a:cubicBezTo>
                    <a:pt x="2242660" y="859696"/>
                    <a:pt x="2142219" y="647072"/>
                    <a:pt x="2072290" y="478690"/>
                  </a:cubicBezTo>
                  <a:cubicBezTo>
                    <a:pt x="2066903" y="464948"/>
                    <a:pt x="2061704" y="451082"/>
                    <a:pt x="2056473" y="437185"/>
                  </a:cubicBezTo>
                  <a:cubicBezTo>
                    <a:pt x="2022100" y="345999"/>
                    <a:pt x="1986606" y="251672"/>
                    <a:pt x="1901795" y="193938"/>
                  </a:cubicBezTo>
                  <a:cubicBezTo>
                    <a:pt x="1831865" y="147366"/>
                    <a:pt x="1724045" y="100389"/>
                    <a:pt x="1640852" y="100389"/>
                  </a:cubicBezTo>
                  <a:cubicBezTo>
                    <a:pt x="1616816" y="100389"/>
                    <a:pt x="1595613" y="104244"/>
                    <a:pt x="1577866" y="111830"/>
                  </a:cubicBezTo>
                  <a:lnTo>
                    <a:pt x="1570020" y="115188"/>
                  </a:lnTo>
                  <a:lnTo>
                    <a:pt x="1562890" y="110555"/>
                  </a:lnTo>
                  <a:cubicBezTo>
                    <a:pt x="1453171" y="39266"/>
                    <a:pt x="1314651" y="0"/>
                    <a:pt x="1172831" y="0"/>
                  </a:cubicBezTo>
                  <a:cubicBezTo>
                    <a:pt x="868829" y="0"/>
                    <a:pt x="561060" y="178362"/>
                    <a:pt x="561060" y="519262"/>
                  </a:cubicBezTo>
                  <a:cubicBezTo>
                    <a:pt x="561060" y="602676"/>
                    <a:pt x="575226" y="796708"/>
                    <a:pt x="706616" y="796708"/>
                  </a:cubicBezTo>
                  <a:cubicBezTo>
                    <a:pt x="712345" y="796708"/>
                    <a:pt x="718323" y="796366"/>
                    <a:pt x="724487" y="795620"/>
                  </a:cubicBezTo>
                  <a:cubicBezTo>
                    <a:pt x="729064" y="795122"/>
                    <a:pt x="733516" y="794376"/>
                    <a:pt x="737751" y="793412"/>
                  </a:cubicBezTo>
                  <a:lnTo>
                    <a:pt x="752789" y="790023"/>
                  </a:lnTo>
                  <a:lnTo>
                    <a:pt x="756681" y="804947"/>
                  </a:lnTo>
                  <a:cubicBezTo>
                    <a:pt x="766021" y="840824"/>
                    <a:pt x="778756" y="877790"/>
                    <a:pt x="794261" y="915067"/>
                  </a:cubicBezTo>
                  <a:cubicBezTo>
                    <a:pt x="790089" y="943234"/>
                    <a:pt x="778226" y="970127"/>
                    <a:pt x="772996" y="998232"/>
                  </a:cubicBezTo>
                  <a:cubicBezTo>
                    <a:pt x="765617" y="1037716"/>
                    <a:pt x="769602" y="1078257"/>
                    <a:pt x="776825" y="1117306"/>
                  </a:cubicBezTo>
                  <a:cubicBezTo>
                    <a:pt x="784702" y="1159930"/>
                    <a:pt x="797374" y="1199290"/>
                    <a:pt x="815962" y="1235696"/>
                  </a:cubicBezTo>
                  <a:lnTo>
                    <a:pt x="803726" y="1244774"/>
                  </a:lnTo>
                  <a:cubicBezTo>
                    <a:pt x="771252" y="1214182"/>
                    <a:pt x="751544" y="1200751"/>
                    <a:pt x="734170" y="1188875"/>
                  </a:cubicBezTo>
                  <a:cubicBezTo>
                    <a:pt x="724207" y="1182066"/>
                    <a:pt x="714804" y="1175662"/>
                    <a:pt x="704530" y="1167019"/>
                  </a:cubicBezTo>
                  <a:cubicBezTo>
                    <a:pt x="693882" y="1158096"/>
                    <a:pt x="677691" y="1152158"/>
                    <a:pt x="656395" y="1149235"/>
                  </a:cubicBezTo>
                  <a:cubicBezTo>
                    <a:pt x="546582" y="976842"/>
                    <a:pt x="419800" y="767950"/>
                    <a:pt x="350058" y="619278"/>
                  </a:cubicBezTo>
                  <a:cubicBezTo>
                    <a:pt x="363259" y="604479"/>
                    <a:pt x="373565" y="588406"/>
                    <a:pt x="377363" y="572581"/>
                  </a:cubicBezTo>
                  <a:lnTo>
                    <a:pt x="377519" y="573421"/>
                  </a:lnTo>
                  <a:cubicBezTo>
                    <a:pt x="377519" y="573421"/>
                    <a:pt x="378173" y="571835"/>
                    <a:pt x="379200" y="569006"/>
                  </a:cubicBezTo>
                  <a:lnTo>
                    <a:pt x="381566" y="569037"/>
                  </a:lnTo>
                  <a:lnTo>
                    <a:pt x="379262" y="568850"/>
                  </a:lnTo>
                  <a:cubicBezTo>
                    <a:pt x="382189" y="560923"/>
                    <a:pt x="388292" y="543326"/>
                    <a:pt x="393273" y="522620"/>
                  </a:cubicBezTo>
                  <a:cubicBezTo>
                    <a:pt x="405727" y="494079"/>
                    <a:pt x="468620" y="373327"/>
                    <a:pt x="414570" y="354113"/>
                  </a:cubicBezTo>
                  <a:cubicBezTo>
                    <a:pt x="394830" y="347149"/>
                    <a:pt x="369393" y="369347"/>
                    <a:pt x="354199" y="390613"/>
                  </a:cubicBezTo>
                  <a:cubicBezTo>
                    <a:pt x="351459" y="394437"/>
                    <a:pt x="337199" y="418687"/>
                    <a:pt x="337977" y="420863"/>
                  </a:cubicBezTo>
                  <a:cubicBezTo>
                    <a:pt x="326053" y="386788"/>
                    <a:pt x="283678" y="299053"/>
                    <a:pt x="241241" y="296068"/>
                  </a:cubicBezTo>
                  <a:cubicBezTo>
                    <a:pt x="190958" y="292711"/>
                    <a:pt x="232554" y="389649"/>
                    <a:pt x="239498" y="410106"/>
                  </a:cubicBezTo>
                  <a:cubicBezTo>
                    <a:pt x="227137" y="386073"/>
                    <a:pt x="171872" y="265880"/>
                    <a:pt x="139399" y="315904"/>
                  </a:cubicBezTo>
                  <a:cubicBezTo>
                    <a:pt x="122586" y="340900"/>
                    <a:pt x="149019" y="403857"/>
                    <a:pt x="153409" y="430905"/>
                  </a:cubicBezTo>
                  <a:cubicBezTo>
                    <a:pt x="145563" y="405940"/>
                    <a:pt x="83200" y="296846"/>
                    <a:pt x="63803" y="355294"/>
                  </a:cubicBezTo>
                  <a:cubicBezTo>
                    <a:pt x="54711" y="382871"/>
                    <a:pt x="73517" y="438522"/>
                    <a:pt x="83573" y="464731"/>
                  </a:cubicBezTo>
                  <a:cubicBezTo>
                    <a:pt x="68816" y="443932"/>
                    <a:pt x="57233" y="401991"/>
                    <a:pt x="31952" y="390799"/>
                  </a:cubicBezTo>
                  <a:cubicBezTo>
                    <a:pt x="4397" y="380633"/>
                    <a:pt x="-211" y="408396"/>
                    <a:pt x="7" y="428542"/>
                  </a:cubicBezTo>
                  <a:cubicBezTo>
                    <a:pt x="536" y="477509"/>
                    <a:pt x="17038" y="523086"/>
                    <a:pt x="30239" y="569503"/>
                  </a:cubicBezTo>
                  <a:cubicBezTo>
                    <a:pt x="36964" y="593132"/>
                    <a:pt x="42008" y="615547"/>
                    <a:pt x="54058" y="637279"/>
                  </a:cubicBezTo>
                  <a:cubicBezTo>
                    <a:pt x="65764" y="658451"/>
                    <a:pt x="80927" y="678318"/>
                    <a:pt x="99421" y="694018"/>
                  </a:cubicBezTo>
                  <a:cubicBezTo>
                    <a:pt x="90423" y="895698"/>
                    <a:pt x="151541" y="1122405"/>
                    <a:pt x="255065" y="1318550"/>
                  </a:cubicBezTo>
                  <a:cubicBezTo>
                    <a:pt x="243825" y="1343080"/>
                    <a:pt x="238968" y="1369196"/>
                    <a:pt x="240618" y="1396306"/>
                  </a:cubicBezTo>
                  <a:cubicBezTo>
                    <a:pt x="269574" y="1502789"/>
                    <a:pt x="587929" y="1902977"/>
                    <a:pt x="728410" y="1932948"/>
                  </a:cubicBezTo>
                  <a:cubicBezTo>
                    <a:pt x="731181" y="1933538"/>
                    <a:pt x="733921" y="1933818"/>
                    <a:pt x="736786" y="1933818"/>
                  </a:cubicBezTo>
                  <a:cubicBezTo>
                    <a:pt x="737626" y="1933818"/>
                    <a:pt x="738467" y="1933818"/>
                    <a:pt x="739339" y="1933756"/>
                  </a:cubicBezTo>
                  <a:lnTo>
                    <a:pt x="763064" y="1932326"/>
                  </a:lnTo>
                  <a:lnTo>
                    <a:pt x="755373" y="1954804"/>
                  </a:lnTo>
                  <a:cubicBezTo>
                    <a:pt x="736443" y="2009957"/>
                    <a:pt x="711193" y="2083516"/>
                    <a:pt x="686160" y="2156452"/>
                  </a:cubicBezTo>
                  <a:cubicBezTo>
                    <a:pt x="685070" y="2159406"/>
                    <a:pt x="684105" y="2162235"/>
                    <a:pt x="683109" y="2165095"/>
                  </a:cubicBezTo>
                  <a:lnTo>
                    <a:pt x="673550" y="2192392"/>
                  </a:lnTo>
                  <a:lnTo>
                    <a:pt x="672212" y="2191086"/>
                  </a:lnTo>
                  <a:cubicBezTo>
                    <a:pt x="645093" y="2254510"/>
                    <a:pt x="596429" y="2368858"/>
                    <a:pt x="592381" y="2380299"/>
                  </a:cubicBezTo>
                  <a:cubicBezTo>
                    <a:pt x="583228" y="2403554"/>
                    <a:pt x="574292" y="2426903"/>
                    <a:pt x="565387" y="2450189"/>
                  </a:cubicBezTo>
                  <a:cubicBezTo>
                    <a:pt x="512178" y="2589005"/>
                    <a:pt x="457162" y="2732547"/>
                    <a:pt x="363290" y="2856191"/>
                  </a:cubicBezTo>
                  <a:cubicBezTo>
                    <a:pt x="341683" y="2884607"/>
                    <a:pt x="316183" y="2911997"/>
                    <a:pt x="291524" y="2938486"/>
                  </a:cubicBezTo>
                  <a:cubicBezTo>
                    <a:pt x="212410" y="3023485"/>
                    <a:pt x="137686" y="3103759"/>
                    <a:pt x="174394" y="3222553"/>
                  </a:cubicBezTo>
                  <a:cubicBezTo>
                    <a:pt x="211196" y="3341752"/>
                    <a:pt x="309987" y="3431135"/>
                    <a:pt x="401773" y="3502890"/>
                  </a:cubicBezTo>
                  <a:cubicBezTo>
                    <a:pt x="469274" y="3555650"/>
                    <a:pt x="546364" y="3593548"/>
                    <a:pt x="630895" y="3615591"/>
                  </a:cubicBezTo>
                  <a:lnTo>
                    <a:pt x="638679" y="3617612"/>
                  </a:lnTo>
                  <a:lnTo>
                    <a:pt x="641668" y="3625042"/>
                  </a:lnTo>
                  <a:cubicBezTo>
                    <a:pt x="690052" y="3744925"/>
                    <a:pt x="764433" y="3821001"/>
                    <a:pt x="862789" y="3851127"/>
                  </a:cubicBezTo>
                  <a:cubicBezTo>
                    <a:pt x="926896" y="3870776"/>
                    <a:pt x="988138" y="3880321"/>
                    <a:pt x="1049972" y="3880321"/>
                  </a:cubicBezTo>
                  <a:cubicBezTo>
                    <a:pt x="1139236" y="3880321"/>
                    <a:pt x="1215766" y="3860361"/>
                    <a:pt x="1289774" y="3841054"/>
                  </a:cubicBezTo>
                  <a:cubicBezTo>
                    <a:pt x="1335854" y="3829022"/>
                    <a:pt x="1379412" y="3817675"/>
                    <a:pt x="1424869" y="3811177"/>
                  </a:cubicBezTo>
                  <a:lnTo>
                    <a:pt x="1440187" y="3809591"/>
                  </a:lnTo>
                  <a:cubicBezTo>
                    <a:pt x="1440187" y="3809591"/>
                    <a:pt x="1443394" y="3827375"/>
                    <a:pt x="1443612" y="3828712"/>
                  </a:cubicBezTo>
                  <a:cubicBezTo>
                    <a:pt x="1444453" y="3828960"/>
                    <a:pt x="1445542" y="3829147"/>
                    <a:pt x="1447068" y="3829147"/>
                  </a:cubicBezTo>
                  <a:cubicBezTo>
                    <a:pt x="1453077" y="3829147"/>
                    <a:pt x="1460923" y="3826318"/>
                    <a:pt x="1466683" y="3824297"/>
                  </a:cubicBezTo>
                  <a:cubicBezTo>
                    <a:pt x="1471696" y="3822494"/>
                    <a:pt x="1475743" y="3821032"/>
                    <a:pt x="1480133" y="3820753"/>
                  </a:cubicBezTo>
                  <a:lnTo>
                    <a:pt x="1480632" y="3820659"/>
                  </a:lnTo>
                  <a:lnTo>
                    <a:pt x="1482064" y="3820659"/>
                  </a:lnTo>
                  <a:cubicBezTo>
                    <a:pt x="1490657" y="3820659"/>
                    <a:pt x="1498098" y="3826318"/>
                    <a:pt x="1500620" y="3834681"/>
                  </a:cubicBezTo>
                  <a:cubicBezTo>
                    <a:pt x="1529171" y="3928728"/>
                    <a:pt x="1608565" y="3949091"/>
                    <a:pt x="1626686" y="3949091"/>
                  </a:cubicBezTo>
                  <a:lnTo>
                    <a:pt x="1627589" y="3949091"/>
                  </a:lnTo>
                  <a:cubicBezTo>
                    <a:pt x="1658412" y="3948812"/>
                    <a:pt x="1661495" y="3908799"/>
                    <a:pt x="1661775" y="3903918"/>
                  </a:cubicBezTo>
                  <a:cubicBezTo>
                    <a:pt x="1663425" y="3882186"/>
                    <a:pt x="1662647" y="3849075"/>
                    <a:pt x="1659471" y="3805550"/>
                  </a:cubicBezTo>
                  <a:lnTo>
                    <a:pt x="1658942" y="3798368"/>
                  </a:lnTo>
                  <a:cubicBezTo>
                    <a:pt x="1716448" y="3820846"/>
                    <a:pt x="1780212" y="3830080"/>
                    <a:pt x="1848523" y="3815374"/>
                  </a:cubicBezTo>
                  <a:cubicBezTo>
                    <a:pt x="2132629" y="3754251"/>
                    <a:pt x="2210685" y="3569671"/>
                    <a:pt x="2370843" y="3472920"/>
                  </a:cubicBezTo>
                  <a:cubicBezTo>
                    <a:pt x="2370843" y="3472920"/>
                    <a:pt x="2371061" y="3472640"/>
                    <a:pt x="2371092" y="3472578"/>
                  </a:cubicBezTo>
                  <a:cubicBezTo>
                    <a:pt x="2373085" y="3475003"/>
                    <a:pt x="2375327" y="3477148"/>
                    <a:pt x="2378253" y="3478702"/>
                  </a:cubicBezTo>
                  <a:cubicBezTo>
                    <a:pt x="2385446" y="3482837"/>
                    <a:pt x="2403815" y="3490175"/>
                    <a:pt x="2426295" y="3498040"/>
                  </a:cubicBezTo>
                  <a:cubicBezTo>
                    <a:pt x="2455312" y="3516197"/>
                    <a:pt x="2483739" y="3521575"/>
                    <a:pt x="2505751" y="3522104"/>
                  </a:cubicBezTo>
                  <a:cubicBezTo>
                    <a:pt x="2532465" y="3528695"/>
                    <a:pt x="2554758" y="3532115"/>
                    <a:pt x="2562105" y="3528197"/>
                  </a:cubicBezTo>
                  <a:cubicBezTo>
                    <a:pt x="2592462" y="3512870"/>
                    <a:pt x="2587200" y="3484081"/>
                    <a:pt x="2576334" y="3458681"/>
                  </a:cubicBezTo>
                  <a:cubicBezTo>
                    <a:pt x="2550523" y="3394511"/>
                    <a:pt x="2508273" y="3319398"/>
                    <a:pt x="2460792" y="3250099"/>
                  </a:cubicBezTo>
                  <a:lnTo>
                    <a:pt x="2474523" y="3240648"/>
                  </a:lnTo>
                  <a:cubicBezTo>
                    <a:pt x="2447653" y="3191153"/>
                    <a:pt x="2418729" y="3140134"/>
                    <a:pt x="2407832" y="3124310"/>
                  </a:cubicBezTo>
                  <a:cubicBezTo>
                    <a:pt x="2399581" y="3126890"/>
                    <a:pt x="2383827" y="3134694"/>
                    <a:pt x="2366609" y="3143678"/>
                  </a:cubicBezTo>
                  <a:cubicBezTo>
                    <a:pt x="2361316" y="3142559"/>
                    <a:pt x="2355805" y="3142404"/>
                    <a:pt x="2350076" y="3143834"/>
                  </a:cubicBezTo>
                  <a:cubicBezTo>
                    <a:pt x="2315018" y="3151358"/>
                    <a:pt x="2265545" y="3199889"/>
                    <a:pt x="2234316" y="3218823"/>
                  </a:cubicBezTo>
                  <a:cubicBezTo>
                    <a:pt x="2234285" y="3218854"/>
                    <a:pt x="2234098" y="3218885"/>
                    <a:pt x="2234098" y="3218885"/>
                  </a:cubicBezTo>
                  <a:cubicBezTo>
                    <a:pt x="2170863" y="3240243"/>
                    <a:pt x="2107846" y="3260203"/>
                    <a:pt x="2045171" y="3279883"/>
                  </a:cubicBezTo>
                  <a:lnTo>
                    <a:pt x="2040158" y="3264898"/>
                  </a:lnTo>
                  <a:lnTo>
                    <a:pt x="2037886" y="3266017"/>
                  </a:lnTo>
                  <a:cubicBezTo>
                    <a:pt x="2243377" y="3135253"/>
                    <a:pt x="2208848" y="2600726"/>
                    <a:pt x="2040688" y="2209865"/>
                  </a:cubicBezTo>
                  <a:cubicBezTo>
                    <a:pt x="2039380" y="2207688"/>
                    <a:pt x="2034616" y="2201066"/>
                    <a:pt x="2032281" y="2197833"/>
                  </a:cubicBezTo>
                  <a:cubicBezTo>
                    <a:pt x="2026459" y="2189781"/>
                    <a:pt x="2024809" y="2187542"/>
                    <a:pt x="2024653" y="2182785"/>
                  </a:cubicBezTo>
                  <a:cubicBezTo>
                    <a:pt x="2018956" y="2120046"/>
                    <a:pt x="2013756" y="2061535"/>
                    <a:pt x="2009428" y="2012506"/>
                  </a:cubicBezTo>
                  <a:lnTo>
                    <a:pt x="2007124" y="1986267"/>
                  </a:lnTo>
                  <a:lnTo>
                    <a:pt x="2031441" y="1996402"/>
                  </a:lnTo>
                  <a:cubicBezTo>
                    <a:pt x="2159779" y="2049907"/>
                    <a:pt x="2195335" y="2055162"/>
                    <a:pt x="2226688" y="2059794"/>
                  </a:cubicBezTo>
                  <a:cubicBezTo>
                    <a:pt x="2237430" y="2061380"/>
                    <a:pt x="2247580" y="2062903"/>
                    <a:pt x="2260563" y="2066136"/>
                  </a:cubicBezTo>
                  <a:cubicBezTo>
                    <a:pt x="2265047" y="2067256"/>
                    <a:pt x="2269997" y="2067815"/>
                    <a:pt x="2275259" y="2067815"/>
                  </a:cubicBezTo>
                  <a:cubicBezTo>
                    <a:pt x="2291667" y="2067815"/>
                    <a:pt x="2311780" y="2062406"/>
                    <a:pt x="2335131" y="2051773"/>
                  </a:cubicBezTo>
                  <a:cubicBezTo>
                    <a:pt x="2399674" y="2080375"/>
                    <a:pt x="2467860" y="2098843"/>
                    <a:pt x="2533025" y="2110968"/>
                  </a:cubicBezTo>
                  <a:cubicBezTo>
                    <a:pt x="2632097" y="2129404"/>
                    <a:pt x="2891950" y="2038839"/>
                    <a:pt x="2964712" y="2012413"/>
                  </a:cubicBezTo>
                  <a:cubicBezTo>
                    <a:pt x="2970036" y="2015802"/>
                    <a:pt x="2975921" y="2018693"/>
                    <a:pt x="2982739" y="2020870"/>
                  </a:cubicBezTo>
                  <a:cubicBezTo>
                    <a:pt x="3006153" y="2027274"/>
                    <a:pt x="3031154" y="2028611"/>
                    <a:pt x="3055253" y="2026310"/>
                  </a:cubicBezTo>
                  <a:cubicBezTo>
                    <a:pt x="3080036" y="2023947"/>
                    <a:pt x="3101426" y="2015491"/>
                    <a:pt x="3124777" y="2007719"/>
                  </a:cubicBezTo>
                  <a:cubicBezTo>
                    <a:pt x="3170577" y="1992391"/>
                    <a:pt x="3217559" y="1980297"/>
                    <a:pt x="3258346" y="1953125"/>
                  </a:cubicBezTo>
                  <a:cubicBezTo>
                    <a:pt x="3275128" y="1941932"/>
                    <a:pt x="3295490" y="1922470"/>
                    <a:pt x="3271547" y="1905495"/>
                  </a:cubicBezTo>
                  <a:cubicBezTo>
                    <a:pt x="3248040" y="1890976"/>
                    <a:pt x="3206849" y="1905060"/>
                    <a:pt x="3181318" y="1904625"/>
                  </a:cubicBezTo>
                  <a:cubicBezTo>
                    <a:pt x="3208623" y="1898158"/>
                    <a:pt x="3265258" y="1882240"/>
                    <a:pt x="3282943" y="1859234"/>
                  </a:cubicBezTo>
                </a:path>
              </a:pathLst>
            </a:custGeom>
            <a:solidFill>
              <a:srgbClr val="FABCA4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1A7788E-9CB0-4827-9F39-F49A2E0FFFFA}"/>
                </a:ext>
              </a:extLst>
            </p:cNvPr>
            <p:cNvSpPr/>
            <p:nvPr/>
          </p:nvSpPr>
          <p:spPr>
            <a:xfrm>
              <a:off x="14226991" y="5264353"/>
              <a:ext cx="2449012" cy="2523818"/>
            </a:xfrm>
            <a:custGeom>
              <a:avLst/>
              <a:gdLst>
                <a:gd name="connsiteX0" fmla="*/ 2448699 w 2449012"/>
                <a:gd name="connsiteY0" fmla="*/ 595348 h 2523818"/>
                <a:gd name="connsiteX1" fmla="*/ 2436152 w 2449012"/>
                <a:gd name="connsiteY1" fmla="*/ 539573 h 2523818"/>
                <a:gd name="connsiteX2" fmla="*/ 2424819 w 2449012"/>
                <a:gd name="connsiteY2" fmla="*/ 516318 h 2523818"/>
                <a:gd name="connsiteX3" fmla="*/ 1831511 w 2449012"/>
                <a:gd name="connsiteY3" fmla="*/ 173894 h 2523818"/>
                <a:gd name="connsiteX4" fmla="*/ 1831230 w 2449012"/>
                <a:gd name="connsiteY4" fmla="*/ 173987 h 2523818"/>
                <a:gd name="connsiteX5" fmla="*/ 1666246 w 2449012"/>
                <a:gd name="connsiteY5" fmla="*/ 241763 h 2523818"/>
                <a:gd name="connsiteX6" fmla="*/ 1303741 w 2449012"/>
                <a:gd name="connsiteY6" fmla="*/ 412788 h 2523818"/>
                <a:gd name="connsiteX7" fmla="*/ 1132468 w 2449012"/>
                <a:gd name="connsiteY7" fmla="*/ 410830 h 2523818"/>
                <a:gd name="connsiteX8" fmla="*/ 718902 w 2449012"/>
                <a:gd name="connsiteY8" fmla="*/ 197864 h 2523818"/>
                <a:gd name="connsiteX9" fmla="*/ 649907 w 2449012"/>
                <a:gd name="connsiteY9" fmla="*/ 101983 h 2523818"/>
                <a:gd name="connsiteX10" fmla="*/ 550026 w 2449012"/>
                <a:gd name="connsiteY10" fmla="*/ 23606 h 2523818"/>
                <a:gd name="connsiteX11" fmla="*/ 480688 w 2449012"/>
                <a:gd name="connsiteY11" fmla="*/ 817 h 2523818"/>
                <a:gd name="connsiteX12" fmla="*/ 328002 w 2449012"/>
                <a:gd name="connsiteY12" fmla="*/ 16269 h 2523818"/>
                <a:gd name="connsiteX13" fmla="*/ 81164 w 2449012"/>
                <a:gd name="connsiteY13" fmla="*/ 169915 h 2523818"/>
                <a:gd name="connsiteX14" fmla="*/ 60054 w 2449012"/>
                <a:gd name="connsiteY14" fmla="*/ 267661 h 2523818"/>
                <a:gd name="connsiteX15" fmla="*/ 560331 w 2449012"/>
                <a:gd name="connsiteY15" fmla="*/ 817298 h 2523818"/>
                <a:gd name="connsiteX16" fmla="*/ 575525 w 2449012"/>
                <a:gd name="connsiteY16" fmla="*/ 818448 h 2523818"/>
                <a:gd name="connsiteX17" fmla="*/ 506405 w 2449012"/>
                <a:gd name="connsiteY17" fmla="*/ 1019848 h 2523818"/>
                <a:gd name="connsiteX18" fmla="*/ 427603 w 2449012"/>
                <a:gd name="connsiteY18" fmla="*/ 1249105 h 2523818"/>
                <a:gd name="connsiteX19" fmla="*/ 400609 w 2449012"/>
                <a:gd name="connsiteY19" fmla="*/ 1318995 h 2523818"/>
                <a:gd name="connsiteX20" fmla="*/ 198511 w 2449012"/>
                <a:gd name="connsiteY20" fmla="*/ 1724997 h 2523818"/>
                <a:gd name="connsiteX21" fmla="*/ 126745 w 2449012"/>
                <a:gd name="connsiteY21" fmla="*/ 1807322 h 2523818"/>
                <a:gd name="connsiteX22" fmla="*/ 9615 w 2449012"/>
                <a:gd name="connsiteY22" fmla="*/ 2091359 h 2523818"/>
                <a:gd name="connsiteX23" fmla="*/ 25619 w 2449012"/>
                <a:gd name="connsiteY23" fmla="*/ 2133299 h 2523818"/>
                <a:gd name="connsiteX24" fmla="*/ 21696 w 2449012"/>
                <a:gd name="connsiteY24" fmla="*/ 2160254 h 2523818"/>
                <a:gd name="connsiteX25" fmla="*/ 43677 w 2449012"/>
                <a:gd name="connsiteY25" fmla="*/ 2197717 h 2523818"/>
                <a:gd name="connsiteX26" fmla="*/ 48908 w 2449012"/>
                <a:gd name="connsiteY26" fmla="*/ 2177136 h 2523818"/>
                <a:gd name="connsiteX27" fmla="*/ 236994 w 2449012"/>
                <a:gd name="connsiteY27" fmla="*/ 2371696 h 2523818"/>
                <a:gd name="connsiteX28" fmla="*/ 302907 w 2449012"/>
                <a:gd name="connsiteY28" fmla="*/ 2416807 h 2523818"/>
                <a:gd name="connsiteX29" fmla="*/ 307671 w 2449012"/>
                <a:gd name="connsiteY29" fmla="*/ 2437855 h 2523818"/>
                <a:gd name="connsiteX30" fmla="*/ 337716 w 2449012"/>
                <a:gd name="connsiteY30" fmla="*/ 2453307 h 2523818"/>
                <a:gd name="connsiteX31" fmla="*/ 337405 w 2449012"/>
                <a:gd name="connsiteY31" fmla="*/ 2435803 h 2523818"/>
                <a:gd name="connsiteX32" fmla="*/ 607470 w 2449012"/>
                <a:gd name="connsiteY32" fmla="*/ 2506595 h 2523818"/>
                <a:gd name="connsiteX33" fmla="*/ 611922 w 2449012"/>
                <a:gd name="connsiteY33" fmla="*/ 2522544 h 2523818"/>
                <a:gd name="connsiteX34" fmla="*/ 639258 w 2449012"/>
                <a:gd name="connsiteY34" fmla="*/ 2523818 h 2523818"/>
                <a:gd name="connsiteX35" fmla="*/ 634370 w 2449012"/>
                <a:gd name="connsiteY35" fmla="*/ 2507932 h 2523818"/>
                <a:gd name="connsiteX36" fmla="*/ 664789 w 2449012"/>
                <a:gd name="connsiteY36" fmla="*/ 2508429 h 2523818"/>
                <a:gd name="connsiteX37" fmla="*/ 664820 w 2449012"/>
                <a:gd name="connsiteY37" fmla="*/ 2508429 h 2523818"/>
                <a:gd name="connsiteX38" fmla="*/ 888868 w 2449012"/>
                <a:gd name="connsiteY38" fmla="*/ 2485298 h 2523818"/>
                <a:gd name="connsiteX39" fmla="*/ 890393 w 2449012"/>
                <a:gd name="connsiteY39" fmla="*/ 2501216 h 2523818"/>
                <a:gd name="connsiteX40" fmla="*/ 915986 w 2449012"/>
                <a:gd name="connsiteY40" fmla="*/ 2496117 h 2523818"/>
                <a:gd name="connsiteX41" fmla="*/ 914834 w 2449012"/>
                <a:gd name="connsiteY41" fmla="*/ 2480044 h 2523818"/>
                <a:gd name="connsiteX42" fmla="*/ 1181972 w 2449012"/>
                <a:gd name="connsiteY42" fmla="*/ 2404154 h 2523818"/>
                <a:gd name="connsiteX43" fmla="*/ 1179731 w 2449012"/>
                <a:gd name="connsiteY43" fmla="*/ 2421937 h 2523818"/>
                <a:gd name="connsiteX44" fmla="*/ 1208126 w 2449012"/>
                <a:gd name="connsiteY44" fmla="*/ 2411926 h 2523818"/>
                <a:gd name="connsiteX45" fmla="*/ 1210585 w 2449012"/>
                <a:gd name="connsiteY45" fmla="*/ 2394081 h 2523818"/>
                <a:gd name="connsiteX46" fmla="*/ 1498553 w 2449012"/>
                <a:gd name="connsiteY46" fmla="*/ 2280043 h 2523818"/>
                <a:gd name="connsiteX47" fmla="*/ 1494817 w 2449012"/>
                <a:gd name="connsiteY47" fmla="*/ 2298915 h 2523818"/>
                <a:gd name="connsiteX48" fmla="*/ 1525578 w 2449012"/>
                <a:gd name="connsiteY48" fmla="*/ 2285950 h 2523818"/>
                <a:gd name="connsiteX49" fmla="*/ 1529345 w 2449012"/>
                <a:gd name="connsiteY49" fmla="*/ 2267048 h 2523818"/>
                <a:gd name="connsiteX50" fmla="*/ 1549739 w 2449012"/>
                <a:gd name="connsiteY50" fmla="*/ 2258374 h 2523818"/>
                <a:gd name="connsiteX51" fmla="*/ 1714194 w 2449012"/>
                <a:gd name="connsiteY51" fmla="*/ 2190007 h 2523818"/>
                <a:gd name="connsiteX52" fmla="*/ 1823914 w 2449012"/>
                <a:gd name="connsiteY52" fmla="*/ 2151611 h 2523818"/>
                <a:gd name="connsiteX53" fmla="*/ 1820084 w 2449012"/>
                <a:gd name="connsiteY53" fmla="*/ 2169799 h 2523818"/>
                <a:gd name="connsiteX54" fmla="*/ 1850783 w 2449012"/>
                <a:gd name="connsiteY54" fmla="*/ 2159073 h 2523818"/>
                <a:gd name="connsiteX55" fmla="*/ 1854519 w 2449012"/>
                <a:gd name="connsiteY55" fmla="*/ 2140885 h 2523818"/>
                <a:gd name="connsiteX56" fmla="*/ 1874632 w 2449012"/>
                <a:gd name="connsiteY56" fmla="*/ 2133859 h 2523818"/>
                <a:gd name="connsiteX57" fmla="*/ 1875816 w 2449012"/>
                <a:gd name="connsiteY57" fmla="*/ 1050752 h 2523818"/>
                <a:gd name="connsiteX58" fmla="*/ 1860528 w 2449012"/>
                <a:gd name="connsiteY58" fmla="*/ 879913 h 2523818"/>
                <a:gd name="connsiteX59" fmla="*/ 2091924 w 2449012"/>
                <a:gd name="connsiteY59" fmla="*/ 950394 h 2523818"/>
                <a:gd name="connsiteX60" fmla="*/ 2189905 w 2449012"/>
                <a:gd name="connsiteY60" fmla="*/ 928879 h 2523818"/>
                <a:gd name="connsiteX61" fmla="*/ 2294581 w 2449012"/>
                <a:gd name="connsiteY61" fmla="*/ 859705 h 2523818"/>
                <a:gd name="connsiteX62" fmla="*/ 2448699 w 2449012"/>
                <a:gd name="connsiteY62" fmla="*/ 595348 h 25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49012" h="2523818">
                  <a:moveTo>
                    <a:pt x="2448699" y="595348"/>
                  </a:moveTo>
                  <a:cubicBezTo>
                    <a:pt x="2447610" y="576539"/>
                    <a:pt x="2443531" y="557854"/>
                    <a:pt x="2436152" y="539573"/>
                  </a:cubicBezTo>
                  <a:cubicBezTo>
                    <a:pt x="2432976" y="531738"/>
                    <a:pt x="2429240" y="523966"/>
                    <a:pt x="2424819" y="516318"/>
                  </a:cubicBezTo>
                  <a:cubicBezTo>
                    <a:pt x="2354890" y="433898"/>
                    <a:pt x="1982422" y="136431"/>
                    <a:pt x="1831511" y="173894"/>
                  </a:cubicBezTo>
                  <a:cubicBezTo>
                    <a:pt x="1831417" y="173925"/>
                    <a:pt x="1831324" y="173956"/>
                    <a:pt x="1831230" y="173987"/>
                  </a:cubicBezTo>
                  <a:cubicBezTo>
                    <a:pt x="1829331" y="173987"/>
                    <a:pt x="1706908" y="241608"/>
                    <a:pt x="1666246" y="241763"/>
                  </a:cubicBezTo>
                  <a:cubicBezTo>
                    <a:pt x="1576889" y="332110"/>
                    <a:pt x="1456116" y="393233"/>
                    <a:pt x="1303741" y="412788"/>
                  </a:cubicBezTo>
                  <a:cubicBezTo>
                    <a:pt x="1245426" y="420250"/>
                    <a:pt x="1188044" y="419131"/>
                    <a:pt x="1132468" y="410830"/>
                  </a:cubicBezTo>
                  <a:cubicBezTo>
                    <a:pt x="973119" y="389533"/>
                    <a:pt x="828248" y="308544"/>
                    <a:pt x="718902" y="197864"/>
                  </a:cubicBezTo>
                  <a:cubicBezTo>
                    <a:pt x="689884" y="168516"/>
                    <a:pt x="667249" y="136586"/>
                    <a:pt x="649907" y="101983"/>
                  </a:cubicBezTo>
                  <a:cubicBezTo>
                    <a:pt x="597787" y="52924"/>
                    <a:pt x="576957" y="46239"/>
                    <a:pt x="550026" y="23606"/>
                  </a:cubicBezTo>
                  <a:cubicBezTo>
                    <a:pt x="533524" y="9771"/>
                    <a:pt x="509052" y="2993"/>
                    <a:pt x="480688" y="817"/>
                  </a:cubicBezTo>
                  <a:cubicBezTo>
                    <a:pt x="434421" y="-2758"/>
                    <a:pt x="377693" y="5947"/>
                    <a:pt x="328002" y="16269"/>
                  </a:cubicBezTo>
                  <a:cubicBezTo>
                    <a:pt x="224104" y="37907"/>
                    <a:pt x="123850" y="90573"/>
                    <a:pt x="81164" y="169915"/>
                  </a:cubicBezTo>
                  <a:cubicBezTo>
                    <a:pt x="65534" y="198984"/>
                    <a:pt x="57532" y="231628"/>
                    <a:pt x="60054" y="267661"/>
                  </a:cubicBezTo>
                  <a:cubicBezTo>
                    <a:pt x="86706" y="372341"/>
                    <a:pt x="408206" y="784840"/>
                    <a:pt x="560331" y="817298"/>
                  </a:cubicBezTo>
                  <a:cubicBezTo>
                    <a:pt x="565468" y="818417"/>
                    <a:pt x="570543" y="818728"/>
                    <a:pt x="575525" y="818448"/>
                  </a:cubicBezTo>
                  <a:cubicBezTo>
                    <a:pt x="556595" y="873602"/>
                    <a:pt x="531376" y="947160"/>
                    <a:pt x="506405" y="1019848"/>
                  </a:cubicBezTo>
                  <a:cubicBezTo>
                    <a:pt x="512259" y="1023455"/>
                    <a:pt x="431744" y="1237415"/>
                    <a:pt x="427603" y="1249105"/>
                  </a:cubicBezTo>
                  <a:cubicBezTo>
                    <a:pt x="418449" y="1272360"/>
                    <a:pt x="409544" y="1295708"/>
                    <a:pt x="400609" y="1318995"/>
                  </a:cubicBezTo>
                  <a:cubicBezTo>
                    <a:pt x="347399" y="1457811"/>
                    <a:pt x="292383" y="1601352"/>
                    <a:pt x="198511" y="1724997"/>
                  </a:cubicBezTo>
                  <a:cubicBezTo>
                    <a:pt x="176904" y="1753413"/>
                    <a:pt x="151404" y="1780834"/>
                    <a:pt x="126745" y="1807322"/>
                  </a:cubicBezTo>
                  <a:cubicBezTo>
                    <a:pt x="47631" y="1892291"/>
                    <a:pt x="-27093" y="1972565"/>
                    <a:pt x="9615" y="2091359"/>
                  </a:cubicBezTo>
                  <a:cubicBezTo>
                    <a:pt x="14068" y="2105785"/>
                    <a:pt x="19454" y="2119744"/>
                    <a:pt x="25619" y="2133299"/>
                  </a:cubicBezTo>
                  <a:cubicBezTo>
                    <a:pt x="24591" y="2142409"/>
                    <a:pt x="23346" y="2151425"/>
                    <a:pt x="21696" y="2160254"/>
                  </a:cubicBezTo>
                  <a:cubicBezTo>
                    <a:pt x="28390" y="2173063"/>
                    <a:pt x="35707" y="2185623"/>
                    <a:pt x="43677" y="2197717"/>
                  </a:cubicBezTo>
                  <a:cubicBezTo>
                    <a:pt x="44798" y="2190256"/>
                    <a:pt x="46666" y="2183540"/>
                    <a:pt x="48908" y="2177136"/>
                  </a:cubicBezTo>
                  <a:cubicBezTo>
                    <a:pt x="96544" y="2255109"/>
                    <a:pt x="168684" y="2318284"/>
                    <a:pt x="236994" y="2371696"/>
                  </a:cubicBezTo>
                  <a:cubicBezTo>
                    <a:pt x="258228" y="2388267"/>
                    <a:pt x="280210" y="2403283"/>
                    <a:pt x="302907" y="2416807"/>
                  </a:cubicBezTo>
                  <a:cubicBezTo>
                    <a:pt x="305180" y="2424020"/>
                    <a:pt x="306830" y="2431046"/>
                    <a:pt x="307671" y="2437855"/>
                  </a:cubicBezTo>
                  <a:cubicBezTo>
                    <a:pt x="317572" y="2443358"/>
                    <a:pt x="327597" y="2448270"/>
                    <a:pt x="337716" y="2453307"/>
                  </a:cubicBezTo>
                  <a:cubicBezTo>
                    <a:pt x="336720" y="2447182"/>
                    <a:pt x="336689" y="2441368"/>
                    <a:pt x="337405" y="2435803"/>
                  </a:cubicBezTo>
                  <a:cubicBezTo>
                    <a:pt x="417577" y="2476811"/>
                    <a:pt x="506966" y="2500252"/>
                    <a:pt x="607470" y="2506595"/>
                  </a:cubicBezTo>
                  <a:cubicBezTo>
                    <a:pt x="608808" y="2512098"/>
                    <a:pt x="610272" y="2517476"/>
                    <a:pt x="611922" y="2522544"/>
                  </a:cubicBezTo>
                  <a:cubicBezTo>
                    <a:pt x="621013" y="2523103"/>
                    <a:pt x="630074" y="2523570"/>
                    <a:pt x="639258" y="2523818"/>
                  </a:cubicBezTo>
                  <a:cubicBezTo>
                    <a:pt x="637421" y="2518813"/>
                    <a:pt x="635834" y="2513466"/>
                    <a:pt x="634370" y="2507932"/>
                  </a:cubicBezTo>
                  <a:cubicBezTo>
                    <a:pt x="644396" y="2508242"/>
                    <a:pt x="654515" y="2508429"/>
                    <a:pt x="664789" y="2508429"/>
                  </a:cubicBezTo>
                  <a:cubicBezTo>
                    <a:pt x="664789" y="2508429"/>
                    <a:pt x="664820" y="2508429"/>
                    <a:pt x="664820" y="2508429"/>
                  </a:cubicBezTo>
                  <a:cubicBezTo>
                    <a:pt x="737987" y="2508429"/>
                    <a:pt x="813178" y="2499848"/>
                    <a:pt x="888868" y="2485298"/>
                  </a:cubicBezTo>
                  <a:cubicBezTo>
                    <a:pt x="889272" y="2490801"/>
                    <a:pt x="889771" y="2496180"/>
                    <a:pt x="890393" y="2501216"/>
                  </a:cubicBezTo>
                  <a:cubicBezTo>
                    <a:pt x="898924" y="2499537"/>
                    <a:pt x="907455" y="2497858"/>
                    <a:pt x="915986" y="2496117"/>
                  </a:cubicBezTo>
                  <a:cubicBezTo>
                    <a:pt x="915457" y="2491050"/>
                    <a:pt x="915114" y="2485609"/>
                    <a:pt x="914834" y="2480044"/>
                  </a:cubicBezTo>
                  <a:cubicBezTo>
                    <a:pt x="1004192" y="2461297"/>
                    <a:pt x="1094047" y="2434622"/>
                    <a:pt x="1181972" y="2404154"/>
                  </a:cubicBezTo>
                  <a:cubicBezTo>
                    <a:pt x="1181163" y="2410216"/>
                    <a:pt x="1180416" y="2416185"/>
                    <a:pt x="1179731" y="2421937"/>
                  </a:cubicBezTo>
                  <a:cubicBezTo>
                    <a:pt x="1189227" y="2418673"/>
                    <a:pt x="1198630" y="2415253"/>
                    <a:pt x="1208126" y="2411926"/>
                  </a:cubicBezTo>
                  <a:cubicBezTo>
                    <a:pt x="1208904" y="2406112"/>
                    <a:pt x="1209714" y="2400174"/>
                    <a:pt x="1210585" y="2394081"/>
                  </a:cubicBezTo>
                  <a:cubicBezTo>
                    <a:pt x="1310653" y="2358358"/>
                    <a:pt x="1407857" y="2318253"/>
                    <a:pt x="1498553" y="2280043"/>
                  </a:cubicBezTo>
                  <a:cubicBezTo>
                    <a:pt x="1497308" y="2286354"/>
                    <a:pt x="1496031" y="2292728"/>
                    <a:pt x="1494817" y="2298915"/>
                  </a:cubicBezTo>
                  <a:cubicBezTo>
                    <a:pt x="1505091" y="2294531"/>
                    <a:pt x="1515397" y="2290241"/>
                    <a:pt x="1525578" y="2285950"/>
                  </a:cubicBezTo>
                  <a:cubicBezTo>
                    <a:pt x="1526824" y="2279670"/>
                    <a:pt x="1528069" y="2273390"/>
                    <a:pt x="1529345" y="2267048"/>
                  </a:cubicBezTo>
                  <a:cubicBezTo>
                    <a:pt x="1536164" y="2264156"/>
                    <a:pt x="1542983" y="2261265"/>
                    <a:pt x="1549739" y="2258374"/>
                  </a:cubicBezTo>
                  <a:cubicBezTo>
                    <a:pt x="1607494" y="2233937"/>
                    <a:pt x="1662074" y="2210806"/>
                    <a:pt x="1714194" y="2190007"/>
                  </a:cubicBezTo>
                  <a:lnTo>
                    <a:pt x="1823914" y="2151611"/>
                  </a:lnTo>
                  <a:cubicBezTo>
                    <a:pt x="1822637" y="2157705"/>
                    <a:pt x="1821361" y="2163798"/>
                    <a:pt x="1820084" y="2169799"/>
                  </a:cubicBezTo>
                  <a:lnTo>
                    <a:pt x="1850783" y="2159073"/>
                  </a:lnTo>
                  <a:cubicBezTo>
                    <a:pt x="1852028" y="2153041"/>
                    <a:pt x="1853274" y="2146979"/>
                    <a:pt x="1854519" y="2140885"/>
                  </a:cubicBezTo>
                  <a:lnTo>
                    <a:pt x="1874632" y="2133859"/>
                  </a:lnTo>
                  <a:cubicBezTo>
                    <a:pt x="2078473" y="2001447"/>
                    <a:pt x="1858318" y="1056317"/>
                    <a:pt x="1875816" y="1050752"/>
                  </a:cubicBezTo>
                  <a:cubicBezTo>
                    <a:pt x="1870118" y="987795"/>
                    <a:pt x="1864887" y="929097"/>
                    <a:pt x="1860528" y="879913"/>
                  </a:cubicBezTo>
                  <a:cubicBezTo>
                    <a:pt x="2033545" y="952041"/>
                    <a:pt x="2042606" y="938051"/>
                    <a:pt x="2091924" y="950394"/>
                  </a:cubicBezTo>
                  <a:cubicBezTo>
                    <a:pt x="2119509" y="957296"/>
                    <a:pt x="2154100" y="947067"/>
                    <a:pt x="2189905" y="928879"/>
                  </a:cubicBezTo>
                  <a:cubicBezTo>
                    <a:pt x="2225524" y="910754"/>
                    <a:pt x="2262325" y="884701"/>
                    <a:pt x="2294581" y="859705"/>
                  </a:cubicBezTo>
                  <a:cubicBezTo>
                    <a:pt x="2384032" y="790374"/>
                    <a:pt x="2454304" y="691104"/>
                    <a:pt x="2448699" y="59534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3E7D3E3-C572-43A5-BD3E-99C8594FFE0B}"/>
                </a:ext>
              </a:extLst>
            </p:cNvPr>
            <p:cNvSpPr/>
            <p:nvPr/>
          </p:nvSpPr>
          <p:spPr>
            <a:xfrm>
              <a:off x="15277667" y="5719859"/>
              <a:ext cx="76685" cy="76605"/>
            </a:xfrm>
            <a:custGeom>
              <a:avLst/>
              <a:gdLst>
                <a:gd name="connsiteX0" fmla="*/ 38358 w 76685"/>
                <a:gd name="connsiteY0" fmla="*/ 0 h 76605"/>
                <a:gd name="connsiteX1" fmla="*/ 76685 w 76685"/>
                <a:gd name="connsiteY1" fmla="*/ 38303 h 76605"/>
                <a:gd name="connsiteX2" fmla="*/ 38358 w 76685"/>
                <a:gd name="connsiteY2" fmla="*/ 76605 h 76605"/>
                <a:gd name="connsiteX3" fmla="*/ 0 w 76685"/>
                <a:gd name="connsiteY3" fmla="*/ 38303 h 76605"/>
                <a:gd name="connsiteX4" fmla="*/ 38358 w 76685"/>
                <a:gd name="connsiteY4" fmla="*/ 0 h 7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605">
                  <a:moveTo>
                    <a:pt x="38358" y="0"/>
                  </a:moveTo>
                  <a:cubicBezTo>
                    <a:pt x="59530" y="0"/>
                    <a:pt x="76685" y="17162"/>
                    <a:pt x="76685" y="38303"/>
                  </a:cubicBezTo>
                  <a:cubicBezTo>
                    <a:pt x="76685" y="59444"/>
                    <a:pt x="59530" y="76605"/>
                    <a:pt x="38358" y="76605"/>
                  </a:cubicBezTo>
                  <a:cubicBezTo>
                    <a:pt x="17187" y="76605"/>
                    <a:pt x="0" y="59444"/>
                    <a:pt x="0" y="38303"/>
                  </a:cubicBezTo>
                  <a:cubicBezTo>
                    <a:pt x="0" y="17162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A8C790-5822-43FC-A255-A9C097259FE7}"/>
                </a:ext>
              </a:extLst>
            </p:cNvPr>
            <p:cNvSpPr/>
            <p:nvPr/>
          </p:nvSpPr>
          <p:spPr>
            <a:xfrm>
              <a:off x="15249801" y="5886842"/>
              <a:ext cx="76685" cy="76574"/>
            </a:xfrm>
            <a:custGeom>
              <a:avLst/>
              <a:gdLst>
                <a:gd name="connsiteX0" fmla="*/ 38358 w 76685"/>
                <a:gd name="connsiteY0" fmla="*/ 0 h 76574"/>
                <a:gd name="connsiteX1" fmla="*/ 76685 w 76685"/>
                <a:gd name="connsiteY1" fmla="*/ 38272 h 76574"/>
                <a:gd name="connsiteX2" fmla="*/ 38358 w 76685"/>
                <a:gd name="connsiteY2" fmla="*/ 76574 h 76574"/>
                <a:gd name="connsiteX3" fmla="*/ 0 w 76685"/>
                <a:gd name="connsiteY3" fmla="*/ 38272 h 76574"/>
                <a:gd name="connsiteX4" fmla="*/ 38358 w 76685"/>
                <a:gd name="connsiteY4" fmla="*/ 0 h 7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574">
                  <a:moveTo>
                    <a:pt x="38358" y="0"/>
                  </a:moveTo>
                  <a:cubicBezTo>
                    <a:pt x="59530" y="0"/>
                    <a:pt x="76685" y="17130"/>
                    <a:pt x="76685" y="38272"/>
                  </a:cubicBezTo>
                  <a:cubicBezTo>
                    <a:pt x="76685" y="59444"/>
                    <a:pt x="59530" y="76574"/>
                    <a:pt x="38358" y="76574"/>
                  </a:cubicBezTo>
                  <a:cubicBezTo>
                    <a:pt x="17187" y="76574"/>
                    <a:pt x="0" y="59444"/>
                    <a:pt x="0" y="38272"/>
                  </a:cubicBezTo>
                  <a:cubicBezTo>
                    <a:pt x="0" y="17130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C646C57-5B5D-41F7-A038-B37BF1C45DB3}"/>
                </a:ext>
              </a:extLst>
            </p:cNvPr>
            <p:cNvSpPr/>
            <p:nvPr/>
          </p:nvSpPr>
          <p:spPr>
            <a:xfrm>
              <a:off x="14211032" y="5539600"/>
              <a:ext cx="2047431" cy="2249059"/>
            </a:xfrm>
            <a:custGeom>
              <a:avLst/>
              <a:gdLst>
                <a:gd name="connsiteX0" fmla="*/ 1183423 w 2047431"/>
                <a:gd name="connsiteY0" fmla="*/ 1020554 h 2249059"/>
                <a:gd name="connsiteX1" fmla="*/ 1122616 w 2047431"/>
                <a:gd name="connsiteY1" fmla="*/ 1489918 h 2249059"/>
                <a:gd name="connsiteX2" fmla="*/ 1112342 w 2047431"/>
                <a:gd name="connsiteY2" fmla="*/ 1512582 h 2249059"/>
                <a:gd name="connsiteX3" fmla="*/ 1001875 w 2047431"/>
                <a:gd name="connsiteY3" fmla="*/ 1741901 h 2249059"/>
                <a:gd name="connsiteX4" fmla="*/ 950689 w 2047431"/>
                <a:gd name="connsiteY4" fmla="*/ 1977779 h 2249059"/>
                <a:gd name="connsiteX5" fmla="*/ 931977 w 2047431"/>
                <a:gd name="connsiteY5" fmla="*/ 2220870 h 2249059"/>
                <a:gd name="connsiteX6" fmla="*/ 906384 w 2047431"/>
                <a:gd name="connsiteY6" fmla="*/ 2225969 h 2249059"/>
                <a:gd name="connsiteX7" fmla="*/ 922947 w 2047431"/>
                <a:gd name="connsiteY7" fmla="*/ 1976691 h 2249059"/>
                <a:gd name="connsiteX8" fmla="*/ 976437 w 2047431"/>
                <a:gd name="connsiteY8" fmla="*/ 1730522 h 2249059"/>
                <a:gd name="connsiteX9" fmla="*/ 1089302 w 2047431"/>
                <a:gd name="connsiteY9" fmla="*/ 1500892 h 2249059"/>
                <a:gd name="connsiteX10" fmla="*/ 1099265 w 2047431"/>
                <a:gd name="connsiteY10" fmla="*/ 1478912 h 2249059"/>
                <a:gd name="connsiteX11" fmla="*/ 1161130 w 2047431"/>
                <a:gd name="connsiteY11" fmla="*/ 1023757 h 2249059"/>
                <a:gd name="connsiteX12" fmla="*/ 1162718 w 2047431"/>
                <a:gd name="connsiteY12" fmla="*/ 942488 h 2249059"/>
                <a:gd name="connsiteX13" fmla="*/ 1163496 w 2047431"/>
                <a:gd name="connsiteY13" fmla="*/ 897688 h 2249059"/>
                <a:gd name="connsiteX14" fmla="*/ 1180091 w 2047431"/>
                <a:gd name="connsiteY14" fmla="*/ 897377 h 2249059"/>
                <a:gd name="connsiteX15" fmla="*/ 1182489 w 2047431"/>
                <a:gd name="connsiteY15" fmla="*/ 897283 h 2249059"/>
                <a:gd name="connsiteX16" fmla="*/ 1183983 w 2047431"/>
                <a:gd name="connsiteY16" fmla="*/ 968448 h 2249059"/>
                <a:gd name="connsiteX17" fmla="*/ 1183423 w 2047431"/>
                <a:gd name="connsiteY17" fmla="*/ 1020554 h 2249059"/>
                <a:gd name="connsiteX18" fmla="*/ 840378 w 2047431"/>
                <a:gd name="connsiteY18" fmla="*/ 1525484 h 2249059"/>
                <a:gd name="connsiteX19" fmla="*/ 703913 w 2047431"/>
                <a:gd name="connsiteY19" fmla="*/ 1744668 h 2249059"/>
                <a:gd name="connsiteX20" fmla="*/ 651232 w 2047431"/>
                <a:gd name="connsiteY20" fmla="*/ 1982163 h 2249059"/>
                <a:gd name="connsiteX21" fmla="*/ 655218 w 2047431"/>
                <a:gd name="connsiteY21" fmla="*/ 2248571 h 2249059"/>
                <a:gd name="connsiteX22" fmla="*/ 627881 w 2047431"/>
                <a:gd name="connsiteY22" fmla="*/ 2247297 h 2249059"/>
                <a:gd name="connsiteX23" fmla="*/ 623242 w 2047431"/>
                <a:gd name="connsiteY23" fmla="*/ 1982505 h 2249059"/>
                <a:gd name="connsiteX24" fmla="*/ 678974 w 2047431"/>
                <a:gd name="connsiteY24" fmla="*/ 1732418 h 2249059"/>
                <a:gd name="connsiteX25" fmla="*/ 818925 w 2047431"/>
                <a:gd name="connsiteY25" fmla="*/ 1510686 h 2249059"/>
                <a:gd name="connsiteX26" fmla="*/ 831847 w 2047431"/>
                <a:gd name="connsiteY26" fmla="*/ 1489669 h 2249059"/>
                <a:gd name="connsiteX27" fmla="*/ 939044 w 2047431"/>
                <a:gd name="connsiteY27" fmla="*/ 1031312 h 2249059"/>
                <a:gd name="connsiteX28" fmla="*/ 948852 w 2047431"/>
                <a:gd name="connsiteY28" fmla="*/ 948457 h 2249059"/>
                <a:gd name="connsiteX29" fmla="*/ 955484 w 2047431"/>
                <a:gd name="connsiteY29" fmla="*/ 891470 h 2249059"/>
                <a:gd name="connsiteX30" fmla="*/ 974912 w 2047431"/>
                <a:gd name="connsiteY30" fmla="*/ 892900 h 2249059"/>
                <a:gd name="connsiteX31" fmla="*/ 967502 w 2047431"/>
                <a:gd name="connsiteY31" fmla="*/ 983558 h 2249059"/>
                <a:gd name="connsiteX32" fmla="*/ 961617 w 2047431"/>
                <a:gd name="connsiteY32" fmla="*/ 1036099 h 2249059"/>
                <a:gd name="connsiteX33" fmla="*/ 853610 w 2047431"/>
                <a:gd name="connsiteY33" fmla="*/ 1503846 h 2249059"/>
                <a:gd name="connsiteX34" fmla="*/ 840378 w 2047431"/>
                <a:gd name="connsiteY34" fmla="*/ 1525484 h 2249059"/>
                <a:gd name="connsiteX35" fmla="*/ 568413 w 2047431"/>
                <a:gd name="connsiteY35" fmla="*/ 1538387 h 2249059"/>
                <a:gd name="connsiteX36" fmla="*/ 405982 w 2047431"/>
                <a:gd name="connsiteY36" fmla="*/ 1747466 h 2249059"/>
                <a:gd name="connsiteX37" fmla="*/ 351683 w 2047431"/>
                <a:gd name="connsiteY37" fmla="*/ 1986546 h 2249059"/>
                <a:gd name="connsiteX38" fmla="*/ 353675 w 2047431"/>
                <a:gd name="connsiteY38" fmla="*/ 2178029 h 2249059"/>
                <a:gd name="connsiteX39" fmla="*/ 323630 w 2047431"/>
                <a:gd name="connsiteY39" fmla="*/ 2162608 h 2249059"/>
                <a:gd name="connsiteX40" fmla="*/ 323568 w 2047431"/>
                <a:gd name="connsiteY40" fmla="*/ 1988287 h 2249059"/>
                <a:gd name="connsiteX41" fmla="*/ 381510 w 2047431"/>
                <a:gd name="connsiteY41" fmla="*/ 1734315 h 2249059"/>
                <a:gd name="connsiteX42" fmla="*/ 548580 w 2047431"/>
                <a:gd name="connsiteY42" fmla="*/ 1520479 h 2249059"/>
                <a:gd name="connsiteX43" fmla="*/ 564366 w 2047431"/>
                <a:gd name="connsiteY43" fmla="*/ 1500333 h 2249059"/>
                <a:gd name="connsiteX44" fmla="*/ 716896 w 2047431"/>
                <a:gd name="connsiteY44" fmla="*/ 1038960 h 2249059"/>
                <a:gd name="connsiteX45" fmla="*/ 735017 w 2047431"/>
                <a:gd name="connsiteY45" fmla="*/ 954426 h 2249059"/>
                <a:gd name="connsiteX46" fmla="*/ 753885 w 2047431"/>
                <a:gd name="connsiteY46" fmla="*/ 862090 h 2249059"/>
                <a:gd name="connsiteX47" fmla="*/ 775399 w 2047431"/>
                <a:gd name="connsiteY47" fmla="*/ 866629 h 2249059"/>
                <a:gd name="connsiteX48" fmla="*/ 751020 w 2047431"/>
                <a:gd name="connsiteY48" fmla="*/ 998605 h 2249059"/>
                <a:gd name="connsiteX49" fmla="*/ 739718 w 2047431"/>
                <a:gd name="connsiteY49" fmla="*/ 1051675 h 2249059"/>
                <a:gd name="connsiteX50" fmla="*/ 584666 w 2047431"/>
                <a:gd name="connsiteY50" fmla="*/ 1517774 h 2249059"/>
                <a:gd name="connsiteX51" fmla="*/ 568413 w 2047431"/>
                <a:gd name="connsiteY51" fmla="*/ 1538387 h 2249059"/>
                <a:gd name="connsiteX52" fmla="*/ 296449 w 2047431"/>
                <a:gd name="connsiteY52" fmla="*/ 1551258 h 2249059"/>
                <a:gd name="connsiteX53" fmla="*/ 108051 w 2047431"/>
                <a:gd name="connsiteY53" fmla="*/ 1750233 h 2249059"/>
                <a:gd name="connsiteX54" fmla="*/ 59668 w 2047431"/>
                <a:gd name="connsiteY54" fmla="*/ 1922470 h 2249059"/>
                <a:gd name="connsiteX55" fmla="*/ 37655 w 2047431"/>
                <a:gd name="connsiteY55" fmla="*/ 1885007 h 2249059"/>
                <a:gd name="connsiteX56" fmla="*/ 84046 w 2047431"/>
                <a:gd name="connsiteY56" fmla="*/ 1736149 h 2249059"/>
                <a:gd name="connsiteX57" fmla="*/ 278298 w 2047431"/>
                <a:gd name="connsiteY57" fmla="*/ 1530179 h 2249059"/>
                <a:gd name="connsiteX58" fmla="*/ 494841 w 2047431"/>
                <a:gd name="connsiteY58" fmla="*/ 1046608 h 2249059"/>
                <a:gd name="connsiteX59" fmla="*/ 566670 w 2047431"/>
                <a:gd name="connsiteY59" fmla="*/ 800812 h 2249059"/>
                <a:gd name="connsiteX60" fmla="*/ 592574 w 2047431"/>
                <a:gd name="connsiteY60" fmla="*/ 812439 h 2249059"/>
                <a:gd name="connsiteX61" fmla="*/ 517819 w 2047431"/>
                <a:gd name="connsiteY61" fmla="*/ 1067220 h 2249059"/>
                <a:gd name="connsiteX62" fmla="*/ 296449 w 2047431"/>
                <a:gd name="connsiteY62" fmla="*/ 1551258 h 2249059"/>
                <a:gd name="connsiteX63" fmla="*/ 1906315 w 2047431"/>
                <a:gd name="connsiteY63" fmla="*/ 796583 h 2249059"/>
                <a:gd name="connsiteX64" fmla="*/ 1891775 w 2047431"/>
                <a:gd name="connsiteY64" fmla="*/ 775473 h 2249059"/>
                <a:gd name="connsiteX65" fmla="*/ 1526344 w 2047431"/>
                <a:gd name="connsiteY65" fmla="*/ 846141 h 2249059"/>
                <a:gd name="connsiteX66" fmla="*/ 1549601 w 2047431"/>
                <a:gd name="connsiteY66" fmla="*/ 65724 h 2249059"/>
                <a:gd name="connsiteX67" fmla="*/ 1459372 w 2047431"/>
                <a:gd name="connsiteY67" fmla="*/ 105270 h 2249059"/>
                <a:gd name="connsiteX68" fmla="*/ 1443026 w 2047431"/>
                <a:gd name="connsiteY68" fmla="*/ 854721 h 2249059"/>
                <a:gd name="connsiteX69" fmla="*/ 1179469 w 2047431"/>
                <a:gd name="connsiteY69" fmla="*/ 869520 h 2249059"/>
                <a:gd name="connsiteX70" fmla="*/ 720539 w 2047431"/>
                <a:gd name="connsiteY70" fmla="*/ 825683 h 2249059"/>
                <a:gd name="connsiteX71" fmla="*/ 894023 w 2047431"/>
                <a:gd name="connsiteY71" fmla="*/ 46635 h 2249059"/>
                <a:gd name="connsiteX72" fmla="*/ 823658 w 2047431"/>
                <a:gd name="connsiteY72" fmla="*/ 0 h 2249059"/>
                <a:gd name="connsiteX73" fmla="*/ 639837 w 2047431"/>
                <a:gd name="connsiteY73" fmla="*/ 800998 h 2249059"/>
                <a:gd name="connsiteX74" fmla="*/ 544938 w 2047431"/>
                <a:gd name="connsiteY74" fmla="*/ 758219 h 2249059"/>
                <a:gd name="connsiteX75" fmla="*/ 522365 w 2047431"/>
                <a:gd name="connsiteY75" fmla="*/ 744601 h 2249059"/>
                <a:gd name="connsiteX76" fmla="*/ 517912 w 2047431"/>
                <a:gd name="connsiteY76" fmla="*/ 757224 h 2249059"/>
                <a:gd name="connsiteX77" fmla="*/ 517819 w 2047431"/>
                <a:gd name="connsiteY77" fmla="*/ 757130 h 2249059"/>
                <a:gd name="connsiteX78" fmla="*/ 428742 w 2047431"/>
                <a:gd name="connsiteY78" fmla="*/ 968044 h 2249059"/>
                <a:gd name="connsiteX79" fmla="*/ 201768 w 2047431"/>
                <a:gd name="connsiteY79" fmla="*/ 1440112 h 2249059"/>
                <a:gd name="connsiteX80" fmla="*/ 10350 w 2047431"/>
                <a:gd name="connsiteY80" fmla="*/ 1820807 h 2249059"/>
                <a:gd name="connsiteX81" fmla="*/ 243146 w 2047431"/>
                <a:gd name="connsiteY81" fmla="*/ 2108978 h 2249059"/>
                <a:gd name="connsiteX82" fmla="*/ 478060 w 2047431"/>
                <a:gd name="connsiteY82" fmla="*/ 2224539 h 2249059"/>
                <a:gd name="connsiteX83" fmla="*/ 1195721 w 2047431"/>
                <a:gd name="connsiteY83" fmla="*/ 2146659 h 2249059"/>
                <a:gd name="connsiteX84" fmla="*/ 1222653 w 2047431"/>
                <a:gd name="connsiteY84" fmla="*/ 1970877 h 2249059"/>
                <a:gd name="connsiteX85" fmla="*/ 1273901 w 2047431"/>
                <a:gd name="connsiteY85" fmla="*/ 1728594 h 2249059"/>
                <a:gd name="connsiteX86" fmla="*/ 1359647 w 2047431"/>
                <a:gd name="connsiteY86" fmla="*/ 1491099 h 2249059"/>
                <a:gd name="connsiteX87" fmla="*/ 1366746 w 2047431"/>
                <a:gd name="connsiteY87" fmla="*/ 1468248 h 2249059"/>
                <a:gd name="connsiteX88" fmla="*/ 1383154 w 2047431"/>
                <a:gd name="connsiteY88" fmla="*/ 1016109 h 2249059"/>
                <a:gd name="connsiteX89" fmla="*/ 1376460 w 2047431"/>
                <a:gd name="connsiteY89" fmla="*/ 936425 h 2249059"/>
                <a:gd name="connsiteX90" fmla="*/ 1372257 w 2047431"/>
                <a:gd name="connsiteY90" fmla="*/ 888361 h 2249059"/>
                <a:gd name="connsiteX91" fmla="*/ 1392339 w 2047431"/>
                <a:gd name="connsiteY91" fmla="*/ 886930 h 2249059"/>
                <a:gd name="connsiteX92" fmla="*/ 1400558 w 2047431"/>
                <a:gd name="connsiteY92" fmla="*/ 953400 h 2249059"/>
                <a:gd name="connsiteX93" fmla="*/ 1405322 w 2047431"/>
                <a:gd name="connsiteY93" fmla="*/ 1004978 h 2249059"/>
                <a:gd name="connsiteX94" fmla="*/ 1391529 w 2047431"/>
                <a:gd name="connsiteY94" fmla="*/ 1475896 h 2249059"/>
                <a:gd name="connsiteX95" fmla="*/ 1384275 w 2047431"/>
                <a:gd name="connsiteY95" fmla="*/ 1499711 h 2249059"/>
                <a:gd name="connsiteX96" fmla="*/ 1299712 w 2047431"/>
                <a:gd name="connsiteY96" fmla="*/ 1739102 h 2249059"/>
                <a:gd name="connsiteX97" fmla="*/ 1250207 w 2047431"/>
                <a:gd name="connsiteY97" fmla="*/ 1973489 h 2249059"/>
                <a:gd name="connsiteX98" fmla="*/ 1224085 w 2047431"/>
                <a:gd name="connsiteY98" fmla="*/ 2136648 h 2249059"/>
                <a:gd name="connsiteX99" fmla="*/ 1198617 w 2047431"/>
                <a:gd name="connsiteY99" fmla="*/ 2145664 h 2249059"/>
                <a:gd name="connsiteX100" fmla="*/ 1222061 w 2047431"/>
                <a:gd name="connsiteY100" fmla="*/ 2137456 h 2249059"/>
                <a:gd name="connsiteX101" fmla="*/ 1510776 w 2047431"/>
                <a:gd name="connsiteY101" fmla="*/ 2023605 h 2249059"/>
                <a:gd name="connsiteX102" fmla="*/ 1522327 w 2047431"/>
                <a:gd name="connsiteY102" fmla="*/ 1965063 h 2249059"/>
                <a:gd name="connsiteX103" fmla="*/ 1571365 w 2047431"/>
                <a:gd name="connsiteY103" fmla="*/ 1726698 h 2249059"/>
                <a:gd name="connsiteX104" fmla="*/ 1630023 w 2047431"/>
                <a:gd name="connsiteY104" fmla="*/ 1481399 h 2249059"/>
                <a:gd name="connsiteX105" fmla="*/ 1634164 w 2047431"/>
                <a:gd name="connsiteY105" fmla="*/ 1457584 h 2249059"/>
                <a:gd name="connsiteX106" fmla="*/ 1605302 w 2047431"/>
                <a:gd name="connsiteY106" fmla="*/ 1008461 h 2249059"/>
                <a:gd name="connsiteX107" fmla="*/ 1590326 w 2047431"/>
                <a:gd name="connsiteY107" fmla="*/ 930456 h 2249059"/>
                <a:gd name="connsiteX108" fmla="*/ 1577561 w 2047431"/>
                <a:gd name="connsiteY108" fmla="*/ 867748 h 2249059"/>
                <a:gd name="connsiteX109" fmla="*/ 1600289 w 2047431"/>
                <a:gd name="connsiteY109" fmla="*/ 864732 h 2249059"/>
                <a:gd name="connsiteX110" fmla="*/ 1617040 w 2047431"/>
                <a:gd name="connsiteY110" fmla="*/ 938353 h 2249059"/>
                <a:gd name="connsiteX111" fmla="*/ 1627159 w 2047431"/>
                <a:gd name="connsiteY111" fmla="*/ 989434 h 2249059"/>
                <a:gd name="connsiteX112" fmla="*/ 1660535 w 2047431"/>
                <a:gd name="connsiteY112" fmla="*/ 1461968 h 2249059"/>
                <a:gd name="connsiteX113" fmla="*/ 1656239 w 2047431"/>
                <a:gd name="connsiteY113" fmla="*/ 1486809 h 2249059"/>
                <a:gd name="connsiteX114" fmla="*/ 1597643 w 2047431"/>
                <a:gd name="connsiteY114" fmla="*/ 1736304 h 2249059"/>
                <a:gd name="connsiteX115" fmla="*/ 1549757 w 2047431"/>
                <a:gd name="connsiteY115" fmla="*/ 1969105 h 2249059"/>
                <a:gd name="connsiteX116" fmla="*/ 1541537 w 2047431"/>
                <a:gd name="connsiteY116" fmla="*/ 2010610 h 2249059"/>
                <a:gd name="connsiteX117" fmla="*/ 1735446 w 2047431"/>
                <a:gd name="connsiteY117" fmla="*/ 1929745 h 2249059"/>
                <a:gd name="connsiteX118" fmla="*/ 1836043 w 2047431"/>
                <a:gd name="connsiteY118" fmla="*/ 1894552 h 2249059"/>
                <a:gd name="connsiteX119" fmla="*/ 1901645 w 2047431"/>
                <a:gd name="connsiteY119" fmla="*/ 1446858 h 2249059"/>
                <a:gd name="connsiteX120" fmla="*/ 1804099 w 2047431"/>
                <a:gd name="connsiteY120" fmla="*/ 924487 h 2249059"/>
                <a:gd name="connsiteX121" fmla="*/ 1774209 w 2047431"/>
                <a:gd name="connsiteY121" fmla="*/ 834326 h 2249059"/>
                <a:gd name="connsiteX122" fmla="*/ 1802013 w 2047431"/>
                <a:gd name="connsiteY122" fmla="*/ 828109 h 2249059"/>
                <a:gd name="connsiteX123" fmla="*/ 1833490 w 2047431"/>
                <a:gd name="connsiteY123" fmla="*/ 923243 h 2249059"/>
                <a:gd name="connsiteX124" fmla="*/ 1929479 w 2047431"/>
                <a:gd name="connsiteY124" fmla="*/ 1448040 h 2249059"/>
                <a:gd name="connsiteX125" fmla="*/ 1866742 w 2047431"/>
                <a:gd name="connsiteY125" fmla="*/ 1883795 h 2249059"/>
                <a:gd name="connsiteX126" fmla="*/ 1852607 w 2047431"/>
                <a:gd name="connsiteY126" fmla="*/ 1888738 h 2249059"/>
                <a:gd name="connsiteX127" fmla="*/ 1896632 w 2047431"/>
                <a:gd name="connsiteY127" fmla="*/ 1873317 h 2249059"/>
                <a:gd name="connsiteX128" fmla="*/ 1897628 w 2047431"/>
                <a:gd name="connsiteY128" fmla="*/ 1872975 h 2249059"/>
                <a:gd name="connsiteX129" fmla="*/ 1906315 w 2047431"/>
                <a:gd name="connsiteY129" fmla="*/ 796583 h 22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047431" h="2249059">
                  <a:moveTo>
                    <a:pt x="1183423" y="1020554"/>
                  </a:moveTo>
                  <a:cubicBezTo>
                    <a:pt x="1178815" y="1191859"/>
                    <a:pt x="1164057" y="1380886"/>
                    <a:pt x="1122616" y="1489918"/>
                  </a:cubicBezTo>
                  <a:cubicBezTo>
                    <a:pt x="1119503" y="1498032"/>
                    <a:pt x="1115922" y="1505587"/>
                    <a:pt x="1112342" y="1512582"/>
                  </a:cubicBezTo>
                  <a:cubicBezTo>
                    <a:pt x="1076069" y="1583436"/>
                    <a:pt x="1029772" y="1657989"/>
                    <a:pt x="1001875" y="1741901"/>
                  </a:cubicBezTo>
                  <a:cubicBezTo>
                    <a:pt x="982664" y="1799448"/>
                    <a:pt x="963765" y="1888489"/>
                    <a:pt x="950689" y="1977779"/>
                  </a:cubicBezTo>
                  <a:cubicBezTo>
                    <a:pt x="936585" y="2074748"/>
                    <a:pt x="925999" y="2163789"/>
                    <a:pt x="931977" y="2220870"/>
                  </a:cubicBezTo>
                  <a:cubicBezTo>
                    <a:pt x="923446" y="2222611"/>
                    <a:pt x="914915" y="2224290"/>
                    <a:pt x="906384" y="2225969"/>
                  </a:cubicBezTo>
                  <a:cubicBezTo>
                    <a:pt x="898818" y="2167365"/>
                    <a:pt x="908937" y="2076023"/>
                    <a:pt x="922947" y="1976691"/>
                  </a:cubicBezTo>
                  <a:cubicBezTo>
                    <a:pt x="936118" y="1883390"/>
                    <a:pt x="956106" y="1790370"/>
                    <a:pt x="976437" y="1730522"/>
                  </a:cubicBezTo>
                  <a:cubicBezTo>
                    <a:pt x="1005300" y="1645678"/>
                    <a:pt x="1052625" y="1571559"/>
                    <a:pt x="1089302" y="1500892"/>
                  </a:cubicBezTo>
                  <a:cubicBezTo>
                    <a:pt x="1092820" y="1494208"/>
                    <a:pt x="1096245" y="1486871"/>
                    <a:pt x="1099265" y="1478912"/>
                  </a:cubicBezTo>
                  <a:cubicBezTo>
                    <a:pt x="1138713" y="1375787"/>
                    <a:pt x="1154903" y="1191766"/>
                    <a:pt x="1161130" y="1023757"/>
                  </a:cubicBezTo>
                  <a:cubicBezTo>
                    <a:pt x="1162158" y="996118"/>
                    <a:pt x="1162064" y="968821"/>
                    <a:pt x="1162718" y="942488"/>
                  </a:cubicBezTo>
                  <a:cubicBezTo>
                    <a:pt x="1163029" y="927223"/>
                    <a:pt x="1163278" y="912238"/>
                    <a:pt x="1163496" y="897688"/>
                  </a:cubicBezTo>
                  <a:cubicBezTo>
                    <a:pt x="1169007" y="897594"/>
                    <a:pt x="1174518" y="897532"/>
                    <a:pt x="1180091" y="897377"/>
                  </a:cubicBezTo>
                  <a:cubicBezTo>
                    <a:pt x="1180870" y="897377"/>
                    <a:pt x="1181679" y="897377"/>
                    <a:pt x="1182489" y="897283"/>
                  </a:cubicBezTo>
                  <a:cubicBezTo>
                    <a:pt x="1183267" y="920197"/>
                    <a:pt x="1183828" y="944011"/>
                    <a:pt x="1183983" y="968448"/>
                  </a:cubicBezTo>
                  <a:cubicBezTo>
                    <a:pt x="1184232" y="985547"/>
                    <a:pt x="1183921" y="1002989"/>
                    <a:pt x="1183423" y="1020554"/>
                  </a:cubicBezTo>
                  <a:close/>
                  <a:moveTo>
                    <a:pt x="840378" y="1525484"/>
                  </a:moveTo>
                  <a:cubicBezTo>
                    <a:pt x="792866" y="1593136"/>
                    <a:pt x="736823" y="1662870"/>
                    <a:pt x="703913" y="1744668"/>
                  </a:cubicBezTo>
                  <a:cubicBezTo>
                    <a:pt x="683675" y="1794971"/>
                    <a:pt x="662721" y="1886997"/>
                    <a:pt x="651232" y="1982163"/>
                  </a:cubicBezTo>
                  <a:cubicBezTo>
                    <a:pt x="638467" y="2087868"/>
                    <a:pt x="633205" y="2188630"/>
                    <a:pt x="655218" y="2248571"/>
                  </a:cubicBezTo>
                  <a:cubicBezTo>
                    <a:pt x="646064" y="2248323"/>
                    <a:pt x="636973" y="2247856"/>
                    <a:pt x="627881" y="2247297"/>
                  </a:cubicBezTo>
                  <a:cubicBezTo>
                    <a:pt x="607239" y="2184091"/>
                    <a:pt x="611380" y="2085723"/>
                    <a:pt x="623242" y="1982505"/>
                  </a:cubicBezTo>
                  <a:cubicBezTo>
                    <a:pt x="634824" y="1882271"/>
                    <a:pt x="657210" y="1785426"/>
                    <a:pt x="678974" y="1732418"/>
                  </a:cubicBezTo>
                  <a:cubicBezTo>
                    <a:pt x="713316" y="1648600"/>
                    <a:pt x="770635" y="1578803"/>
                    <a:pt x="818925" y="1510686"/>
                  </a:cubicBezTo>
                  <a:cubicBezTo>
                    <a:pt x="823409" y="1504468"/>
                    <a:pt x="827768" y="1497472"/>
                    <a:pt x="831847" y="1489669"/>
                  </a:cubicBezTo>
                  <a:cubicBezTo>
                    <a:pt x="880697" y="1395125"/>
                    <a:pt x="915631" y="1205788"/>
                    <a:pt x="939044" y="1031312"/>
                  </a:cubicBezTo>
                  <a:cubicBezTo>
                    <a:pt x="942780" y="1003206"/>
                    <a:pt x="945583" y="975350"/>
                    <a:pt x="948852" y="948457"/>
                  </a:cubicBezTo>
                  <a:cubicBezTo>
                    <a:pt x="951249" y="928964"/>
                    <a:pt x="953398" y="909937"/>
                    <a:pt x="955484" y="891470"/>
                  </a:cubicBezTo>
                  <a:cubicBezTo>
                    <a:pt x="961928" y="891936"/>
                    <a:pt x="968373" y="892496"/>
                    <a:pt x="974912" y="892900"/>
                  </a:cubicBezTo>
                  <a:cubicBezTo>
                    <a:pt x="972857" y="921782"/>
                    <a:pt x="970459" y="952188"/>
                    <a:pt x="967502" y="983558"/>
                  </a:cubicBezTo>
                  <a:cubicBezTo>
                    <a:pt x="965914" y="1000906"/>
                    <a:pt x="963828" y="1018409"/>
                    <a:pt x="961617" y="1036099"/>
                  </a:cubicBezTo>
                  <a:cubicBezTo>
                    <a:pt x="939044" y="1212783"/>
                    <a:pt x="904858" y="1404918"/>
                    <a:pt x="853610" y="1503846"/>
                  </a:cubicBezTo>
                  <a:cubicBezTo>
                    <a:pt x="849469" y="1511867"/>
                    <a:pt x="844923" y="1519049"/>
                    <a:pt x="840378" y="1525484"/>
                  </a:cubicBezTo>
                  <a:close/>
                  <a:moveTo>
                    <a:pt x="568413" y="1538387"/>
                  </a:moveTo>
                  <a:cubicBezTo>
                    <a:pt x="509444" y="1602525"/>
                    <a:pt x="444558" y="1668124"/>
                    <a:pt x="405982" y="1747466"/>
                  </a:cubicBezTo>
                  <a:cubicBezTo>
                    <a:pt x="385028" y="1790680"/>
                    <a:pt x="361272" y="1885380"/>
                    <a:pt x="351683" y="1986546"/>
                  </a:cubicBezTo>
                  <a:cubicBezTo>
                    <a:pt x="345331" y="2053483"/>
                    <a:pt x="344273" y="2120668"/>
                    <a:pt x="353675" y="2178029"/>
                  </a:cubicBezTo>
                  <a:cubicBezTo>
                    <a:pt x="343556" y="2173023"/>
                    <a:pt x="333531" y="2168080"/>
                    <a:pt x="323630" y="2162608"/>
                  </a:cubicBezTo>
                  <a:cubicBezTo>
                    <a:pt x="316936" y="2108729"/>
                    <a:pt x="318213" y="2048322"/>
                    <a:pt x="323568" y="1988287"/>
                  </a:cubicBezTo>
                  <a:cubicBezTo>
                    <a:pt x="333064" y="1881183"/>
                    <a:pt x="358719" y="1780732"/>
                    <a:pt x="381510" y="1734315"/>
                  </a:cubicBezTo>
                  <a:cubicBezTo>
                    <a:pt x="421923" y="1651958"/>
                    <a:pt x="488396" y="1585581"/>
                    <a:pt x="548580" y="1520479"/>
                  </a:cubicBezTo>
                  <a:cubicBezTo>
                    <a:pt x="553842" y="1514727"/>
                    <a:pt x="559166" y="1508043"/>
                    <a:pt x="564366" y="1500333"/>
                  </a:cubicBezTo>
                  <a:cubicBezTo>
                    <a:pt x="622059" y="1413810"/>
                    <a:pt x="676016" y="1219623"/>
                    <a:pt x="716896" y="1038960"/>
                  </a:cubicBezTo>
                  <a:cubicBezTo>
                    <a:pt x="723434" y="1010295"/>
                    <a:pt x="729194" y="981972"/>
                    <a:pt x="735017" y="954426"/>
                  </a:cubicBezTo>
                  <a:cubicBezTo>
                    <a:pt x="741773" y="922280"/>
                    <a:pt x="748156" y="891314"/>
                    <a:pt x="753885" y="862090"/>
                  </a:cubicBezTo>
                  <a:cubicBezTo>
                    <a:pt x="760921" y="863706"/>
                    <a:pt x="768082" y="865199"/>
                    <a:pt x="775399" y="866629"/>
                  </a:cubicBezTo>
                  <a:cubicBezTo>
                    <a:pt x="768331" y="907636"/>
                    <a:pt x="760267" y="952281"/>
                    <a:pt x="751020" y="998605"/>
                  </a:cubicBezTo>
                  <a:cubicBezTo>
                    <a:pt x="747502" y="1016109"/>
                    <a:pt x="743703" y="1033861"/>
                    <a:pt x="739718" y="1051675"/>
                  </a:cubicBezTo>
                  <a:cubicBezTo>
                    <a:pt x="698962" y="1233551"/>
                    <a:pt x="644850" y="1428298"/>
                    <a:pt x="584666" y="1517774"/>
                  </a:cubicBezTo>
                  <a:cubicBezTo>
                    <a:pt x="579342" y="1525640"/>
                    <a:pt x="573831" y="1532480"/>
                    <a:pt x="568413" y="1538387"/>
                  </a:cubicBezTo>
                  <a:close/>
                  <a:moveTo>
                    <a:pt x="296449" y="1551258"/>
                  </a:moveTo>
                  <a:cubicBezTo>
                    <a:pt x="225928" y="1611603"/>
                    <a:pt x="153073" y="1673845"/>
                    <a:pt x="108051" y="1750233"/>
                  </a:cubicBezTo>
                  <a:cubicBezTo>
                    <a:pt x="91394" y="1778649"/>
                    <a:pt x="71219" y="1844248"/>
                    <a:pt x="59668" y="1922470"/>
                  </a:cubicBezTo>
                  <a:cubicBezTo>
                    <a:pt x="51697" y="1910376"/>
                    <a:pt x="44349" y="1897816"/>
                    <a:pt x="37655" y="1885007"/>
                  </a:cubicBezTo>
                  <a:cubicBezTo>
                    <a:pt x="50265" y="1817822"/>
                    <a:pt x="68417" y="1762731"/>
                    <a:pt x="84046" y="1736149"/>
                  </a:cubicBezTo>
                  <a:cubicBezTo>
                    <a:pt x="131403" y="1655782"/>
                    <a:pt x="206002" y="1591954"/>
                    <a:pt x="278298" y="1530179"/>
                  </a:cubicBezTo>
                  <a:cubicBezTo>
                    <a:pt x="349005" y="1469678"/>
                    <a:pt x="430703" y="1251054"/>
                    <a:pt x="494841" y="1046608"/>
                  </a:cubicBezTo>
                  <a:cubicBezTo>
                    <a:pt x="522987" y="957069"/>
                    <a:pt x="547709" y="870453"/>
                    <a:pt x="566670" y="800812"/>
                  </a:cubicBezTo>
                  <a:cubicBezTo>
                    <a:pt x="574485" y="804574"/>
                    <a:pt x="583078" y="808460"/>
                    <a:pt x="592574" y="812439"/>
                  </a:cubicBezTo>
                  <a:cubicBezTo>
                    <a:pt x="572866" y="884785"/>
                    <a:pt x="547148" y="974728"/>
                    <a:pt x="517819" y="1067220"/>
                  </a:cubicBezTo>
                  <a:cubicBezTo>
                    <a:pt x="453027" y="1271605"/>
                    <a:pt x="370582" y="1487928"/>
                    <a:pt x="296449" y="1551258"/>
                  </a:cubicBezTo>
                  <a:close/>
                  <a:moveTo>
                    <a:pt x="1906315" y="796583"/>
                  </a:moveTo>
                  <a:cubicBezTo>
                    <a:pt x="1904914" y="793319"/>
                    <a:pt x="1891775" y="776033"/>
                    <a:pt x="1891775" y="775473"/>
                  </a:cubicBezTo>
                  <a:cubicBezTo>
                    <a:pt x="1846878" y="789744"/>
                    <a:pt x="1726510" y="822917"/>
                    <a:pt x="1526344" y="846141"/>
                  </a:cubicBezTo>
                  <a:cubicBezTo>
                    <a:pt x="1520241" y="630688"/>
                    <a:pt x="1517408" y="239236"/>
                    <a:pt x="1549601" y="65724"/>
                  </a:cubicBezTo>
                  <a:cubicBezTo>
                    <a:pt x="1521393" y="81082"/>
                    <a:pt x="1491348" y="94295"/>
                    <a:pt x="1459372" y="105270"/>
                  </a:cubicBezTo>
                  <a:cubicBezTo>
                    <a:pt x="1431538" y="324516"/>
                    <a:pt x="1438574" y="700392"/>
                    <a:pt x="1443026" y="854721"/>
                  </a:cubicBezTo>
                  <a:cubicBezTo>
                    <a:pt x="1365158" y="861779"/>
                    <a:pt x="1277450" y="867157"/>
                    <a:pt x="1179469" y="869520"/>
                  </a:cubicBezTo>
                  <a:cubicBezTo>
                    <a:pt x="973791" y="874432"/>
                    <a:pt x="824530" y="852607"/>
                    <a:pt x="720539" y="825683"/>
                  </a:cubicBezTo>
                  <a:cubicBezTo>
                    <a:pt x="755721" y="602956"/>
                    <a:pt x="828795" y="197420"/>
                    <a:pt x="894023" y="46635"/>
                  </a:cubicBezTo>
                  <a:cubicBezTo>
                    <a:pt x="869707" y="32365"/>
                    <a:pt x="846200" y="16789"/>
                    <a:pt x="823658" y="0"/>
                  </a:cubicBezTo>
                  <a:cubicBezTo>
                    <a:pt x="746879" y="165491"/>
                    <a:pt x="670349" y="609516"/>
                    <a:pt x="639837" y="800998"/>
                  </a:cubicBezTo>
                  <a:cubicBezTo>
                    <a:pt x="595189" y="784987"/>
                    <a:pt x="564210" y="769380"/>
                    <a:pt x="544938" y="758219"/>
                  </a:cubicBezTo>
                  <a:cubicBezTo>
                    <a:pt x="536843" y="753493"/>
                    <a:pt x="528218" y="748208"/>
                    <a:pt x="522365" y="744601"/>
                  </a:cubicBezTo>
                  <a:cubicBezTo>
                    <a:pt x="520808" y="748892"/>
                    <a:pt x="519407" y="753027"/>
                    <a:pt x="517912" y="757224"/>
                  </a:cubicBezTo>
                  <a:cubicBezTo>
                    <a:pt x="517912" y="757193"/>
                    <a:pt x="517819" y="757130"/>
                    <a:pt x="517819" y="757130"/>
                  </a:cubicBezTo>
                  <a:cubicBezTo>
                    <a:pt x="517819" y="757130"/>
                    <a:pt x="434222" y="952468"/>
                    <a:pt x="428742" y="968044"/>
                  </a:cubicBezTo>
                  <a:cubicBezTo>
                    <a:pt x="364448" y="1131949"/>
                    <a:pt x="309619" y="1298093"/>
                    <a:pt x="201768" y="1440112"/>
                  </a:cubicBezTo>
                  <a:cubicBezTo>
                    <a:pt x="112815" y="1557258"/>
                    <a:pt x="-41334" y="1653512"/>
                    <a:pt x="10350" y="1820807"/>
                  </a:cubicBezTo>
                  <a:cubicBezTo>
                    <a:pt x="47867" y="1942243"/>
                    <a:pt x="145943" y="2033026"/>
                    <a:pt x="243146" y="2108978"/>
                  </a:cubicBezTo>
                  <a:cubicBezTo>
                    <a:pt x="315815" y="2165779"/>
                    <a:pt x="394867" y="2202869"/>
                    <a:pt x="478060" y="2224539"/>
                  </a:cubicBezTo>
                  <a:cubicBezTo>
                    <a:pt x="701609" y="2282770"/>
                    <a:pt x="955079" y="2229451"/>
                    <a:pt x="1195721" y="2146659"/>
                  </a:cubicBezTo>
                  <a:cubicBezTo>
                    <a:pt x="1201606" y="2096977"/>
                    <a:pt x="1211725" y="2036290"/>
                    <a:pt x="1222653" y="1970877"/>
                  </a:cubicBezTo>
                  <a:cubicBezTo>
                    <a:pt x="1237068" y="1884354"/>
                    <a:pt x="1255314" y="1795375"/>
                    <a:pt x="1273901" y="1728594"/>
                  </a:cubicBezTo>
                  <a:cubicBezTo>
                    <a:pt x="1297813" y="1642786"/>
                    <a:pt x="1334085" y="1564160"/>
                    <a:pt x="1359647" y="1491099"/>
                  </a:cubicBezTo>
                  <a:cubicBezTo>
                    <a:pt x="1362200" y="1483855"/>
                    <a:pt x="1364691" y="1476207"/>
                    <a:pt x="1366746" y="1468248"/>
                  </a:cubicBezTo>
                  <a:cubicBezTo>
                    <a:pt x="1395763" y="1356107"/>
                    <a:pt x="1393864" y="1177745"/>
                    <a:pt x="1383154" y="1016109"/>
                  </a:cubicBezTo>
                  <a:cubicBezTo>
                    <a:pt x="1381410" y="988967"/>
                    <a:pt x="1378639" y="962292"/>
                    <a:pt x="1376460" y="936425"/>
                  </a:cubicBezTo>
                  <a:cubicBezTo>
                    <a:pt x="1375121" y="920041"/>
                    <a:pt x="1373689" y="904061"/>
                    <a:pt x="1372257" y="888361"/>
                  </a:cubicBezTo>
                  <a:cubicBezTo>
                    <a:pt x="1379013" y="887894"/>
                    <a:pt x="1385707" y="887428"/>
                    <a:pt x="1392339" y="886930"/>
                  </a:cubicBezTo>
                  <a:cubicBezTo>
                    <a:pt x="1395203" y="908351"/>
                    <a:pt x="1398005" y="930549"/>
                    <a:pt x="1400558" y="953400"/>
                  </a:cubicBezTo>
                  <a:cubicBezTo>
                    <a:pt x="1402457" y="970251"/>
                    <a:pt x="1403983" y="987537"/>
                    <a:pt x="1405322" y="1004978"/>
                  </a:cubicBezTo>
                  <a:cubicBezTo>
                    <a:pt x="1418087" y="1170905"/>
                    <a:pt x="1422228" y="1356449"/>
                    <a:pt x="1391529" y="1475896"/>
                  </a:cubicBezTo>
                  <a:cubicBezTo>
                    <a:pt x="1389474" y="1484166"/>
                    <a:pt x="1386921" y="1492063"/>
                    <a:pt x="1384275" y="1499711"/>
                  </a:cubicBezTo>
                  <a:cubicBezTo>
                    <a:pt x="1358868" y="1573487"/>
                    <a:pt x="1323219" y="1653295"/>
                    <a:pt x="1299712" y="1739102"/>
                  </a:cubicBezTo>
                  <a:cubicBezTo>
                    <a:pt x="1282027" y="1804049"/>
                    <a:pt x="1264498" y="1890012"/>
                    <a:pt x="1250207" y="1973489"/>
                  </a:cubicBezTo>
                  <a:cubicBezTo>
                    <a:pt x="1239933" y="2033679"/>
                    <a:pt x="1230374" y="2089702"/>
                    <a:pt x="1224085" y="2136648"/>
                  </a:cubicBezTo>
                  <a:cubicBezTo>
                    <a:pt x="1215585" y="2139664"/>
                    <a:pt x="1207117" y="2142711"/>
                    <a:pt x="1198617" y="2145664"/>
                  </a:cubicBezTo>
                  <a:cubicBezTo>
                    <a:pt x="1206463" y="2142959"/>
                    <a:pt x="1214278" y="2140223"/>
                    <a:pt x="1222061" y="2137456"/>
                  </a:cubicBezTo>
                  <a:cubicBezTo>
                    <a:pt x="1321849" y="2102107"/>
                    <a:pt x="1419084" y="2062188"/>
                    <a:pt x="1510776" y="2023605"/>
                  </a:cubicBezTo>
                  <a:cubicBezTo>
                    <a:pt x="1514543" y="2004672"/>
                    <a:pt x="1518435" y="1985085"/>
                    <a:pt x="1522327" y="1965063"/>
                  </a:cubicBezTo>
                  <a:cubicBezTo>
                    <a:pt x="1537801" y="1885380"/>
                    <a:pt x="1554926" y="1800474"/>
                    <a:pt x="1571365" y="1726698"/>
                  </a:cubicBezTo>
                  <a:cubicBezTo>
                    <a:pt x="1590731" y="1639926"/>
                    <a:pt x="1615109" y="1556698"/>
                    <a:pt x="1630023" y="1481399"/>
                  </a:cubicBezTo>
                  <a:cubicBezTo>
                    <a:pt x="1631611" y="1473502"/>
                    <a:pt x="1633043" y="1465636"/>
                    <a:pt x="1634164" y="1457584"/>
                  </a:cubicBezTo>
                  <a:cubicBezTo>
                    <a:pt x="1651849" y="1336458"/>
                    <a:pt x="1632483" y="1163816"/>
                    <a:pt x="1605302" y="1008461"/>
                  </a:cubicBezTo>
                  <a:cubicBezTo>
                    <a:pt x="1600601" y="981817"/>
                    <a:pt x="1595276" y="955794"/>
                    <a:pt x="1590326" y="930456"/>
                  </a:cubicBezTo>
                  <a:cubicBezTo>
                    <a:pt x="1586092" y="908911"/>
                    <a:pt x="1581795" y="887956"/>
                    <a:pt x="1577561" y="867748"/>
                  </a:cubicBezTo>
                  <a:cubicBezTo>
                    <a:pt x="1585313" y="866722"/>
                    <a:pt x="1592879" y="865758"/>
                    <a:pt x="1600289" y="864732"/>
                  </a:cubicBezTo>
                  <a:cubicBezTo>
                    <a:pt x="1605956" y="888298"/>
                    <a:pt x="1611529" y="912890"/>
                    <a:pt x="1617040" y="938353"/>
                  </a:cubicBezTo>
                  <a:cubicBezTo>
                    <a:pt x="1620620" y="954986"/>
                    <a:pt x="1623952" y="972085"/>
                    <a:pt x="1627159" y="989434"/>
                  </a:cubicBezTo>
                  <a:cubicBezTo>
                    <a:pt x="1656893" y="1150075"/>
                    <a:pt x="1679279" y="1332012"/>
                    <a:pt x="1660535" y="1461968"/>
                  </a:cubicBezTo>
                  <a:cubicBezTo>
                    <a:pt x="1659352" y="1470331"/>
                    <a:pt x="1657827" y="1478601"/>
                    <a:pt x="1656239" y="1486809"/>
                  </a:cubicBezTo>
                  <a:cubicBezTo>
                    <a:pt x="1641263" y="1563538"/>
                    <a:pt x="1617040" y="1648538"/>
                    <a:pt x="1597643" y="1736304"/>
                  </a:cubicBezTo>
                  <a:cubicBezTo>
                    <a:pt x="1581702" y="1808650"/>
                    <a:pt x="1565044" y="1891443"/>
                    <a:pt x="1549757" y="1969105"/>
                  </a:cubicBezTo>
                  <a:cubicBezTo>
                    <a:pt x="1546955" y="1983282"/>
                    <a:pt x="1544246" y="1997024"/>
                    <a:pt x="1541537" y="2010610"/>
                  </a:cubicBezTo>
                  <a:cubicBezTo>
                    <a:pt x="1610034" y="1981665"/>
                    <a:pt x="1675138" y="1953840"/>
                    <a:pt x="1735446" y="1929745"/>
                  </a:cubicBezTo>
                  <a:lnTo>
                    <a:pt x="1836043" y="1894552"/>
                  </a:lnTo>
                  <a:cubicBezTo>
                    <a:pt x="1867209" y="1747466"/>
                    <a:pt x="1896227" y="1580171"/>
                    <a:pt x="1901645" y="1446858"/>
                  </a:cubicBezTo>
                  <a:cubicBezTo>
                    <a:pt x="1907872" y="1294363"/>
                    <a:pt x="1856935" y="1090693"/>
                    <a:pt x="1804099" y="924487"/>
                  </a:cubicBezTo>
                  <a:cubicBezTo>
                    <a:pt x="1794042" y="892838"/>
                    <a:pt x="1783923" y="862587"/>
                    <a:pt x="1774209" y="834326"/>
                  </a:cubicBezTo>
                  <a:cubicBezTo>
                    <a:pt x="1783923" y="832181"/>
                    <a:pt x="1793264" y="830098"/>
                    <a:pt x="1802013" y="828109"/>
                  </a:cubicBezTo>
                  <a:cubicBezTo>
                    <a:pt x="1812318" y="857955"/>
                    <a:pt x="1822998" y="889791"/>
                    <a:pt x="1833490" y="923243"/>
                  </a:cubicBezTo>
                  <a:cubicBezTo>
                    <a:pt x="1886046" y="1089636"/>
                    <a:pt x="1935862" y="1292373"/>
                    <a:pt x="1929479" y="1448040"/>
                  </a:cubicBezTo>
                  <a:cubicBezTo>
                    <a:pt x="1924218" y="1578026"/>
                    <a:pt x="1896788" y="1739507"/>
                    <a:pt x="1866742" y="1883795"/>
                  </a:cubicBezTo>
                  <a:lnTo>
                    <a:pt x="1852607" y="1888738"/>
                  </a:lnTo>
                  <a:lnTo>
                    <a:pt x="1896632" y="1873317"/>
                  </a:lnTo>
                  <a:lnTo>
                    <a:pt x="1897628" y="1872975"/>
                  </a:lnTo>
                  <a:cubicBezTo>
                    <a:pt x="2110779" y="1737361"/>
                    <a:pt x="2080764" y="1201684"/>
                    <a:pt x="1906315" y="796583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202BDE9-1BEC-43A4-983B-7DC3643542B6}"/>
                </a:ext>
              </a:extLst>
            </p:cNvPr>
            <p:cNvSpPr/>
            <p:nvPr/>
          </p:nvSpPr>
          <p:spPr>
            <a:xfrm>
              <a:off x="14689091" y="7677056"/>
              <a:ext cx="816580" cy="352324"/>
            </a:xfrm>
            <a:custGeom>
              <a:avLst/>
              <a:gdLst>
                <a:gd name="connsiteX0" fmla="*/ 744002 w 816580"/>
                <a:gd name="connsiteY0" fmla="*/ 0 h 352324"/>
                <a:gd name="connsiteX1" fmla="*/ 0 w 816580"/>
                <a:gd name="connsiteY1" fmla="*/ 87083 h 352324"/>
                <a:gd name="connsiteX2" fmla="*/ 231240 w 816580"/>
                <a:gd name="connsiteY2" fmla="*/ 322433 h 352324"/>
                <a:gd name="connsiteX3" fmla="*/ 800263 w 816580"/>
                <a:gd name="connsiteY3" fmla="*/ 283042 h 352324"/>
                <a:gd name="connsiteX4" fmla="*/ 785131 w 816580"/>
                <a:gd name="connsiteY4" fmla="*/ 56552 h 352324"/>
                <a:gd name="connsiteX5" fmla="*/ 744002 w 816580"/>
                <a:gd name="connsiteY5" fmla="*/ 0 h 35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80" h="352324">
                  <a:moveTo>
                    <a:pt x="744002" y="0"/>
                  </a:moveTo>
                  <a:cubicBezTo>
                    <a:pt x="495607" y="87953"/>
                    <a:pt x="231738" y="147428"/>
                    <a:pt x="0" y="87083"/>
                  </a:cubicBezTo>
                  <a:cubicBezTo>
                    <a:pt x="40133" y="186539"/>
                    <a:pt x="109938" y="285280"/>
                    <a:pt x="231240" y="322433"/>
                  </a:cubicBezTo>
                  <a:cubicBezTo>
                    <a:pt x="481876" y="399224"/>
                    <a:pt x="635278" y="306577"/>
                    <a:pt x="800263" y="283042"/>
                  </a:cubicBezTo>
                  <a:cubicBezTo>
                    <a:pt x="832581" y="238832"/>
                    <a:pt x="811222" y="132940"/>
                    <a:pt x="785131" y="56552"/>
                  </a:cubicBezTo>
                  <a:cubicBezTo>
                    <a:pt x="766979" y="33608"/>
                    <a:pt x="753093" y="13711"/>
                    <a:pt x="744002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3B2DFA4-B5F7-4478-8088-C71088E36506}"/>
                </a:ext>
              </a:extLst>
            </p:cNvPr>
            <p:cNvSpPr/>
            <p:nvPr/>
          </p:nvSpPr>
          <p:spPr>
            <a:xfrm>
              <a:off x="15634848" y="5074714"/>
              <a:ext cx="215983" cy="215670"/>
            </a:xfrm>
            <a:custGeom>
              <a:avLst/>
              <a:gdLst>
                <a:gd name="connsiteX0" fmla="*/ 108007 w 215983"/>
                <a:gd name="connsiteY0" fmla="*/ 0 h 215670"/>
                <a:gd name="connsiteX1" fmla="*/ 215983 w 215983"/>
                <a:gd name="connsiteY1" fmla="*/ 107820 h 215670"/>
                <a:gd name="connsiteX2" fmla="*/ 108007 w 215983"/>
                <a:gd name="connsiteY2" fmla="*/ 215670 h 215670"/>
                <a:gd name="connsiteX3" fmla="*/ 0 w 215983"/>
                <a:gd name="connsiteY3" fmla="*/ 107820 h 215670"/>
                <a:gd name="connsiteX4" fmla="*/ 108007 w 215983"/>
                <a:gd name="connsiteY4" fmla="*/ 0 h 2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83" h="215670">
                  <a:moveTo>
                    <a:pt x="108007" y="0"/>
                  </a:moveTo>
                  <a:cubicBezTo>
                    <a:pt x="167631" y="0"/>
                    <a:pt x="215983" y="48251"/>
                    <a:pt x="215983" y="107820"/>
                  </a:cubicBezTo>
                  <a:cubicBezTo>
                    <a:pt x="215983" y="167388"/>
                    <a:pt x="167631" y="215670"/>
                    <a:pt x="108007" y="215670"/>
                  </a:cubicBezTo>
                  <a:cubicBezTo>
                    <a:pt x="48353" y="215670"/>
                    <a:pt x="0" y="167388"/>
                    <a:pt x="0" y="107820"/>
                  </a:cubicBezTo>
                  <a:cubicBezTo>
                    <a:pt x="0" y="48251"/>
                    <a:pt x="48353" y="0"/>
                    <a:pt x="108007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2AF4C48-0069-461B-930E-183E8860D26C}"/>
                </a:ext>
              </a:extLst>
            </p:cNvPr>
            <p:cNvSpPr/>
            <p:nvPr/>
          </p:nvSpPr>
          <p:spPr>
            <a:xfrm>
              <a:off x="14831365" y="5016891"/>
              <a:ext cx="126314" cy="215087"/>
            </a:xfrm>
            <a:custGeom>
              <a:avLst/>
              <a:gdLst>
                <a:gd name="connsiteX0" fmla="*/ 6427 w 126314"/>
                <a:gd name="connsiteY0" fmla="*/ 214422 h 215087"/>
                <a:gd name="connsiteX1" fmla="*/ 125643 w 126314"/>
                <a:gd name="connsiteY1" fmla="*/ 119132 h 215087"/>
                <a:gd name="connsiteX2" fmla="*/ 30214 w 126314"/>
                <a:gd name="connsiteY2" fmla="*/ 58 h 215087"/>
                <a:gd name="connsiteX3" fmla="*/ 26135 w 126314"/>
                <a:gd name="connsiteY3" fmla="*/ 27 h 215087"/>
                <a:gd name="connsiteX4" fmla="*/ 26260 w 126314"/>
                <a:gd name="connsiteY4" fmla="*/ 3198 h 215087"/>
                <a:gd name="connsiteX5" fmla="*/ 3842 w 126314"/>
                <a:gd name="connsiteY5" fmla="*/ 114468 h 215087"/>
                <a:gd name="connsiteX6" fmla="*/ 4590 w 126314"/>
                <a:gd name="connsiteY6" fmla="*/ 214049 h 215087"/>
                <a:gd name="connsiteX7" fmla="*/ 6427 w 126314"/>
                <a:gd name="connsiteY7" fmla="*/ 214422 h 2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14" h="215087">
                  <a:moveTo>
                    <a:pt x="6427" y="214422"/>
                  </a:moveTo>
                  <a:cubicBezTo>
                    <a:pt x="65677" y="220982"/>
                    <a:pt x="119073" y="178327"/>
                    <a:pt x="125643" y="119132"/>
                  </a:cubicBezTo>
                  <a:cubicBezTo>
                    <a:pt x="132243" y="59937"/>
                    <a:pt x="89495" y="6618"/>
                    <a:pt x="30214" y="58"/>
                  </a:cubicBezTo>
                  <a:cubicBezTo>
                    <a:pt x="28844" y="-98"/>
                    <a:pt x="27505" y="120"/>
                    <a:pt x="26135" y="27"/>
                  </a:cubicBezTo>
                  <a:cubicBezTo>
                    <a:pt x="26197" y="1084"/>
                    <a:pt x="26166" y="2141"/>
                    <a:pt x="26260" y="3198"/>
                  </a:cubicBezTo>
                  <a:cubicBezTo>
                    <a:pt x="29404" y="42029"/>
                    <a:pt x="10817" y="77161"/>
                    <a:pt x="3842" y="114468"/>
                  </a:cubicBezTo>
                  <a:cubicBezTo>
                    <a:pt x="-2291" y="147424"/>
                    <a:pt x="-361" y="181094"/>
                    <a:pt x="4590" y="214049"/>
                  </a:cubicBezTo>
                  <a:cubicBezTo>
                    <a:pt x="5212" y="214111"/>
                    <a:pt x="5773" y="214360"/>
                    <a:pt x="6427" y="214422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B7083DB-5EA2-4CA6-9636-EB9CA9CBAC77}"/>
                </a:ext>
              </a:extLst>
            </p:cNvPr>
            <p:cNvSpPr/>
            <p:nvPr/>
          </p:nvSpPr>
          <p:spPr>
            <a:xfrm>
              <a:off x="15263034" y="5048360"/>
              <a:ext cx="86835" cy="31607"/>
            </a:xfrm>
            <a:custGeom>
              <a:avLst/>
              <a:gdLst>
                <a:gd name="connsiteX0" fmla="*/ 13731 w 86835"/>
                <a:gd name="connsiteY0" fmla="*/ 19079 h 31607"/>
                <a:gd name="connsiteX1" fmla="*/ 27554 w 86835"/>
                <a:gd name="connsiteY1" fmla="*/ 14726 h 31607"/>
                <a:gd name="connsiteX2" fmla="*/ 43247 w 86835"/>
                <a:gd name="connsiteY2" fmla="*/ 13949 h 31607"/>
                <a:gd name="connsiteX3" fmla="*/ 59001 w 86835"/>
                <a:gd name="connsiteY3" fmla="*/ 17959 h 31607"/>
                <a:gd name="connsiteX4" fmla="*/ 72700 w 86835"/>
                <a:gd name="connsiteY4" fmla="*/ 23804 h 31607"/>
                <a:gd name="connsiteX5" fmla="*/ 86835 w 86835"/>
                <a:gd name="connsiteY5" fmla="*/ 31608 h 31607"/>
                <a:gd name="connsiteX6" fmla="*/ 84656 w 86835"/>
                <a:gd name="connsiteY6" fmla="*/ 27659 h 31607"/>
                <a:gd name="connsiteX7" fmla="*/ 77931 w 86835"/>
                <a:gd name="connsiteY7" fmla="*/ 18022 h 31607"/>
                <a:gd name="connsiteX8" fmla="*/ 64263 w 86835"/>
                <a:gd name="connsiteY8" fmla="*/ 6954 h 31607"/>
                <a:gd name="connsiteX9" fmla="*/ 44834 w 86835"/>
                <a:gd name="connsiteY9" fmla="*/ 145 h 31607"/>
                <a:gd name="connsiteX10" fmla="*/ 34062 w 86835"/>
                <a:gd name="connsiteY10" fmla="*/ 394 h 31607"/>
                <a:gd name="connsiteX11" fmla="*/ 24036 w 86835"/>
                <a:gd name="connsiteY11" fmla="*/ 3005 h 31607"/>
                <a:gd name="connsiteX12" fmla="*/ 9091 w 86835"/>
                <a:gd name="connsiteY12" fmla="*/ 12767 h 31607"/>
                <a:gd name="connsiteX13" fmla="*/ 2055 w 86835"/>
                <a:gd name="connsiteY13" fmla="*/ 22747 h 31607"/>
                <a:gd name="connsiteX14" fmla="*/ 0 w 86835"/>
                <a:gd name="connsiteY14" fmla="*/ 26727 h 31607"/>
                <a:gd name="connsiteX15" fmla="*/ 4048 w 86835"/>
                <a:gd name="connsiteY15" fmla="*/ 24582 h 31607"/>
                <a:gd name="connsiteX16" fmla="*/ 13731 w 86835"/>
                <a:gd name="connsiteY16" fmla="*/ 19079 h 3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835" h="31607">
                  <a:moveTo>
                    <a:pt x="13731" y="19079"/>
                  </a:moveTo>
                  <a:cubicBezTo>
                    <a:pt x="17903" y="17493"/>
                    <a:pt x="22355" y="15161"/>
                    <a:pt x="27554" y="14726"/>
                  </a:cubicBezTo>
                  <a:cubicBezTo>
                    <a:pt x="32474" y="13265"/>
                    <a:pt x="37922" y="13793"/>
                    <a:pt x="43247" y="13949"/>
                  </a:cubicBezTo>
                  <a:cubicBezTo>
                    <a:pt x="48633" y="14819"/>
                    <a:pt x="53988" y="15845"/>
                    <a:pt x="59001" y="17959"/>
                  </a:cubicBezTo>
                  <a:cubicBezTo>
                    <a:pt x="64325" y="19327"/>
                    <a:pt x="68466" y="22032"/>
                    <a:pt x="72700" y="23804"/>
                  </a:cubicBezTo>
                  <a:cubicBezTo>
                    <a:pt x="80858" y="28561"/>
                    <a:pt x="86835" y="31608"/>
                    <a:pt x="86835" y="31608"/>
                  </a:cubicBezTo>
                  <a:cubicBezTo>
                    <a:pt x="86835" y="31608"/>
                    <a:pt x="86119" y="30084"/>
                    <a:pt x="84656" y="27659"/>
                  </a:cubicBezTo>
                  <a:cubicBezTo>
                    <a:pt x="82944" y="25390"/>
                    <a:pt x="81418" y="21473"/>
                    <a:pt x="77931" y="18022"/>
                  </a:cubicBezTo>
                  <a:cubicBezTo>
                    <a:pt x="74101" y="14944"/>
                    <a:pt x="70209" y="9534"/>
                    <a:pt x="64263" y="6954"/>
                  </a:cubicBezTo>
                  <a:cubicBezTo>
                    <a:pt x="58783" y="3285"/>
                    <a:pt x="51871" y="1513"/>
                    <a:pt x="44834" y="145"/>
                  </a:cubicBezTo>
                  <a:cubicBezTo>
                    <a:pt x="41285" y="-259"/>
                    <a:pt x="37580" y="300"/>
                    <a:pt x="34062" y="394"/>
                  </a:cubicBezTo>
                  <a:cubicBezTo>
                    <a:pt x="30450" y="176"/>
                    <a:pt x="27212" y="1948"/>
                    <a:pt x="24036" y="3005"/>
                  </a:cubicBezTo>
                  <a:cubicBezTo>
                    <a:pt x="17373" y="4746"/>
                    <a:pt x="13139" y="9783"/>
                    <a:pt x="9091" y="12767"/>
                  </a:cubicBezTo>
                  <a:cubicBezTo>
                    <a:pt x="5262" y="16125"/>
                    <a:pt x="3767" y="20540"/>
                    <a:pt x="2055" y="22747"/>
                  </a:cubicBezTo>
                  <a:cubicBezTo>
                    <a:pt x="623" y="25234"/>
                    <a:pt x="0" y="26727"/>
                    <a:pt x="0" y="26727"/>
                  </a:cubicBezTo>
                  <a:cubicBezTo>
                    <a:pt x="0" y="26727"/>
                    <a:pt x="1619" y="25981"/>
                    <a:pt x="4048" y="24582"/>
                  </a:cubicBezTo>
                  <a:cubicBezTo>
                    <a:pt x="6507" y="23182"/>
                    <a:pt x="9745" y="20975"/>
                    <a:pt x="13731" y="19079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CA32BEF-E0A1-49C9-9C4B-DCAB91212BE4}"/>
                </a:ext>
              </a:extLst>
            </p:cNvPr>
            <p:cNvSpPr/>
            <p:nvPr/>
          </p:nvSpPr>
          <p:spPr>
            <a:xfrm>
              <a:off x="15147118" y="5134810"/>
              <a:ext cx="316829" cy="169970"/>
            </a:xfrm>
            <a:custGeom>
              <a:avLst/>
              <a:gdLst>
                <a:gd name="connsiteX0" fmla="*/ 194064 w 316829"/>
                <a:gd name="connsiteY0" fmla="*/ 165647 h 169970"/>
                <a:gd name="connsiteX1" fmla="*/ 316830 w 316829"/>
                <a:gd name="connsiteY1" fmla="*/ 14395 h 169970"/>
                <a:gd name="connsiteX2" fmla="*/ 0 w 316829"/>
                <a:gd name="connsiteY2" fmla="*/ 0 h 169970"/>
                <a:gd name="connsiteX3" fmla="*/ 194064 w 316829"/>
                <a:gd name="connsiteY3" fmla="*/ 165647 h 16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29" h="169970">
                  <a:moveTo>
                    <a:pt x="194064" y="165647"/>
                  </a:moveTo>
                  <a:cubicBezTo>
                    <a:pt x="283297" y="145096"/>
                    <a:pt x="311132" y="70574"/>
                    <a:pt x="316830" y="14395"/>
                  </a:cubicBezTo>
                  <a:cubicBezTo>
                    <a:pt x="221992" y="23535"/>
                    <a:pt x="92938" y="16322"/>
                    <a:pt x="0" y="0"/>
                  </a:cubicBezTo>
                  <a:cubicBezTo>
                    <a:pt x="31" y="96658"/>
                    <a:pt x="81698" y="191544"/>
                    <a:pt x="194064" y="165647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7FB101-A36D-496C-B6BD-E1361B98A7F6}"/>
                </a:ext>
              </a:extLst>
            </p:cNvPr>
            <p:cNvSpPr/>
            <p:nvPr/>
          </p:nvSpPr>
          <p:spPr>
            <a:xfrm>
              <a:off x="14607331" y="4117213"/>
              <a:ext cx="2203323" cy="1686711"/>
            </a:xfrm>
            <a:custGeom>
              <a:avLst/>
              <a:gdLst>
                <a:gd name="connsiteX0" fmla="*/ 2201586 w 2203323"/>
                <a:gd name="connsiteY0" fmla="*/ 1365368 h 1686711"/>
                <a:gd name="connsiteX1" fmla="*/ 1867165 w 2203323"/>
                <a:gd name="connsiteY1" fmla="*/ 1017504 h 1686711"/>
                <a:gd name="connsiteX2" fmla="*/ 1542023 w 2203323"/>
                <a:gd name="connsiteY2" fmla="*/ 488790 h 1686711"/>
                <a:gd name="connsiteX3" fmla="*/ 1365549 w 2203323"/>
                <a:gd name="connsiteY3" fmla="*/ 196608 h 1686711"/>
                <a:gd name="connsiteX4" fmla="*/ 1026489 w 2203323"/>
                <a:gd name="connsiteY4" fmla="*/ 113132 h 1686711"/>
                <a:gd name="connsiteX5" fmla="*/ 1026489 w 2203323"/>
                <a:gd name="connsiteY5" fmla="*/ 113101 h 1686711"/>
                <a:gd name="connsiteX6" fmla="*/ 0 w 2203323"/>
                <a:gd name="connsiteY6" fmla="*/ 535145 h 1686711"/>
                <a:gd name="connsiteX7" fmla="*/ 181143 w 2203323"/>
                <a:gd name="connsiteY7" fmla="*/ 827358 h 1686711"/>
                <a:gd name="connsiteX8" fmla="*/ 196150 w 2203323"/>
                <a:gd name="connsiteY8" fmla="*/ 824840 h 1686711"/>
                <a:gd name="connsiteX9" fmla="*/ 243195 w 2203323"/>
                <a:gd name="connsiteY9" fmla="*/ 957873 h 1686711"/>
                <a:gd name="connsiteX10" fmla="*/ 250294 w 2203323"/>
                <a:gd name="connsiteY10" fmla="*/ 902875 h 1686711"/>
                <a:gd name="connsiteX11" fmla="*/ 249111 w 2203323"/>
                <a:gd name="connsiteY11" fmla="*/ 796300 h 1686711"/>
                <a:gd name="connsiteX12" fmla="*/ 320504 w 2203323"/>
                <a:gd name="connsiteY12" fmla="*/ 678935 h 1686711"/>
                <a:gd name="connsiteX13" fmla="*/ 506286 w 2203323"/>
                <a:gd name="connsiteY13" fmla="*/ 498055 h 1686711"/>
                <a:gd name="connsiteX14" fmla="*/ 871468 w 2203323"/>
                <a:gd name="connsiteY14" fmla="*/ 460903 h 1686711"/>
                <a:gd name="connsiteX15" fmla="*/ 1078392 w 2203323"/>
                <a:gd name="connsiteY15" fmla="*/ 391075 h 1686711"/>
                <a:gd name="connsiteX16" fmla="*/ 1114726 w 2203323"/>
                <a:gd name="connsiteY16" fmla="*/ 627917 h 1686711"/>
                <a:gd name="connsiteX17" fmla="*/ 1333013 w 2203323"/>
                <a:gd name="connsiteY17" fmla="*/ 949479 h 1686711"/>
                <a:gd name="connsiteX18" fmla="*/ 1429688 w 2203323"/>
                <a:gd name="connsiteY18" fmla="*/ 912451 h 1686711"/>
                <a:gd name="connsiteX19" fmla="*/ 1574995 w 2203323"/>
                <a:gd name="connsiteY19" fmla="*/ 1057547 h 1686711"/>
                <a:gd name="connsiteX20" fmla="*/ 1429688 w 2203323"/>
                <a:gd name="connsiteY20" fmla="*/ 1202644 h 1686711"/>
                <a:gd name="connsiteX21" fmla="*/ 1410913 w 2203323"/>
                <a:gd name="connsiteY21" fmla="*/ 1201307 h 1686711"/>
                <a:gd name="connsiteX22" fmla="*/ 1395750 w 2203323"/>
                <a:gd name="connsiteY22" fmla="*/ 1234231 h 1686711"/>
                <a:gd name="connsiteX23" fmla="*/ 1285906 w 2203323"/>
                <a:gd name="connsiteY23" fmla="*/ 1388903 h 1686711"/>
                <a:gd name="connsiteX24" fmla="*/ 1353407 w 2203323"/>
                <a:gd name="connsiteY24" fmla="*/ 1388623 h 1686711"/>
                <a:gd name="connsiteX25" fmla="*/ 1353687 w 2203323"/>
                <a:gd name="connsiteY25" fmla="*/ 1388561 h 1686711"/>
                <a:gd name="connsiteX26" fmla="*/ 2044479 w 2203323"/>
                <a:gd name="connsiteY26" fmla="*/ 1663457 h 1686711"/>
                <a:gd name="connsiteX27" fmla="*/ 2055812 w 2203323"/>
                <a:gd name="connsiteY27" fmla="*/ 1686712 h 1686711"/>
                <a:gd name="connsiteX28" fmla="*/ 2201586 w 2203323"/>
                <a:gd name="connsiteY28" fmla="*/ 1365368 h 16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03323" h="1686711">
                  <a:moveTo>
                    <a:pt x="2201586" y="1365368"/>
                  </a:moveTo>
                  <a:cubicBezTo>
                    <a:pt x="2178360" y="1161294"/>
                    <a:pt x="1992577" y="1138101"/>
                    <a:pt x="1867165" y="1017504"/>
                  </a:cubicBezTo>
                  <a:cubicBezTo>
                    <a:pt x="1718527" y="873744"/>
                    <a:pt x="1620981" y="678935"/>
                    <a:pt x="1542023" y="488790"/>
                  </a:cubicBezTo>
                  <a:cubicBezTo>
                    <a:pt x="1500239" y="382121"/>
                    <a:pt x="1467703" y="266156"/>
                    <a:pt x="1365549" y="196608"/>
                  </a:cubicBezTo>
                  <a:cubicBezTo>
                    <a:pt x="1281921" y="140926"/>
                    <a:pt x="1124004" y="71378"/>
                    <a:pt x="1026489" y="113132"/>
                  </a:cubicBezTo>
                  <a:lnTo>
                    <a:pt x="1026489" y="113101"/>
                  </a:lnTo>
                  <a:cubicBezTo>
                    <a:pt x="640976" y="-137328"/>
                    <a:pt x="0" y="38889"/>
                    <a:pt x="0" y="535145"/>
                  </a:cubicBezTo>
                  <a:cubicBezTo>
                    <a:pt x="0" y="641845"/>
                    <a:pt x="23227" y="845888"/>
                    <a:pt x="181143" y="827358"/>
                  </a:cubicBezTo>
                  <a:cubicBezTo>
                    <a:pt x="186405" y="826768"/>
                    <a:pt x="191387" y="825928"/>
                    <a:pt x="196150" y="824840"/>
                  </a:cubicBezTo>
                  <a:cubicBezTo>
                    <a:pt x="207857" y="869858"/>
                    <a:pt x="223861" y="914317"/>
                    <a:pt x="243195" y="957873"/>
                  </a:cubicBezTo>
                  <a:cubicBezTo>
                    <a:pt x="248146" y="939966"/>
                    <a:pt x="251820" y="921871"/>
                    <a:pt x="250294" y="902875"/>
                  </a:cubicBezTo>
                  <a:cubicBezTo>
                    <a:pt x="247430" y="867464"/>
                    <a:pt x="247181" y="831680"/>
                    <a:pt x="249111" y="796300"/>
                  </a:cubicBezTo>
                  <a:cubicBezTo>
                    <a:pt x="280122" y="766609"/>
                    <a:pt x="296499" y="720876"/>
                    <a:pt x="320504" y="678935"/>
                  </a:cubicBezTo>
                  <a:cubicBezTo>
                    <a:pt x="362287" y="604724"/>
                    <a:pt x="431967" y="549073"/>
                    <a:pt x="506286" y="498055"/>
                  </a:cubicBezTo>
                  <a:cubicBezTo>
                    <a:pt x="631667" y="409946"/>
                    <a:pt x="722830" y="456270"/>
                    <a:pt x="871468" y="460903"/>
                  </a:cubicBezTo>
                  <a:cubicBezTo>
                    <a:pt x="942487" y="463638"/>
                    <a:pt x="1020512" y="439077"/>
                    <a:pt x="1078392" y="391075"/>
                  </a:cubicBezTo>
                  <a:cubicBezTo>
                    <a:pt x="1086580" y="504770"/>
                    <a:pt x="1114726" y="627917"/>
                    <a:pt x="1114726" y="627917"/>
                  </a:cubicBezTo>
                  <a:cubicBezTo>
                    <a:pt x="1154485" y="744224"/>
                    <a:pt x="1222048" y="878936"/>
                    <a:pt x="1333013" y="949479"/>
                  </a:cubicBezTo>
                  <a:cubicBezTo>
                    <a:pt x="1358700" y="926535"/>
                    <a:pt x="1392512" y="912451"/>
                    <a:pt x="1429688" y="912451"/>
                  </a:cubicBezTo>
                  <a:cubicBezTo>
                    <a:pt x="1509954" y="912451"/>
                    <a:pt x="1574995" y="977429"/>
                    <a:pt x="1574995" y="1057547"/>
                  </a:cubicBezTo>
                  <a:cubicBezTo>
                    <a:pt x="1574995" y="1137697"/>
                    <a:pt x="1509954" y="1202644"/>
                    <a:pt x="1429688" y="1202644"/>
                  </a:cubicBezTo>
                  <a:cubicBezTo>
                    <a:pt x="1423305" y="1202644"/>
                    <a:pt x="1417078" y="1202084"/>
                    <a:pt x="1410913" y="1201307"/>
                  </a:cubicBezTo>
                  <a:cubicBezTo>
                    <a:pt x="1406087" y="1212437"/>
                    <a:pt x="1401106" y="1223474"/>
                    <a:pt x="1395750" y="1234231"/>
                  </a:cubicBezTo>
                  <a:cubicBezTo>
                    <a:pt x="1366919" y="1291996"/>
                    <a:pt x="1330274" y="1344040"/>
                    <a:pt x="1285906" y="1388903"/>
                  </a:cubicBezTo>
                  <a:cubicBezTo>
                    <a:pt x="1326568" y="1388747"/>
                    <a:pt x="1351476" y="1388654"/>
                    <a:pt x="1353407" y="1388623"/>
                  </a:cubicBezTo>
                  <a:cubicBezTo>
                    <a:pt x="1353500" y="1388623"/>
                    <a:pt x="1353594" y="1388561"/>
                    <a:pt x="1353687" y="1388561"/>
                  </a:cubicBezTo>
                  <a:cubicBezTo>
                    <a:pt x="1504567" y="1351097"/>
                    <a:pt x="1974550" y="1581038"/>
                    <a:pt x="2044479" y="1663457"/>
                  </a:cubicBezTo>
                  <a:cubicBezTo>
                    <a:pt x="2048900" y="1671136"/>
                    <a:pt x="2052668" y="1678877"/>
                    <a:pt x="2055812" y="1686712"/>
                  </a:cubicBezTo>
                  <a:cubicBezTo>
                    <a:pt x="2150182" y="1603951"/>
                    <a:pt x="2214912" y="1493085"/>
                    <a:pt x="2201586" y="1365368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B0F1609-B91A-4313-83C3-5FCED6ED72DB}"/>
                </a:ext>
              </a:extLst>
            </p:cNvPr>
            <p:cNvSpPr/>
            <p:nvPr/>
          </p:nvSpPr>
          <p:spPr>
            <a:xfrm>
              <a:off x="15473078" y="7733608"/>
              <a:ext cx="267699" cy="364574"/>
            </a:xfrm>
            <a:custGeom>
              <a:avLst/>
              <a:gdLst>
                <a:gd name="connsiteX0" fmla="*/ 1145 w 267699"/>
                <a:gd name="connsiteY0" fmla="*/ 0 h 364574"/>
                <a:gd name="connsiteX1" fmla="*/ 2515 w 267699"/>
                <a:gd name="connsiteY1" fmla="*/ 133748 h 364574"/>
                <a:gd name="connsiteX2" fmla="*/ 16276 w 267699"/>
                <a:gd name="connsiteY2" fmla="*/ 226489 h 364574"/>
                <a:gd name="connsiteX3" fmla="*/ 18051 w 267699"/>
                <a:gd name="connsiteY3" fmla="*/ 236625 h 364574"/>
                <a:gd name="connsiteX4" fmla="*/ 70420 w 267699"/>
                <a:gd name="connsiteY4" fmla="*/ 236158 h 364574"/>
                <a:gd name="connsiteX5" fmla="*/ 70825 w 267699"/>
                <a:gd name="connsiteY5" fmla="*/ 236158 h 364574"/>
                <a:gd name="connsiteX6" fmla="*/ 74530 w 267699"/>
                <a:gd name="connsiteY6" fmla="*/ 238863 h 364574"/>
                <a:gd name="connsiteX7" fmla="*/ 216910 w 267699"/>
                <a:gd name="connsiteY7" fmla="*/ 364559 h 364574"/>
                <a:gd name="connsiteX8" fmla="*/ 266820 w 267699"/>
                <a:gd name="connsiteY8" fmla="*/ 304649 h 364574"/>
                <a:gd name="connsiteX9" fmla="*/ 264516 w 267699"/>
                <a:gd name="connsiteY9" fmla="*/ 203918 h 364574"/>
                <a:gd name="connsiteX10" fmla="*/ 1145 w 267699"/>
                <a:gd name="connsiteY10" fmla="*/ 0 h 3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99" h="364574">
                  <a:moveTo>
                    <a:pt x="1145" y="0"/>
                  </a:moveTo>
                  <a:cubicBezTo>
                    <a:pt x="-1097" y="45391"/>
                    <a:pt x="273" y="91311"/>
                    <a:pt x="2515" y="133748"/>
                  </a:cubicBezTo>
                  <a:cubicBezTo>
                    <a:pt x="4071" y="163035"/>
                    <a:pt x="10952" y="196892"/>
                    <a:pt x="16276" y="226489"/>
                  </a:cubicBezTo>
                  <a:cubicBezTo>
                    <a:pt x="16899" y="229909"/>
                    <a:pt x="17491" y="233329"/>
                    <a:pt x="18051" y="236625"/>
                  </a:cubicBezTo>
                  <a:cubicBezTo>
                    <a:pt x="32778" y="254874"/>
                    <a:pt x="63103" y="236158"/>
                    <a:pt x="70420" y="236158"/>
                  </a:cubicBezTo>
                  <a:lnTo>
                    <a:pt x="70825" y="236158"/>
                  </a:lnTo>
                  <a:cubicBezTo>
                    <a:pt x="70825" y="236158"/>
                    <a:pt x="73565" y="235661"/>
                    <a:pt x="74530" y="238863"/>
                  </a:cubicBezTo>
                  <a:cubicBezTo>
                    <a:pt x="105634" y="341460"/>
                    <a:pt x="193372" y="365274"/>
                    <a:pt x="216910" y="364559"/>
                  </a:cubicBezTo>
                  <a:cubicBezTo>
                    <a:pt x="250941" y="364248"/>
                    <a:pt x="265294" y="332257"/>
                    <a:pt x="266820" y="304649"/>
                  </a:cubicBezTo>
                  <a:cubicBezTo>
                    <a:pt x="268781" y="278814"/>
                    <a:pt x="267224" y="241102"/>
                    <a:pt x="264516" y="203918"/>
                  </a:cubicBezTo>
                  <a:cubicBezTo>
                    <a:pt x="147853" y="164434"/>
                    <a:pt x="55444" y="68615"/>
                    <a:pt x="1145" y="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B58212F-DA06-4621-B95B-00F430042B0A}"/>
                </a:ext>
              </a:extLst>
            </p:cNvPr>
            <p:cNvSpPr/>
            <p:nvPr/>
          </p:nvSpPr>
          <p:spPr>
            <a:xfrm>
              <a:off x="16247211" y="7240632"/>
              <a:ext cx="403641" cy="430617"/>
            </a:xfrm>
            <a:custGeom>
              <a:avLst/>
              <a:gdLst>
                <a:gd name="connsiteX0" fmla="*/ 306150 w 403641"/>
                <a:gd name="connsiteY0" fmla="*/ 188794 h 430617"/>
                <a:gd name="connsiteX1" fmla="*/ 284761 w 403641"/>
                <a:gd name="connsiteY1" fmla="*/ 155807 h 430617"/>
                <a:gd name="connsiteX2" fmla="*/ 310354 w 403641"/>
                <a:gd name="connsiteY2" fmla="*/ 138180 h 430617"/>
                <a:gd name="connsiteX3" fmla="*/ 229838 w 403641"/>
                <a:gd name="connsiteY3" fmla="*/ 514 h 430617"/>
                <a:gd name="connsiteX4" fmla="*/ 149292 w 403641"/>
                <a:gd name="connsiteY4" fmla="*/ 35241 h 430617"/>
                <a:gd name="connsiteX5" fmla="*/ 149355 w 403641"/>
                <a:gd name="connsiteY5" fmla="*/ 35303 h 430617"/>
                <a:gd name="connsiteX6" fmla="*/ 50034 w 403641"/>
                <a:gd name="connsiteY6" fmla="*/ 110883 h 430617"/>
                <a:gd name="connsiteX7" fmla="*/ 49318 w 403641"/>
                <a:gd name="connsiteY7" fmla="*/ 111349 h 430617"/>
                <a:gd name="connsiteX8" fmla="*/ 49131 w 403641"/>
                <a:gd name="connsiteY8" fmla="*/ 111411 h 430617"/>
                <a:gd name="connsiteX9" fmla="*/ 0 w 403641"/>
                <a:gd name="connsiteY9" fmla="*/ 127671 h 430617"/>
                <a:gd name="connsiteX10" fmla="*/ 0 w 403641"/>
                <a:gd name="connsiteY10" fmla="*/ 127764 h 430617"/>
                <a:gd name="connsiteX11" fmla="*/ 85964 w 403641"/>
                <a:gd name="connsiteY11" fmla="*/ 316542 h 430617"/>
                <a:gd name="connsiteX12" fmla="*/ 142162 w 403641"/>
                <a:gd name="connsiteY12" fmla="*/ 395261 h 430617"/>
                <a:gd name="connsiteX13" fmla="*/ 185845 w 403641"/>
                <a:gd name="connsiteY13" fmla="*/ 365446 h 430617"/>
                <a:gd name="connsiteX14" fmla="*/ 186125 w 403641"/>
                <a:gd name="connsiteY14" fmla="*/ 365073 h 430617"/>
                <a:gd name="connsiteX15" fmla="*/ 186156 w 403641"/>
                <a:gd name="connsiteY15" fmla="*/ 365104 h 430617"/>
                <a:gd name="connsiteX16" fmla="*/ 193255 w 403641"/>
                <a:gd name="connsiteY16" fmla="*/ 371198 h 430617"/>
                <a:gd name="connsiteX17" fmla="*/ 193255 w 403641"/>
                <a:gd name="connsiteY17" fmla="*/ 371229 h 430617"/>
                <a:gd name="connsiteX18" fmla="*/ 377045 w 403641"/>
                <a:gd name="connsiteY18" fmla="*/ 420755 h 430617"/>
                <a:gd name="connsiteX19" fmla="*/ 377107 w 403641"/>
                <a:gd name="connsiteY19" fmla="*/ 420724 h 430617"/>
                <a:gd name="connsiteX20" fmla="*/ 378508 w 403641"/>
                <a:gd name="connsiteY20" fmla="*/ 419916 h 430617"/>
                <a:gd name="connsiteX21" fmla="*/ 397251 w 403641"/>
                <a:gd name="connsiteY21" fmla="*/ 350678 h 430617"/>
                <a:gd name="connsiteX22" fmla="*/ 306150 w 403641"/>
                <a:gd name="connsiteY22" fmla="*/ 188794 h 43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641" h="430617">
                  <a:moveTo>
                    <a:pt x="306150" y="188794"/>
                  </a:moveTo>
                  <a:cubicBezTo>
                    <a:pt x="293447" y="168896"/>
                    <a:pt x="284761" y="155807"/>
                    <a:pt x="284761" y="155807"/>
                  </a:cubicBezTo>
                  <a:lnTo>
                    <a:pt x="310354" y="138180"/>
                  </a:lnTo>
                  <a:cubicBezTo>
                    <a:pt x="310354" y="138180"/>
                    <a:pt x="238214" y="4182"/>
                    <a:pt x="229838" y="514"/>
                  </a:cubicBezTo>
                  <a:cubicBezTo>
                    <a:pt x="221432" y="-3124"/>
                    <a:pt x="191138" y="12981"/>
                    <a:pt x="149292" y="35241"/>
                  </a:cubicBezTo>
                  <a:lnTo>
                    <a:pt x="149355" y="35303"/>
                  </a:lnTo>
                  <a:cubicBezTo>
                    <a:pt x="116601" y="51625"/>
                    <a:pt x="76966" y="94250"/>
                    <a:pt x="50034" y="110883"/>
                  </a:cubicBezTo>
                  <a:cubicBezTo>
                    <a:pt x="49816" y="111038"/>
                    <a:pt x="49567" y="111194"/>
                    <a:pt x="49318" y="111349"/>
                  </a:cubicBezTo>
                  <a:cubicBezTo>
                    <a:pt x="49287" y="111349"/>
                    <a:pt x="49131" y="111411"/>
                    <a:pt x="49131" y="111411"/>
                  </a:cubicBezTo>
                  <a:cubicBezTo>
                    <a:pt x="35338" y="101587"/>
                    <a:pt x="93" y="103048"/>
                    <a:pt x="0" y="127671"/>
                  </a:cubicBezTo>
                  <a:cubicBezTo>
                    <a:pt x="0" y="127702"/>
                    <a:pt x="0" y="127733"/>
                    <a:pt x="0" y="127764"/>
                  </a:cubicBezTo>
                  <a:cubicBezTo>
                    <a:pt x="19802" y="193955"/>
                    <a:pt x="53365" y="258404"/>
                    <a:pt x="85964" y="316542"/>
                  </a:cubicBezTo>
                  <a:cubicBezTo>
                    <a:pt x="101967" y="345082"/>
                    <a:pt x="123232" y="369146"/>
                    <a:pt x="142162" y="395261"/>
                  </a:cubicBezTo>
                  <a:cubicBezTo>
                    <a:pt x="163428" y="405117"/>
                    <a:pt x="186717" y="385064"/>
                    <a:pt x="185845" y="365446"/>
                  </a:cubicBezTo>
                  <a:lnTo>
                    <a:pt x="186125" y="365073"/>
                  </a:lnTo>
                  <a:cubicBezTo>
                    <a:pt x="186125" y="365073"/>
                    <a:pt x="186156" y="365104"/>
                    <a:pt x="186156" y="365104"/>
                  </a:cubicBezTo>
                  <a:cubicBezTo>
                    <a:pt x="186312" y="365229"/>
                    <a:pt x="191013" y="368835"/>
                    <a:pt x="193255" y="371198"/>
                  </a:cubicBezTo>
                  <a:cubicBezTo>
                    <a:pt x="193255" y="371229"/>
                    <a:pt x="193255" y="371229"/>
                    <a:pt x="193255" y="371229"/>
                  </a:cubicBezTo>
                  <a:cubicBezTo>
                    <a:pt x="266422" y="449451"/>
                    <a:pt x="356215" y="431792"/>
                    <a:pt x="377045" y="420755"/>
                  </a:cubicBezTo>
                  <a:cubicBezTo>
                    <a:pt x="377045" y="420755"/>
                    <a:pt x="377076" y="420724"/>
                    <a:pt x="377107" y="420724"/>
                  </a:cubicBezTo>
                  <a:cubicBezTo>
                    <a:pt x="377605" y="420475"/>
                    <a:pt x="378041" y="420195"/>
                    <a:pt x="378508" y="419916"/>
                  </a:cubicBezTo>
                  <a:cubicBezTo>
                    <a:pt x="407432" y="404402"/>
                    <a:pt x="407931" y="375675"/>
                    <a:pt x="397251" y="350678"/>
                  </a:cubicBezTo>
                  <a:cubicBezTo>
                    <a:pt x="379504" y="306500"/>
                    <a:pt x="333518" y="231760"/>
                    <a:pt x="306150" y="188794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551A9E-F6DF-4254-BFB1-97138B949AE3}"/>
                </a:ext>
              </a:extLst>
            </p:cNvPr>
            <p:cNvSpPr/>
            <p:nvPr/>
          </p:nvSpPr>
          <p:spPr>
            <a:xfrm>
              <a:off x="15464450" y="4984509"/>
              <a:ext cx="71910" cy="78839"/>
            </a:xfrm>
            <a:custGeom>
              <a:avLst/>
              <a:gdLst>
                <a:gd name="connsiteX0" fmla="*/ 71856 w 71910"/>
                <a:gd name="connsiteY0" fmla="*/ 37570 h 78839"/>
                <a:gd name="connsiteX1" fmla="*/ 37981 w 71910"/>
                <a:gd name="connsiteY1" fmla="*/ 78795 h 78839"/>
                <a:gd name="connsiteX2" fmla="*/ 58 w 71910"/>
                <a:gd name="connsiteY2" fmla="*/ 41239 h 78839"/>
                <a:gd name="connsiteX3" fmla="*/ 33933 w 71910"/>
                <a:gd name="connsiteY3" fmla="*/ 45 h 78839"/>
                <a:gd name="connsiteX4" fmla="*/ 71856 w 71910"/>
                <a:gd name="connsiteY4" fmla="*/ 37570 h 7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0" h="78839">
                  <a:moveTo>
                    <a:pt x="71856" y="37570"/>
                  </a:moveTo>
                  <a:cubicBezTo>
                    <a:pt x="72945" y="59333"/>
                    <a:pt x="57814" y="77769"/>
                    <a:pt x="37981" y="78795"/>
                  </a:cubicBezTo>
                  <a:cubicBezTo>
                    <a:pt x="18148" y="79821"/>
                    <a:pt x="1179" y="63002"/>
                    <a:pt x="58" y="41239"/>
                  </a:cubicBezTo>
                  <a:cubicBezTo>
                    <a:pt x="-1063" y="19507"/>
                    <a:pt x="14100" y="1040"/>
                    <a:pt x="33933" y="45"/>
                  </a:cubicBezTo>
                  <a:cubicBezTo>
                    <a:pt x="53766" y="-981"/>
                    <a:pt x="70735" y="15807"/>
                    <a:pt x="71856" y="3757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44A2F39-92A9-41D7-A771-CB3F28530E9A}"/>
                </a:ext>
              </a:extLst>
            </p:cNvPr>
            <p:cNvSpPr/>
            <p:nvPr/>
          </p:nvSpPr>
          <p:spPr>
            <a:xfrm>
              <a:off x="15064210" y="4975247"/>
              <a:ext cx="71913" cy="78868"/>
            </a:xfrm>
            <a:custGeom>
              <a:avLst/>
              <a:gdLst>
                <a:gd name="connsiteX0" fmla="*/ 58 w 71913"/>
                <a:gd name="connsiteY0" fmla="*/ 41267 h 78868"/>
                <a:gd name="connsiteX1" fmla="*/ 33933 w 71913"/>
                <a:gd name="connsiteY1" fmla="*/ 42 h 78868"/>
                <a:gd name="connsiteX2" fmla="*/ 71856 w 71913"/>
                <a:gd name="connsiteY2" fmla="*/ 37598 h 78868"/>
                <a:gd name="connsiteX3" fmla="*/ 37981 w 71913"/>
                <a:gd name="connsiteY3" fmla="*/ 78824 h 78868"/>
                <a:gd name="connsiteX4" fmla="*/ 58 w 71913"/>
                <a:gd name="connsiteY4" fmla="*/ 41267 h 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" h="78868">
                  <a:moveTo>
                    <a:pt x="58" y="41267"/>
                  </a:moveTo>
                  <a:cubicBezTo>
                    <a:pt x="-1063" y="19535"/>
                    <a:pt x="14100" y="1068"/>
                    <a:pt x="33933" y="42"/>
                  </a:cubicBezTo>
                  <a:cubicBezTo>
                    <a:pt x="53766" y="-953"/>
                    <a:pt x="70735" y="15867"/>
                    <a:pt x="71856" y="37598"/>
                  </a:cubicBezTo>
                  <a:cubicBezTo>
                    <a:pt x="72976" y="59361"/>
                    <a:pt x="57814" y="77798"/>
                    <a:pt x="37981" y="78824"/>
                  </a:cubicBezTo>
                  <a:cubicBezTo>
                    <a:pt x="18148" y="79850"/>
                    <a:pt x="1179" y="63030"/>
                    <a:pt x="58" y="4126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39BF61E-C44A-4C6A-94DF-66F2A5F36700}"/>
                </a:ext>
              </a:extLst>
            </p:cNvPr>
            <p:cNvSpPr/>
            <p:nvPr/>
          </p:nvSpPr>
          <p:spPr>
            <a:xfrm>
              <a:off x="15055638" y="4840771"/>
              <a:ext cx="100381" cy="35366"/>
            </a:xfrm>
            <a:custGeom>
              <a:avLst/>
              <a:gdLst>
                <a:gd name="connsiteX0" fmla="*/ 95559 w 100381"/>
                <a:gd name="connsiteY0" fmla="*/ 15537 h 35366"/>
                <a:gd name="connsiteX1" fmla="*/ 1126 w 100381"/>
                <a:gd name="connsiteY1" fmla="*/ 21257 h 35366"/>
                <a:gd name="connsiteX2" fmla="*/ 10436 w 100381"/>
                <a:gd name="connsiteY2" fmla="*/ 33351 h 35366"/>
                <a:gd name="connsiteX3" fmla="*/ 46054 w 100381"/>
                <a:gd name="connsiteY3" fmla="*/ 24273 h 35366"/>
                <a:gd name="connsiteX4" fmla="*/ 87495 w 100381"/>
                <a:gd name="connsiteY4" fmla="*/ 34595 h 35366"/>
                <a:gd name="connsiteX5" fmla="*/ 95559 w 100381"/>
                <a:gd name="connsiteY5" fmla="*/ 15537 h 3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81" h="35366">
                  <a:moveTo>
                    <a:pt x="95559" y="15537"/>
                  </a:moveTo>
                  <a:cubicBezTo>
                    <a:pt x="69094" y="365"/>
                    <a:pt x="20088" y="-12382"/>
                    <a:pt x="1126" y="21257"/>
                  </a:cubicBezTo>
                  <a:cubicBezTo>
                    <a:pt x="-2579" y="27879"/>
                    <a:pt x="3462" y="34750"/>
                    <a:pt x="10436" y="33351"/>
                  </a:cubicBezTo>
                  <a:cubicBezTo>
                    <a:pt x="22765" y="30895"/>
                    <a:pt x="33196" y="24988"/>
                    <a:pt x="46054" y="24273"/>
                  </a:cubicBezTo>
                  <a:cubicBezTo>
                    <a:pt x="60096" y="23496"/>
                    <a:pt x="74823" y="29247"/>
                    <a:pt x="87495" y="34595"/>
                  </a:cubicBezTo>
                  <a:cubicBezTo>
                    <a:pt x="98610" y="39289"/>
                    <a:pt x="105553" y="21257"/>
                    <a:pt x="95559" y="1553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42E1B28-1D5B-4306-966B-4CBA3EFF15DA}"/>
                </a:ext>
              </a:extLst>
            </p:cNvPr>
            <p:cNvSpPr/>
            <p:nvPr/>
          </p:nvSpPr>
          <p:spPr>
            <a:xfrm>
              <a:off x="15445790" y="4840914"/>
              <a:ext cx="100372" cy="35378"/>
            </a:xfrm>
            <a:custGeom>
              <a:avLst/>
              <a:gdLst>
                <a:gd name="connsiteX0" fmla="*/ 87495 w 100372"/>
                <a:gd name="connsiteY0" fmla="*/ 34607 h 35378"/>
                <a:gd name="connsiteX1" fmla="*/ 95528 w 100372"/>
                <a:gd name="connsiteY1" fmla="*/ 15549 h 35378"/>
                <a:gd name="connsiteX2" fmla="*/ 1126 w 100372"/>
                <a:gd name="connsiteY2" fmla="*/ 21270 h 35378"/>
                <a:gd name="connsiteX3" fmla="*/ 10436 w 100372"/>
                <a:gd name="connsiteY3" fmla="*/ 33364 h 35378"/>
                <a:gd name="connsiteX4" fmla="*/ 46054 w 100372"/>
                <a:gd name="connsiteY4" fmla="*/ 24285 h 35378"/>
                <a:gd name="connsiteX5" fmla="*/ 87495 w 100372"/>
                <a:gd name="connsiteY5" fmla="*/ 34607 h 3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72" h="35378">
                  <a:moveTo>
                    <a:pt x="87495" y="34607"/>
                  </a:moveTo>
                  <a:cubicBezTo>
                    <a:pt x="98610" y="39302"/>
                    <a:pt x="105553" y="21270"/>
                    <a:pt x="95528" y="15549"/>
                  </a:cubicBezTo>
                  <a:cubicBezTo>
                    <a:pt x="69063" y="377"/>
                    <a:pt x="20057" y="-12401"/>
                    <a:pt x="1126" y="21270"/>
                  </a:cubicBezTo>
                  <a:cubicBezTo>
                    <a:pt x="-2579" y="27861"/>
                    <a:pt x="3462" y="34732"/>
                    <a:pt x="10436" y="33364"/>
                  </a:cubicBezTo>
                  <a:cubicBezTo>
                    <a:pt x="22734" y="30908"/>
                    <a:pt x="33164" y="25000"/>
                    <a:pt x="46054" y="24285"/>
                  </a:cubicBezTo>
                  <a:cubicBezTo>
                    <a:pt x="60096" y="23508"/>
                    <a:pt x="74792" y="29260"/>
                    <a:pt x="87495" y="3460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Picture 2">
            <a:extLst>
              <a:ext uri="{FF2B5EF4-FFF2-40B4-BE49-F238E27FC236}">
                <a16:creationId xmlns:a16="http://schemas.microsoft.com/office/drawing/2014/main" id="{D862324E-37EE-4786-A350-A60F91F4645E}"/>
              </a:ext>
            </a:extLst>
          </p:cNvPr>
          <p:cNvGrpSpPr/>
          <p:nvPr/>
        </p:nvGrpSpPr>
        <p:grpSpPr>
          <a:xfrm>
            <a:off x="6606098" y="5584688"/>
            <a:ext cx="3123639" cy="3227488"/>
            <a:chOff x="9940218" y="3776753"/>
            <a:chExt cx="3500311" cy="4114758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F0EC34-A1D4-41F4-9785-721F4E668E4A}"/>
                </a:ext>
              </a:extLst>
            </p:cNvPr>
            <p:cNvSpPr/>
            <p:nvPr/>
          </p:nvSpPr>
          <p:spPr>
            <a:xfrm>
              <a:off x="9956687" y="3793180"/>
              <a:ext cx="3483842" cy="4081817"/>
            </a:xfrm>
            <a:custGeom>
              <a:avLst/>
              <a:gdLst>
                <a:gd name="connsiteX0" fmla="*/ 3459642 w 3483842"/>
                <a:gd name="connsiteY0" fmla="*/ 629597 h 4081817"/>
                <a:gd name="connsiteX1" fmla="*/ 3400120 w 3483842"/>
                <a:gd name="connsiteY1" fmla="*/ 687590 h 4081817"/>
                <a:gd name="connsiteX2" fmla="*/ 3436992 w 3483842"/>
                <a:gd name="connsiteY2" fmla="*/ 591888 h 4081817"/>
                <a:gd name="connsiteX3" fmla="*/ 3342721 w 3483842"/>
                <a:gd name="connsiteY3" fmla="*/ 644866 h 4081817"/>
                <a:gd name="connsiteX4" fmla="*/ 3375410 w 3483842"/>
                <a:gd name="connsiteY4" fmla="*/ 543121 h 4081817"/>
                <a:gd name="connsiteX5" fmla="*/ 3268398 w 3483842"/>
                <a:gd name="connsiteY5" fmla="*/ 611144 h 4081817"/>
                <a:gd name="connsiteX6" fmla="*/ 3286641 w 3483842"/>
                <a:gd name="connsiteY6" fmla="*/ 507503 h 4081817"/>
                <a:gd name="connsiteX7" fmla="*/ 3177377 w 3483842"/>
                <a:gd name="connsiteY7" fmla="*/ 603815 h 4081817"/>
                <a:gd name="connsiteX8" fmla="*/ 3167950 w 3483842"/>
                <a:gd name="connsiteY8" fmla="*/ 573597 h 4081817"/>
                <a:gd name="connsiteX9" fmla="*/ 3119624 w 3483842"/>
                <a:gd name="connsiteY9" fmla="*/ 530102 h 4081817"/>
                <a:gd name="connsiteX10" fmla="*/ 3109650 w 3483842"/>
                <a:gd name="connsiteY10" fmla="*/ 686432 h 4081817"/>
                <a:gd name="connsiteX11" fmla="*/ 3114155 w 3483842"/>
                <a:gd name="connsiteY11" fmla="*/ 729766 h 4081817"/>
                <a:gd name="connsiteX12" fmla="*/ 3100255 w 3483842"/>
                <a:gd name="connsiteY12" fmla="*/ 727902 h 4081817"/>
                <a:gd name="connsiteX13" fmla="*/ 3114251 w 3483842"/>
                <a:gd name="connsiteY13" fmla="*/ 730473 h 4081817"/>
                <a:gd name="connsiteX14" fmla="*/ 3115056 w 3483842"/>
                <a:gd name="connsiteY14" fmla="*/ 735135 h 4081817"/>
                <a:gd name="connsiteX15" fmla="*/ 3115377 w 3483842"/>
                <a:gd name="connsiteY15" fmla="*/ 734428 h 4081817"/>
                <a:gd name="connsiteX16" fmla="*/ 3129084 w 3483842"/>
                <a:gd name="connsiteY16" fmla="*/ 776443 h 4081817"/>
                <a:gd name="connsiteX17" fmla="*/ 3116986 w 3483842"/>
                <a:gd name="connsiteY17" fmla="*/ 773840 h 4081817"/>
                <a:gd name="connsiteX18" fmla="*/ 3048712 w 3483842"/>
                <a:gd name="connsiteY18" fmla="*/ 766092 h 4081817"/>
                <a:gd name="connsiteX19" fmla="*/ 2853832 w 3483842"/>
                <a:gd name="connsiteY19" fmla="*/ 866551 h 4081817"/>
                <a:gd name="connsiteX20" fmla="*/ 2770147 w 3483842"/>
                <a:gd name="connsiteY20" fmla="*/ 835626 h 4081817"/>
                <a:gd name="connsiteX21" fmla="*/ 2770436 w 3483842"/>
                <a:gd name="connsiteY21" fmla="*/ 819167 h 4081817"/>
                <a:gd name="connsiteX22" fmla="*/ 2779896 w 3483842"/>
                <a:gd name="connsiteY22" fmla="*/ 819649 h 4081817"/>
                <a:gd name="connsiteX23" fmla="*/ 2778673 w 3483842"/>
                <a:gd name="connsiteY23" fmla="*/ 834758 h 4081817"/>
                <a:gd name="connsiteX24" fmla="*/ 2780153 w 3483842"/>
                <a:gd name="connsiteY24" fmla="*/ 831511 h 4081817"/>
                <a:gd name="connsiteX25" fmla="*/ 2833627 w 3483842"/>
                <a:gd name="connsiteY25" fmla="*/ 687557 h 4081817"/>
                <a:gd name="connsiteX26" fmla="*/ 2837295 w 3483842"/>
                <a:gd name="connsiteY26" fmla="*/ 673316 h 4081817"/>
                <a:gd name="connsiteX27" fmla="*/ 2847204 w 3483842"/>
                <a:gd name="connsiteY27" fmla="*/ 674699 h 4081817"/>
                <a:gd name="connsiteX28" fmla="*/ 2845435 w 3483842"/>
                <a:gd name="connsiteY28" fmla="*/ 659204 h 4081817"/>
                <a:gd name="connsiteX29" fmla="*/ 2865769 w 3483842"/>
                <a:gd name="connsiteY29" fmla="*/ 661229 h 4081817"/>
                <a:gd name="connsiteX30" fmla="*/ 2878381 w 3483842"/>
                <a:gd name="connsiteY30" fmla="*/ 661840 h 4081817"/>
                <a:gd name="connsiteX31" fmla="*/ 3004086 w 3483842"/>
                <a:gd name="connsiteY31" fmla="*/ 536274 h 4081817"/>
                <a:gd name="connsiteX32" fmla="*/ 2878381 w 3483842"/>
                <a:gd name="connsiteY32" fmla="*/ 410676 h 4081817"/>
                <a:gd name="connsiteX33" fmla="*/ 2828222 w 3483842"/>
                <a:gd name="connsiteY33" fmla="*/ 421124 h 4081817"/>
                <a:gd name="connsiteX34" fmla="*/ 2798653 w 3483842"/>
                <a:gd name="connsiteY34" fmla="*/ 434015 h 4081817"/>
                <a:gd name="connsiteX35" fmla="*/ 2804123 w 3483842"/>
                <a:gd name="connsiteY35" fmla="*/ 409101 h 4081817"/>
                <a:gd name="connsiteX36" fmla="*/ 2797913 w 3483842"/>
                <a:gd name="connsiteY36" fmla="*/ 411448 h 4081817"/>
                <a:gd name="connsiteX37" fmla="*/ 2790706 w 3483842"/>
                <a:gd name="connsiteY37" fmla="*/ 400164 h 4081817"/>
                <a:gd name="connsiteX38" fmla="*/ 2100213 w 3483842"/>
                <a:gd name="connsiteY38" fmla="*/ 67862 h 4081817"/>
                <a:gd name="connsiteX39" fmla="*/ 2093618 w 3483842"/>
                <a:gd name="connsiteY39" fmla="*/ 67894 h 4081817"/>
                <a:gd name="connsiteX40" fmla="*/ 1872934 w 3483842"/>
                <a:gd name="connsiteY40" fmla="*/ 105345 h 4081817"/>
                <a:gd name="connsiteX41" fmla="*/ 1855495 w 3483842"/>
                <a:gd name="connsiteY41" fmla="*/ 78406 h 4081817"/>
                <a:gd name="connsiteX42" fmla="*/ 1854723 w 3483842"/>
                <a:gd name="connsiteY42" fmla="*/ 82135 h 4081817"/>
                <a:gd name="connsiteX43" fmla="*/ 1858230 w 3483842"/>
                <a:gd name="connsiteY43" fmla="*/ 84546 h 4081817"/>
                <a:gd name="connsiteX44" fmla="*/ 1859356 w 3483842"/>
                <a:gd name="connsiteY44" fmla="*/ 84386 h 4081817"/>
                <a:gd name="connsiteX45" fmla="*/ 1843848 w 3483842"/>
                <a:gd name="connsiteY45" fmla="*/ 89786 h 4081817"/>
                <a:gd name="connsiteX46" fmla="*/ 1837767 w 3483842"/>
                <a:gd name="connsiteY46" fmla="*/ 75770 h 4081817"/>
                <a:gd name="connsiteX47" fmla="*/ 1722390 w 3483842"/>
                <a:gd name="connsiteY47" fmla="*/ 0 h 4081817"/>
                <a:gd name="connsiteX48" fmla="*/ 1596717 w 3483842"/>
                <a:gd name="connsiteY48" fmla="*/ 125598 h 4081817"/>
                <a:gd name="connsiteX49" fmla="*/ 1653183 w 3483842"/>
                <a:gd name="connsiteY49" fmla="*/ 230365 h 4081817"/>
                <a:gd name="connsiteX50" fmla="*/ 1665410 w 3483842"/>
                <a:gd name="connsiteY50" fmla="*/ 238466 h 4081817"/>
                <a:gd name="connsiteX51" fmla="*/ 1657720 w 3483842"/>
                <a:gd name="connsiteY51" fmla="*/ 253575 h 4081817"/>
                <a:gd name="connsiteX52" fmla="*/ 1656690 w 3483842"/>
                <a:gd name="connsiteY52" fmla="*/ 255503 h 4081817"/>
                <a:gd name="connsiteX53" fmla="*/ 1656851 w 3483842"/>
                <a:gd name="connsiteY53" fmla="*/ 252739 h 4081817"/>
                <a:gd name="connsiteX54" fmla="*/ 1654953 w 3483842"/>
                <a:gd name="connsiteY54" fmla="*/ 250681 h 4081817"/>
                <a:gd name="connsiteX55" fmla="*/ 1653409 w 3483842"/>
                <a:gd name="connsiteY55" fmla="*/ 250328 h 4081817"/>
                <a:gd name="connsiteX56" fmla="*/ 1650867 w 3483842"/>
                <a:gd name="connsiteY56" fmla="*/ 251292 h 4081817"/>
                <a:gd name="connsiteX57" fmla="*/ 1676606 w 3483842"/>
                <a:gd name="connsiteY57" fmla="*/ 271352 h 4081817"/>
                <a:gd name="connsiteX58" fmla="*/ 1633107 w 3483842"/>
                <a:gd name="connsiteY58" fmla="*/ 372422 h 4081817"/>
                <a:gd name="connsiteX59" fmla="*/ 1618017 w 3483842"/>
                <a:gd name="connsiteY59" fmla="*/ 670005 h 4081817"/>
                <a:gd name="connsiteX60" fmla="*/ 1628441 w 3483842"/>
                <a:gd name="connsiteY60" fmla="*/ 678556 h 4081817"/>
                <a:gd name="connsiteX61" fmla="*/ 1629053 w 3483842"/>
                <a:gd name="connsiteY61" fmla="*/ 678653 h 4081817"/>
                <a:gd name="connsiteX62" fmla="*/ 1626833 w 3483842"/>
                <a:gd name="connsiteY62" fmla="*/ 695112 h 4081817"/>
                <a:gd name="connsiteX63" fmla="*/ 1621685 w 3483842"/>
                <a:gd name="connsiteY63" fmla="*/ 716907 h 4081817"/>
                <a:gd name="connsiteX64" fmla="*/ 1586486 w 3483842"/>
                <a:gd name="connsiteY64" fmla="*/ 791617 h 4081817"/>
                <a:gd name="connsiteX65" fmla="*/ 1568533 w 3483842"/>
                <a:gd name="connsiteY65" fmla="*/ 900177 h 4081817"/>
                <a:gd name="connsiteX66" fmla="*/ 1568533 w 3483842"/>
                <a:gd name="connsiteY66" fmla="*/ 908374 h 4081817"/>
                <a:gd name="connsiteX67" fmla="*/ 1596621 w 3483842"/>
                <a:gd name="connsiteY67" fmla="*/ 1053968 h 4081817"/>
                <a:gd name="connsiteX68" fmla="*/ 1582336 w 3483842"/>
                <a:gd name="connsiteY68" fmla="*/ 1061715 h 4081817"/>
                <a:gd name="connsiteX69" fmla="*/ 1546719 w 3483842"/>
                <a:gd name="connsiteY69" fmla="*/ 1002115 h 4081817"/>
                <a:gd name="connsiteX70" fmla="*/ 1446077 w 3483842"/>
                <a:gd name="connsiteY70" fmla="*/ 736099 h 4081817"/>
                <a:gd name="connsiteX71" fmla="*/ 1248430 w 3483842"/>
                <a:gd name="connsiteY71" fmla="*/ 525923 h 4081817"/>
                <a:gd name="connsiteX72" fmla="*/ 1245567 w 3483842"/>
                <a:gd name="connsiteY72" fmla="*/ 524991 h 4081817"/>
                <a:gd name="connsiteX73" fmla="*/ 1254704 w 3483842"/>
                <a:gd name="connsiteY73" fmla="*/ 507438 h 4081817"/>
                <a:gd name="connsiteX74" fmla="*/ 1254801 w 3483842"/>
                <a:gd name="connsiteY74" fmla="*/ 508210 h 4081817"/>
                <a:gd name="connsiteX75" fmla="*/ 1256731 w 3483842"/>
                <a:gd name="connsiteY75" fmla="*/ 504288 h 4081817"/>
                <a:gd name="connsiteX76" fmla="*/ 1271146 w 3483842"/>
                <a:gd name="connsiteY76" fmla="*/ 506217 h 4081817"/>
                <a:gd name="connsiteX77" fmla="*/ 1257053 w 3483842"/>
                <a:gd name="connsiteY77" fmla="*/ 503677 h 4081817"/>
                <a:gd name="connsiteX78" fmla="*/ 1273913 w 3483842"/>
                <a:gd name="connsiteY78" fmla="*/ 463076 h 4081817"/>
                <a:gd name="connsiteX79" fmla="*/ 1308983 w 3483842"/>
                <a:gd name="connsiteY79" fmla="*/ 310410 h 4081817"/>
                <a:gd name="connsiteX80" fmla="*/ 1250264 w 3483842"/>
                <a:gd name="connsiteY80" fmla="*/ 338314 h 4081817"/>
                <a:gd name="connsiteX81" fmla="*/ 1232569 w 3483842"/>
                <a:gd name="connsiteY81" fmla="*/ 364610 h 4081817"/>
                <a:gd name="connsiteX82" fmla="*/ 1155350 w 3483842"/>
                <a:gd name="connsiteY82" fmla="*/ 241166 h 4081817"/>
                <a:gd name="connsiteX83" fmla="*/ 1143253 w 3483842"/>
                <a:gd name="connsiteY83" fmla="*/ 345675 h 4081817"/>
                <a:gd name="connsiteX84" fmla="*/ 1060114 w 3483842"/>
                <a:gd name="connsiteY84" fmla="*/ 250006 h 4081817"/>
                <a:gd name="connsiteX85" fmla="*/ 1062366 w 3483842"/>
                <a:gd name="connsiteY85" fmla="*/ 356830 h 4081817"/>
                <a:gd name="connsiteX86" fmla="*/ 987143 w 3483842"/>
                <a:gd name="connsiteY86" fmla="*/ 279196 h 4081817"/>
                <a:gd name="connsiteX87" fmla="*/ 995186 w 3483842"/>
                <a:gd name="connsiteY87" fmla="*/ 381423 h 4081817"/>
                <a:gd name="connsiteX88" fmla="*/ 954647 w 3483842"/>
                <a:gd name="connsiteY88" fmla="*/ 308835 h 4081817"/>
                <a:gd name="connsiteX89" fmla="*/ 921893 w 3483842"/>
                <a:gd name="connsiteY89" fmla="*/ 340532 h 4081817"/>
                <a:gd name="connsiteX90" fmla="*/ 936597 w 3483842"/>
                <a:gd name="connsiteY90" fmla="*/ 472656 h 4081817"/>
                <a:gd name="connsiteX91" fmla="*/ 952202 w 3483842"/>
                <a:gd name="connsiteY91" fmla="*/ 537078 h 4081817"/>
                <a:gd name="connsiteX92" fmla="*/ 958990 w 3483842"/>
                <a:gd name="connsiteY92" fmla="*/ 551383 h 4081817"/>
                <a:gd name="connsiteX93" fmla="*/ 867358 w 3483842"/>
                <a:gd name="connsiteY93" fmla="*/ 681224 h 4081817"/>
                <a:gd name="connsiteX94" fmla="*/ 1007606 w 3483842"/>
                <a:gd name="connsiteY94" fmla="*/ 1190495 h 4081817"/>
                <a:gd name="connsiteX95" fmla="*/ 1217189 w 3483842"/>
                <a:gd name="connsiteY95" fmla="*/ 1439505 h 4081817"/>
                <a:gd name="connsiteX96" fmla="*/ 1235271 w 3483842"/>
                <a:gd name="connsiteY96" fmla="*/ 1463036 h 4081817"/>
                <a:gd name="connsiteX97" fmla="*/ 1239615 w 3483842"/>
                <a:gd name="connsiteY97" fmla="*/ 1461172 h 4081817"/>
                <a:gd name="connsiteX98" fmla="*/ 1255831 w 3483842"/>
                <a:gd name="connsiteY98" fmla="*/ 1476506 h 4081817"/>
                <a:gd name="connsiteX99" fmla="*/ 1454121 w 3483842"/>
                <a:gd name="connsiteY99" fmla="*/ 1652735 h 4081817"/>
                <a:gd name="connsiteX100" fmla="*/ 1476450 w 3483842"/>
                <a:gd name="connsiteY100" fmla="*/ 1652735 h 4081817"/>
                <a:gd name="connsiteX101" fmla="*/ 1462164 w 3483842"/>
                <a:gd name="connsiteY101" fmla="*/ 1677424 h 4081817"/>
                <a:gd name="connsiteX102" fmla="*/ 1110982 w 3483842"/>
                <a:gd name="connsiteY102" fmla="*/ 2028179 h 4081817"/>
                <a:gd name="connsiteX103" fmla="*/ 991583 w 3483842"/>
                <a:gd name="connsiteY103" fmla="*/ 2128413 h 4081817"/>
                <a:gd name="connsiteX104" fmla="*/ 1014588 w 3483842"/>
                <a:gd name="connsiteY104" fmla="*/ 2311425 h 4081817"/>
                <a:gd name="connsiteX105" fmla="*/ 1023789 w 3483842"/>
                <a:gd name="connsiteY105" fmla="*/ 2326952 h 4081817"/>
                <a:gd name="connsiteX106" fmla="*/ 998951 w 3483842"/>
                <a:gd name="connsiteY106" fmla="*/ 2338717 h 4081817"/>
                <a:gd name="connsiteX107" fmla="*/ 313252 w 3483842"/>
                <a:gd name="connsiteY107" fmla="*/ 2692815 h 4081817"/>
                <a:gd name="connsiteX108" fmla="*/ 225609 w 3483842"/>
                <a:gd name="connsiteY108" fmla="*/ 2742997 h 4081817"/>
                <a:gd name="connsiteX109" fmla="*/ 202250 w 3483842"/>
                <a:gd name="connsiteY109" fmla="*/ 2739878 h 4081817"/>
                <a:gd name="connsiteX110" fmla="*/ 181981 w 3483842"/>
                <a:gd name="connsiteY110" fmla="*/ 2730845 h 4081817"/>
                <a:gd name="connsiteX111" fmla="*/ 72717 w 3483842"/>
                <a:gd name="connsiteY111" fmla="*/ 2697894 h 4081817"/>
                <a:gd name="connsiteX112" fmla="*/ 11521 w 3483842"/>
                <a:gd name="connsiteY112" fmla="*/ 2725766 h 4081817"/>
                <a:gd name="connsiteX113" fmla="*/ 13387 w 3483842"/>
                <a:gd name="connsiteY113" fmla="*/ 2785463 h 4081817"/>
                <a:gd name="connsiteX114" fmla="*/ 220590 w 3483842"/>
                <a:gd name="connsiteY114" fmla="*/ 3013191 h 4081817"/>
                <a:gd name="connsiteX115" fmla="*/ 235840 w 3483842"/>
                <a:gd name="connsiteY115" fmla="*/ 3027368 h 4081817"/>
                <a:gd name="connsiteX116" fmla="*/ 303664 w 3483842"/>
                <a:gd name="connsiteY116" fmla="*/ 3071763 h 4081817"/>
                <a:gd name="connsiteX117" fmla="*/ 315118 w 3483842"/>
                <a:gd name="connsiteY117" fmla="*/ 3068934 h 4081817"/>
                <a:gd name="connsiteX118" fmla="*/ 344364 w 3483842"/>
                <a:gd name="connsiteY118" fmla="*/ 3052442 h 4081817"/>
                <a:gd name="connsiteX119" fmla="*/ 379692 w 3483842"/>
                <a:gd name="connsiteY119" fmla="*/ 3032254 h 4081817"/>
                <a:gd name="connsiteX120" fmla="*/ 462508 w 3483842"/>
                <a:gd name="connsiteY120" fmla="*/ 3006183 h 4081817"/>
                <a:gd name="connsiteX121" fmla="*/ 467431 w 3483842"/>
                <a:gd name="connsiteY121" fmla="*/ 3005476 h 4081817"/>
                <a:gd name="connsiteX122" fmla="*/ 1541506 w 3483842"/>
                <a:gd name="connsiteY122" fmla="*/ 2751740 h 4081817"/>
                <a:gd name="connsiteX123" fmla="*/ 1546912 w 3483842"/>
                <a:gd name="connsiteY123" fmla="*/ 2750326 h 4081817"/>
                <a:gd name="connsiteX124" fmla="*/ 1552092 w 3483842"/>
                <a:gd name="connsiteY124" fmla="*/ 2752512 h 4081817"/>
                <a:gd name="connsiteX125" fmla="*/ 1735871 w 3483842"/>
                <a:gd name="connsiteY125" fmla="*/ 2806679 h 4081817"/>
                <a:gd name="connsiteX126" fmla="*/ 1835097 w 3483842"/>
                <a:gd name="connsiteY126" fmla="*/ 2819088 h 4081817"/>
                <a:gd name="connsiteX127" fmla="*/ 1849447 w 3483842"/>
                <a:gd name="connsiteY127" fmla="*/ 2820567 h 4081817"/>
                <a:gd name="connsiteX128" fmla="*/ 1849897 w 3483842"/>
                <a:gd name="connsiteY128" fmla="*/ 2834969 h 4081817"/>
                <a:gd name="connsiteX129" fmla="*/ 1919748 w 3483842"/>
                <a:gd name="connsiteY129" fmla="*/ 3812330 h 4081817"/>
                <a:gd name="connsiteX130" fmla="*/ 1919908 w 3483842"/>
                <a:gd name="connsiteY130" fmla="*/ 3812748 h 4081817"/>
                <a:gd name="connsiteX131" fmla="*/ 1915340 w 3483842"/>
                <a:gd name="connsiteY131" fmla="*/ 3869744 h 4081817"/>
                <a:gd name="connsiteX132" fmla="*/ 1913731 w 3483842"/>
                <a:gd name="connsiteY132" fmla="*/ 3910475 h 4081817"/>
                <a:gd name="connsiteX133" fmla="*/ 1912573 w 3483842"/>
                <a:gd name="connsiteY133" fmla="*/ 3944422 h 4081817"/>
                <a:gd name="connsiteX134" fmla="*/ 1986027 w 3483842"/>
                <a:gd name="connsiteY134" fmla="*/ 3995021 h 4081817"/>
                <a:gd name="connsiteX135" fmla="*/ 2005653 w 3483842"/>
                <a:gd name="connsiteY135" fmla="*/ 4001965 h 4081817"/>
                <a:gd name="connsiteX136" fmla="*/ 2303748 w 3483842"/>
                <a:gd name="connsiteY136" fmla="*/ 4080692 h 4081817"/>
                <a:gd name="connsiteX137" fmla="*/ 2318194 w 3483842"/>
                <a:gd name="connsiteY137" fmla="*/ 4081817 h 4081817"/>
                <a:gd name="connsiteX138" fmla="*/ 2357318 w 3483842"/>
                <a:gd name="connsiteY138" fmla="*/ 4054782 h 4081817"/>
                <a:gd name="connsiteX139" fmla="*/ 2274212 w 3483842"/>
                <a:gd name="connsiteY139" fmla="*/ 3906038 h 4081817"/>
                <a:gd name="connsiteX140" fmla="*/ 2256774 w 3483842"/>
                <a:gd name="connsiteY140" fmla="*/ 3892119 h 4081817"/>
                <a:gd name="connsiteX141" fmla="*/ 2243293 w 3483842"/>
                <a:gd name="connsiteY141" fmla="*/ 3872927 h 4081817"/>
                <a:gd name="connsiteX142" fmla="*/ 2370124 w 3483842"/>
                <a:gd name="connsiteY142" fmla="*/ 3439491 h 4081817"/>
                <a:gd name="connsiteX143" fmla="*/ 2496086 w 3483842"/>
                <a:gd name="connsiteY143" fmla="*/ 2800668 h 4081817"/>
                <a:gd name="connsiteX144" fmla="*/ 2497663 w 3483842"/>
                <a:gd name="connsiteY144" fmla="*/ 2789995 h 4081817"/>
                <a:gd name="connsiteX145" fmla="*/ 2508087 w 3483842"/>
                <a:gd name="connsiteY145" fmla="*/ 2787166 h 4081817"/>
                <a:gd name="connsiteX146" fmla="*/ 2649011 w 3483842"/>
                <a:gd name="connsiteY146" fmla="*/ 2702781 h 4081817"/>
                <a:gd name="connsiteX147" fmla="*/ 2621502 w 3483842"/>
                <a:gd name="connsiteY147" fmla="*/ 2495498 h 4081817"/>
                <a:gd name="connsiteX148" fmla="*/ 2541259 w 3483842"/>
                <a:gd name="connsiteY148" fmla="*/ 1896955 h 4081817"/>
                <a:gd name="connsiteX149" fmla="*/ 2538074 w 3483842"/>
                <a:gd name="connsiteY149" fmla="*/ 1847674 h 4081817"/>
                <a:gd name="connsiteX150" fmla="*/ 2771852 w 3483842"/>
                <a:gd name="connsiteY150" fmla="*/ 1732942 h 4081817"/>
                <a:gd name="connsiteX151" fmla="*/ 2921881 w 3483842"/>
                <a:gd name="connsiteY151" fmla="*/ 1669098 h 4081817"/>
                <a:gd name="connsiteX152" fmla="*/ 3252472 w 3483842"/>
                <a:gd name="connsiteY152" fmla="*/ 1412887 h 4081817"/>
                <a:gd name="connsiteX153" fmla="*/ 3374799 w 3483842"/>
                <a:gd name="connsiteY153" fmla="*/ 1211937 h 4081817"/>
                <a:gd name="connsiteX154" fmla="*/ 3344941 w 3483842"/>
                <a:gd name="connsiteY154" fmla="*/ 898152 h 4081817"/>
                <a:gd name="connsiteX155" fmla="*/ 3345874 w 3483842"/>
                <a:gd name="connsiteY155" fmla="*/ 892526 h 4081817"/>
                <a:gd name="connsiteX156" fmla="*/ 3396806 w 3483842"/>
                <a:gd name="connsiteY156" fmla="*/ 848999 h 4081817"/>
                <a:gd name="connsiteX157" fmla="*/ 3430139 w 3483842"/>
                <a:gd name="connsiteY157" fmla="*/ 791713 h 4081817"/>
                <a:gd name="connsiteX158" fmla="*/ 3481939 w 3483842"/>
                <a:gd name="connsiteY158" fmla="*/ 669266 h 4081817"/>
                <a:gd name="connsiteX159" fmla="*/ 3459642 w 3483842"/>
                <a:gd name="connsiteY159" fmla="*/ 629597 h 408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3483842" h="4081817">
                  <a:moveTo>
                    <a:pt x="3459642" y="629597"/>
                  </a:moveTo>
                  <a:cubicBezTo>
                    <a:pt x="3434836" y="635351"/>
                    <a:pt x="3417076" y="671323"/>
                    <a:pt x="3400120" y="687590"/>
                  </a:cubicBezTo>
                  <a:cubicBezTo>
                    <a:pt x="3413730" y="665601"/>
                    <a:pt x="3440434" y="618442"/>
                    <a:pt x="3436992" y="591888"/>
                  </a:cubicBezTo>
                  <a:cubicBezTo>
                    <a:pt x="3429559" y="535599"/>
                    <a:pt x="3354175" y="623617"/>
                    <a:pt x="3342721" y="644866"/>
                  </a:cubicBezTo>
                  <a:cubicBezTo>
                    <a:pt x="3351408" y="621110"/>
                    <a:pt x="3386253" y="568678"/>
                    <a:pt x="3375410" y="543121"/>
                  </a:cubicBezTo>
                  <a:cubicBezTo>
                    <a:pt x="3354658" y="492169"/>
                    <a:pt x="3283778" y="591470"/>
                    <a:pt x="3268398" y="611144"/>
                  </a:cubicBezTo>
                  <a:cubicBezTo>
                    <a:pt x="3278244" y="593817"/>
                    <a:pt x="3332747" y="513193"/>
                    <a:pt x="3286641" y="507503"/>
                  </a:cubicBezTo>
                  <a:cubicBezTo>
                    <a:pt x="3247678" y="502874"/>
                    <a:pt x="3194108" y="575011"/>
                    <a:pt x="3177377" y="603815"/>
                  </a:cubicBezTo>
                  <a:cubicBezTo>
                    <a:pt x="3178471" y="601950"/>
                    <a:pt x="3169752" y="577551"/>
                    <a:pt x="3167950" y="573597"/>
                  </a:cubicBezTo>
                  <a:cubicBezTo>
                    <a:pt x="3157880" y="551705"/>
                    <a:pt x="3138704" y="527209"/>
                    <a:pt x="3119624" y="530102"/>
                  </a:cubicBezTo>
                  <a:cubicBezTo>
                    <a:pt x="3067341" y="538107"/>
                    <a:pt x="3103312" y="658400"/>
                    <a:pt x="3109650" y="686432"/>
                  </a:cubicBezTo>
                  <a:cubicBezTo>
                    <a:pt x="3110519" y="705270"/>
                    <a:pt x="3112868" y="721665"/>
                    <a:pt x="3114155" y="729766"/>
                  </a:cubicBezTo>
                  <a:lnTo>
                    <a:pt x="3100255" y="727902"/>
                  </a:lnTo>
                  <a:lnTo>
                    <a:pt x="3114251" y="730473"/>
                  </a:lnTo>
                  <a:cubicBezTo>
                    <a:pt x="3114734" y="733431"/>
                    <a:pt x="3115056" y="735135"/>
                    <a:pt x="3115056" y="735135"/>
                  </a:cubicBezTo>
                  <a:lnTo>
                    <a:pt x="3115377" y="734428"/>
                  </a:lnTo>
                  <a:cubicBezTo>
                    <a:pt x="3115989" y="747801"/>
                    <a:pt x="3121297" y="762299"/>
                    <a:pt x="3129084" y="776443"/>
                  </a:cubicBezTo>
                  <a:lnTo>
                    <a:pt x="3116986" y="773840"/>
                  </a:lnTo>
                  <a:cubicBezTo>
                    <a:pt x="3093177" y="768696"/>
                    <a:pt x="3070237" y="766092"/>
                    <a:pt x="3048712" y="766092"/>
                  </a:cubicBezTo>
                  <a:cubicBezTo>
                    <a:pt x="2971590" y="766092"/>
                    <a:pt x="2907821" y="798946"/>
                    <a:pt x="2853832" y="866551"/>
                  </a:cubicBezTo>
                  <a:cubicBezTo>
                    <a:pt x="2831085" y="847617"/>
                    <a:pt x="2801967" y="836108"/>
                    <a:pt x="2770147" y="835626"/>
                  </a:cubicBezTo>
                  <a:lnTo>
                    <a:pt x="2770436" y="819167"/>
                  </a:lnTo>
                  <a:cubicBezTo>
                    <a:pt x="2773590" y="819199"/>
                    <a:pt x="2776743" y="819392"/>
                    <a:pt x="2779896" y="819649"/>
                  </a:cubicBezTo>
                  <a:lnTo>
                    <a:pt x="2778673" y="834758"/>
                  </a:lnTo>
                  <a:lnTo>
                    <a:pt x="2780153" y="831511"/>
                  </a:lnTo>
                  <a:cubicBezTo>
                    <a:pt x="2797913" y="792195"/>
                    <a:pt x="2820017" y="740278"/>
                    <a:pt x="2833627" y="687557"/>
                  </a:cubicBezTo>
                  <a:lnTo>
                    <a:pt x="2837295" y="673316"/>
                  </a:lnTo>
                  <a:lnTo>
                    <a:pt x="2847204" y="674699"/>
                  </a:lnTo>
                  <a:lnTo>
                    <a:pt x="2845435" y="659204"/>
                  </a:lnTo>
                  <a:lnTo>
                    <a:pt x="2865769" y="661229"/>
                  </a:lnTo>
                  <a:cubicBezTo>
                    <a:pt x="2869984" y="661647"/>
                    <a:pt x="2874231" y="661840"/>
                    <a:pt x="2878381" y="661840"/>
                  </a:cubicBezTo>
                  <a:cubicBezTo>
                    <a:pt x="2947685" y="661840"/>
                    <a:pt x="3004086" y="605519"/>
                    <a:pt x="3004086" y="536274"/>
                  </a:cubicBezTo>
                  <a:cubicBezTo>
                    <a:pt x="3004086" y="466998"/>
                    <a:pt x="2947685" y="410676"/>
                    <a:pt x="2878381" y="410676"/>
                  </a:cubicBezTo>
                  <a:cubicBezTo>
                    <a:pt x="2861039" y="410676"/>
                    <a:pt x="2844180" y="414180"/>
                    <a:pt x="2828222" y="421124"/>
                  </a:cubicBezTo>
                  <a:lnTo>
                    <a:pt x="2798653" y="434015"/>
                  </a:lnTo>
                  <a:lnTo>
                    <a:pt x="2804123" y="409101"/>
                  </a:lnTo>
                  <a:lnTo>
                    <a:pt x="2797913" y="411448"/>
                  </a:lnTo>
                  <a:lnTo>
                    <a:pt x="2790706" y="400164"/>
                  </a:lnTo>
                  <a:cubicBezTo>
                    <a:pt x="2643927" y="170636"/>
                    <a:pt x="2338142" y="67862"/>
                    <a:pt x="2100213" y="67862"/>
                  </a:cubicBezTo>
                  <a:lnTo>
                    <a:pt x="2093618" y="67894"/>
                  </a:lnTo>
                  <a:cubicBezTo>
                    <a:pt x="2016142" y="68505"/>
                    <a:pt x="1937765" y="81814"/>
                    <a:pt x="1872934" y="105345"/>
                  </a:cubicBezTo>
                  <a:lnTo>
                    <a:pt x="1855495" y="78406"/>
                  </a:lnTo>
                  <a:cubicBezTo>
                    <a:pt x="1854369" y="79564"/>
                    <a:pt x="1854369" y="81139"/>
                    <a:pt x="1854723" y="82135"/>
                  </a:cubicBezTo>
                  <a:cubicBezTo>
                    <a:pt x="1855206" y="83582"/>
                    <a:pt x="1856589" y="84546"/>
                    <a:pt x="1858230" y="84546"/>
                  </a:cubicBezTo>
                  <a:cubicBezTo>
                    <a:pt x="1858649" y="84546"/>
                    <a:pt x="1859099" y="84482"/>
                    <a:pt x="1859356" y="84386"/>
                  </a:cubicBezTo>
                  <a:lnTo>
                    <a:pt x="1843848" y="89786"/>
                  </a:lnTo>
                  <a:lnTo>
                    <a:pt x="1837767" y="75770"/>
                  </a:lnTo>
                  <a:cubicBezTo>
                    <a:pt x="1817819" y="29736"/>
                    <a:pt x="1772550" y="0"/>
                    <a:pt x="1722390" y="0"/>
                  </a:cubicBezTo>
                  <a:cubicBezTo>
                    <a:pt x="1653087" y="0"/>
                    <a:pt x="1596717" y="56353"/>
                    <a:pt x="1596717" y="125598"/>
                  </a:cubicBezTo>
                  <a:cubicBezTo>
                    <a:pt x="1596717" y="167839"/>
                    <a:pt x="1617824" y="206994"/>
                    <a:pt x="1653183" y="230365"/>
                  </a:cubicBezTo>
                  <a:lnTo>
                    <a:pt x="1665410" y="238466"/>
                  </a:lnTo>
                  <a:lnTo>
                    <a:pt x="1657720" y="253575"/>
                  </a:lnTo>
                  <a:cubicBezTo>
                    <a:pt x="1657366" y="254217"/>
                    <a:pt x="1657012" y="254860"/>
                    <a:pt x="1656690" y="255503"/>
                  </a:cubicBezTo>
                  <a:cubicBezTo>
                    <a:pt x="1657109" y="254668"/>
                    <a:pt x="1657173" y="253639"/>
                    <a:pt x="1656851" y="252739"/>
                  </a:cubicBezTo>
                  <a:cubicBezTo>
                    <a:pt x="1656529" y="251839"/>
                    <a:pt x="1655822" y="251099"/>
                    <a:pt x="1654953" y="250681"/>
                  </a:cubicBezTo>
                  <a:cubicBezTo>
                    <a:pt x="1654631" y="250521"/>
                    <a:pt x="1654116" y="250328"/>
                    <a:pt x="1653409" y="250328"/>
                  </a:cubicBezTo>
                  <a:cubicBezTo>
                    <a:pt x="1652411" y="250328"/>
                    <a:pt x="1651478" y="250681"/>
                    <a:pt x="1650867" y="251292"/>
                  </a:cubicBezTo>
                  <a:lnTo>
                    <a:pt x="1676606" y="271352"/>
                  </a:lnTo>
                  <a:cubicBezTo>
                    <a:pt x="1657398" y="304495"/>
                    <a:pt x="1642341" y="339471"/>
                    <a:pt x="1633107" y="372422"/>
                  </a:cubicBezTo>
                  <a:cubicBezTo>
                    <a:pt x="1622521" y="410387"/>
                    <a:pt x="1583526" y="616256"/>
                    <a:pt x="1618017" y="670005"/>
                  </a:cubicBezTo>
                  <a:cubicBezTo>
                    <a:pt x="1621974" y="676210"/>
                    <a:pt x="1625739" y="677945"/>
                    <a:pt x="1628441" y="678556"/>
                  </a:cubicBezTo>
                  <a:lnTo>
                    <a:pt x="1629053" y="678653"/>
                  </a:lnTo>
                  <a:cubicBezTo>
                    <a:pt x="1628280" y="684150"/>
                    <a:pt x="1627476" y="689615"/>
                    <a:pt x="1626833" y="695112"/>
                  </a:cubicBezTo>
                  <a:cubicBezTo>
                    <a:pt x="1625803" y="702538"/>
                    <a:pt x="1624259" y="709996"/>
                    <a:pt x="1621685" y="716907"/>
                  </a:cubicBezTo>
                  <a:cubicBezTo>
                    <a:pt x="1613223" y="743107"/>
                    <a:pt x="1596524" y="766189"/>
                    <a:pt x="1586486" y="791617"/>
                  </a:cubicBezTo>
                  <a:cubicBezTo>
                    <a:pt x="1572619" y="825982"/>
                    <a:pt x="1569015" y="863465"/>
                    <a:pt x="1568533" y="900177"/>
                  </a:cubicBezTo>
                  <a:lnTo>
                    <a:pt x="1568533" y="908374"/>
                  </a:lnTo>
                  <a:cubicBezTo>
                    <a:pt x="1568694" y="959938"/>
                    <a:pt x="1577284" y="1008190"/>
                    <a:pt x="1596621" y="1053968"/>
                  </a:cubicBezTo>
                  <a:lnTo>
                    <a:pt x="1582336" y="1061715"/>
                  </a:lnTo>
                  <a:cubicBezTo>
                    <a:pt x="1568082" y="1040980"/>
                    <a:pt x="1556403" y="1021403"/>
                    <a:pt x="1546719" y="1002115"/>
                  </a:cubicBezTo>
                  <a:cubicBezTo>
                    <a:pt x="1505246" y="922197"/>
                    <a:pt x="1473039" y="822928"/>
                    <a:pt x="1446077" y="736099"/>
                  </a:cubicBezTo>
                  <a:cubicBezTo>
                    <a:pt x="1413613" y="630240"/>
                    <a:pt x="1345243" y="557555"/>
                    <a:pt x="1248430" y="525923"/>
                  </a:cubicBezTo>
                  <a:lnTo>
                    <a:pt x="1245567" y="524991"/>
                  </a:lnTo>
                  <a:cubicBezTo>
                    <a:pt x="1249492" y="519268"/>
                    <a:pt x="1252613" y="513386"/>
                    <a:pt x="1254704" y="507438"/>
                  </a:cubicBezTo>
                  <a:lnTo>
                    <a:pt x="1254801" y="508210"/>
                  </a:lnTo>
                  <a:cubicBezTo>
                    <a:pt x="1254801" y="508210"/>
                    <a:pt x="1255541" y="506795"/>
                    <a:pt x="1256731" y="504288"/>
                  </a:cubicBezTo>
                  <a:lnTo>
                    <a:pt x="1271146" y="506217"/>
                  </a:lnTo>
                  <a:lnTo>
                    <a:pt x="1257053" y="503677"/>
                  </a:lnTo>
                  <a:cubicBezTo>
                    <a:pt x="1260528" y="496476"/>
                    <a:pt x="1267574" y="481271"/>
                    <a:pt x="1273913" y="463076"/>
                  </a:cubicBezTo>
                  <a:cubicBezTo>
                    <a:pt x="1287973" y="438033"/>
                    <a:pt x="1356794" y="332977"/>
                    <a:pt x="1308983" y="310410"/>
                  </a:cubicBezTo>
                  <a:cubicBezTo>
                    <a:pt x="1291512" y="302181"/>
                    <a:pt x="1266159" y="320215"/>
                    <a:pt x="1250264" y="338314"/>
                  </a:cubicBezTo>
                  <a:cubicBezTo>
                    <a:pt x="1247369" y="341593"/>
                    <a:pt x="1232054" y="362520"/>
                    <a:pt x="1232569" y="364610"/>
                  </a:cubicBezTo>
                  <a:cubicBezTo>
                    <a:pt x="1224782" y="332206"/>
                    <a:pt x="1194024" y="247820"/>
                    <a:pt x="1155350" y="241166"/>
                  </a:cubicBezTo>
                  <a:cubicBezTo>
                    <a:pt x="1109566" y="233451"/>
                    <a:pt x="1138780" y="326259"/>
                    <a:pt x="1143253" y="345675"/>
                  </a:cubicBezTo>
                  <a:cubicBezTo>
                    <a:pt x="1134115" y="322465"/>
                    <a:pt x="1094541" y="207090"/>
                    <a:pt x="1060114" y="250006"/>
                  </a:cubicBezTo>
                  <a:cubicBezTo>
                    <a:pt x="1042386" y="271384"/>
                    <a:pt x="1060822" y="331595"/>
                    <a:pt x="1062366" y="356830"/>
                  </a:cubicBezTo>
                  <a:cubicBezTo>
                    <a:pt x="1057476" y="333202"/>
                    <a:pt x="1010341" y="227343"/>
                    <a:pt x="987143" y="279196"/>
                  </a:cubicBezTo>
                  <a:cubicBezTo>
                    <a:pt x="976268" y="303659"/>
                    <a:pt x="988398" y="356477"/>
                    <a:pt x="995186" y="381423"/>
                  </a:cubicBezTo>
                  <a:cubicBezTo>
                    <a:pt x="983539" y="360977"/>
                    <a:pt x="976815" y="321437"/>
                    <a:pt x="954647" y="308835"/>
                  </a:cubicBezTo>
                  <a:cubicBezTo>
                    <a:pt x="930323" y="296973"/>
                    <a:pt x="923534" y="322015"/>
                    <a:pt x="921893" y="340532"/>
                  </a:cubicBezTo>
                  <a:cubicBezTo>
                    <a:pt x="917872" y="385537"/>
                    <a:pt x="928779" y="428871"/>
                    <a:pt x="936597" y="472656"/>
                  </a:cubicBezTo>
                  <a:cubicBezTo>
                    <a:pt x="940587" y="494998"/>
                    <a:pt x="943161" y="516022"/>
                    <a:pt x="952202" y="537078"/>
                  </a:cubicBezTo>
                  <a:cubicBezTo>
                    <a:pt x="954261" y="541900"/>
                    <a:pt x="956545" y="546690"/>
                    <a:pt x="958990" y="551383"/>
                  </a:cubicBezTo>
                  <a:cubicBezTo>
                    <a:pt x="911758" y="580058"/>
                    <a:pt x="880903" y="623682"/>
                    <a:pt x="867358" y="681224"/>
                  </a:cubicBezTo>
                  <a:cubicBezTo>
                    <a:pt x="832964" y="827300"/>
                    <a:pt x="915941" y="1047602"/>
                    <a:pt x="1007606" y="1190495"/>
                  </a:cubicBezTo>
                  <a:cubicBezTo>
                    <a:pt x="1070635" y="1288704"/>
                    <a:pt x="1146470" y="1370582"/>
                    <a:pt x="1217189" y="1439505"/>
                  </a:cubicBezTo>
                  <a:cubicBezTo>
                    <a:pt x="1223141" y="1447510"/>
                    <a:pt x="1229158" y="1455353"/>
                    <a:pt x="1235271" y="1463036"/>
                  </a:cubicBezTo>
                  <a:lnTo>
                    <a:pt x="1239615" y="1461172"/>
                  </a:lnTo>
                  <a:cubicBezTo>
                    <a:pt x="1245052" y="1466380"/>
                    <a:pt x="1250457" y="1471491"/>
                    <a:pt x="1255831" y="1476506"/>
                  </a:cubicBezTo>
                  <a:cubicBezTo>
                    <a:pt x="1269054" y="1488979"/>
                    <a:pt x="1425486" y="1627403"/>
                    <a:pt x="1454121" y="1652735"/>
                  </a:cubicBezTo>
                  <a:lnTo>
                    <a:pt x="1476450" y="1652735"/>
                  </a:lnTo>
                  <a:lnTo>
                    <a:pt x="1462164" y="1677424"/>
                  </a:lnTo>
                  <a:cubicBezTo>
                    <a:pt x="1382276" y="1815495"/>
                    <a:pt x="1225458" y="1938424"/>
                    <a:pt x="1110982" y="2028179"/>
                  </a:cubicBezTo>
                  <a:cubicBezTo>
                    <a:pt x="1060050" y="2068137"/>
                    <a:pt x="1016068" y="2102599"/>
                    <a:pt x="991583" y="2128413"/>
                  </a:cubicBezTo>
                  <a:cubicBezTo>
                    <a:pt x="945831" y="2176665"/>
                    <a:pt x="986371" y="2263783"/>
                    <a:pt x="1014588" y="2311425"/>
                  </a:cubicBezTo>
                  <a:lnTo>
                    <a:pt x="1023789" y="2326952"/>
                  </a:lnTo>
                  <a:lnTo>
                    <a:pt x="998951" y="2338717"/>
                  </a:lnTo>
                  <a:cubicBezTo>
                    <a:pt x="841361" y="2413491"/>
                    <a:pt x="376088" y="2634211"/>
                    <a:pt x="313252" y="2692815"/>
                  </a:cubicBezTo>
                  <a:cubicBezTo>
                    <a:pt x="258330" y="2723290"/>
                    <a:pt x="225609" y="2742997"/>
                    <a:pt x="225609" y="2742997"/>
                  </a:cubicBezTo>
                  <a:cubicBezTo>
                    <a:pt x="220879" y="2741582"/>
                    <a:pt x="212578" y="2740553"/>
                    <a:pt x="202250" y="2739878"/>
                  </a:cubicBezTo>
                  <a:cubicBezTo>
                    <a:pt x="196909" y="2737853"/>
                    <a:pt x="190410" y="2734831"/>
                    <a:pt x="181981" y="2730845"/>
                  </a:cubicBezTo>
                  <a:cubicBezTo>
                    <a:pt x="155726" y="2718533"/>
                    <a:pt x="111808" y="2697894"/>
                    <a:pt x="72717" y="2697894"/>
                  </a:cubicBezTo>
                  <a:cubicBezTo>
                    <a:pt x="46495" y="2697894"/>
                    <a:pt x="26482" y="2706992"/>
                    <a:pt x="11521" y="2725766"/>
                  </a:cubicBezTo>
                  <a:cubicBezTo>
                    <a:pt x="-4341" y="2745633"/>
                    <a:pt x="-3923" y="2761192"/>
                    <a:pt x="13387" y="2785463"/>
                  </a:cubicBezTo>
                  <a:cubicBezTo>
                    <a:pt x="62067" y="2856796"/>
                    <a:pt x="137612" y="2939800"/>
                    <a:pt x="220590" y="3013191"/>
                  </a:cubicBezTo>
                  <a:cubicBezTo>
                    <a:pt x="225319" y="3017370"/>
                    <a:pt x="230435" y="3022224"/>
                    <a:pt x="235840" y="3027368"/>
                  </a:cubicBezTo>
                  <a:cubicBezTo>
                    <a:pt x="255499" y="3046109"/>
                    <a:pt x="282397" y="3071763"/>
                    <a:pt x="303664" y="3071763"/>
                  </a:cubicBezTo>
                  <a:cubicBezTo>
                    <a:pt x="307525" y="3071763"/>
                    <a:pt x="311128" y="3070927"/>
                    <a:pt x="315118" y="3068934"/>
                  </a:cubicBezTo>
                  <a:cubicBezTo>
                    <a:pt x="327473" y="3063340"/>
                    <a:pt x="337061" y="3057618"/>
                    <a:pt x="344364" y="3052442"/>
                  </a:cubicBezTo>
                  <a:cubicBezTo>
                    <a:pt x="354403" y="3047813"/>
                    <a:pt x="369428" y="3043120"/>
                    <a:pt x="379692" y="3032254"/>
                  </a:cubicBezTo>
                  <a:cubicBezTo>
                    <a:pt x="383360" y="3028364"/>
                    <a:pt x="413861" y="3019106"/>
                    <a:pt x="462508" y="3006183"/>
                  </a:cubicBezTo>
                  <a:cubicBezTo>
                    <a:pt x="464149" y="3005990"/>
                    <a:pt x="465790" y="3005797"/>
                    <a:pt x="467431" y="3005476"/>
                  </a:cubicBezTo>
                  <a:cubicBezTo>
                    <a:pt x="568877" y="2986123"/>
                    <a:pt x="1181122" y="2845545"/>
                    <a:pt x="1541506" y="2751740"/>
                  </a:cubicBezTo>
                  <a:lnTo>
                    <a:pt x="1546912" y="2750326"/>
                  </a:lnTo>
                  <a:lnTo>
                    <a:pt x="1552092" y="2752512"/>
                  </a:lnTo>
                  <a:cubicBezTo>
                    <a:pt x="1616601" y="2779837"/>
                    <a:pt x="1678440" y="2798064"/>
                    <a:pt x="1735871" y="2806679"/>
                  </a:cubicBezTo>
                  <a:cubicBezTo>
                    <a:pt x="1767531" y="2811437"/>
                    <a:pt x="1800896" y="2815616"/>
                    <a:pt x="1835097" y="2819088"/>
                  </a:cubicBezTo>
                  <a:lnTo>
                    <a:pt x="1849447" y="2820567"/>
                  </a:lnTo>
                  <a:lnTo>
                    <a:pt x="1849897" y="2834969"/>
                  </a:lnTo>
                  <a:cubicBezTo>
                    <a:pt x="1863796" y="3284318"/>
                    <a:pt x="1909259" y="3778287"/>
                    <a:pt x="1919748" y="3812330"/>
                  </a:cubicBezTo>
                  <a:cubicBezTo>
                    <a:pt x="1919780" y="3812491"/>
                    <a:pt x="1919876" y="3812619"/>
                    <a:pt x="1919908" y="3812748"/>
                  </a:cubicBezTo>
                  <a:cubicBezTo>
                    <a:pt x="1918235" y="3845409"/>
                    <a:pt x="1916723" y="3865790"/>
                    <a:pt x="1915340" y="3869744"/>
                  </a:cubicBezTo>
                  <a:cubicBezTo>
                    <a:pt x="1910417" y="3883889"/>
                    <a:pt x="1913248" y="3899448"/>
                    <a:pt x="1913731" y="3910475"/>
                  </a:cubicBezTo>
                  <a:cubicBezTo>
                    <a:pt x="1912476" y="3919444"/>
                    <a:pt x="1911865" y="3930695"/>
                    <a:pt x="1912573" y="3944422"/>
                  </a:cubicBezTo>
                  <a:cubicBezTo>
                    <a:pt x="1913055" y="3970075"/>
                    <a:pt x="1953531" y="3983898"/>
                    <a:pt x="1986027" y="3995021"/>
                  </a:cubicBezTo>
                  <a:cubicBezTo>
                    <a:pt x="1993073" y="3997432"/>
                    <a:pt x="1999733" y="3999714"/>
                    <a:pt x="2005653" y="4001965"/>
                  </a:cubicBezTo>
                  <a:cubicBezTo>
                    <a:pt x="2109061" y="4041698"/>
                    <a:pt x="2217617" y="4070373"/>
                    <a:pt x="2303748" y="4080692"/>
                  </a:cubicBezTo>
                  <a:cubicBezTo>
                    <a:pt x="2309153" y="4081464"/>
                    <a:pt x="2313883" y="4081817"/>
                    <a:pt x="2318194" y="4081817"/>
                  </a:cubicBezTo>
                  <a:cubicBezTo>
                    <a:pt x="2334442" y="4081817"/>
                    <a:pt x="2347312" y="4077220"/>
                    <a:pt x="2357318" y="4054782"/>
                  </a:cubicBezTo>
                  <a:cubicBezTo>
                    <a:pt x="2385696" y="3991035"/>
                    <a:pt x="2313175" y="3935742"/>
                    <a:pt x="2274212" y="3906038"/>
                  </a:cubicBezTo>
                  <a:cubicBezTo>
                    <a:pt x="2266876" y="3900445"/>
                    <a:pt x="2261214" y="3896105"/>
                    <a:pt x="2256774" y="3892119"/>
                  </a:cubicBezTo>
                  <a:cubicBezTo>
                    <a:pt x="2251433" y="3883310"/>
                    <a:pt x="2246703" y="3876463"/>
                    <a:pt x="2243293" y="3872927"/>
                  </a:cubicBezTo>
                  <a:cubicBezTo>
                    <a:pt x="2243293" y="3872927"/>
                    <a:pt x="2318226" y="3677603"/>
                    <a:pt x="2370124" y="3439491"/>
                  </a:cubicBezTo>
                  <a:cubicBezTo>
                    <a:pt x="2417516" y="3246256"/>
                    <a:pt x="2465070" y="3010684"/>
                    <a:pt x="2496086" y="2800668"/>
                  </a:cubicBezTo>
                  <a:lnTo>
                    <a:pt x="2497663" y="2789995"/>
                  </a:lnTo>
                  <a:lnTo>
                    <a:pt x="2508087" y="2787166"/>
                  </a:lnTo>
                  <a:cubicBezTo>
                    <a:pt x="2592899" y="2764310"/>
                    <a:pt x="2644249" y="2733545"/>
                    <a:pt x="2649011" y="2702781"/>
                  </a:cubicBezTo>
                  <a:cubicBezTo>
                    <a:pt x="2653290" y="2674942"/>
                    <a:pt x="2639262" y="2595764"/>
                    <a:pt x="2621502" y="2495498"/>
                  </a:cubicBezTo>
                  <a:cubicBezTo>
                    <a:pt x="2594926" y="2345340"/>
                    <a:pt x="2558504" y="2139728"/>
                    <a:pt x="2541259" y="1896955"/>
                  </a:cubicBezTo>
                  <a:cubicBezTo>
                    <a:pt x="2539875" y="1877378"/>
                    <a:pt x="2538074" y="1847674"/>
                    <a:pt x="2538074" y="1847674"/>
                  </a:cubicBezTo>
                  <a:cubicBezTo>
                    <a:pt x="2537044" y="1830957"/>
                    <a:pt x="2537012" y="1829929"/>
                    <a:pt x="2771852" y="1732942"/>
                  </a:cubicBezTo>
                  <a:cubicBezTo>
                    <a:pt x="2842056" y="1703977"/>
                    <a:pt x="2908368" y="1676588"/>
                    <a:pt x="2921881" y="1669098"/>
                  </a:cubicBezTo>
                  <a:cubicBezTo>
                    <a:pt x="3062869" y="1591077"/>
                    <a:pt x="3167918" y="1509649"/>
                    <a:pt x="3252472" y="1412887"/>
                  </a:cubicBezTo>
                  <a:cubicBezTo>
                    <a:pt x="3298288" y="1360424"/>
                    <a:pt x="3338313" y="1294715"/>
                    <a:pt x="3374799" y="1211937"/>
                  </a:cubicBezTo>
                  <a:cubicBezTo>
                    <a:pt x="3428337" y="1090486"/>
                    <a:pt x="3417945" y="982055"/>
                    <a:pt x="3344941" y="898152"/>
                  </a:cubicBezTo>
                  <a:cubicBezTo>
                    <a:pt x="3345231" y="896287"/>
                    <a:pt x="3345585" y="894423"/>
                    <a:pt x="3345874" y="892526"/>
                  </a:cubicBezTo>
                  <a:cubicBezTo>
                    <a:pt x="3365340" y="881499"/>
                    <a:pt x="3382521" y="866133"/>
                    <a:pt x="3396806" y="848999"/>
                  </a:cubicBezTo>
                  <a:cubicBezTo>
                    <a:pt x="3411445" y="831383"/>
                    <a:pt x="3419939" y="811966"/>
                    <a:pt x="3430139" y="791713"/>
                  </a:cubicBezTo>
                  <a:cubicBezTo>
                    <a:pt x="3450151" y="751948"/>
                    <a:pt x="3472963" y="713532"/>
                    <a:pt x="3481939" y="669266"/>
                  </a:cubicBezTo>
                  <a:cubicBezTo>
                    <a:pt x="3485704" y="651103"/>
                    <a:pt x="3486379" y="625128"/>
                    <a:pt x="3459642" y="629597"/>
                  </a:cubicBezTo>
                </a:path>
              </a:pathLst>
            </a:custGeom>
            <a:solidFill>
              <a:srgbClr val="FABCA4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19D8F2C-1FCB-4320-8C99-1FB4DB2FD47B}"/>
                </a:ext>
              </a:extLst>
            </p:cNvPr>
            <p:cNvSpPr/>
            <p:nvPr/>
          </p:nvSpPr>
          <p:spPr>
            <a:xfrm>
              <a:off x="11852550" y="7662957"/>
              <a:ext cx="484561" cy="228554"/>
            </a:xfrm>
            <a:custGeom>
              <a:avLst/>
              <a:gdLst>
                <a:gd name="connsiteX0" fmla="*/ 369823 w 484561"/>
                <a:gd name="connsiteY0" fmla="*/ 8165 h 228554"/>
                <a:gd name="connsiteX1" fmla="*/ 347494 w 484561"/>
                <a:gd name="connsiteY1" fmla="*/ 3183 h 228554"/>
                <a:gd name="connsiteX2" fmla="*/ 240257 w 484561"/>
                <a:gd name="connsiteY2" fmla="*/ 79821 h 228554"/>
                <a:gd name="connsiteX3" fmla="*/ 19541 w 484561"/>
                <a:gd name="connsiteY3" fmla="*/ 0 h 228554"/>
                <a:gd name="connsiteX4" fmla="*/ 301 w 484561"/>
                <a:gd name="connsiteY4" fmla="*/ 74999 h 228554"/>
                <a:gd name="connsiteX5" fmla="*/ 103934 w 484561"/>
                <a:gd name="connsiteY5" fmla="*/ 147586 h 228554"/>
                <a:gd name="connsiteX6" fmla="*/ 405665 w 484561"/>
                <a:gd name="connsiteY6" fmla="*/ 227278 h 228554"/>
                <a:gd name="connsiteX7" fmla="*/ 476577 w 484561"/>
                <a:gd name="connsiteY7" fmla="*/ 191756 h 228554"/>
                <a:gd name="connsiteX8" fmla="*/ 369823 w 484561"/>
                <a:gd name="connsiteY8" fmla="*/ 8165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61" h="228554">
                  <a:moveTo>
                    <a:pt x="369823" y="8165"/>
                  </a:moveTo>
                  <a:cubicBezTo>
                    <a:pt x="364482" y="2411"/>
                    <a:pt x="356663" y="1286"/>
                    <a:pt x="347494" y="3183"/>
                  </a:cubicBezTo>
                  <a:cubicBezTo>
                    <a:pt x="307115" y="11637"/>
                    <a:pt x="240257" y="79821"/>
                    <a:pt x="240257" y="79821"/>
                  </a:cubicBezTo>
                  <a:lnTo>
                    <a:pt x="19541" y="0"/>
                  </a:lnTo>
                  <a:cubicBezTo>
                    <a:pt x="6993" y="3825"/>
                    <a:pt x="-1759" y="35040"/>
                    <a:pt x="301" y="74999"/>
                  </a:cubicBezTo>
                  <a:cubicBezTo>
                    <a:pt x="1137" y="119136"/>
                    <a:pt x="67674" y="133667"/>
                    <a:pt x="103934" y="147586"/>
                  </a:cubicBezTo>
                  <a:cubicBezTo>
                    <a:pt x="204543" y="186259"/>
                    <a:pt x="316349" y="216574"/>
                    <a:pt x="405665" y="227278"/>
                  </a:cubicBezTo>
                  <a:cubicBezTo>
                    <a:pt x="436262" y="231554"/>
                    <a:pt x="461133" y="226378"/>
                    <a:pt x="476577" y="191756"/>
                  </a:cubicBezTo>
                  <a:cubicBezTo>
                    <a:pt x="517149" y="100620"/>
                    <a:pt x="390961" y="29414"/>
                    <a:pt x="369823" y="816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57A9D75-23FA-4C76-AE5D-7D26013C674A}"/>
                </a:ext>
              </a:extLst>
            </p:cNvPr>
            <p:cNvSpPr/>
            <p:nvPr/>
          </p:nvSpPr>
          <p:spPr>
            <a:xfrm>
              <a:off x="9940218" y="6474658"/>
              <a:ext cx="396362" cy="406793"/>
            </a:xfrm>
            <a:custGeom>
              <a:avLst/>
              <a:gdLst>
                <a:gd name="connsiteX0" fmla="*/ 396194 w 396362"/>
                <a:gd name="connsiteY0" fmla="*/ 350840 h 406793"/>
                <a:gd name="connsiteX1" fmla="*/ 223546 w 396362"/>
                <a:gd name="connsiteY1" fmla="*/ 191971 h 406793"/>
                <a:gd name="connsiteX2" fmla="*/ 242143 w 396362"/>
                <a:gd name="connsiteY2" fmla="*/ 61551 h 406793"/>
                <a:gd name="connsiteX3" fmla="*/ 227407 w 396362"/>
                <a:gd name="connsiteY3" fmla="*/ 44063 h 406793"/>
                <a:gd name="connsiteX4" fmla="*/ 15153 w 396362"/>
                <a:gd name="connsiteY4" fmla="*/ 34097 h 406793"/>
                <a:gd name="connsiteX5" fmla="*/ 16311 w 396362"/>
                <a:gd name="connsiteY5" fmla="*/ 113307 h 406793"/>
                <a:gd name="connsiteX6" fmla="*/ 226217 w 396362"/>
                <a:gd name="connsiteY6" fmla="*/ 344090 h 406793"/>
                <a:gd name="connsiteX7" fmla="*/ 338473 w 396362"/>
                <a:gd name="connsiteY7" fmla="*/ 402501 h 406793"/>
                <a:gd name="connsiteX8" fmla="*/ 396194 w 396362"/>
                <a:gd name="connsiteY8" fmla="*/ 350840 h 40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362" h="406793">
                  <a:moveTo>
                    <a:pt x="396194" y="350840"/>
                  </a:moveTo>
                  <a:lnTo>
                    <a:pt x="223546" y="191971"/>
                  </a:lnTo>
                  <a:cubicBezTo>
                    <a:pt x="223546" y="191971"/>
                    <a:pt x="253275" y="101252"/>
                    <a:pt x="242143" y="61551"/>
                  </a:cubicBezTo>
                  <a:cubicBezTo>
                    <a:pt x="239601" y="52550"/>
                    <a:pt x="235000" y="46152"/>
                    <a:pt x="227407" y="44063"/>
                  </a:cubicBezTo>
                  <a:cubicBezTo>
                    <a:pt x="198804" y="35126"/>
                    <a:pt x="77378" y="-43923"/>
                    <a:pt x="15153" y="34097"/>
                  </a:cubicBezTo>
                  <a:cubicBezTo>
                    <a:pt x="-8495" y="63737"/>
                    <a:pt x="-1610" y="88168"/>
                    <a:pt x="16311" y="113307"/>
                  </a:cubicBezTo>
                  <a:cubicBezTo>
                    <a:pt x="66986" y="187566"/>
                    <a:pt x="145491" y="272724"/>
                    <a:pt x="226217" y="344090"/>
                  </a:cubicBezTo>
                  <a:cubicBezTo>
                    <a:pt x="255302" y="369807"/>
                    <a:pt x="298866" y="422078"/>
                    <a:pt x="338473" y="402501"/>
                  </a:cubicBezTo>
                  <a:cubicBezTo>
                    <a:pt x="374926" y="385913"/>
                    <a:pt x="398607" y="363731"/>
                    <a:pt x="396194" y="350840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8C84203-28A0-4272-895F-9889305C7BAA}"/>
                </a:ext>
              </a:extLst>
            </p:cNvPr>
            <p:cNvSpPr/>
            <p:nvPr/>
          </p:nvSpPr>
          <p:spPr>
            <a:xfrm>
              <a:off x="11790175" y="6596291"/>
              <a:ext cx="678942" cy="1065890"/>
            </a:xfrm>
            <a:custGeom>
              <a:avLst/>
              <a:gdLst>
                <a:gd name="connsiteX0" fmla="*/ 0 w 678942"/>
                <a:gd name="connsiteY0" fmla="*/ 32404 h 1065890"/>
                <a:gd name="connsiteX1" fmla="*/ 1770 w 678942"/>
                <a:gd name="connsiteY1" fmla="*/ 84964 h 1065890"/>
                <a:gd name="connsiteX2" fmla="*/ 70558 w 678942"/>
                <a:gd name="connsiteY2" fmla="*/ 1014105 h 1065890"/>
                <a:gd name="connsiteX3" fmla="*/ 85198 w 678942"/>
                <a:gd name="connsiteY3" fmla="*/ 1032686 h 1065890"/>
                <a:gd name="connsiteX4" fmla="*/ 414083 w 678942"/>
                <a:gd name="connsiteY4" fmla="*/ 1041784 h 1065890"/>
                <a:gd name="connsiteX5" fmla="*/ 423221 w 678942"/>
                <a:gd name="connsiteY5" fmla="*/ 1033265 h 1065890"/>
                <a:gd name="connsiteX6" fmla="*/ 662662 w 678942"/>
                <a:gd name="connsiteY6" fmla="*/ 103770 h 1065890"/>
                <a:gd name="connsiteX7" fmla="*/ 678942 w 678942"/>
                <a:gd name="connsiteY7" fmla="*/ 0 h 1065890"/>
                <a:gd name="connsiteX8" fmla="*/ 0 w 678942"/>
                <a:gd name="connsiteY8" fmla="*/ 32404 h 1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942" h="1065890">
                  <a:moveTo>
                    <a:pt x="0" y="32404"/>
                  </a:moveTo>
                  <a:cubicBezTo>
                    <a:pt x="0" y="32404"/>
                    <a:pt x="1126" y="67380"/>
                    <a:pt x="1770" y="84964"/>
                  </a:cubicBezTo>
                  <a:cubicBezTo>
                    <a:pt x="17149" y="511521"/>
                    <a:pt x="59555" y="978294"/>
                    <a:pt x="70558" y="1014105"/>
                  </a:cubicBezTo>
                  <a:cubicBezTo>
                    <a:pt x="72682" y="1021049"/>
                    <a:pt x="77862" y="1027221"/>
                    <a:pt x="85198" y="1032686"/>
                  </a:cubicBezTo>
                  <a:cubicBezTo>
                    <a:pt x="145042" y="1077210"/>
                    <a:pt x="358390" y="1073577"/>
                    <a:pt x="414083" y="1041784"/>
                  </a:cubicBezTo>
                  <a:cubicBezTo>
                    <a:pt x="416947" y="1040144"/>
                    <a:pt x="420004" y="1037251"/>
                    <a:pt x="423221" y="1033265"/>
                  </a:cubicBezTo>
                  <a:cubicBezTo>
                    <a:pt x="482003" y="959874"/>
                    <a:pt x="596641" y="501298"/>
                    <a:pt x="662662" y="103770"/>
                  </a:cubicBezTo>
                  <a:cubicBezTo>
                    <a:pt x="668486" y="68601"/>
                    <a:pt x="678942" y="0"/>
                    <a:pt x="678942" y="0"/>
                  </a:cubicBezTo>
                  <a:lnTo>
                    <a:pt x="0" y="3240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14C2323-6A0B-428F-AE04-2472F8149A97}"/>
                </a:ext>
              </a:extLst>
            </p:cNvPr>
            <p:cNvSpPr/>
            <p:nvPr/>
          </p:nvSpPr>
          <p:spPr>
            <a:xfrm>
              <a:off x="10240759" y="6113027"/>
              <a:ext cx="1261617" cy="703318"/>
            </a:xfrm>
            <a:custGeom>
              <a:avLst/>
              <a:gdLst>
                <a:gd name="connsiteX0" fmla="*/ 650209 w 1261617"/>
                <a:gd name="connsiteY0" fmla="*/ 31407 h 703318"/>
                <a:gd name="connsiteX1" fmla="*/ 7656 w 1261617"/>
                <a:gd name="connsiteY1" fmla="*/ 374543 h 703318"/>
                <a:gd name="connsiteX2" fmla="*/ 4020 w 1261617"/>
                <a:gd name="connsiteY2" fmla="*/ 387113 h 703318"/>
                <a:gd name="connsiteX3" fmla="*/ 139120 w 1261617"/>
                <a:gd name="connsiteY3" fmla="*/ 697169 h 703318"/>
                <a:gd name="connsiteX4" fmla="*/ 186513 w 1261617"/>
                <a:gd name="connsiteY4" fmla="*/ 701831 h 703318"/>
                <a:gd name="connsiteX5" fmla="*/ 1094054 w 1261617"/>
                <a:gd name="connsiteY5" fmla="*/ 490465 h 703318"/>
                <a:gd name="connsiteX6" fmla="*/ 1261617 w 1261617"/>
                <a:gd name="connsiteY6" fmla="*/ 447870 h 703318"/>
                <a:gd name="connsiteX7" fmla="*/ 716391 w 1261617"/>
                <a:gd name="connsiteY7" fmla="*/ 0 h 703318"/>
                <a:gd name="connsiteX8" fmla="*/ 650209 w 1261617"/>
                <a:gd name="connsiteY8" fmla="*/ 31407 h 70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617" h="703318">
                  <a:moveTo>
                    <a:pt x="650209" y="31407"/>
                  </a:moveTo>
                  <a:cubicBezTo>
                    <a:pt x="415562" y="142957"/>
                    <a:pt x="19303" y="333781"/>
                    <a:pt x="7656" y="374543"/>
                  </a:cubicBezTo>
                  <a:cubicBezTo>
                    <a:pt x="6208" y="378465"/>
                    <a:pt x="5049" y="382709"/>
                    <a:pt x="4020" y="387113"/>
                  </a:cubicBezTo>
                  <a:cubicBezTo>
                    <a:pt x="-16926" y="476899"/>
                    <a:pt x="46329" y="661486"/>
                    <a:pt x="139120" y="697169"/>
                  </a:cubicBezTo>
                  <a:cubicBezTo>
                    <a:pt x="154242" y="702988"/>
                    <a:pt x="170072" y="704981"/>
                    <a:pt x="186513" y="701831"/>
                  </a:cubicBezTo>
                  <a:cubicBezTo>
                    <a:pt x="269973" y="685918"/>
                    <a:pt x="730259" y="581087"/>
                    <a:pt x="1094054" y="490465"/>
                  </a:cubicBezTo>
                  <a:cubicBezTo>
                    <a:pt x="1153126" y="475742"/>
                    <a:pt x="1261617" y="447870"/>
                    <a:pt x="1261617" y="447870"/>
                  </a:cubicBezTo>
                  <a:lnTo>
                    <a:pt x="716391" y="0"/>
                  </a:lnTo>
                  <a:cubicBezTo>
                    <a:pt x="716391" y="0"/>
                    <a:pt x="674147" y="20028"/>
                    <a:pt x="650209" y="31407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6384371-7165-45E5-B1CE-E3631C61F488}"/>
                </a:ext>
              </a:extLst>
            </p:cNvPr>
            <p:cNvSpPr/>
            <p:nvPr/>
          </p:nvSpPr>
          <p:spPr>
            <a:xfrm>
              <a:off x="11543989" y="4952654"/>
              <a:ext cx="375494" cy="285396"/>
            </a:xfrm>
            <a:custGeom>
              <a:avLst/>
              <a:gdLst>
                <a:gd name="connsiteX0" fmla="*/ 375334 w 375494"/>
                <a:gd name="connsiteY0" fmla="*/ 218052 h 285396"/>
                <a:gd name="connsiteX1" fmla="*/ 75019 w 375494"/>
                <a:gd name="connsiteY1" fmla="*/ 32 h 285396"/>
                <a:gd name="connsiteX2" fmla="*/ 74955 w 375494"/>
                <a:gd name="connsiteY2" fmla="*/ 0 h 285396"/>
                <a:gd name="connsiteX3" fmla="*/ 13180 w 375494"/>
                <a:gd name="connsiteY3" fmla="*/ 263669 h 285396"/>
                <a:gd name="connsiteX4" fmla="*/ 375495 w 375494"/>
                <a:gd name="connsiteY4" fmla="*/ 218181 h 285396"/>
                <a:gd name="connsiteX5" fmla="*/ 375334 w 375494"/>
                <a:gd name="connsiteY5" fmla="*/ 218052 h 28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494" h="285396">
                  <a:moveTo>
                    <a:pt x="375334" y="218052"/>
                  </a:moveTo>
                  <a:cubicBezTo>
                    <a:pt x="254680" y="176936"/>
                    <a:pt x="151787" y="97566"/>
                    <a:pt x="75019" y="32"/>
                  </a:cubicBezTo>
                  <a:lnTo>
                    <a:pt x="74955" y="0"/>
                  </a:lnTo>
                  <a:cubicBezTo>
                    <a:pt x="74955" y="0"/>
                    <a:pt x="-37655" y="194103"/>
                    <a:pt x="13180" y="263669"/>
                  </a:cubicBezTo>
                  <a:cubicBezTo>
                    <a:pt x="52722" y="317772"/>
                    <a:pt x="232287" y="258686"/>
                    <a:pt x="375495" y="218181"/>
                  </a:cubicBezTo>
                  <a:lnTo>
                    <a:pt x="375334" y="218052"/>
                  </a:ln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A70651D-9882-43BA-906A-EF7D7023F7D8}"/>
                </a:ext>
              </a:extLst>
            </p:cNvPr>
            <p:cNvSpPr/>
            <p:nvPr/>
          </p:nvSpPr>
          <p:spPr>
            <a:xfrm>
              <a:off x="11919484" y="5170835"/>
              <a:ext cx="365821" cy="212106"/>
            </a:xfrm>
            <a:custGeom>
              <a:avLst/>
              <a:gdLst>
                <a:gd name="connsiteX0" fmla="*/ 189507 w 365821"/>
                <a:gd name="connsiteY0" fmla="*/ 212105 h 212106"/>
                <a:gd name="connsiteX1" fmla="*/ 365822 w 365821"/>
                <a:gd name="connsiteY1" fmla="*/ 11573 h 212106"/>
                <a:gd name="connsiteX2" fmla="*/ 154469 w 365821"/>
                <a:gd name="connsiteY2" fmla="*/ 32565 h 212106"/>
                <a:gd name="connsiteX3" fmla="*/ 161 w 365821"/>
                <a:gd name="connsiteY3" fmla="*/ 0 h 212106"/>
                <a:gd name="connsiteX4" fmla="*/ 0 w 365821"/>
                <a:gd name="connsiteY4" fmla="*/ 0 h 212106"/>
                <a:gd name="connsiteX5" fmla="*/ 189507 w 365821"/>
                <a:gd name="connsiteY5" fmla="*/ 212105 h 2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21" h="212106">
                  <a:moveTo>
                    <a:pt x="189507" y="212105"/>
                  </a:moveTo>
                  <a:cubicBezTo>
                    <a:pt x="281364" y="212652"/>
                    <a:pt x="346743" y="38544"/>
                    <a:pt x="365822" y="11573"/>
                  </a:cubicBezTo>
                  <a:cubicBezTo>
                    <a:pt x="301795" y="30122"/>
                    <a:pt x="231237" y="37773"/>
                    <a:pt x="154469" y="32565"/>
                  </a:cubicBezTo>
                  <a:cubicBezTo>
                    <a:pt x="100577" y="28707"/>
                    <a:pt x="48969" y="17424"/>
                    <a:pt x="161" y="0"/>
                  </a:cubicBezTo>
                  <a:lnTo>
                    <a:pt x="0" y="0"/>
                  </a:lnTo>
                  <a:cubicBezTo>
                    <a:pt x="69529" y="89818"/>
                    <a:pt x="134392" y="211751"/>
                    <a:pt x="189507" y="21210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9C4A5E-E7EE-4A97-9BD4-9B3610278CAE}"/>
                </a:ext>
              </a:extLst>
            </p:cNvPr>
            <p:cNvSpPr/>
            <p:nvPr/>
          </p:nvSpPr>
          <p:spPr>
            <a:xfrm>
              <a:off x="12123466" y="4595087"/>
              <a:ext cx="66413" cy="72647"/>
            </a:xfrm>
            <a:custGeom>
              <a:avLst/>
              <a:gdLst>
                <a:gd name="connsiteX0" fmla="*/ 421 w 66413"/>
                <a:gd name="connsiteY0" fmla="*/ 31566 h 72647"/>
                <a:gd name="connsiteX1" fmla="*/ 38451 w 66413"/>
                <a:gd name="connsiteY1" fmla="*/ 319 h 72647"/>
                <a:gd name="connsiteX2" fmla="*/ 65992 w 66413"/>
                <a:gd name="connsiteY2" fmla="*/ 41114 h 72647"/>
                <a:gd name="connsiteX3" fmla="*/ 27962 w 66413"/>
                <a:gd name="connsiteY3" fmla="*/ 72328 h 72647"/>
                <a:gd name="connsiteX4" fmla="*/ 421 w 66413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3" h="72647">
                  <a:moveTo>
                    <a:pt x="421" y="31566"/>
                  </a:moveTo>
                  <a:cubicBezTo>
                    <a:pt x="3317" y="11667"/>
                    <a:pt x="20369" y="-2317"/>
                    <a:pt x="38451" y="319"/>
                  </a:cubicBezTo>
                  <a:cubicBezTo>
                    <a:pt x="56565" y="2955"/>
                    <a:pt x="68888" y="21215"/>
                    <a:pt x="65992" y="41114"/>
                  </a:cubicBezTo>
                  <a:cubicBezTo>
                    <a:pt x="63096" y="60980"/>
                    <a:pt x="46076" y="74964"/>
                    <a:pt x="27962" y="72328"/>
                  </a:cubicBezTo>
                  <a:cubicBezTo>
                    <a:pt x="9880" y="69692"/>
                    <a:pt x="-2475" y="51433"/>
                    <a:pt x="421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1646AAF-B2B2-40C2-BDD9-646A897ABC3C}"/>
                </a:ext>
              </a:extLst>
            </p:cNvPr>
            <p:cNvSpPr/>
            <p:nvPr/>
          </p:nvSpPr>
          <p:spPr>
            <a:xfrm>
              <a:off x="11763242" y="4515041"/>
              <a:ext cx="66414" cy="72647"/>
            </a:xfrm>
            <a:custGeom>
              <a:avLst/>
              <a:gdLst>
                <a:gd name="connsiteX0" fmla="*/ 422 w 66414"/>
                <a:gd name="connsiteY0" fmla="*/ 31566 h 72647"/>
                <a:gd name="connsiteX1" fmla="*/ 38452 w 66414"/>
                <a:gd name="connsiteY1" fmla="*/ 319 h 72647"/>
                <a:gd name="connsiteX2" fmla="*/ 65993 w 66414"/>
                <a:gd name="connsiteY2" fmla="*/ 41081 h 72647"/>
                <a:gd name="connsiteX3" fmla="*/ 27963 w 66414"/>
                <a:gd name="connsiteY3" fmla="*/ 72328 h 72647"/>
                <a:gd name="connsiteX4" fmla="*/ 422 w 66414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4" h="72647">
                  <a:moveTo>
                    <a:pt x="422" y="31566"/>
                  </a:moveTo>
                  <a:cubicBezTo>
                    <a:pt x="3317" y="11667"/>
                    <a:pt x="20370" y="-2317"/>
                    <a:pt x="38452" y="319"/>
                  </a:cubicBezTo>
                  <a:cubicBezTo>
                    <a:pt x="56566" y="2955"/>
                    <a:pt x="68889" y="21215"/>
                    <a:pt x="65993" y="41081"/>
                  </a:cubicBezTo>
                  <a:cubicBezTo>
                    <a:pt x="63097" y="60980"/>
                    <a:pt x="46077" y="74964"/>
                    <a:pt x="27963" y="72328"/>
                  </a:cubicBezTo>
                  <a:cubicBezTo>
                    <a:pt x="9849" y="69692"/>
                    <a:pt x="-2474" y="51433"/>
                    <a:pt x="422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8FA12E8-5DAC-4D3C-83C5-65E693FD5911}"/>
                </a:ext>
              </a:extLst>
            </p:cNvPr>
            <p:cNvSpPr/>
            <p:nvPr/>
          </p:nvSpPr>
          <p:spPr>
            <a:xfrm>
              <a:off x="11787989" y="4392838"/>
              <a:ext cx="91435" cy="41950"/>
            </a:xfrm>
            <a:custGeom>
              <a:avLst/>
              <a:gdLst>
                <a:gd name="connsiteX0" fmla="*/ 2025 w 91435"/>
                <a:gd name="connsiteY0" fmla="*/ 12869 h 41950"/>
                <a:gd name="connsiteX1" fmla="*/ 7398 w 91435"/>
                <a:gd name="connsiteY1" fmla="*/ 25824 h 41950"/>
                <a:gd name="connsiteX2" fmla="*/ 40988 w 91435"/>
                <a:gd name="connsiteY2" fmla="*/ 23766 h 41950"/>
                <a:gd name="connsiteX3" fmla="*/ 76830 w 91435"/>
                <a:gd name="connsiteY3" fmla="*/ 40451 h 41950"/>
                <a:gd name="connsiteX4" fmla="*/ 88509 w 91435"/>
                <a:gd name="connsiteY4" fmla="*/ 25342 h 41950"/>
                <a:gd name="connsiteX5" fmla="*/ 2025 w 91435"/>
                <a:gd name="connsiteY5" fmla="*/ 12869 h 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5" h="41950">
                  <a:moveTo>
                    <a:pt x="2025" y="12869"/>
                  </a:moveTo>
                  <a:cubicBezTo>
                    <a:pt x="-2158" y="17723"/>
                    <a:pt x="384" y="25824"/>
                    <a:pt x="7398" y="25824"/>
                  </a:cubicBezTo>
                  <a:cubicBezTo>
                    <a:pt x="18788" y="25824"/>
                    <a:pt x="29405" y="22127"/>
                    <a:pt x="40988" y="23766"/>
                  </a:cubicBezTo>
                  <a:cubicBezTo>
                    <a:pt x="54019" y="25631"/>
                    <a:pt x="66148" y="33218"/>
                    <a:pt x="76830" y="40451"/>
                  </a:cubicBezTo>
                  <a:cubicBezTo>
                    <a:pt x="85903" y="46558"/>
                    <a:pt x="96746" y="32510"/>
                    <a:pt x="88509" y="25342"/>
                  </a:cubicBezTo>
                  <a:cubicBezTo>
                    <a:pt x="67500" y="7050"/>
                    <a:pt x="25255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E405F85-AD7E-44DE-8F50-D9346DEE8388}"/>
                </a:ext>
              </a:extLst>
            </p:cNvPr>
            <p:cNvSpPr/>
            <p:nvPr/>
          </p:nvSpPr>
          <p:spPr>
            <a:xfrm>
              <a:off x="12135697" y="4470216"/>
              <a:ext cx="91462" cy="41982"/>
            </a:xfrm>
            <a:custGeom>
              <a:avLst/>
              <a:gdLst>
                <a:gd name="connsiteX0" fmla="*/ 2025 w 91462"/>
                <a:gd name="connsiteY0" fmla="*/ 12869 h 41982"/>
                <a:gd name="connsiteX1" fmla="*/ 7398 w 91462"/>
                <a:gd name="connsiteY1" fmla="*/ 25824 h 41982"/>
                <a:gd name="connsiteX2" fmla="*/ 41020 w 91462"/>
                <a:gd name="connsiteY2" fmla="*/ 23798 h 41982"/>
                <a:gd name="connsiteX3" fmla="*/ 76862 w 91462"/>
                <a:gd name="connsiteY3" fmla="*/ 40483 h 41982"/>
                <a:gd name="connsiteX4" fmla="*/ 88542 w 91462"/>
                <a:gd name="connsiteY4" fmla="*/ 25342 h 41982"/>
                <a:gd name="connsiteX5" fmla="*/ 2025 w 91462"/>
                <a:gd name="connsiteY5" fmla="*/ 12869 h 4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62" h="41982">
                  <a:moveTo>
                    <a:pt x="2025" y="12869"/>
                  </a:moveTo>
                  <a:cubicBezTo>
                    <a:pt x="-2158" y="17723"/>
                    <a:pt x="384" y="25856"/>
                    <a:pt x="7398" y="25824"/>
                  </a:cubicBezTo>
                  <a:cubicBezTo>
                    <a:pt x="18820" y="25824"/>
                    <a:pt x="29405" y="22159"/>
                    <a:pt x="41020" y="23798"/>
                  </a:cubicBezTo>
                  <a:cubicBezTo>
                    <a:pt x="54019" y="25663"/>
                    <a:pt x="66180" y="33250"/>
                    <a:pt x="76862" y="40483"/>
                  </a:cubicBezTo>
                  <a:cubicBezTo>
                    <a:pt x="85903" y="46591"/>
                    <a:pt x="96778" y="32542"/>
                    <a:pt x="88542" y="25342"/>
                  </a:cubicBezTo>
                  <a:cubicBezTo>
                    <a:pt x="67532" y="7050"/>
                    <a:pt x="25287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A282D9B-B47F-4C1B-8194-A0C17EE8E3D1}"/>
                </a:ext>
              </a:extLst>
            </p:cNvPr>
            <p:cNvSpPr/>
            <p:nvPr/>
          </p:nvSpPr>
          <p:spPr>
            <a:xfrm>
              <a:off x="11536931" y="3776753"/>
              <a:ext cx="1440315" cy="1033790"/>
            </a:xfrm>
            <a:custGeom>
              <a:avLst/>
              <a:gdLst>
                <a:gd name="connsiteX0" fmla="*/ 1298169 w 1440315"/>
                <a:gd name="connsiteY0" fmla="*/ 410676 h 1033790"/>
                <a:gd name="connsiteX1" fmla="*/ 1235236 w 1440315"/>
                <a:gd name="connsiteY1" fmla="*/ 425464 h 1033790"/>
                <a:gd name="connsiteX2" fmla="*/ 513277 w 1440315"/>
                <a:gd name="connsiteY2" fmla="*/ 67894 h 1033790"/>
                <a:gd name="connsiteX3" fmla="*/ 280270 w 1440315"/>
                <a:gd name="connsiteY3" fmla="*/ 108753 h 1033790"/>
                <a:gd name="connsiteX4" fmla="*/ 142178 w 1440315"/>
                <a:gd name="connsiteY4" fmla="*/ 0 h 1033790"/>
                <a:gd name="connsiteX5" fmla="*/ 0 w 1440315"/>
                <a:gd name="connsiteY5" fmla="*/ 142057 h 1033790"/>
                <a:gd name="connsiteX6" fmla="*/ 86195 w 1440315"/>
                <a:gd name="connsiteY6" fmla="*/ 272638 h 1033790"/>
                <a:gd name="connsiteX7" fmla="*/ 37033 w 1440315"/>
                <a:gd name="connsiteY7" fmla="*/ 384477 h 1033790"/>
                <a:gd name="connsiteX8" fmla="*/ 46524 w 1440315"/>
                <a:gd name="connsiteY8" fmla="*/ 711443 h 1033790"/>
                <a:gd name="connsiteX9" fmla="*/ 198258 w 1440315"/>
                <a:gd name="connsiteY9" fmla="*/ 484871 h 1033790"/>
                <a:gd name="connsiteX10" fmla="*/ 630005 w 1440315"/>
                <a:gd name="connsiteY10" fmla="*/ 364031 h 1033790"/>
                <a:gd name="connsiteX11" fmla="*/ 1009405 w 1440315"/>
                <a:gd name="connsiteY11" fmla="*/ 719254 h 1033790"/>
                <a:gd name="connsiteX12" fmla="*/ 1008375 w 1440315"/>
                <a:gd name="connsiteY12" fmla="*/ 723883 h 1033790"/>
                <a:gd name="connsiteX13" fmla="*/ 989392 w 1440315"/>
                <a:gd name="connsiteY13" fmla="*/ 937660 h 1033790"/>
                <a:gd name="connsiteX14" fmla="*/ 1062589 w 1440315"/>
                <a:gd name="connsiteY14" fmla="*/ 1033136 h 1033790"/>
                <a:gd name="connsiteX15" fmla="*/ 1065678 w 1440315"/>
                <a:gd name="connsiteY15" fmla="*/ 931006 h 1033790"/>
                <a:gd name="connsiteX16" fmla="*/ 1214934 w 1440315"/>
                <a:gd name="connsiteY16" fmla="*/ 854753 h 1033790"/>
                <a:gd name="connsiteX17" fmla="*/ 1273138 w 1440315"/>
                <a:gd name="connsiteY17" fmla="*/ 692444 h 1033790"/>
                <a:gd name="connsiteX18" fmla="*/ 1298169 w 1440315"/>
                <a:gd name="connsiteY18" fmla="*/ 694758 h 1033790"/>
                <a:gd name="connsiteX19" fmla="*/ 1440315 w 1440315"/>
                <a:gd name="connsiteY19" fmla="*/ 552701 h 1033790"/>
                <a:gd name="connsiteX20" fmla="*/ 1298169 w 1440315"/>
                <a:gd name="connsiteY20" fmla="*/ 410676 h 103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0315" h="1033790">
                  <a:moveTo>
                    <a:pt x="1298169" y="410676"/>
                  </a:moveTo>
                  <a:cubicBezTo>
                    <a:pt x="1275519" y="410676"/>
                    <a:pt x="1254219" y="416077"/>
                    <a:pt x="1235236" y="425464"/>
                  </a:cubicBezTo>
                  <a:cubicBezTo>
                    <a:pt x="1095439" y="187288"/>
                    <a:pt x="777975" y="65805"/>
                    <a:pt x="513277" y="67894"/>
                  </a:cubicBezTo>
                  <a:cubicBezTo>
                    <a:pt x="436091" y="68505"/>
                    <a:pt x="352856" y="81235"/>
                    <a:pt x="280270" y="108753"/>
                  </a:cubicBezTo>
                  <a:cubicBezTo>
                    <a:pt x="265213" y="46388"/>
                    <a:pt x="209197" y="0"/>
                    <a:pt x="142178" y="0"/>
                  </a:cubicBezTo>
                  <a:cubicBezTo>
                    <a:pt x="63673" y="0"/>
                    <a:pt x="0" y="63619"/>
                    <a:pt x="0" y="142057"/>
                  </a:cubicBezTo>
                  <a:cubicBezTo>
                    <a:pt x="0" y="200661"/>
                    <a:pt x="35520" y="250939"/>
                    <a:pt x="86195" y="272638"/>
                  </a:cubicBezTo>
                  <a:cubicBezTo>
                    <a:pt x="64638" y="308449"/>
                    <a:pt x="47361" y="347604"/>
                    <a:pt x="37033" y="384477"/>
                  </a:cubicBezTo>
                  <a:cubicBezTo>
                    <a:pt x="27123" y="419935"/>
                    <a:pt x="-29279" y="699387"/>
                    <a:pt x="46524" y="711443"/>
                  </a:cubicBezTo>
                  <a:cubicBezTo>
                    <a:pt x="108749" y="721344"/>
                    <a:pt x="172808" y="541836"/>
                    <a:pt x="198258" y="484871"/>
                  </a:cubicBezTo>
                  <a:cubicBezTo>
                    <a:pt x="292722" y="238433"/>
                    <a:pt x="496482" y="336771"/>
                    <a:pt x="630005" y="364031"/>
                  </a:cubicBezTo>
                  <a:cubicBezTo>
                    <a:pt x="564305" y="464329"/>
                    <a:pt x="831642" y="801389"/>
                    <a:pt x="1009405" y="719254"/>
                  </a:cubicBezTo>
                  <a:lnTo>
                    <a:pt x="1008375" y="723883"/>
                  </a:lnTo>
                  <a:cubicBezTo>
                    <a:pt x="996310" y="788049"/>
                    <a:pt x="986818" y="871212"/>
                    <a:pt x="989392" y="937660"/>
                  </a:cubicBezTo>
                  <a:cubicBezTo>
                    <a:pt x="991934" y="1010826"/>
                    <a:pt x="1024044" y="1038537"/>
                    <a:pt x="1062589" y="1033136"/>
                  </a:cubicBezTo>
                  <a:cubicBezTo>
                    <a:pt x="1050524" y="1001086"/>
                    <a:pt x="1050524" y="964631"/>
                    <a:pt x="1065678" y="931006"/>
                  </a:cubicBezTo>
                  <a:cubicBezTo>
                    <a:pt x="1091868" y="872466"/>
                    <a:pt x="1154801" y="842184"/>
                    <a:pt x="1214934" y="854753"/>
                  </a:cubicBezTo>
                  <a:cubicBezTo>
                    <a:pt x="1239226" y="800939"/>
                    <a:pt x="1260815" y="747029"/>
                    <a:pt x="1273138" y="692444"/>
                  </a:cubicBezTo>
                  <a:cubicBezTo>
                    <a:pt x="1281278" y="693890"/>
                    <a:pt x="1289611" y="694758"/>
                    <a:pt x="1298169" y="694758"/>
                  </a:cubicBezTo>
                  <a:cubicBezTo>
                    <a:pt x="1376675" y="694758"/>
                    <a:pt x="1440315" y="631172"/>
                    <a:pt x="1440315" y="552701"/>
                  </a:cubicBezTo>
                  <a:cubicBezTo>
                    <a:pt x="1440315" y="474263"/>
                    <a:pt x="1376675" y="410676"/>
                    <a:pt x="1298169" y="41067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8328325-A374-46BF-A5E8-8255D70D6E88}"/>
                </a:ext>
              </a:extLst>
            </p:cNvPr>
            <p:cNvSpPr/>
            <p:nvPr/>
          </p:nvSpPr>
          <p:spPr>
            <a:xfrm>
              <a:off x="11919323" y="5170706"/>
              <a:ext cx="321" cy="128"/>
            </a:xfrm>
            <a:custGeom>
              <a:avLst/>
              <a:gdLst>
                <a:gd name="connsiteX0" fmla="*/ 225 w 321"/>
                <a:gd name="connsiteY0" fmla="*/ 96 h 128"/>
                <a:gd name="connsiteX1" fmla="*/ 0 w 321"/>
                <a:gd name="connsiteY1" fmla="*/ 0 h 128"/>
                <a:gd name="connsiteX2" fmla="*/ 161 w 321"/>
                <a:gd name="connsiteY2" fmla="*/ 129 h 128"/>
                <a:gd name="connsiteX3" fmla="*/ 322 w 321"/>
                <a:gd name="connsiteY3" fmla="*/ 129 h 128"/>
                <a:gd name="connsiteX4" fmla="*/ 225 w 321"/>
                <a:gd name="connsiteY4" fmla="*/ 96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" h="128">
                  <a:moveTo>
                    <a:pt x="225" y="96"/>
                  </a:moveTo>
                  <a:cubicBezTo>
                    <a:pt x="161" y="64"/>
                    <a:pt x="97" y="32"/>
                    <a:pt x="0" y="0"/>
                  </a:cubicBezTo>
                  <a:lnTo>
                    <a:pt x="161" y="129"/>
                  </a:lnTo>
                  <a:lnTo>
                    <a:pt x="322" y="129"/>
                  </a:lnTo>
                  <a:cubicBezTo>
                    <a:pt x="290" y="96"/>
                    <a:pt x="257" y="96"/>
                    <a:pt x="225" y="96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0468563-8AA8-4BD3-906C-93B3F89DE436}"/>
                </a:ext>
              </a:extLst>
            </p:cNvPr>
            <p:cNvSpPr/>
            <p:nvPr/>
          </p:nvSpPr>
          <p:spPr>
            <a:xfrm>
              <a:off x="10799497" y="4285633"/>
              <a:ext cx="2582128" cy="2355608"/>
            </a:xfrm>
            <a:custGeom>
              <a:avLst/>
              <a:gdLst>
                <a:gd name="connsiteX0" fmla="*/ 2513457 w 2582128"/>
                <a:gd name="connsiteY0" fmla="*/ 393515 h 2355608"/>
                <a:gd name="connsiteX1" fmla="*/ 2347759 w 2582128"/>
                <a:gd name="connsiteY1" fmla="*/ 286241 h 2355608"/>
                <a:gd name="connsiteX2" fmla="*/ 2277683 w 2582128"/>
                <a:gd name="connsiteY2" fmla="*/ 265281 h 2355608"/>
                <a:gd name="connsiteX3" fmla="*/ 1997670 w 2582128"/>
                <a:gd name="connsiteY3" fmla="*/ 364422 h 2355608"/>
                <a:gd name="connsiteX4" fmla="*/ 1955264 w 2582128"/>
                <a:gd name="connsiteY4" fmla="*/ 427912 h 2355608"/>
                <a:gd name="connsiteX5" fmla="*/ 1838086 w 2582128"/>
                <a:gd name="connsiteY5" fmla="*/ 578360 h 2355608"/>
                <a:gd name="connsiteX6" fmla="*/ 1836606 w 2582128"/>
                <a:gd name="connsiteY6" fmla="*/ 580031 h 2355608"/>
                <a:gd name="connsiteX7" fmla="*/ 1760224 w 2582128"/>
                <a:gd name="connsiteY7" fmla="*/ 707558 h 2355608"/>
                <a:gd name="connsiteX8" fmla="*/ 1485809 w 2582128"/>
                <a:gd name="connsiteY8" fmla="*/ 896774 h 2355608"/>
                <a:gd name="connsiteX9" fmla="*/ 1119987 w 2582128"/>
                <a:gd name="connsiteY9" fmla="*/ 885202 h 2355608"/>
                <a:gd name="connsiteX10" fmla="*/ 819447 w 2582128"/>
                <a:gd name="connsiteY10" fmla="*/ 667021 h 2355608"/>
                <a:gd name="connsiteX11" fmla="*/ 819511 w 2582128"/>
                <a:gd name="connsiteY11" fmla="*/ 667085 h 2355608"/>
                <a:gd name="connsiteX12" fmla="*/ 784312 w 2582128"/>
                <a:gd name="connsiteY12" fmla="*/ 618479 h 2355608"/>
                <a:gd name="connsiteX13" fmla="*/ 753135 w 2582128"/>
                <a:gd name="connsiteY13" fmla="*/ 560004 h 2355608"/>
                <a:gd name="connsiteX14" fmla="*/ 718580 w 2582128"/>
                <a:gd name="connsiteY14" fmla="*/ 502139 h 2355608"/>
                <a:gd name="connsiteX15" fmla="*/ 619065 w 2582128"/>
                <a:gd name="connsiteY15" fmla="*/ 238889 h 2355608"/>
                <a:gd name="connsiteX16" fmla="*/ 410769 w 2582128"/>
                <a:gd name="connsiteY16" fmla="*/ 17911 h 2355608"/>
                <a:gd name="connsiteX17" fmla="*/ 226828 w 2582128"/>
                <a:gd name="connsiteY17" fmla="*/ 4924 h 2355608"/>
                <a:gd name="connsiteX18" fmla="*/ 109134 w 2582128"/>
                <a:gd name="connsiteY18" fmla="*/ 43950 h 2355608"/>
                <a:gd name="connsiteX19" fmla="*/ 150993 w 2582128"/>
                <a:gd name="connsiteY19" fmla="*/ 706979 h 2355608"/>
                <a:gd name="connsiteX20" fmla="*/ 401760 w 2582128"/>
                <a:gd name="connsiteY20" fmla="*/ 996108 h 2355608"/>
                <a:gd name="connsiteX21" fmla="*/ 605134 w 2582128"/>
                <a:gd name="connsiteY21" fmla="*/ 1176774 h 2355608"/>
                <a:gd name="connsiteX22" fmla="*/ 136869 w 2582128"/>
                <a:gd name="connsiteY22" fmla="*/ 1624708 h 2355608"/>
                <a:gd name="connsiteX23" fmla="*/ 157653 w 2582128"/>
                <a:gd name="connsiteY23" fmla="*/ 1827394 h 2355608"/>
                <a:gd name="connsiteX24" fmla="*/ 702879 w 2582128"/>
                <a:gd name="connsiteY24" fmla="*/ 2275265 h 2355608"/>
                <a:gd name="connsiteX25" fmla="*/ 890648 w 2582128"/>
                <a:gd name="connsiteY25" fmla="*/ 2330557 h 2355608"/>
                <a:gd name="connsiteX26" fmla="*/ 990678 w 2582128"/>
                <a:gd name="connsiteY26" fmla="*/ 2343062 h 2355608"/>
                <a:gd name="connsiteX27" fmla="*/ 1669621 w 2582128"/>
                <a:gd name="connsiteY27" fmla="*/ 2310658 h 2355608"/>
                <a:gd name="connsiteX28" fmla="*/ 1822513 w 2582128"/>
                <a:gd name="connsiteY28" fmla="*/ 2212900 h 2355608"/>
                <a:gd name="connsiteX29" fmla="*/ 1714922 w 2582128"/>
                <a:gd name="connsiteY29" fmla="*/ 1403377 h 2355608"/>
                <a:gd name="connsiteX30" fmla="*/ 1711769 w 2582128"/>
                <a:gd name="connsiteY30" fmla="*/ 1354257 h 2355608"/>
                <a:gd name="connsiteX31" fmla="*/ 2087115 w 2582128"/>
                <a:gd name="connsiteY31" fmla="*/ 1191079 h 2355608"/>
                <a:gd name="connsiteX32" fmla="*/ 2422114 w 2582128"/>
                <a:gd name="connsiteY32" fmla="*/ 931300 h 2355608"/>
                <a:gd name="connsiteX33" fmla="*/ 2547111 w 2582128"/>
                <a:gd name="connsiteY33" fmla="*/ 726171 h 2355608"/>
                <a:gd name="connsiteX34" fmla="*/ 2513457 w 2582128"/>
                <a:gd name="connsiteY34" fmla="*/ 393515 h 23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2128" h="2355608">
                  <a:moveTo>
                    <a:pt x="2513457" y="393515"/>
                  </a:moveTo>
                  <a:cubicBezTo>
                    <a:pt x="2472660" y="347224"/>
                    <a:pt x="2415711" y="310865"/>
                    <a:pt x="2347759" y="286241"/>
                  </a:cubicBezTo>
                  <a:cubicBezTo>
                    <a:pt x="2323499" y="277111"/>
                    <a:pt x="2300173" y="270135"/>
                    <a:pt x="2277683" y="265281"/>
                  </a:cubicBezTo>
                  <a:cubicBezTo>
                    <a:pt x="2163722" y="240689"/>
                    <a:pt x="2071575" y="271550"/>
                    <a:pt x="1997670" y="364422"/>
                  </a:cubicBezTo>
                  <a:cubicBezTo>
                    <a:pt x="1982806" y="383099"/>
                    <a:pt x="1968681" y="404188"/>
                    <a:pt x="1955264" y="427912"/>
                  </a:cubicBezTo>
                  <a:cubicBezTo>
                    <a:pt x="1928270" y="475297"/>
                    <a:pt x="1882550" y="528500"/>
                    <a:pt x="1838086" y="578360"/>
                  </a:cubicBezTo>
                  <a:cubicBezTo>
                    <a:pt x="1837603" y="578906"/>
                    <a:pt x="1837088" y="579485"/>
                    <a:pt x="1836606" y="580031"/>
                  </a:cubicBezTo>
                  <a:cubicBezTo>
                    <a:pt x="1815242" y="626387"/>
                    <a:pt x="1789856" y="669207"/>
                    <a:pt x="1760224" y="707558"/>
                  </a:cubicBezTo>
                  <a:cubicBezTo>
                    <a:pt x="1690212" y="797923"/>
                    <a:pt x="1598065" y="864210"/>
                    <a:pt x="1485809" y="896774"/>
                  </a:cubicBezTo>
                  <a:cubicBezTo>
                    <a:pt x="1455308" y="939948"/>
                    <a:pt x="1305343" y="1124760"/>
                    <a:pt x="1119987" y="885202"/>
                  </a:cubicBezTo>
                  <a:cubicBezTo>
                    <a:pt x="792678" y="977817"/>
                    <a:pt x="819447" y="667021"/>
                    <a:pt x="819447" y="667021"/>
                  </a:cubicBezTo>
                  <a:lnTo>
                    <a:pt x="819511" y="667085"/>
                  </a:lnTo>
                  <a:cubicBezTo>
                    <a:pt x="807124" y="651301"/>
                    <a:pt x="795316" y="635131"/>
                    <a:pt x="784312" y="618479"/>
                  </a:cubicBezTo>
                  <a:cubicBezTo>
                    <a:pt x="771764" y="599416"/>
                    <a:pt x="761436" y="579967"/>
                    <a:pt x="753135" y="560004"/>
                  </a:cubicBezTo>
                  <a:cubicBezTo>
                    <a:pt x="740587" y="541744"/>
                    <a:pt x="728876" y="522649"/>
                    <a:pt x="718580" y="502139"/>
                  </a:cubicBezTo>
                  <a:cubicBezTo>
                    <a:pt x="677590" y="423154"/>
                    <a:pt x="645416" y="323724"/>
                    <a:pt x="619065" y="238889"/>
                  </a:cubicBezTo>
                  <a:cubicBezTo>
                    <a:pt x="583673" y="123481"/>
                    <a:pt x="507935" y="49608"/>
                    <a:pt x="410769" y="17911"/>
                  </a:cubicBezTo>
                  <a:cubicBezTo>
                    <a:pt x="355268" y="-220"/>
                    <a:pt x="292785" y="-4656"/>
                    <a:pt x="226828" y="4924"/>
                  </a:cubicBezTo>
                  <a:cubicBezTo>
                    <a:pt x="179081" y="11835"/>
                    <a:pt x="140311" y="25337"/>
                    <a:pt x="109134" y="43950"/>
                  </a:cubicBezTo>
                  <a:cubicBezTo>
                    <a:pt x="-101286" y="169516"/>
                    <a:pt x="37579" y="530204"/>
                    <a:pt x="150993" y="706979"/>
                  </a:cubicBezTo>
                  <a:cubicBezTo>
                    <a:pt x="221262" y="816536"/>
                    <a:pt x="307521" y="907351"/>
                    <a:pt x="401760" y="996108"/>
                  </a:cubicBezTo>
                  <a:cubicBezTo>
                    <a:pt x="415659" y="1009192"/>
                    <a:pt x="605101" y="1176838"/>
                    <a:pt x="605134" y="1176774"/>
                  </a:cubicBezTo>
                  <a:cubicBezTo>
                    <a:pt x="491430" y="1373320"/>
                    <a:pt x="218141" y="1539005"/>
                    <a:pt x="136869" y="1624708"/>
                  </a:cubicBezTo>
                  <a:cubicBezTo>
                    <a:pt x="94656" y="1669200"/>
                    <a:pt x="107880" y="1743362"/>
                    <a:pt x="157653" y="1827394"/>
                  </a:cubicBezTo>
                  <a:cubicBezTo>
                    <a:pt x="251345" y="1985525"/>
                    <a:pt x="474699" y="2178631"/>
                    <a:pt x="702879" y="2275265"/>
                  </a:cubicBezTo>
                  <a:cubicBezTo>
                    <a:pt x="766005" y="2301979"/>
                    <a:pt x="829453" y="2321363"/>
                    <a:pt x="890648" y="2330557"/>
                  </a:cubicBezTo>
                  <a:cubicBezTo>
                    <a:pt x="923370" y="2335476"/>
                    <a:pt x="956799" y="2339623"/>
                    <a:pt x="990678" y="2343062"/>
                  </a:cubicBezTo>
                  <a:cubicBezTo>
                    <a:pt x="1237327" y="2368137"/>
                    <a:pt x="1506079" y="2354764"/>
                    <a:pt x="1669621" y="2310658"/>
                  </a:cubicBezTo>
                  <a:cubicBezTo>
                    <a:pt x="1758422" y="2286709"/>
                    <a:pt x="1816207" y="2253726"/>
                    <a:pt x="1822513" y="2212900"/>
                  </a:cubicBezTo>
                  <a:cubicBezTo>
                    <a:pt x="1833678" y="2140730"/>
                    <a:pt x="1744716" y="1822701"/>
                    <a:pt x="1714922" y="1403377"/>
                  </a:cubicBezTo>
                  <a:cubicBezTo>
                    <a:pt x="1713539" y="1383864"/>
                    <a:pt x="1711769" y="1354257"/>
                    <a:pt x="1711769" y="1354257"/>
                  </a:cubicBezTo>
                  <a:cubicBezTo>
                    <a:pt x="1711126" y="1344130"/>
                    <a:pt x="2051980" y="1210528"/>
                    <a:pt x="2087115" y="1191079"/>
                  </a:cubicBezTo>
                  <a:cubicBezTo>
                    <a:pt x="2212659" y="1121610"/>
                    <a:pt x="2327264" y="1039860"/>
                    <a:pt x="2422114" y="931300"/>
                  </a:cubicBezTo>
                  <a:cubicBezTo>
                    <a:pt x="2474783" y="871025"/>
                    <a:pt x="2514904" y="799241"/>
                    <a:pt x="2547111" y="726171"/>
                  </a:cubicBezTo>
                  <a:cubicBezTo>
                    <a:pt x="2607245" y="589740"/>
                    <a:pt x="2585978" y="475843"/>
                    <a:pt x="2513457" y="393515"/>
                  </a:cubicBezTo>
                </a:path>
              </a:pathLst>
            </a:custGeom>
            <a:solidFill>
              <a:srgbClr val="00B05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0CF59C8-229D-469A-AD04-71F269C864E6}"/>
                </a:ext>
              </a:extLst>
            </p:cNvPr>
            <p:cNvSpPr/>
            <p:nvPr/>
          </p:nvSpPr>
          <p:spPr>
            <a:xfrm>
              <a:off x="11597293" y="3861300"/>
              <a:ext cx="230412" cy="198731"/>
            </a:xfrm>
            <a:custGeom>
              <a:avLst/>
              <a:gdLst>
                <a:gd name="connsiteX0" fmla="*/ 7333 w 230412"/>
                <a:gd name="connsiteY0" fmla="*/ 197478 h 198731"/>
                <a:gd name="connsiteX1" fmla="*/ 12835 w 230412"/>
                <a:gd name="connsiteY1" fmla="*/ 198732 h 198731"/>
                <a:gd name="connsiteX2" fmla="*/ 21779 w 230412"/>
                <a:gd name="connsiteY2" fmla="*/ 195003 h 198731"/>
                <a:gd name="connsiteX3" fmla="*/ 24450 w 230412"/>
                <a:gd name="connsiteY3" fmla="*/ 191402 h 198731"/>
                <a:gd name="connsiteX4" fmla="*/ 221646 w 230412"/>
                <a:gd name="connsiteY4" fmla="*/ 25042 h 198731"/>
                <a:gd name="connsiteX5" fmla="*/ 226730 w 230412"/>
                <a:gd name="connsiteY5" fmla="*/ 21795 h 198731"/>
                <a:gd name="connsiteX6" fmla="*/ 229754 w 230412"/>
                <a:gd name="connsiteY6" fmla="*/ 8808 h 198731"/>
                <a:gd name="connsiteX7" fmla="*/ 213474 w 230412"/>
                <a:gd name="connsiteY7" fmla="*/ 707 h 198731"/>
                <a:gd name="connsiteX8" fmla="*/ 212316 w 230412"/>
                <a:gd name="connsiteY8" fmla="*/ 1157 h 198731"/>
                <a:gd name="connsiteX9" fmla="*/ 3504 w 230412"/>
                <a:gd name="connsiteY9" fmla="*/ 176036 h 198731"/>
                <a:gd name="connsiteX10" fmla="*/ 1252 w 230412"/>
                <a:gd name="connsiteY10" fmla="*/ 180376 h 198731"/>
                <a:gd name="connsiteX11" fmla="*/ 7333 w 230412"/>
                <a:gd name="connsiteY11" fmla="*/ 197478 h 19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412" h="198731">
                  <a:moveTo>
                    <a:pt x="7333" y="197478"/>
                  </a:moveTo>
                  <a:cubicBezTo>
                    <a:pt x="9103" y="198314"/>
                    <a:pt x="11001" y="198732"/>
                    <a:pt x="12835" y="198732"/>
                  </a:cubicBezTo>
                  <a:cubicBezTo>
                    <a:pt x="16181" y="198732"/>
                    <a:pt x="19366" y="197349"/>
                    <a:pt x="21779" y="195003"/>
                  </a:cubicBezTo>
                  <a:cubicBezTo>
                    <a:pt x="22841" y="193974"/>
                    <a:pt x="23774" y="192817"/>
                    <a:pt x="24450" y="191402"/>
                  </a:cubicBezTo>
                  <a:cubicBezTo>
                    <a:pt x="52313" y="132799"/>
                    <a:pt x="133714" y="54553"/>
                    <a:pt x="221646" y="25042"/>
                  </a:cubicBezTo>
                  <a:cubicBezTo>
                    <a:pt x="223673" y="24367"/>
                    <a:pt x="225346" y="23210"/>
                    <a:pt x="226730" y="21795"/>
                  </a:cubicBezTo>
                  <a:cubicBezTo>
                    <a:pt x="229979" y="18452"/>
                    <a:pt x="231331" y="13502"/>
                    <a:pt x="229754" y="8808"/>
                  </a:cubicBezTo>
                  <a:cubicBezTo>
                    <a:pt x="227502" y="2057"/>
                    <a:pt x="220198" y="-1640"/>
                    <a:pt x="213474" y="707"/>
                  </a:cubicBezTo>
                  <a:cubicBezTo>
                    <a:pt x="213088" y="836"/>
                    <a:pt x="212702" y="1029"/>
                    <a:pt x="212316" y="1157"/>
                  </a:cubicBezTo>
                  <a:cubicBezTo>
                    <a:pt x="117047" y="33561"/>
                    <a:pt x="34874" y="114218"/>
                    <a:pt x="3504" y="176036"/>
                  </a:cubicBezTo>
                  <a:cubicBezTo>
                    <a:pt x="2764" y="177483"/>
                    <a:pt x="1928" y="178961"/>
                    <a:pt x="1252" y="180376"/>
                  </a:cubicBezTo>
                  <a:cubicBezTo>
                    <a:pt x="-1805" y="186805"/>
                    <a:pt x="930" y="194456"/>
                    <a:pt x="7333" y="197478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338E6EE-C085-4C5F-B178-0E9CABFCD5BA}"/>
                </a:ext>
              </a:extLst>
            </p:cNvPr>
            <p:cNvSpPr/>
            <p:nvPr/>
          </p:nvSpPr>
          <p:spPr>
            <a:xfrm>
              <a:off x="12727606" y="4183695"/>
              <a:ext cx="93301" cy="301350"/>
            </a:xfrm>
            <a:custGeom>
              <a:avLst/>
              <a:gdLst>
                <a:gd name="connsiteX0" fmla="*/ 74773 w 93301"/>
                <a:gd name="connsiteY0" fmla="*/ 300033 h 301350"/>
                <a:gd name="connsiteX1" fmla="*/ 78666 w 93301"/>
                <a:gd name="connsiteY1" fmla="*/ 301158 h 301350"/>
                <a:gd name="connsiteX2" fmla="*/ 80468 w 93301"/>
                <a:gd name="connsiteY2" fmla="*/ 301351 h 301350"/>
                <a:gd name="connsiteX3" fmla="*/ 91986 w 93301"/>
                <a:gd name="connsiteY3" fmla="*/ 294246 h 301350"/>
                <a:gd name="connsiteX4" fmla="*/ 93209 w 93301"/>
                <a:gd name="connsiteY4" fmla="*/ 287110 h 301350"/>
                <a:gd name="connsiteX5" fmla="*/ 86195 w 93301"/>
                <a:gd name="connsiteY5" fmla="*/ 277016 h 301350"/>
                <a:gd name="connsiteX6" fmla="*/ 35713 w 93301"/>
                <a:gd name="connsiteY6" fmla="*/ 191280 h 301350"/>
                <a:gd name="connsiteX7" fmla="*/ 48905 w 93301"/>
                <a:gd name="connsiteY7" fmla="*/ 19937 h 301350"/>
                <a:gd name="connsiteX8" fmla="*/ 50739 w 93301"/>
                <a:gd name="connsiteY8" fmla="*/ 15565 h 301350"/>
                <a:gd name="connsiteX9" fmla="*/ 45366 w 93301"/>
                <a:gd name="connsiteY9" fmla="*/ 2160 h 301350"/>
                <a:gd name="connsiteX10" fmla="*/ 33686 w 93301"/>
                <a:gd name="connsiteY10" fmla="*/ 842 h 301350"/>
                <a:gd name="connsiteX11" fmla="*/ 27541 w 93301"/>
                <a:gd name="connsiteY11" fmla="*/ 5696 h 301350"/>
                <a:gd name="connsiteX12" fmla="*/ 10907 w 93301"/>
                <a:gd name="connsiteY12" fmla="*/ 197902 h 301350"/>
                <a:gd name="connsiteX13" fmla="*/ 74773 w 93301"/>
                <a:gd name="connsiteY13" fmla="*/ 300033 h 3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01" h="301350">
                  <a:moveTo>
                    <a:pt x="74773" y="300033"/>
                  </a:moveTo>
                  <a:cubicBezTo>
                    <a:pt x="76028" y="300644"/>
                    <a:pt x="77347" y="300965"/>
                    <a:pt x="78666" y="301158"/>
                  </a:cubicBezTo>
                  <a:cubicBezTo>
                    <a:pt x="79277" y="301254"/>
                    <a:pt x="79857" y="301351"/>
                    <a:pt x="80468" y="301351"/>
                  </a:cubicBezTo>
                  <a:cubicBezTo>
                    <a:pt x="85198" y="301351"/>
                    <a:pt x="89734" y="298747"/>
                    <a:pt x="91986" y="294246"/>
                  </a:cubicBezTo>
                  <a:cubicBezTo>
                    <a:pt x="93112" y="291964"/>
                    <a:pt x="93498" y="289489"/>
                    <a:pt x="93209" y="287110"/>
                  </a:cubicBezTo>
                  <a:cubicBezTo>
                    <a:pt x="92758" y="282931"/>
                    <a:pt x="90249" y="279041"/>
                    <a:pt x="86195" y="277016"/>
                  </a:cubicBezTo>
                  <a:cubicBezTo>
                    <a:pt x="66569" y="267307"/>
                    <a:pt x="47232" y="234453"/>
                    <a:pt x="35713" y="191280"/>
                  </a:cubicBezTo>
                  <a:cubicBezTo>
                    <a:pt x="18146" y="125443"/>
                    <a:pt x="23326" y="58192"/>
                    <a:pt x="48905" y="19937"/>
                  </a:cubicBezTo>
                  <a:cubicBezTo>
                    <a:pt x="49838" y="18555"/>
                    <a:pt x="50417" y="17076"/>
                    <a:pt x="50739" y="15565"/>
                  </a:cubicBezTo>
                  <a:cubicBezTo>
                    <a:pt x="51865" y="10550"/>
                    <a:pt x="49870" y="5182"/>
                    <a:pt x="45366" y="2160"/>
                  </a:cubicBezTo>
                  <a:cubicBezTo>
                    <a:pt x="41762" y="-251"/>
                    <a:pt x="37419" y="-573"/>
                    <a:pt x="33686" y="842"/>
                  </a:cubicBezTo>
                  <a:cubicBezTo>
                    <a:pt x="31273" y="1742"/>
                    <a:pt x="29086" y="3381"/>
                    <a:pt x="27541" y="5696"/>
                  </a:cubicBezTo>
                  <a:cubicBezTo>
                    <a:pt x="-8269" y="59285"/>
                    <a:pt x="-3797" y="142738"/>
                    <a:pt x="10907" y="197902"/>
                  </a:cubicBezTo>
                  <a:cubicBezTo>
                    <a:pt x="24678" y="249498"/>
                    <a:pt x="47940" y="286692"/>
                    <a:pt x="74773" y="300033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50D76C9-76A5-4435-817A-C4C8BDAA6E5D}"/>
                </a:ext>
              </a:extLst>
            </p:cNvPr>
            <p:cNvSpPr/>
            <p:nvPr/>
          </p:nvSpPr>
          <p:spPr>
            <a:xfrm>
              <a:off x="13309607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8675"/>
                    <a:pt x="8301" y="36969"/>
                    <a:pt x="18500" y="36969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5AF36C6-A355-45B6-BA4F-C9C39525968A}"/>
                </a:ext>
              </a:extLst>
            </p:cNvPr>
            <p:cNvSpPr/>
            <p:nvPr/>
          </p:nvSpPr>
          <p:spPr>
            <a:xfrm>
              <a:off x="13124669" y="469509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52 h 36968"/>
                <a:gd name="connsiteX2" fmla="*/ 18500 w 37000"/>
                <a:gd name="connsiteY2" fmla="*/ 36969 h 36968"/>
                <a:gd name="connsiteX3" fmla="*/ 31563 w 37000"/>
                <a:gd name="connsiteY3" fmla="*/ 31536 h 36968"/>
                <a:gd name="connsiteX4" fmla="*/ 37000 w 37000"/>
                <a:gd name="connsiteY4" fmla="*/ 18452 h 36968"/>
                <a:gd name="connsiteX5" fmla="*/ 31563 w 37000"/>
                <a:gd name="connsiteY5" fmla="*/ 5369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30"/>
                    <a:pt x="0" y="18452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3584" y="36969"/>
                    <a:pt x="28217" y="34879"/>
                    <a:pt x="31563" y="31536"/>
                  </a:cubicBezTo>
                  <a:cubicBezTo>
                    <a:pt x="34909" y="28193"/>
                    <a:pt x="37000" y="23564"/>
                    <a:pt x="37000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217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69B9337-568D-4F2B-8334-380DB15E47D5}"/>
                </a:ext>
              </a:extLst>
            </p:cNvPr>
            <p:cNvSpPr/>
            <p:nvPr/>
          </p:nvSpPr>
          <p:spPr>
            <a:xfrm>
              <a:off x="12939699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6923595-447D-44A9-B19C-3F1EFF16AD47}"/>
                </a:ext>
              </a:extLst>
            </p:cNvPr>
            <p:cNvSpPr/>
            <p:nvPr/>
          </p:nvSpPr>
          <p:spPr>
            <a:xfrm>
              <a:off x="12954113" y="4545032"/>
              <a:ext cx="12354" cy="2185"/>
            </a:xfrm>
            <a:custGeom>
              <a:avLst/>
              <a:gdLst>
                <a:gd name="connsiteX0" fmla="*/ 12355 w 12354"/>
                <a:gd name="connsiteY0" fmla="*/ 0 h 2185"/>
                <a:gd name="connsiteX1" fmla="*/ 0 w 12354"/>
                <a:gd name="connsiteY1" fmla="*/ 1350 h 2185"/>
                <a:gd name="connsiteX2" fmla="*/ 4086 w 12354"/>
                <a:gd name="connsiteY2" fmla="*/ 2186 h 2185"/>
                <a:gd name="connsiteX3" fmla="*/ 12355 w 12354"/>
                <a:gd name="connsiteY3" fmla="*/ 0 h 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4" h="2185">
                  <a:moveTo>
                    <a:pt x="12355" y="0"/>
                  </a:moveTo>
                  <a:cubicBezTo>
                    <a:pt x="8237" y="386"/>
                    <a:pt x="4086" y="804"/>
                    <a:pt x="0" y="1350"/>
                  </a:cubicBezTo>
                  <a:cubicBezTo>
                    <a:pt x="1351" y="1672"/>
                    <a:pt x="2638" y="2186"/>
                    <a:pt x="4086" y="2186"/>
                  </a:cubicBezTo>
                  <a:cubicBezTo>
                    <a:pt x="7111" y="2186"/>
                    <a:pt x="9845" y="1286"/>
                    <a:pt x="12355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E996DE8-EBFC-4CA0-BA73-C9F9DD10A207}"/>
                </a:ext>
              </a:extLst>
            </p:cNvPr>
            <p:cNvSpPr/>
            <p:nvPr/>
          </p:nvSpPr>
          <p:spPr>
            <a:xfrm>
              <a:off x="12754761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36968 w 36968"/>
                <a:gd name="connsiteY1" fmla="*/ 18484 h 36968"/>
                <a:gd name="connsiteX2" fmla="*/ 18468 w 36968"/>
                <a:gd name="connsiteY2" fmla="*/ 36969 h 36968"/>
                <a:gd name="connsiteX3" fmla="*/ 0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28699" y="0"/>
                    <a:pt x="36968" y="8262"/>
                    <a:pt x="36968" y="18484"/>
                  </a:cubicBezTo>
                  <a:cubicBezTo>
                    <a:pt x="36968" y="28675"/>
                    <a:pt x="28699" y="36969"/>
                    <a:pt x="18468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1FBB06E-C5E7-4463-8D8F-27F0FB012133}"/>
                </a:ext>
              </a:extLst>
            </p:cNvPr>
            <p:cNvSpPr/>
            <p:nvPr/>
          </p:nvSpPr>
          <p:spPr>
            <a:xfrm>
              <a:off x="12569791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16C00E3-AE27-48D9-9528-378C5DC06F37}"/>
                </a:ext>
              </a:extLst>
            </p:cNvPr>
            <p:cNvSpPr/>
            <p:nvPr/>
          </p:nvSpPr>
          <p:spPr>
            <a:xfrm>
              <a:off x="12939699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104CE74-0124-4B6F-825D-5312110F931D}"/>
                </a:ext>
              </a:extLst>
            </p:cNvPr>
            <p:cNvSpPr/>
            <p:nvPr/>
          </p:nvSpPr>
          <p:spPr>
            <a:xfrm>
              <a:off x="12384853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37" y="36937"/>
                    <a:pt x="18468" y="36937"/>
                  </a:cubicBezTo>
                  <a:cubicBezTo>
                    <a:pt x="28667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12787F9-F095-401F-B71D-0627707948A0}"/>
                </a:ext>
              </a:extLst>
            </p:cNvPr>
            <p:cNvSpPr/>
            <p:nvPr/>
          </p:nvSpPr>
          <p:spPr>
            <a:xfrm>
              <a:off x="12384853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9B5AF32-79FD-4F7A-B74F-AF439869F63F}"/>
                </a:ext>
              </a:extLst>
            </p:cNvPr>
            <p:cNvSpPr/>
            <p:nvPr/>
          </p:nvSpPr>
          <p:spPr>
            <a:xfrm>
              <a:off x="13124669" y="5064686"/>
              <a:ext cx="37000" cy="36936"/>
            </a:xfrm>
            <a:custGeom>
              <a:avLst/>
              <a:gdLst>
                <a:gd name="connsiteX0" fmla="*/ 31563 w 37000"/>
                <a:gd name="connsiteY0" fmla="*/ 5401 h 36936"/>
                <a:gd name="connsiteX1" fmla="*/ 18500 w 37000"/>
                <a:gd name="connsiteY1" fmla="*/ 0 h 36936"/>
                <a:gd name="connsiteX2" fmla="*/ 1448 w 37000"/>
                <a:gd name="connsiteY2" fmla="*/ 11284 h 36936"/>
                <a:gd name="connsiteX3" fmla="*/ 0 w 37000"/>
                <a:gd name="connsiteY3" fmla="*/ 18484 h 36936"/>
                <a:gd name="connsiteX4" fmla="*/ 1448 w 37000"/>
                <a:gd name="connsiteY4" fmla="*/ 25653 h 36936"/>
                <a:gd name="connsiteX5" fmla="*/ 18500 w 37000"/>
                <a:gd name="connsiteY5" fmla="*/ 36937 h 36936"/>
                <a:gd name="connsiteX6" fmla="*/ 31563 w 37000"/>
                <a:gd name="connsiteY6" fmla="*/ 31504 h 36936"/>
                <a:gd name="connsiteX7" fmla="*/ 35520 w 37000"/>
                <a:gd name="connsiteY7" fmla="*/ 25653 h 36936"/>
                <a:gd name="connsiteX8" fmla="*/ 37000 w 37000"/>
                <a:gd name="connsiteY8" fmla="*/ 18452 h 36936"/>
                <a:gd name="connsiteX9" fmla="*/ 35520 w 37000"/>
                <a:gd name="connsiteY9" fmla="*/ 11251 h 36936"/>
                <a:gd name="connsiteX10" fmla="*/ 31563 w 37000"/>
                <a:gd name="connsiteY10" fmla="*/ 5401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00" h="36936">
                  <a:moveTo>
                    <a:pt x="31563" y="5401"/>
                  </a:moveTo>
                  <a:cubicBezTo>
                    <a:pt x="28217" y="2057"/>
                    <a:pt x="23584" y="0"/>
                    <a:pt x="18500" y="0"/>
                  </a:cubicBez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500" y="36937"/>
                  </a:cubicBezTo>
                  <a:cubicBezTo>
                    <a:pt x="23584" y="36937"/>
                    <a:pt x="28217" y="34879"/>
                    <a:pt x="31563" y="31504"/>
                  </a:cubicBezTo>
                  <a:cubicBezTo>
                    <a:pt x="33236" y="29832"/>
                    <a:pt x="34587" y="27871"/>
                    <a:pt x="35520" y="25653"/>
                  </a:cubicBezTo>
                  <a:cubicBezTo>
                    <a:pt x="36486" y="23435"/>
                    <a:pt x="37000" y="21024"/>
                    <a:pt x="37000" y="18452"/>
                  </a:cubicBezTo>
                  <a:cubicBezTo>
                    <a:pt x="37000" y="15913"/>
                    <a:pt x="36486" y="13470"/>
                    <a:pt x="35520" y="11251"/>
                  </a:cubicBezTo>
                  <a:cubicBezTo>
                    <a:pt x="34587" y="9065"/>
                    <a:pt x="33236" y="7072"/>
                    <a:pt x="31563" y="5401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53C22EF-DD35-4D94-8EAC-9D0F1F79578A}"/>
                </a:ext>
              </a:extLst>
            </p:cNvPr>
            <p:cNvSpPr/>
            <p:nvPr/>
          </p:nvSpPr>
          <p:spPr>
            <a:xfrm>
              <a:off x="12754761" y="506468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52 h 36936"/>
                <a:gd name="connsiteX3" fmla="*/ 35520 w 36968"/>
                <a:gd name="connsiteY3" fmla="*/ 11251 h 36936"/>
                <a:gd name="connsiteX4" fmla="*/ 18468 w 36968"/>
                <a:gd name="connsiteY4" fmla="*/ 0 h 36936"/>
                <a:gd name="connsiteX5" fmla="*/ 1448 w 36968"/>
                <a:gd name="connsiteY5" fmla="*/ 11251 h 36936"/>
                <a:gd name="connsiteX6" fmla="*/ 0 w 36968"/>
                <a:gd name="connsiteY6" fmla="*/ 18452 h 36936"/>
                <a:gd name="connsiteX7" fmla="*/ 1448 w 36968"/>
                <a:gd name="connsiteY7" fmla="*/ 25653 h 36936"/>
                <a:gd name="connsiteX8" fmla="*/ 18468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52"/>
                  </a:cubicBezTo>
                  <a:cubicBezTo>
                    <a:pt x="36968" y="15913"/>
                    <a:pt x="36453" y="13470"/>
                    <a:pt x="35520" y="11251"/>
                  </a:cubicBezTo>
                  <a:cubicBezTo>
                    <a:pt x="32721" y="4629"/>
                    <a:pt x="26126" y="0"/>
                    <a:pt x="18468" y="0"/>
                  </a:cubicBezTo>
                  <a:cubicBezTo>
                    <a:pt x="10811" y="0"/>
                    <a:pt x="4247" y="4629"/>
                    <a:pt x="1448" y="11251"/>
                  </a:cubicBezTo>
                  <a:cubicBezTo>
                    <a:pt x="515" y="13470"/>
                    <a:pt x="0" y="15913"/>
                    <a:pt x="0" y="18452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43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915C077-54ED-48B3-8932-B59ABC7C9E8B}"/>
                </a:ext>
              </a:extLst>
            </p:cNvPr>
            <p:cNvSpPr/>
            <p:nvPr/>
          </p:nvSpPr>
          <p:spPr>
            <a:xfrm>
              <a:off x="12384853" y="6543056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468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468" y="36937"/>
                  </a:cubicBezTo>
                  <a:cubicBezTo>
                    <a:pt x="26126" y="36937"/>
                    <a:pt x="32689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8262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F7FB06C-1DAA-4BD4-9D2E-1BCB8AB6042F}"/>
                </a:ext>
              </a:extLst>
            </p:cNvPr>
            <p:cNvSpPr/>
            <p:nvPr/>
          </p:nvSpPr>
          <p:spPr>
            <a:xfrm>
              <a:off x="12384853" y="617346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7F0B378-4B47-4663-89CC-20DC141EE2D9}"/>
                </a:ext>
              </a:extLst>
            </p:cNvPr>
            <p:cNvSpPr/>
            <p:nvPr/>
          </p:nvSpPr>
          <p:spPr>
            <a:xfrm>
              <a:off x="12014945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488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483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468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488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99A756F-5A3D-4F11-85DE-99088682C5A9}"/>
                </a:ext>
              </a:extLst>
            </p:cNvPr>
            <p:cNvSpPr/>
            <p:nvPr/>
          </p:nvSpPr>
          <p:spPr>
            <a:xfrm>
              <a:off x="12014913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336732E-4A07-46AB-8492-A07F268C4E00}"/>
                </a:ext>
              </a:extLst>
            </p:cNvPr>
            <p:cNvSpPr/>
            <p:nvPr/>
          </p:nvSpPr>
          <p:spPr>
            <a:xfrm>
              <a:off x="11829975" y="5619059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707"/>
                    <a:pt x="8269" y="36969"/>
                    <a:pt x="18500" y="36969"/>
                  </a:cubicBezTo>
                  <a:cubicBezTo>
                    <a:pt x="28667" y="36969"/>
                    <a:pt x="36968" y="28707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A3DFB72-B566-4BCF-A357-E6172742BFBB}"/>
                </a:ext>
              </a:extLst>
            </p:cNvPr>
            <p:cNvSpPr/>
            <p:nvPr/>
          </p:nvSpPr>
          <p:spPr>
            <a:xfrm>
              <a:off x="12199883" y="5619059"/>
              <a:ext cx="36968" cy="36968"/>
            </a:xfrm>
            <a:custGeom>
              <a:avLst/>
              <a:gdLst>
                <a:gd name="connsiteX0" fmla="*/ 18500 w 36968"/>
                <a:gd name="connsiteY0" fmla="*/ 36969 h 36968"/>
                <a:gd name="connsiteX1" fmla="*/ 36968 w 36968"/>
                <a:gd name="connsiteY1" fmla="*/ 18484 h 36968"/>
                <a:gd name="connsiteX2" fmla="*/ 18500 w 36968"/>
                <a:gd name="connsiteY2" fmla="*/ 0 h 36968"/>
                <a:gd name="connsiteX3" fmla="*/ 0 w 36968"/>
                <a:gd name="connsiteY3" fmla="*/ 18484 h 36968"/>
                <a:gd name="connsiteX4" fmla="*/ 18500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36969"/>
                  </a:move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500" y="0"/>
                  </a:cubicBez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500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86F50F8-04E6-48F3-A17E-4E80B7854ADC}"/>
                </a:ext>
              </a:extLst>
            </p:cNvPr>
            <p:cNvSpPr/>
            <p:nvPr/>
          </p:nvSpPr>
          <p:spPr>
            <a:xfrm>
              <a:off x="11829975" y="524946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AC7803B-4A53-4D6F-9944-B58578E4E8D8}"/>
                </a:ext>
              </a:extLst>
            </p:cNvPr>
            <p:cNvSpPr/>
            <p:nvPr/>
          </p:nvSpPr>
          <p:spPr>
            <a:xfrm>
              <a:off x="11645005" y="5803871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1448 w 37000"/>
                <a:gd name="connsiteY2" fmla="*/ 11284 h 36968"/>
                <a:gd name="connsiteX3" fmla="*/ 0 w 37000"/>
                <a:gd name="connsiteY3" fmla="*/ 18484 h 36968"/>
                <a:gd name="connsiteX4" fmla="*/ 11293 w 37000"/>
                <a:gd name="connsiteY4" fmla="*/ 35490 h 36968"/>
                <a:gd name="connsiteX5" fmla="*/ 18500 w 37000"/>
                <a:gd name="connsiteY5" fmla="*/ 36969 h 36968"/>
                <a:gd name="connsiteX6" fmla="*/ 37000 w 37000"/>
                <a:gd name="connsiteY6" fmla="*/ 18484 h 36968"/>
                <a:gd name="connsiteX7" fmla="*/ 35520 w 37000"/>
                <a:gd name="connsiteY7" fmla="*/ 11284 h 36968"/>
                <a:gd name="connsiteX8" fmla="*/ 18500 w 37000"/>
                <a:gd name="connsiteY8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6853" y="3311"/>
                    <a:pt x="3314" y="6847"/>
                    <a:pt x="1448" y="11284"/>
                  </a:cubicBezTo>
                  <a:cubicBezTo>
                    <a:pt x="515" y="13502"/>
                    <a:pt x="0" y="15945"/>
                    <a:pt x="0" y="18484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22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7000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C280E55-6CC2-409F-BE0A-E36FDA987E06}"/>
                </a:ext>
              </a:extLst>
            </p:cNvPr>
            <p:cNvSpPr/>
            <p:nvPr/>
          </p:nvSpPr>
          <p:spPr>
            <a:xfrm>
              <a:off x="11645005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522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52"/>
                  </a:cubicBezTo>
                  <a:cubicBezTo>
                    <a:pt x="0" y="26103"/>
                    <a:pt x="4633" y="32693"/>
                    <a:pt x="11293" y="35522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473C32E-9F39-4E6C-A159-53BAF8343F02}"/>
                </a:ext>
              </a:extLst>
            </p:cNvPr>
            <p:cNvSpPr/>
            <p:nvPr/>
          </p:nvSpPr>
          <p:spPr>
            <a:xfrm>
              <a:off x="12014913" y="654305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500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597D24B-09D8-43E0-88A1-E60B3D626D24}"/>
                </a:ext>
              </a:extLst>
            </p:cNvPr>
            <p:cNvSpPr/>
            <p:nvPr/>
          </p:nvSpPr>
          <p:spPr>
            <a:xfrm>
              <a:off x="12014913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DCB1962-CD5A-4244-8744-F15AF6B86921}"/>
                </a:ext>
              </a:extLst>
            </p:cNvPr>
            <p:cNvSpPr/>
            <p:nvPr/>
          </p:nvSpPr>
          <p:spPr>
            <a:xfrm>
              <a:off x="11829975" y="6358244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67" y="36969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0146C00-4225-413B-9674-23DEB0482CD1}"/>
                </a:ext>
              </a:extLst>
            </p:cNvPr>
            <p:cNvSpPr/>
            <p:nvPr/>
          </p:nvSpPr>
          <p:spPr>
            <a:xfrm>
              <a:off x="12199883" y="635824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CBF7758-FB09-4283-B74C-BC7CDD65A69E}"/>
                </a:ext>
              </a:extLst>
            </p:cNvPr>
            <p:cNvSpPr/>
            <p:nvPr/>
          </p:nvSpPr>
          <p:spPr>
            <a:xfrm>
              <a:off x="11829975" y="598865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5828201-F30E-4F45-84DB-2B5880284D25}"/>
                </a:ext>
              </a:extLst>
            </p:cNvPr>
            <p:cNvSpPr/>
            <p:nvPr/>
          </p:nvSpPr>
          <p:spPr>
            <a:xfrm>
              <a:off x="12199883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F783A9F-D312-4C9E-8384-FB7C53AEA571}"/>
                </a:ext>
              </a:extLst>
            </p:cNvPr>
            <p:cNvSpPr/>
            <p:nvPr/>
          </p:nvSpPr>
          <p:spPr>
            <a:xfrm>
              <a:off x="11645005" y="654305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11293 w 37000"/>
                <a:gd name="connsiteY1" fmla="*/ 1447 h 36936"/>
                <a:gd name="connsiteX2" fmla="*/ 0 w 37000"/>
                <a:gd name="connsiteY2" fmla="*/ 18484 h 36936"/>
                <a:gd name="connsiteX3" fmla="*/ 1448 w 37000"/>
                <a:gd name="connsiteY3" fmla="*/ 25653 h 36936"/>
                <a:gd name="connsiteX4" fmla="*/ 11293 w 37000"/>
                <a:gd name="connsiteY4" fmla="*/ 35490 h 36936"/>
                <a:gd name="connsiteX5" fmla="*/ 18500 w 37000"/>
                <a:gd name="connsiteY5" fmla="*/ 36937 h 36936"/>
                <a:gd name="connsiteX6" fmla="*/ 35520 w 37000"/>
                <a:gd name="connsiteY6" fmla="*/ 25653 h 36936"/>
                <a:gd name="connsiteX7" fmla="*/ 37000 w 37000"/>
                <a:gd name="connsiteY7" fmla="*/ 18484 h 36936"/>
                <a:gd name="connsiteX8" fmla="*/ 18500 w 37000"/>
                <a:gd name="connsiteY8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3314" y="30057"/>
                    <a:pt x="6853" y="33626"/>
                    <a:pt x="11293" y="35490"/>
                  </a:cubicBezTo>
                  <a:cubicBezTo>
                    <a:pt x="13513" y="36422"/>
                    <a:pt x="15926" y="36937"/>
                    <a:pt x="18500" y="36937"/>
                  </a:cubicBezTo>
                  <a:cubicBezTo>
                    <a:pt x="26126" y="36937"/>
                    <a:pt x="32721" y="32275"/>
                    <a:pt x="35520" y="25653"/>
                  </a:cubicBezTo>
                  <a:cubicBezTo>
                    <a:pt x="36453" y="23435"/>
                    <a:pt x="37000" y="21024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1EB8B5A-D581-46CB-92B8-A916B0C1A13F}"/>
                </a:ext>
              </a:extLst>
            </p:cNvPr>
            <p:cNvSpPr/>
            <p:nvPr/>
          </p:nvSpPr>
          <p:spPr>
            <a:xfrm>
              <a:off x="11645005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490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482"/>
                    <a:pt x="11293" y="1447"/>
                  </a:cubicBezTo>
                  <a:cubicBezTo>
                    <a:pt x="4633" y="4243"/>
                    <a:pt x="0" y="10769"/>
                    <a:pt x="0" y="18452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892D005-F222-4EE5-BB64-8222A40C6CD9}"/>
                </a:ext>
              </a:extLst>
            </p:cNvPr>
            <p:cNvSpPr/>
            <p:nvPr/>
          </p:nvSpPr>
          <p:spPr>
            <a:xfrm>
              <a:off x="11275097" y="5064686"/>
              <a:ext cx="36968" cy="36936"/>
            </a:xfrm>
            <a:custGeom>
              <a:avLst/>
              <a:gdLst>
                <a:gd name="connsiteX0" fmla="*/ 18500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84 h 36936"/>
                <a:gd name="connsiteX3" fmla="*/ 35520 w 36968"/>
                <a:gd name="connsiteY3" fmla="*/ 11284 h 36936"/>
                <a:gd name="connsiteX4" fmla="*/ 18500 w 36968"/>
                <a:gd name="connsiteY4" fmla="*/ 0 h 36936"/>
                <a:gd name="connsiteX5" fmla="*/ 1448 w 36968"/>
                <a:gd name="connsiteY5" fmla="*/ 11284 h 36936"/>
                <a:gd name="connsiteX6" fmla="*/ 0 w 36968"/>
                <a:gd name="connsiteY6" fmla="*/ 18484 h 36936"/>
                <a:gd name="connsiteX7" fmla="*/ 1448 w 36968"/>
                <a:gd name="connsiteY7" fmla="*/ 25653 h 36936"/>
                <a:gd name="connsiteX8" fmla="*/ 18500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500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15913"/>
                    <a:pt x="36453" y="13502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E91334A-2227-4B04-9143-80A73EBE695C}"/>
                </a:ext>
              </a:extLst>
            </p:cNvPr>
            <p:cNvSpPr/>
            <p:nvPr/>
          </p:nvSpPr>
          <p:spPr>
            <a:xfrm>
              <a:off x="11275097" y="469509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37000 w 37000"/>
                <a:gd name="connsiteY1" fmla="*/ 18452 h 36936"/>
                <a:gd name="connsiteX2" fmla="*/ 18500 w 37000"/>
                <a:gd name="connsiteY2" fmla="*/ 36937 h 36936"/>
                <a:gd name="connsiteX3" fmla="*/ 0 w 37000"/>
                <a:gd name="connsiteY3" fmla="*/ 18452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28699" y="0"/>
                    <a:pt x="37000" y="8262"/>
                    <a:pt x="37000" y="18452"/>
                  </a:cubicBezTo>
                  <a:cubicBezTo>
                    <a:pt x="37000" y="28675"/>
                    <a:pt x="28699" y="36937"/>
                    <a:pt x="18500" y="36937"/>
                  </a:cubicBezTo>
                  <a:cubicBezTo>
                    <a:pt x="8269" y="36937"/>
                    <a:pt x="0" y="28675"/>
                    <a:pt x="0" y="18452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E9C390-BA15-44E1-8037-ECD289758691}"/>
                </a:ext>
              </a:extLst>
            </p:cNvPr>
            <p:cNvSpPr/>
            <p:nvPr/>
          </p:nvSpPr>
          <p:spPr>
            <a:xfrm>
              <a:off x="11090126" y="487987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30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920A63B-CDCB-492A-ADAA-A57F55FF77ED}"/>
                </a:ext>
              </a:extLst>
            </p:cNvPr>
            <p:cNvSpPr/>
            <p:nvPr/>
          </p:nvSpPr>
          <p:spPr>
            <a:xfrm>
              <a:off x="11460067" y="4879873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B7CBD21-475C-4E9D-B963-9791864EF42C}"/>
                </a:ext>
              </a:extLst>
            </p:cNvPr>
            <p:cNvSpPr/>
            <p:nvPr/>
          </p:nvSpPr>
          <p:spPr>
            <a:xfrm>
              <a:off x="11090126" y="451028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A65DF7E-CA0D-470C-B3A6-71CA3F192924}"/>
                </a:ext>
              </a:extLst>
            </p:cNvPr>
            <p:cNvSpPr/>
            <p:nvPr/>
          </p:nvSpPr>
          <p:spPr>
            <a:xfrm>
              <a:off x="10905189" y="4695093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52 h 36968"/>
                <a:gd name="connsiteX2" fmla="*/ 18500 w 36968"/>
                <a:gd name="connsiteY2" fmla="*/ 36969 h 36968"/>
                <a:gd name="connsiteX3" fmla="*/ 31563 w 36968"/>
                <a:gd name="connsiteY3" fmla="*/ 31536 h 36968"/>
                <a:gd name="connsiteX4" fmla="*/ 36968 w 36968"/>
                <a:gd name="connsiteY4" fmla="*/ 18452 h 36968"/>
                <a:gd name="connsiteX5" fmla="*/ 31563 w 36968"/>
                <a:gd name="connsiteY5" fmla="*/ 5369 h 36968"/>
                <a:gd name="connsiteX6" fmla="*/ 18500 w 36968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500" y="36969"/>
                  </a:cubicBezTo>
                  <a:cubicBezTo>
                    <a:pt x="23584" y="36969"/>
                    <a:pt x="28185" y="34879"/>
                    <a:pt x="31563" y="31536"/>
                  </a:cubicBezTo>
                  <a:cubicBezTo>
                    <a:pt x="34909" y="28193"/>
                    <a:pt x="36968" y="23564"/>
                    <a:pt x="36968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185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92091AC-F4AC-468B-930C-DAA5BC2FC09A}"/>
                </a:ext>
              </a:extLst>
            </p:cNvPr>
            <p:cNvSpPr/>
            <p:nvPr/>
          </p:nvSpPr>
          <p:spPr>
            <a:xfrm>
              <a:off x="11275097" y="580387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500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500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F699E9A-9A69-4C52-9125-7DED2661226B}"/>
                </a:ext>
              </a:extLst>
            </p:cNvPr>
            <p:cNvSpPr/>
            <p:nvPr/>
          </p:nvSpPr>
          <p:spPr>
            <a:xfrm>
              <a:off x="11460067" y="5619059"/>
              <a:ext cx="36968" cy="36968"/>
            </a:xfrm>
            <a:custGeom>
              <a:avLst/>
              <a:gdLst>
                <a:gd name="connsiteX0" fmla="*/ 18468 w 36968"/>
                <a:gd name="connsiteY0" fmla="*/ 36969 h 36968"/>
                <a:gd name="connsiteX1" fmla="*/ 36968 w 36968"/>
                <a:gd name="connsiteY1" fmla="*/ 18484 h 36968"/>
                <a:gd name="connsiteX2" fmla="*/ 18468 w 36968"/>
                <a:gd name="connsiteY2" fmla="*/ 0 h 36968"/>
                <a:gd name="connsiteX3" fmla="*/ 0 w 36968"/>
                <a:gd name="connsiteY3" fmla="*/ 18484 h 36968"/>
                <a:gd name="connsiteX4" fmla="*/ 18468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36969"/>
                  </a:moveTo>
                  <a:cubicBezTo>
                    <a:pt x="28699" y="36969"/>
                    <a:pt x="36968" y="28707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707"/>
                    <a:pt x="8237" y="36969"/>
                    <a:pt x="18468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9BA7E17-B939-4F8E-92B3-BF4D93B05FA3}"/>
                </a:ext>
              </a:extLst>
            </p:cNvPr>
            <p:cNvSpPr/>
            <p:nvPr/>
          </p:nvSpPr>
          <p:spPr>
            <a:xfrm>
              <a:off x="11460067" y="524946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E0A8476-51C3-4401-B1AA-B138DE52CC9C}"/>
                </a:ext>
              </a:extLst>
            </p:cNvPr>
            <p:cNvSpPr/>
            <p:nvPr/>
          </p:nvSpPr>
          <p:spPr>
            <a:xfrm>
              <a:off x="11275064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732" y="0"/>
                    <a:pt x="37000" y="8262"/>
                    <a:pt x="37000" y="18484"/>
                  </a:cubicBezTo>
                  <a:cubicBezTo>
                    <a:pt x="37000" y="28675"/>
                    <a:pt x="28732" y="36969"/>
                    <a:pt x="18500" y="36969"/>
                  </a:cubicBezTo>
                  <a:cubicBezTo>
                    <a:pt x="8301" y="36969"/>
                    <a:pt x="0" y="28675"/>
                    <a:pt x="0" y="18484"/>
                  </a:cubicBezTo>
                  <a:cubicBezTo>
                    <a:pt x="0" y="8262"/>
                    <a:pt x="8301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491AB58-E6E2-4855-AA22-75A9600C8A3B}"/>
                </a:ext>
              </a:extLst>
            </p:cNvPr>
            <p:cNvSpPr/>
            <p:nvPr/>
          </p:nvSpPr>
          <p:spPr>
            <a:xfrm>
              <a:off x="11460067" y="635824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64831BF-E3A2-47B8-9DED-F2B81F889E9A}"/>
                </a:ext>
              </a:extLst>
            </p:cNvPr>
            <p:cNvSpPr/>
            <p:nvPr/>
          </p:nvSpPr>
          <p:spPr>
            <a:xfrm>
              <a:off x="11090126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4BD4AFA-00DB-4990-8D57-C88BA04A69FD}"/>
                </a:ext>
              </a:extLst>
            </p:cNvPr>
            <p:cNvSpPr/>
            <p:nvPr/>
          </p:nvSpPr>
          <p:spPr>
            <a:xfrm>
              <a:off x="11460067" y="5988651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EB9366B-295B-48B6-9250-9AEC79C3F805}"/>
                </a:ext>
              </a:extLst>
            </p:cNvPr>
            <p:cNvSpPr/>
            <p:nvPr/>
          </p:nvSpPr>
          <p:spPr>
            <a:xfrm>
              <a:off x="11525670" y="4510152"/>
              <a:ext cx="124466" cy="194829"/>
            </a:xfrm>
            <a:custGeom>
              <a:avLst/>
              <a:gdLst>
                <a:gd name="connsiteX0" fmla="*/ 54954 w 124466"/>
                <a:gd name="connsiteY0" fmla="*/ 514 h 194829"/>
                <a:gd name="connsiteX1" fmla="*/ 52862 w 124466"/>
                <a:gd name="connsiteY1" fmla="*/ 0 h 194829"/>
                <a:gd name="connsiteX2" fmla="*/ 17760 w 124466"/>
                <a:gd name="connsiteY2" fmla="*/ 74677 h 194829"/>
                <a:gd name="connsiteX3" fmla="*/ 0 w 124466"/>
                <a:gd name="connsiteY3" fmla="*/ 183237 h 194829"/>
                <a:gd name="connsiteX4" fmla="*/ 0 w 124466"/>
                <a:gd name="connsiteY4" fmla="*/ 191467 h 194829"/>
                <a:gd name="connsiteX5" fmla="*/ 119753 w 124466"/>
                <a:gd name="connsiteY5" fmla="*/ 125469 h 194829"/>
                <a:gd name="connsiteX6" fmla="*/ 54954 w 124466"/>
                <a:gd name="connsiteY6" fmla="*/ 514 h 1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466" h="194829">
                  <a:moveTo>
                    <a:pt x="54954" y="514"/>
                  </a:moveTo>
                  <a:cubicBezTo>
                    <a:pt x="54182" y="257"/>
                    <a:pt x="53635" y="0"/>
                    <a:pt x="52862" y="0"/>
                  </a:cubicBezTo>
                  <a:cubicBezTo>
                    <a:pt x="44401" y="26168"/>
                    <a:pt x="27799" y="49249"/>
                    <a:pt x="17760" y="74677"/>
                  </a:cubicBezTo>
                  <a:cubicBezTo>
                    <a:pt x="3893" y="109074"/>
                    <a:pt x="0" y="146525"/>
                    <a:pt x="0" y="183237"/>
                  </a:cubicBezTo>
                  <a:lnTo>
                    <a:pt x="0" y="191467"/>
                  </a:lnTo>
                  <a:cubicBezTo>
                    <a:pt x="49420" y="205065"/>
                    <a:pt x="103827" y="176293"/>
                    <a:pt x="119753" y="125469"/>
                  </a:cubicBezTo>
                  <a:cubicBezTo>
                    <a:pt x="136451" y="73134"/>
                    <a:pt x="107366" y="17166"/>
                    <a:pt x="54954" y="5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361CA08-B017-41CE-B5A6-382A354255CF}"/>
                </a:ext>
              </a:extLst>
            </p:cNvPr>
            <p:cNvSpPr/>
            <p:nvPr/>
          </p:nvSpPr>
          <p:spPr>
            <a:xfrm>
              <a:off x="12247887" y="4719010"/>
              <a:ext cx="199094" cy="198924"/>
            </a:xfrm>
            <a:custGeom>
              <a:avLst/>
              <a:gdLst>
                <a:gd name="connsiteX0" fmla="*/ 99547 w 199094"/>
                <a:gd name="connsiteY0" fmla="*/ 0 h 198924"/>
                <a:gd name="connsiteX1" fmla="*/ 199095 w 199094"/>
                <a:gd name="connsiteY1" fmla="*/ 99462 h 198924"/>
                <a:gd name="connsiteX2" fmla="*/ 99547 w 199094"/>
                <a:gd name="connsiteY2" fmla="*/ 198925 h 198924"/>
                <a:gd name="connsiteX3" fmla="*/ 0 w 199094"/>
                <a:gd name="connsiteY3" fmla="*/ 99462 h 198924"/>
                <a:gd name="connsiteX4" fmla="*/ 99547 w 199094"/>
                <a:gd name="connsiteY4" fmla="*/ 0 h 1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94" h="198924">
                  <a:moveTo>
                    <a:pt x="99547" y="0"/>
                  </a:moveTo>
                  <a:cubicBezTo>
                    <a:pt x="154533" y="0"/>
                    <a:pt x="199095" y="44523"/>
                    <a:pt x="199095" y="99462"/>
                  </a:cubicBezTo>
                  <a:cubicBezTo>
                    <a:pt x="199095" y="154401"/>
                    <a:pt x="154533" y="198925"/>
                    <a:pt x="99547" y="198925"/>
                  </a:cubicBezTo>
                  <a:cubicBezTo>
                    <a:pt x="44561" y="198925"/>
                    <a:pt x="0" y="154401"/>
                    <a:pt x="0" y="99462"/>
                  </a:cubicBezTo>
                  <a:cubicBezTo>
                    <a:pt x="0" y="44523"/>
                    <a:pt x="44561" y="0"/>
                    <a:pt x="99547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C168D9F-F037-4EB0-8CCF-44B1E9725FB7}"/>
                </a:ext>
              </a:extLst>
            </p:cNvPr>
            <p:cNvSpPr/>
            <p:nvPr/>
          </p:nvSpPr>
          <p:spPr>
            <a:xfrm>
              <a:off x="11932900" y="4617218"/>
              <a:ext cx="77636" cy="38013"/>
            </a:xfrm>
            <a:custGeom>
              <a:avLst/>
              <a:gdLst>
                <a:gd name="connsiteX0" fmla="*/ 13771 w 77636"/>
                <a:gd name="connsiteY0" fmla="*/ 13614 h 38013"/>
                <a:gd name="connsiteX1" fmla="*/ 27059 w 77636"/>
                <a:gd name="connsiteY1" fmla="*/ 12135 h 38013"/>
                <a:gd name="connsiteX2" fmla="*/ 41376 w 77636"/>
                <a:gd name="connsiteY2" fmla="*/ 14257 h 38013"/>
                <a:gd name="connsiteX3" fmla="*/ 54922 w 77636"/>
                <a:gd name="connsiteY3" fmla="*/ 20718 h 38013"/>
                <a:gd name="connsiteX4" fmla="*/ 66279 w 77636"/>
                <a:gd name="connsiteY4" fmla="*/ 28433 h 38013"/>
                <a:gd name="connsiteX5" fmla="*/ 77637 w 77636"/>
                <a:gd name="connsiteY5" fmla="*/ 38013 h 38013"/>
                <a:gd name="connsiteX6" fmla="*/ 76382 w 77636"/>
                <a:gd name="connsiteY6" fmla="*/ 34027 h 38013"/>
                <a:gd name="connsiteX7" fmla="*/ 72038 w 77636"/>
                <a:gd name="connsiteY7" fmla="*/ 24126 h 38013"/>
                <a:gd name="connsiteX8" fmla="*/ 61646 w 77636"/>
                <a:gd name="connsiteY8" fmla="*/ 11653 h 38013"/>
                <a:gd name="connsiteX9" fmla="*/ 45301 w 77636"/>
                <a:gd name="connsiteY9" fmla="*/ 2041 h 38013"/>
                <a:gd name="connsiteX10" fmla="*/ 35520 w 77636"/>
                <a:gd name="connsiteY10" fmla="*/ 305 h 38013"/>
                <a:gd name="connsiteX11" fmla="*/ 25965 w 77636"/>
                <a:gd name="connsiteY11" fmla="*/ 883 h 38013"/>
                <a:gd name="connsiteX12" fmla="*/ 10714 w 77636"/>
                <a:gd name="connsiteY12" fmla="*/ 7056 h 38013"/>
                <a:gd name="connsiteX13" fmla="*/ 2574 w 77636"/>
                <a:gd name="connsiteY13" fmla="*/ 14803 h 38013"/>
                <a:gd name="connsiteX14" fmla="*/ 0 w 77636"/>
                <a:gd name="connsiteY14" fmla="*/ 18050 h 38013"/>
                <a:gd name="connsiteX15" fmla="*/ 4054 w 77636"/>
                <a:gd name="connsiteY15" fmla="*/ 16828 h 38013"/>
                <a:gd name="connsiteX16" fmla="*/ 13771 w 77636"/>
                <a:gd name="connsiteY16" fmla="*/ 13614 h 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36" h="38013">
                  <a:moveTo>
                    <a:pt x="13771" y="13614"/>
                  </a:moveTo>
                  <a:cubicBezTo>
                    <a:pt x="17857" y="12906"/>
                    <a:pt x="22265" y="11588"/>
                    <a:pt x="27059" y="12135"/>
                  </a:cubicBezTo>
                  <a:cubicBezTo>
                    <a:pt x="31756" y="11685"/>
                    <a:pt x="36614" y="13131"/>
                    <a:pt x="41376" y="14257"/>
                  </a:cubicBezTo>
                  <a:cubicBezTo>
                    <a:pt x="46106" y="15992"/>
                    <a:pt x="50771" y="17889"/>
                    <a:pt x="54922" y="20718"/>
                  </a:cubicBezTo>
                  <a:cubicBezTo>
                    <a:pt x="59490" y="22872"/>
                    <a:pt x="62740" y="26087"/>
                    <a:pt x="66279" y="28433"/>
                  </a:cubicBezTo>
                  <a:cubicBezTo>
                    <a:pt x="72778" y="34188"/>
                    <a:pt x="77637" y="38013"/>
                    <a:pt x="77637" y="38013"/>
                  </a:cubicBezTo>
                  <a:cubicBezTo>
                    <a:pt x="77637" y="38013"/>
                    <a:pt x="77283" y="36502"/>
                    <a:pt x="76382" y="34027"/>
                  </a:cubicBezTo>
                  <a:cubicBezTo>
                    <a:pt x="75224" y="31680"/>
                    <a:pt x="74548" y="27887"/>
                    <a:pt x="72038" y="24126"/>
                  </a:cubicBezTo>
                  <a:cubicBezTo>
                    <a:pt x="69110" y="20654"/>
                    <a:pt x="66569" y="15092"/>
                    <a:pt x="61646" y="11653"/>
                  </a:cubicBezTo>
                  <a:cubicBezTo>
                    <a:pt x="57335" y="7377"/>
                    <a:pt x="51447" y="4516"/>
                    <a:pt x="45301" y="2041"/>
                  </a:cubicBezTo>
                  <a:cubicBezTo>
                    <a:pt x="42148" y="1012"/>
                    <a:pt x="38738" y="851"/>
                    <a:pt x="35520" y="305"/>
                  </a:cubicBezTo>
                  <a:cubicBezTo>
                    <a:pt x="32271" y="-499"/>
                    <a:pt x="29021" y="498"/>
                    <a:pt x="25965" y="883"/>
                  </a:cubicBezTo>
                  <a:cubicBezTo>
                    <a:pt x="19659" y="1269"/>
                    <a:pt x="14897" y="5095"/>
                    <a:pt x="10714" y="7056"/>
                  </a:cubicBezTo>
                  <a:cubicBezTo>
                    <a:pt x="6628" y="9402"/>
                    <a:pt x="4504" y="13131"/>
                    <a:pt x="2574" y="14803"/>
                  </a:cubicBezTo>
                  <a:cubicBezTo>
                    <a:pt x="804" y="16796"/>
                    <a:pt x="0" y="18050"/>
                    <a:pt x="0" y="18050"/>
                  </a:cubicBezTo>
                  <a:cubicBezTo>
                    <a:pt x="0" y="18050"/>
                    <a:pt x="1577" y="17664"/>
                    <a:pt x="4054" y="16828"/>
                  </a:cubicBezTo>
                  <a:cubicBezTo>
                    <a:pt x="6499" y="16025"/>
                    <a:pt x="9845" y="14610"/>
                    <a:pt x="13771" y="136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AC3468C-8D14-4B26-8B72-5046F7168134}"/>
                </a:ext>
              </a:extLst>
            </p:cNvPr>
            <p:cNvSpPr/>
            <p:nvPr/>
          </p:nvSpPr>
          <p:spPr>
            <a:xfrm>
              <a:off x="11814280" y="4668508"/>
              <a:ext cx="286988" cy="184729"/>
            </a:xfrm>
            <a:custGeom>
              <a:avLst/>
              <a:gdLst>
                <a:gd name="connsiteX0" fmla="*/ 148800 w 286988"/>
                <a:gd name="connsiteY0" fmla="*/ 184652 h 184729"/>
                <a:gd name="connsiteX1" fmla="*/ 286988 w 286988"/>
                <a:gd name="connsiteY1" fmla="*/ 69823 h 184729"/>
                <a:gd name="connsiteX2" fmla="*/ 3082 w 286988"/>
                <a:gd name="connsiteY2" fmla="*/ 0 h 184729"/>
                <a:gd name="connsiteX3" fmla="*/ 148800 w 286988"/>
                <a:gd name="connsiteY3" fmla="*/ 184652 h 18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88" h="184729">
                  <a:moveTo>
                    <a:pt x="148800" y="184652"/>
                  </a:moveTo>
                  <a:cubicBezTo>
                    <a:pt x="233193" y="182048"/>
                    <a:pt x="271738" y="119619"/>
                    <a:pt x="286988" y="69823"/>
                  </a:cubicBezTo>
                  <a:cubicBezTo>
                    <a:pt x="199603" y="61079"/>
                    <a:pt x="84194" y="31440"/>
                    <a:pt x="3082" y="0"/>
                  </a:cubicBezTo>
                  <a:cubicBezTo>
                    <a:pt x="-14260" y="87472"/>
                    <a:pt x="42560" y="187931"/>
                    <a:pt x="148800" y="184652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C344996-D20A-476B-A8E5-B2B425CF97DC}"/>
              </a:ext>
            </a:extLst>
          </p:cNvPr>
          <p:cNvGrpSpPr/>
          <p:nvPr/>
        </p:nvGrpSpPr>
        <p:grpSpPr>
          <a:xfrm>
            <a:off x="1526348" y="5997748"/>
            <a:ext cx="2054152" cy="3223562"/>
            <a:chOff x="911993" y="3486619"/>
            <a:chExt cx="2607214" cy="40902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E8A8DDF-A7F3-4BC6-8E76-CC28F7D68807}"/>
                </a:ext>
              </a:extLst>
            </p:cNvPr>
            <p:cNvSpPr/>
            <p:nvPr/>
          </p:nvSpPr>
          <p:spPr>
            <a:xfrm>
              <a:off x="911993" y="3502978"/>
              <a:ext cx="2607214" cy="4057536"/>
            </a:xfrm>
            <a:custGeom>
              <a:avLst/>
              <a:gdLst>
                <a:gd name="connsiteX0" fmla="*/ 2579518 w 2607214"/>
                <a:gd name="connsiteY0" fmla="*/ 334428 h 4057536"/>
                <a:gd name="connsiteX1" fmla="*/ 2529573 w 2607214"/>
                <a:gd name="connsiteY1" fmla="*/ 399626 h 4057536"/>
                <a:gd name="connsiteX2" fmla="*/ 2552000 w 2607214"/>
                <a:gd name="connsiteY2" fmla="*/ 300806 h 4057536"/>
                <a:gd name="connsiteX3" fmla="*/ 2467400 w 2607214"/>
                <a:gd name="connsiteY3" fmla="*/ 366005 h 4057536"/>
                <a:gd name="connsiteX4" fmla="*/ 2484825 w 2607214"/>
                <a:gd name="connsiteY4" fmla="*/ 261867 h 4057536"/>
                <a:gd name="connsiteX5" fmla="*/ 2389928 w 2607214"/>
                <a:gd name="connsiteY5" fmla="*/ 343590 h 4057536"/>
                <a:gd name="connsiteX6" fmla="*/ 2392989 w 2607214"/>
                <a:gd name="connsiteY6" fmla="*/ 239673 h 4057536"/>
                <a:gd name="connsiteX7" fmla="*/ 2299925 w 2607214"/>
                <a:gd name="connsiteY7" fmla="*/ 349382 h 4057536"/>
                <a:gd name="connsiteX8" fmla="*/ 2299925 w 2607214"/>
                <a:gd name="connsiteY8" fmla="*/ 349382 h 4057536"/>
                <a:gd name="connsiteX9" fmla="*/ 2286379 w 2607214"/>
                <a:gd name="connsiteY9" fmla="*/ 321175 h 4057536"/>
                <a:gd name="connsiteX10" fmla="*/ 2232955 w 2607214"/>
                <a:gd name="connsiteY10" fmla="*/ 285525 h 4057536"/>
                <a:gd name="connsiteX11" fmla="*/ 2245462 w 2607214"/>
                <a:gd name="connsiteY11" fmla="*/ 439809 h 4057536"/>
                <a:gd name="connsiteX12" fmla="*/ 2256037 w 2607214"/>
                <a:gd name="connsiteY12" fmla="*/ 481513 h 4057536"/>
                <a:gd name="connsiteX13" fmla="*/ 2242114 w 2607214"/>
                <a:gd name="connsiteY13" fmla="*/ 481652 h 4057536"/>
                <a:gd name="connsiteX14" fmla="*/ 2256250 w 2607214"/>
                <a:gd name="connsiteY14" fmla="*/ 482168 h 4057536"/>
                <a:gd name="connsiteX15" fmla="*/ 2257715 w 2607214"/>
                <a:gd name="connsiteY15" fmla="*/ 486667 h 4057536"/>
                <a:gd name="connsiteX16" fmla="*/ 2257920 w 2607214"/>
                <a:gd name="connsiteY16" fmla="*/ 485931 h 4057536"/>
                <a:gd name="connsiteX17" fmla="*/ 2280838 w 2607214"/>
                <a:gd name="connsiteY17" fmla="*/ 529549 h 4057536"/>
                <a:gd name="connsiteX18" fmla="*/ 1939587 w 2607214"/>
                <a:gd name="connsiteY18" fmla="*/ 1019219 h 4057536"/>
                <a:gd name="connsiteX19" fmla="*/ 1935093 w 2607214"/>
                <a:gd name="connsiteY19" fmla="*/ 1019080 h 4057536"/>
                <a:gd name="connsiteX20" fmla="*/ 1898073 w 2607214"/>
                <a:gd name="connsiteY20" fmla="*/ 1026802 h 4057536"/>
                <a:gd name="connsiteX21" fmla="*/ 1885795 w 2607214"/>
                <a:gd name="connsiteY21" fmla="*/ 1033608 h 4057536"/>
                <a:gd name="connsiteX22" fmla="*/ 1785798 w 2607214"/>
                <a:gd name="connsiteY22" fmla="*/ 1090725 h 4057536"/>
                <a:gd name="connsiteX23" fmla="*/ 1742590 w 2607214"/>
                <a:gd name="connsiteY23" fmla="*/ 1114399 h 4057536"/>
                <a:gd name="connsiteX24" fmla="*/ 1702589 w 2607214"/>
                <a:gd name="connsiteY24" fmla="*/ 1135284 h 4057536"/>
                <a:gd name="connsiteX25" fmla="*/ 1692996 w 2607214"/>
                <a:gd name="connsiteY25" fmla="*/ 1122817 h 4057536"/>
                <a:gd name="connsiteX26" fmla="*/ 1754008 w 2607214"/>
                <a:gd name="connsiteY26" fmla="*/ 1044824 h 4057536"/>
                <a:gd name="connsiteX27" fmla="*/ 1826936 w 2607214"/>
                <a:gd name="connsiteY27" fmla="*/ 986259 h 4057536"/>
                <a:gd name="connsiteX28" fmla="*/ 1944015 w 2607214"/>
                <a:gd name="connsiteY28" fmla="*/ 854970 h 4057536"/>
                <a:gd name="connsiteX29" fmla="*/ 1921932 w 2607214"/>
                <a:gd name="connsiteY29" fmla="*/ 781886 h 4057536"/>
                <a:gd name="connsiteX30" fmla="*/ 1936829 w 2607214"/>
                <a:gd name="connsiteY30" fmla="*/ 758947 h 4057536"/>
                <a:gd name="connsiteX31" fmla="*/ 1943500 w 2607214"/>
                <a:gd name="connsiteY31" fmla="*/ 757540 h 4057536"/>
                <a:gd name="connsiteX32" fmla="*/ 2092050 w 2607214"/>
                <a:gd name="connsiteY32" fmla="*/ 697765 h 4057536"/>
                <a:gd name="connsiteX33" fmla="*/ 2115385 w 2607214"/>
                <a:gd name="connsiteY33" fmla="*/ 646457 h 4057536"/>
                <a:gd name="connsiteX34" fmla="*/ 1984482 w 2607214"/>
                <a:gd name="connsiteY34" fmla="*/ 492361 h 4057536"/>
                <a:gd name="connsiteX35" fmla="*/ 1980128 w 2607214"/>
                <a:gd name="connsiteY35" fmla="*/ 489154 h 4057536"/>
                <a:gd name="connsiteX36" fmla="*/ 1978024 w 2607214"/>
                <a:gd name="connsiteY36" fmla="*/ 483019 h 4057536"/>
                <a:gd name="connsiteX37" fmla="*/ 1966188 w 2607214"/>
                <a:gd name="connsiteY37" fmla="*/ 445740 h 4057536"/>
                <a:gd name="connsiteX38" fmla="*/ 1957807 w 2607214"/>
                <a:gd name="connsiteY38" fmla="*/ 417313 h 4057536"/>
                <a:gd name="connsiteX39" fmla="*/ 1823163 w 2607214"/>
                <a:gd name="connsiteY39" fmla="*/ 160927 h 4057536"/>
                <a:gd name="connsiteX40" fmla="*/ 1356043 w 2607214"/>
                <a:gd name="connsiteY40" fmla="*/ 10986 h 4057536"/>
                <a:gd name="connsiteX41" fmla="*/ 1180605 w 2607214"/>
                <a:gd name="connsiteY41" fmla="*/ 0 h 4057536"/>
                <a:gd name="connsiteX42" fmla="*/ 917734 w 2607214"/>
                <a:gd name="connsiteY42" fmla="*/ 60429 h 4057536"/>
                <a:gd name="connsiteX43" fmla="*/ 764886 w 2607214"/>
                <a:gd name="connsiteY43" fmla="*/ 225651 h 4057536"/>
                <a:gd name="connsiteX44" fmla="*/ 733308 w 2607214"/>
                <a:gd name="connsiteY44" fmla="*/ 282277 h 4057536"/>
                <a:gd name="connsiteX45" fmla="*/ 723994 w 2607214"/>
                <a:gd name="connsiteY45" fmla="*/ 299857 h 4057536"/>
                <a:gd name="connsiteX46" fmla="*/ 716906 w 2607214"/>
                <a:gd name="connsiteY46" fmla="*/ 313347 h 4057536"/>
                <a:gd name="connsiteX47" fmla="*/ 713943 w 2607214"/>
                <a:gd name="connsiteY47" fmla="*/ 319506 h 4057536"/>
                <a:gd name="connsiteX48" fmla="*/ 707476 w 2607214"/>
                <a:gd name="connsiteY48" fmla="*/ 321723 h 4057536"/>
                <a:gd name="connsiteX49" fmla="*/ 613856 w 2607214"/>
                <a:gd name="connsiteY49" fmla="*/ 361865 h 4057536"/>
                <a:gd name="connsiteX50" fmla="*/ 563764 w 2607214"/>
                <a:gd name="connsiteY50" fmla="*/ 445053 h 4057536"/>
                <a:gd name="connsiteX51" fmla="*/ 718960 w 2607214"/>
                <a:gd name="connsiteY51" fmla="*/ 602037 h 4057536"/>
                <a:gd name="connsiteX52" fmla="*/ 725017 w 2607214"/>
                <a:gd name="connsiteY52" fmla="*/ 604205 h 4057536"/>
                <a:gd name="connsiteX53" fmla="*/ 727972 w 2607214"/>
                <a:gd name="connsiteY53" fmla="*/ 609915 h 4057536"/>
                <a:gd name="connsiteX54" fmla="*/ 734970 w 2607214"/>
                <a:gd name="connsiteY54" fmla="*/ 618881 h 4057536"/>
                <a:gd name="connsiteX55" fmla="*/ 740642 w 2607214"/>
                <a:gd name="connsiteY55" fmla="*/ 620582 h 4057536"/>
                <a:gd name="connsiteX56" fmla="*/ 743384 w 2607214"/>
                <a:gd name="connsiteY56" fmla="*/ 620329 h 4057536"/>
                <a:gd name="connsiteX57" fmla="*/ 746495 w 2607214"/>
                <a:gd name="connsiteY57" fmla="*/ 619789 h 4057536"/>
                <a:gd name="connsiteX58" fmla="*/ 746347 w 2607214"/>
                <a:gd name="connsiteY58" fmla="*/ 659145 h 4057536"/>
                <a:gd name="connsiteX59" fmla="*/ 744571 w 2607214"/>
                <a:gd name="connsiteY59" fmla="*/ 681462 h 4057536"/>
                <a:gd name="connsiteX60" fmla="*/ 720974 w 2607214"/>
                <a:gd name="connsiteY60" fmla="*/ 759324 h 4057536"/>
                <a:gd name="connsiteX61" fmla="*/ 718690 w 2607214"/>
                <a:gd name="connsiteY61" fmla="*/ 868125 h 4057536"/>
                <a:gd name="connsiteX62" fmla="*/ 719959 w 2607214"/>
                <a:gd name="connsiteY62" fmla="*/ 876493 h 4057536"/>
                <a:gd name="connsiteX63" fmla="*/ 805983 w 2607214"/>
                <a:gd name="connsiteY63" fmla="*/ 1065684 h 4057536"/>
                <a:gd name="connsiteX64" fmla="*/ 827084 w 2607214"/>
                <a:gd name="connsiteY64" fmla="*/ 1088238 h 4057536"/>
                <a:gd name="connsiteX65" fmla="*/ 818073 w 2607214"/>
                <a:gd name="connsiteY65" fmla="*/ 1100926 h 4057536"/>
                <a:gd name="connsiteX66" fmla="*/ 703097 w 2607214"/>
                <a:gd name="connsiteY66" fmla="*/ 1050861 h 4057536"/>
                <a:gd name="connsiteX67" fmla="*/ 326356 w 2607214"/>
                <a:gd name="connsiteY67" fmla="*/ 529558 h 4057536"/>
                <a:gd name="connsiteX68" fmla="*/ 349283 w 2607214"/>
                <a:gd name="connsiteY68" fmla="*/ 485931 h 4057536"/>
                <a:gd name="connsiteX69" fmla="*/ 349487 w 2607214"/>
                <a:gd name="connsiteY69" fmla="*/ 486667 h 4057536"/>
                <a:gd name="connsiteX70" fmla="*/ 350838 w 2607214"/>
                <a:gd name="connsiteY70" fmla="*/ 482544 h 4057536"/>
                <a:gd name="connsiteX71" fmla="*/ 365268 w 2607214"/>
                <a:gd name="connsiteY71" fmla="*/ 482315 h 4057536"/>
                <a:gd name="connsiteX72" fmla="*/ 351051 w 2607214"/>
                <a:gd name="connsiteY72" fmla="*/ 481865 h 4057536"/>
                <a:gd name="connsiteX73" fmla="*/ 361740 w 2607214"/>
                <a:gd name="connsiteY73" fmla="*/ 439809 h 4057536"/>
                <a:gd name="connsiteX74" fmla="*/ 374247 w 2607214"/>
                <a:gd name="connsiteY74" fmla="*/ 285525 h 4057536"/>
                <a:gd name="connsiteX75" fmla="*/ 320823 w 2607214"/>
                <a:gd name="connsiteY75" fmla="*/ 321175 h 4057536"/>
                <a:gd name="connsiteX76" fmla="*/ 307277 w 2607214"/>
                <a:gd name="connsiteY76" fmla="*/ 349390 h 4057536"/>
                <a:gd name="connsiteX77" fmla="*/ 214213 w 2607214"/>
                <a:gd name="connsiteY77" fmla="*/ 239673 h 4057536"/>
                <a:gd name="connsiteX78" fmla="*/ 217274 w 2607214"/>
                <a:gd name="connsiteY78" fmla="*/ 343590 h 4057536"/>
                <a:gd name="connsiteX79" fmla="*/ 122377 w 2607214"/>
                <a:gd name="connsiteY79" fmla="*/ 261867 h 4057536"/>
                <a:gd name="connsiteX80" fmla="*/ 139803 w 2607214"/>
                <a:gd name="connsiteY80" fmla="*/ 366005 h 4057536"/>
                <a:gd name="connsiteX81" fmla="*/ 55202 w 2607214"/>
                <a:gd name="connsiteY81" fmla="*/ 300806 h 4057536"/>
                <a:gd name="connsiteX82" fmla="*/ 77629 w 2607214"/>
                <a:gd name="connsiteY82" fmla="*/ 399626 h 4057536"/>
                <a:gd name="connsiteX83" fmla="*/ 27684 w 2607214"/>
                <a:gd name="connsiteY83" fmla="*/ 334428 h 4057536"/>
                <a:gd name="connsiteX84" fmla="*/ 166 w 2607214"/>
                <a:gd name="connsiteY84" fmla="*/ 370087 h 4057536"/>
                <a:gd name="connsiteX85" fmla="*/ 33373 w 2607214"/>
                <a:gd name="connsiteY85" fmla="*/ 497179 h 4057536"/>
                <a:gd name="connsiteX86" fmla="*/ 57797 w 2607214"/>
                <a:gd name="connsiteY86" fmla="*/ 557944 h 4057536"/>
                <a:gd name="connsiteX87" fmla="*/ 101382 w 2607214"/>
                <a:gd name="connsiteY87" fmla="*/ 607755 h 4057536"/>
                <a:gd name="connsiteX88" fmla="*/ 101374 w 2607214"/>
                <a:gd name="connsiteY88" fmla="*/ 607755 h 4057536"/>
                <a:gd name="connsiteX89" fmla="*/ 325260 w 2607214"/>
                <a:gd name="connsiteY89" fmla="*/ 1258720 h 4057536"/>
                <a:gd name="connsiteX90" fmla="*/ 327249 w 2607214"/>
                <a:gd name="connsiteY90" fmla="*/ 1359414 h 4057536"/>
                <a:gd name="connsiteX91" fmla="*/ 711405 w 2607214"/>
                <a:gd name="connsiteY91" fmla="*/ 1579682 h 4057536"/>
                <a:gd name="connsiteX92" fmla="*/ 714876 w 2607214"/>
                <a:gd name="connsiteY92" fmla="*/ 1581196 h 4057536"/>
                <a:gd name="connsiteX93" fmla="*/ 727767 w 2607214"/>
                <a:gd name="connsiteY93" fmla="*/ 1587233 h 4057536"/>
                <a:gd name="connsiteX94" fmla="*/ 724199 w 2607214"/>
                <a:gd name="connsiteY94" fmla="*/ 1600911 h 4057536"/>
                <a:gd name="connsiteX95" fmla="*/ 682684 w 2607214"/>
                <a:gd name="connsiteY95" fmla="*/ 1811944 h 4057536"/>
                <a:gd name="connsiteX96" fmla="*/ 680777 w 2607214"/>
                <a:gd name="connsiteY96" fmla="*/ 1824092 h 4057536"/>
                <a:gd name="connsiteX97" fmla="*/ 668573 w 2607214"/>
                <a:gd name="connsiteY97" fmla="*/ 1825638 h 4057536"/>
                <a:gd name="connsiteX98" fmla="*/ 637535 w 2607214"/>
                <a:gd name="connsiteY98" fmla="*/ 1832608 h 4057536"/>
                <a:gd name="connsiteX99" fmla="*/ 626453 w 2607214"/>
                <a:gd name="connsiteY99" fmla="*/ 1836502 h 4057536"/>
                <a:gd name="connsiteX100" fmla="*/ 583907 w 2607214"/>
                <a:gd name="connsiteY100" fmla="*/ 1836362 h 4057536"/>
                <a:gd name="connsiteX101" fmla="*/ 366545 w 2607214"/>
                <a:gd name="connsiteY101" fmla="*/ 2249847 h 4057536"/>
                <a:gd name="connsiteX102" fmla="*/ 496597 w 2607214"/>
                <a:gd name="connsiteY102" fmla="*/ 2999207 h 4057536"/>
                <a:gd name="connsiteX103" fmla="*/ 501115 w 2607214"/>
                <a:gd name="connsiteY103" fmla="*/ 3014913 h 4057536"/>
                <a:gd name="connsiteX104" fmla="*/ 477256 w 2607214"/>
                <a:gd name="connsiteY104" fmla="*/ 3020975 h 4057536"/>
                <a:gd name="connsiteX105" fmla="*/ 341155 w 2607214"/>
                <a:gd name="connsiteY105" fmla="*/ 3119943 h 4057536"/>
                <a:gd name="connsiteX106" fmla="*/ 378683 w 2607214"/>
                <a:gd name="connsiteY106" fmla="*/ 3165353 h 4057536"/>
                <a:gd name="connsiteX107" fmla="*/ 678330 w 2607214"/>
                <a:gd name="connsiteY107" fmla="*/ 3218019 h 4057536"/>
                <a:gd name="connsiteX108" fmla="*/ 698833 w 2607214"/>
                <a:gd name="connsiteY108" fmla="*/ 3219901 h 4057536"/>
                <a:gd name="connsiteX109" fmla="*/ 738842 w 2607214"/>
                <a:gd name="connsiteY109" fmla="*/ 3222674 h 4057536"/>
                <a:gd name="connsiteX110" fmla="*/ 785824 w 2607214"/>
                <a:gd name="connsiteY110" fmla="*/ 3204497 h 4057536"/>
                <a:gd name="connsiteX111" fmla="*/ 801760 w 2607214"/>
                <a:gd name="connsiteY111" fmla="*/ 3160747 h 4057536"/>
                <a:gd name="connsiteX112" fmla="*/ 818286 w 2607214"/>
                <a:gd name="connsiteY112" fmla="*/ 3152354 h 4057536"/>
                <a:gd name="connsiteX113" fmla="*/ 800917 w 2607214"/>
                <a:gd name="connsiteY113" fmla="*/ 3078419 h 4057536"/>
                <a:gd name="connsiteX114" fmla="*/ 825447 w 2607214"/>
                <a:gd name="connsiteY114" fmla="*/ 2830672 h 4057536"/>
                <a:gd name="connsiteX115" fmla="*/ 843487 w 2607214"/>
                <a:gd name="connsiteY115" fmla="*/ 2623361 h 4057536"/>
                <a:gd name="connsiteX116" fmla="*/ 852458 w 2607214"/>
                <a:gd name="connsiteY116" fmla="*/ 2630985 h 4057536"/>
                <a:gd name="connsiteX117" fmla="*/ 1238489 w 2607214"/>
                <a:gd name="connsiteY117" fmla="*/ 2823031 h 4057536"/>
                <a:gd name="connsiteX118" fmla="*/ 1253501 w 2607214"/>
                <a:gd name="connsiteY118" fmla="*/ 2823735 h 4057536"/>
                <a:gd name="connsiteX119" fmla="*/ 1254082 w 2607214"/>
                <a:gd name="connsiteY119" fmla="*/ 2838746 h 4057536"/>
                <a:gd name="connsiteX120" fmla="*/ 1261162 w 2607214"/>
                <a:gd name="connsiteY120" fmla="*/ 2907814 h 4057536"/>
                <a:gd name="connsiteX121" fmla="*/ 1349912 w 2607214"/>
                <a:gd name="connsiteY121" fmla="*/ 2971238 h 4057536"/>
                <a:gd name="connsiteX122" fmla="*/ 1317107 w 2607214"/>
                <a:gd name="connsiteY122" fmla="*/ 3746129 h 4057536"/>
                <a:gd name="connsiteX123" fmla="*/ 1304559 w 2607214"/>
                <a:gd name="connsiteY123" fmla="*/ 3784913 h 4057536"/>
                <a:gd name="connsiteX124" fmla="*/ 1294573 w 2607214"/>
                <a:gd name="connsiteY124" fmla="*/ 3816448 h 4057536"/>
                <a:gd name="connsiteX125" fmla="*/ 1350829 w 2607214"/>
                <a:gd name="connsiteY125" fmla="*/ 3884093 h 4057536"/>
                <a:gd name="connsiteX126" fmla="*/ 1367649 w 2607214"/>
                <a:gd name="connsiteY126" fmla="*/ 3895980 h 4057536"/>
                <a:gd name="connsiteX127" fmla="*/ 1630062 w 2607214"/>
                <a:gd name="connsiteY127" fmla="*/ 4050526 h 4057536"/>
                <a:gd name="connsiteX128" fmla="*/ 1657039 w 2607214"/>
                <a:gd name="connsiteY128" fmla="*/ 4057537 h 4057536"/>
                <a:gd name="connsiteX129" fmla="*/ 1687799 w 2607214"/>
                <a:gd name="connsiteY129" fmla="*/ 4040218 h 4057536"/>
                <a:gd name="connsiteX130" fmla="*/ 1648601 w 2607214"/>
                <a:gd name="connsiteY130" fmla="*/ 3876641 h 4057536"/>
                <a:gd name="connsiteX131" fmla="*/ 1635906 w 2607214"/>
                <a:gd name="connsiteY131" fmla="*/ 3859003 h 4057536"/>
                <a:gd name="connsiteX132" fmla="*/ 1628113 w 2607214"/>
                <a:gd name="connsiteY132" fmla="*/ 3836810 h 4057536"/>
                <a:gd name="connsiteX133" fmla="*/ 1810615 w 2607214"/>
                <a:gd name="connsiteY133" fmla="*/ 3023683 h 4057536"/>
                <a:gd name="connsiteX134" fmla="*/ 1833493 w 2607214"/>
                <a:gd name="connsiteY134" fmla="*/ 3023977 h 4057536"/>
                <a:gd name="connsiteX135" fmla="*/ 2030793 w 2607214"/>
                <a:gd name="connsiteY135" fmla="*/ 2950713 h 4057536"/>
                <a:gd name="connsiteX136" fmla="*/ 2031333 w 2607214"/>
                <a:gd name="connsiteY136" fmla="*/ 2949641 h 4057536"/>
                <a:gd name="connsiteX137" fmla="*/ 2008890 w 2607214"/>
                <a:gd name="connsiteY137" fmla="*/ 2807766 h 4057536"/>
                <a:gd name="connsiteX138" fmla="*/ 1995630 w 2607214"/>
                <a:gd name="connsiteY138" fmla="*/ 2769547 h 4057536"/>
                <a:gd name="connsiteX139" fmla="*/ 1930477 w 2607214"/>
                <a:gd name="connsiteY139" fmla="*/ 2485716 h 4057536"/>
                <a:gd name="connsiteX140" fmla="*/ 1928513 w 2607214"/>
                <a:gd name="connsiteY140" fmla="*/ 2473690 h 4057536"/>
                <a:gd name="connsiteX141" fmla="*/ 1939489 w 2607214"/>
                <a:gd name="connsiteY141" fmla="*/ 2468373 h 4057536"/>
                <a:gd name="connsiteX142" fmla="*/ 2010453 w 2607214"/>
                <a:gd name="connsiteY142" fmla="*/ 2357036 h 4057536"/>
                <a:gd name="connsiteX143" fmla="*/ 1966590 w 2607214"/>
                <a:gd name="connsiteY143" fmla="*/ 2149038 h 4057536"/>
                <a:gd name="connsiteX144" fmla="*/ 1906683 w 2607214"/>
                <a:gd name="connsiteY144" fmla="*/ 1905537 h 4057536"/>
                <a:gd name="connsiteX145" fmla="*/ 1902763 w 2607214"/>
                <a:gd name="connsiteY145" fmla="*/ 1888595 h 4057536"/>
                <a:gd name="connsiteX146" fmla="*/ 1900954 w 2607214"/>
                <a:gd name="connsiteY146" fmla="*/ 1880848 h 4057536"/>
                <a:gd name="connsiteX147" fmla="*/ 1859595 w 2607214"/>
                <a:gd name="connsiteY147" fmla="*/ 1692295 h 4057536"/>
                <a:gd name="connsiteX148" fmla="*/ 1858703 w 2607214"/>
                <a:gd name="connsiteY148" fmla="*/ 1688042 h 4057536"/>
                <a:gd name="connsiteX149" fmla="*/ 1856100 w 2607214"/>
                <a:gd name="connsiteY149" fmla="*/ 1675501 h 4057536"/>
                <a:gd name="connsiteX150" fmla="*/ 1856132 w 2607214"/>
                <a:gd name="connsiteY150" fmla="*/ 1675501 h 4057536"/>
                <a:gd name="connsiteX151" fmla="*/ 1847988 w 2607214"/>
                <a:gd name="connsiteY151" fmla="*/ 1635752 h 4057536"/>
                <a:gd name="connsiteX152" fmla="*/ 1857516 w 2607214"/>
                <a:gd name="connsiteY152" fmla="*/ 1629723 h 4057536"/>
                <a:gd name="connsiteX153" fmla="*/ 2271008 w 2607214"/>
                <a:gd name="connsiteY153" fmla="*/ 1309153 h 4057536"/>
                <a:gd name="connsiteX154" fmla="*/ 2275370 w 2607214"/>
                <a:gd name="connsiteY154" fmla="*/ 1267956 h 4057536"/>
                <a:gd name="connsiteX155" fmla="*/ 2505836 w 2607214"/>
                <a:gd name="connsiteY155" fmla="*/ 607763 h 4057536"/>
                <a:gd name="connsiteX156" fmla="*/ 2505828 w 2607214"/>
                <a:gd name="connsiteY156" fmla="*/ 607763 h 4057536"/>
                <a:gd name="connsiteX157" fmla="*/ 2549422 w 2607214"/>
                <a:gd name="connsiteY157" fmla="*/ 557952 h 4057536"/>
                <a:gd name="connsiteX158" fmla="*/ 2573846 w 2607214"/>
                <a:gd name="connsiteY158" fmla="*/ 497187 h 4057536"/>
                <a:gd name="connsiteX159" fmla="*/ 2607053 w 2607214"/>
                <a:gd name="connsiteY159" fmla="*/ 370095 h 4057536"/>
                <a:gd name="connsiteX160" fmla="*/ 2579518 w 2607214"/>
                <a:gd name="connsiteY160" fmla="*/ 334428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607214" h="4057536">
                  <a:moveTo>
                    <a:pt x="2579518" y="334428"/>
                  </a:moveTo>
                  <a:cubicBezTo>
                    <a:pt x="2556076" y="343598"/>
                    <a:pt x="2543840" y="381286"/>
                    <a:pt x="2529573" y="399626"/>
                  </a:cubicBezTo>
                  <a:cubicBezTo>
                    <a:pt x="2539772" y="376189"/>
                    <a:pt x="2559137" y="326272"/>
                    <a:pt x="2552000" y="300806"/>
                  </a:cubicBezTo>
                  <a:cubicBezTo>
                    <a:pt x="2536710" y="246806"/>
                    <a:pt x="2475552" y="343590"/>
                    <a:pt x="2467400" y="366005"/>
                  </a:cubicBezTo>
                  <a:cubicBezTo>
                    <a:pt x="2472490" y="341553"/>
                    <a:pt x="2499092" y="285296"/>
                    <a:pt x="2484825" y="261867"/>
                  </a:cubicBezTo>
                  <a:cubicBezTo>
                    <a:pt x="2457307" y="215000"/>
                    <a:pt x="2402157" y="322198"/>
                    <a:pt x="2389928" y="343590"/>
                  </a:cubicBezTo>
                  <a:cubicBezTo>
                    <a:pt x="2397065" y="325249"/>
                    <a:pt x="2438858" y="238650"/>
                    <a:pt x="2392989" y="239673"/>
                  </a:cubicBezTo>
                  <a:cubicBezTo>
                    <a:pt x="2354258" y="240695"/>
                    <a:pt x="2312162" y="318819"/>
                    <a:pt x="2299925" y="349382"/>
                  </a:cubicBezTo>
                  <a:lnTo>
                    <a:pt x="2299925" y="349382"/>
                  </a:lnTo>
                  <a:cubicBezTo>
                    <a:pt x="2300695" y="347386"/>
                    <a:pt x="2288720" y="324775"/>
                    <a:pt x="2286379" y="321175"/>
                  </a:cubicBezTo>
                  <a:cubicBezTo>
                    <a:pt x="2273422" y="301215"/>
                    <a:pt x="2251192" y="279978"/>
                    <a:pt x="2232955" y="285525"/>
                  </a:cubicBezTo>
                  <a:cubicBezTo>
                    <a:pt x="2183010" y="300806"/>
                    <a:pt x="2235296" y="413312"/>
                    <a:pt x="2245462" y="439809"/>
                  </a:cubicBezTo>
                  <a:cubicBezTo>
                    <a:pt x="2249006" y="458076"/>
                    <a:pt x="2253606" y="473766"/>
                    <a:pt x="2256037" y="481513"/>
                  </a:cubicBezTo>
                  <a:lnTo>
                    <a:pt x="2242114" y="481652"/>
                  </a:lnTo>
                  <a:lnTo>
                    <a:pt x="2256250" y="482168"/>
                  </a:lnTo>
                  <a:cubicBezTo>
                    <a:pt x="2257150" y="485023"/>
                    <a:pt x="2257715" y="486667"/>
                    <a:pt x="2257715" y="486667"/>
                  </a:cubicBezTo>
                  <a:lnTo>
                    <a:pt x="2257920" y="485931"/>
                  </a:lnTo>
                  <a:cubicBezTo>
                    <a:pt x="2260727" y="500476"/>
                    <a:pt x="2269452" y="515528"/>
                    <a:pt x="2280838" y="529549"/>
                  </a:cubicBezTo>
                  <a:cubicBezTo>
                    <a:pt x="2183338" y="715574"/>
                    <a:pt x="2082391" y="885876"/>
                    <a:pt x="1939587" y="1019219"/>
                  </a:cubicBezTo>
                  <a:cubicBezTo>
                    <a:pt x="1938089" y="1019170"/>
                    <a:pt x="1936534" y="1019080"/>
                    <a:pt x="1935093" y="1019080"/>
                  </a:cubicBezTo>
                  <a:cubicBezTo>
                    <a:pt x="1919689" y="1019080"/>
                    <a:pt x="1907232" y="1021673"/>
                    <a:pt x="1898073" y="1026802"/>
                  </a:cubicBezTo>
                  <a:lnTo>
                    <a:pt x="1885795" y="1033608"/>
                  </a:lnTo>
                  <a:cubicBezTo>
                    <a:pt x="1864800" y="1045208"/>
                    <a:pt x="1829654" y="1064637"/>
                    <a:pt x="1785798" y="1090725"/>
                  </a:cubicBezTo>
                  <a:cubicBezTo>
                    <a:pt x="1766891" y="1101973"/>
                    <a:pt x="1757224" y="1106914"/>
                    <a:pt x="1742590" y="1114399"/>
                  </a:cubicBezTo>
                  <a:cubicBezTo>
                    <a:pt x="1733029" y="1119291"/>
                    <a:pt x="1721079" y="1125402"/>
                    <a:pt x="1702589" y="1135284"/>
                  </a:cubicBezTo>
                  <a:lnTo>
                    <a:pt x="1692996" y="1122817"/>
                  </a:lnTo>
                  <a:cubicBezTo>
                    <a:pt x="1715546" y="1098897"/>
                    <a:pt x="1735894" y="1072818"/>
                    <a:pt x="1754008" y="1044824"/>
                  </a:cubicBezTo>
                  <a:cubicBezTo>
                    <a:pt x="1781763" y="1032643"/>
                    <a:pt x="1808225" y="1011472"/>
                    <a:pt x="1826936" y="986259"/>
                  </a:cubicBezTo>
                  <a:cubicBezTo>
                    <a:pt x="1892826" y="978701"/>
                    <a:pt x="1944015" y="922844"/>
                    <a:pt x="1944015" y="854970"/>
                  </a:cubicBezTo>
                  <a:cubicBezTo>
                    <a:pt x="1944015" y="827942"/>
                    <a:pt x="1935863" y="802828"/>
                    <a:pt x="1921932" y="781886"/>
                  </a:cubicBezTo>
                  <a:lnTo>
                    <a:pt x="1936829" y="758947"/>
                  </a:lnTo>
                  <a:lnTo>
                    <a:pt x="1943500" y="757540"/>
                  </a:lnTo>
                  <a:cubicBezTo>
                    <a:pt x="1994050" y="746848"/>
                    <a:pt x="2056617" y="730406"/>
                    <a:pt x="2092050" y="697765"/>
                  </a:cubicBezTo>
                  <a:cubicBezTo>
                    <a:pt x="2108977" y="682173"/>
                    <a:pt x="2116613" y="665387"/>
                    <a:pt x="2115385" y="646457"/>
                  </a:cubicBezTo>
                  <a:cubicBezTo>
                    <a:pt x="2112684" y="604761"/>
                    <a:pt x="2066193" y="550033"/>
                    <a:pt x="1984482" y="492361"/>
                  </a:cubicBezTo>
                  <a:lnTo>
                    <a:pt x="1980128" y="489154"/>
                  </a:lnTo>
                  <a:lnTo>
                    <a:pt x="1978024" y="483019"/>
                  </a:lnTo>
                  <a:cubicBezTo>
                    <a:pt x="1973997" y="470691"/>
                    <a:pt x="1969978" y="458354"/>
                    <a:pt x="1966188" y="445740"/>
                  </a:cubicBezTo>
                  <a:cubicBezTo>
                    <a:pt x="1963356" y="436275"/>
                    <a:pt x="1960582" y="426794"/>
                    <a:pt x="1957807" y="417313"/>
                  </a:cubicBezTo>
                  <a:cubicBezTo>
                    <a:pt x="1929208" y="319613"/>
                    <a:pt x="1902190" y="227337"/>
                    <a:pt x="1823163" y="160927"/>
                  </a:cubicBezTo>
                  <a:cubicBezTo>
                    <a:pt x="1693790" y="52437"/>
                    <a:pt x="1521462" y="27364"/>
                    <a:pt x="1356043" y="10986"/>
                  </a:cubicBezTo>
                  <a:cubicBezTo>
                    <a:pt x="1299476" y="5432"/>
                    <a:pt x="1239332" y="0"/>
                    <a:pt x="1180605" y="0"/>
                  </a:cubicBezTo>
                  <a:cubicBezTo>
                    <a:pt x="1069501" y="0"/>
                    <a:pt x="985972" y="19200"/>
                    <a:pt x="917734" y="60429"/>
                  </a:cubicBezTo>
                  <a:cubicBezTo>
                    <a:pt x="863123" y="93479"/>
                    <a:pt x="813113" y="147536"/>
                    <a:pt x="764886" y="225651"/>
                  </a:cubicBezTo>
                  <a:cubicBezTo>
                    <a:pt x="756423" y="239468"/>
                    <a:pt x="745553" y="258971"/>
                    <a:pt x="733308" y="282277"/>
                  </a:cubicBezTo>
                  <a:cubicBezTo>
                    <a:pt x="730075" y="288183"/>
                    <a:pt x="726998" y="294081"/>
                    <a:pt x="723994" y="299857"/>
                  </a:cubicBezTo>
                  <a:cubicBezTo>
                    <a:pt x="721596" y="304462"/>
                    <a:pt x="719230" y="308994"/>
                    <a:pt x="716906" y="313347"/>
                  </a:cubicBezTo>
                  <a:lnTo>
                    <a:pt x="713943" y="319506"/>
                  </a:lnTo>
                  <a:lnTo>
                    <a:pt x="707476" y="321723"/>
                  </a:lnTo>
                  <a:cubicBezTo>
                    <a:pt x="674188" y="333152"/>
                    <a:pt x="642716" y="346641"/>
                    <a:pt x="613856" y="361865"/>
                  </a:cubicBezTo>
                  <a:cubicBezTo>
                    <a:pt x="579143" y="379903"/>
                    <a:pt x="561357" y="409443"/>
                    <a:pt x="563764" y="445053"/>
                  </a:cubicBezTo>
                  <a:cubicBezTo>
                    <a:pt x="567259" y="496737"/>
                    <a:pt x="616606" y="565331"/>
                    <a:pt x="718960" y="602037"/>
                  </a:cubicBezTo>
                  <a:lnTo>
                    <a:pt x="725017" y="604205"/>
                  </a:lnTo>
                  <a:lnTo>
                    <a:pt x="727972" y="609915"/>
                  </a:lnTo>
                  <a:cubicBezTo>
                    <a:pt x="730149" y="614103"/>
                    <a:pt x="732596" y="617155"/>
                    <a:pt x="734970" y="618881"/>
                  </a:cubicBezTo>
                  <a:cubicBezTo>
                    <a:pt x="736738" y="620059"/>
                    <a:pt x="738490" y="620582"/>
                    <a:pt x="740642" y="620582"/>
                  </a:cubicBezTo>
                  <a:cubicBezTo>
                    <a:pt x="741543" y="620582"/>
                    <a:pt x="742459" y="620484"/>
                    <a:pt x="743384" y="620329"/>
                  </a:cubicBezTo>
                  <a:lnTo>
                    <a:pt x="746495" y="619789"/>
                  </a:lnTo>
                  <a:cubicBezTo>
                    <a:pt x="746126" y="632918"/>
                    <a:pt x="745987" y="646056"/>
                    <a:pt x="746347" y="659145"/>
                  </a:cubicBezTo>
                  <a:cubicBezTo>
                    <a:pt x="746601" y="666753"/>
                    <a:pt x="745840" y="674107"/>
                    <a:pt x="744571" y="681462"/>
                  </a:cubicBezTo>
                  <a:cubicBezTo>
                    <a:pt x="739750" y="708351"/>
                    <a:pt x="727063" y="733203"/>
                    <a:pt x="720974" y="759324"/>
                  </a:cubicBezTo>
                  <a:cubicBezTo>
                    <a:pt x="712347" y="795081"/>
                    <a:pt x="714123" y="832114"/>
                    <a:pt x="718690" y="868125"/>
                  </a:cubicBezTo>
                  <a:cubicBezTo>
                    <a:pt x="719197" y="870914"/>
                    <a:pt x="719451" y="873704"/>
                    <a:pt x="719959" y="876493"/>
                  </a:cubicBezTo>
                  <a:cubicBezTo>
                    <a:pt x="730869" y="948261"/>
                    <a:pt x="757258" y="1010907"/>
                    <a:pt x="805983" y="1065684"/>
                  </a:cubicBezTo>
                  <a:cubicBezTo>
                    <a:pt x="812826" y="1073349"/>
                    <a:pt x="819898" y="1080843"/>
                    <a:pt x="827084" y="1088238"/>
                  </a:cubicBezTo>
                  <a:lnTo>
                    <a:pt x="818073" y="1100926"/>
                  </a:lnTo>
                  <a:cubicBezTo>
                    <a:pt x="771475" y="1079509"/>
                    <a:pt x="731761" y="1062698"/>
                    <a:pt x="703097" y="1050861"/>
                  </a:cubicBezTo>
                  <a:cubicBezTo>
                    <a:pt x="541132" y="913371"/>
                    <a:pt x="431747" y="730635"/>
                    <a:pt x="326356" y="529558"/>
                  </a:cubicBezTo>
                  <a:cubicBezTo>
                    <a:pt x="337742" y="515528"/>
                    <a:pt x="346467" y="500476"/>
                    <a:pt x="349283" y="485931"/>
                  </a:cubicBezTo>
                  <a:lnTo>
                    <a:pt x="349487" y="486667"/>
                  </a:lnTo>
                  <a:cubicBezTo>
                    <a:pt x="349487" y="486667"/>
                    <a:pt x="350003" y="485170"/>
                    <a:pt x="350838" y="482544"/>
                  </a:cubicBezTo>
                  <a:lnTo>
                    <a:pt x="365268" y="482315"/>
                  </a:lnTo>
                  <a:lnTo>
                    <a:pt x="351051" y="481865"/>
                  </a:lnTo>
                  <a:cubicBezTo>
                    <a:pt x="353449" y="474265"/>
                    <a:pt x="358139" y="458371"/>
                    <a:pt x="361740" y="439809"/>
                  </a:cubicBezTo>
                  <a:cubicBezTo>
                    <a:pt x="371906" y="413312"/>
                    <a:pt x="424192" y="300806"/>
                    <a:pt x="374247" y="285525"/>
                  </a:cubicBezTo>
                  <a:cubicBezTo>
                    <a:pt x="356011" y="279978"/>
                    <a:pt x="333780" y="301215"/>
                    <a:pt x="320823" y="321175"/>
                  </a:cubicBezTo>
                  <a:cubicBezTo>
                    <a:pt x="318482" y="324783"/>
                    <a:pt x="306491" y="347418"/>
                    <a:pt x="307277" y="349390"/>
                  </a:cubicBezTo>
                  <a:cubicBezTo>
                    <a:pt x="295049" y="318827"/>
                    <a:pt x="252945" y="240695"/>
                    <a:pt x="214213" y="239673"/>
                  </a:cubicBezTo>
                  <a:cubicBezTo>
                    <a:pt x="168344" y="238650"/>
                    <a:pt x="210137" y="325249"/>
                    <a:pt x="217274" y="343590"/>
                  </a:cubicBezTo>
                  <a:cubicBezTo>
                    <a:pt x="205046" y="322198"/>
                    <a:pt x="149895" y="215000"/>
                    <a:pt x="122377" y="261867"/>
                  </a:cubicBezTo>
                  <a:cubicBezTo>
                    <a:pt x="108110" y="285296"/>
                    <a:pt x="134712" y="341553"/>
                    <a:pt x="139803" y="366005"/>
                  </a:cubicBezTo>
                  <a:cubicBezTo>
                    <a:pt x="131651" y="343590"/>
                    <a:pt x="70492" y="246806"/>
                    <a:pt x="55202" y="300806"/>
                  </a:cubicBezTo>
                  <a:cubicBezTo>
                    <a:pt x="48065" y="326272"/>
                    <a:pt x="67431" y="376189"/>
                    <a:pt x="77629" y="399626"/>
                  </a:cubicBezTo>
                  <a:cubicBezTo>
                    <a:pt x="63363" y="381286"/>
                    <a:pt x="51126" y="343598"/>
                    <a:pt x="27684" y="334428"/>
                  </a:cubicBezTo>
                  <a:cubicBezTo>
                    <a:pt x="2204" y="326280"/>
                    <a:pt x="-857" y="351746"/>
                    <a:pt x="166" y="370087"/>
                  </a:cubicBezTo>
                  <a:cubicBezTo>
                    <a:pt x="2638" y="414630"/>
                    <a:pt x="19491" y="455467"/>
                    <a:pt x="33373" y="497179"/>
                  </a:cubicBezTo>
                  <a:cubicBezTo>
                    <a:pt x="40453" y="518448"/>
                    <a:pt x="45978" y="538638"/>
                    <a:pt x="57797" y="557944"/>
                  </a:cubicBezTo>
                  <a:cubicBezTo>
                    <a:pt x="69305" y="576735"/>
                    <a:pt x="83915" y="594208"/>
                    <a:pt x="101382" y="607755"/>
                  </a:cubicBezTo>
                  <a:lnTo>
                    <a:pt x="101374" y="607755"/>
                  </a:lnTo>
                  <a:cubicBezTo>
                    <a:pt x="101374" y="823958"/>
                    <a:pt x="190845" y="1067754"/>
                    <a:pt x="325260" y="1258720"/>
                  </a:cubicBezTo>
                  <a:cubicBezTo>
                    <a:pt x="314185" y="1293160"/>
                    <a:pt x="314758" y="1326978"/>
                    <a:pt x="327249" y="1359414"/>
                  </a:cubicBezTo>
                  <a:cubicBezTo>
                    <a:pt x="367085" y="1420097"/>
                    <a:pt x="586993" y="1526239"/>
                    <a:pt x="711405" y="1579682"/>
                  </a:cubicBezTo>
                  <a:lnTo>
                    <a:pt x="714876" y="1581196"/>
                  </a:lnTo>
                  <a:lnTo>
                    <a:pt x="727767" y="1587233"/>
                  </a:lnTo>
                  <a:lnTo>
                    <a:pt x="724199" y="1600911"/>
                  </a:lnTo>
                  <a:cubicBezTo>
                    <a:pt x="709842" y="1655958"/>
                    <a:pt x="696648" y="1723013"/>
                    <a:pt x="682684" y="1811944"/>
                  </a:cubicBezTo>
                  <a:lnTo>
                    <a:pt x="680777" y="1824092"/>
                  </a:lnTo>
                  <a:lnTo>
                    <a:pt x="668573" y="1825638"/>
                  </a:lnTo>
                  <a:cubicBezTo>
                    <a:pt x="657703" y="1827020"/>
                    <a:pt x="647259" y="1829360"/>
                    <a:pt x="637535" y="1832608"/>
                  </a:cubicBezTo>
                  <a:cubicBezTo>
                    <a:pt x="633778" y="1833859"/>
                    <a:pt x="630095" y="1835160"/>
                    <a:pt x="626453" y="1836502"/>
                  </a:cubicBezTo>
                  <a:cubicBezTo>
                    <a:pt x="612988" y="1835430"/>
                    <a:pt x="598828" y="1835340"/>
                    <a:pt x="583907" y="1836362"/>
                  </a:cubicBezTo>
                  <a:cubicBezTo>
                    <a:pt x="348112" y="1852470"/>
                    <a:pt x="360496" y="2125429"/>
                    <a:pt x="366545" y="2249847"/>
                  </a:cubicBezTo>
                  <a:cubicBezTo>
                    <a:pt x="377963" y="2484660"/>
                    <a:pt x="456466" y="2709706"/>
                    <a:pt x="496597" y="2999207"/>
                  </a:cubicBezTo>
                  <a:cubicBezTo>
                    <a:pt x="496597" y="2999207"/>
                    <a:pt x="498111" y="3005129"/>
                    <a:pt x="501115" y="3014913"/>
                  </a:cubicBezTo>
                  <a:cubicBezTo>
                    <a:pt x="495427" y="3016893"/>
                    <a:pt x="487749" y="3018635"/>
                    <a:pt x="477256" y="3020975"/>
                  </a:cubicBezTo>
                  <a:cubicBezTo>
                    <a:pt x="430028" y="3031503"/>
                    <a:pt x="342129" y="3051104"/>
                    <a:pt x="341155" y="3119943"/>
                  </a:cubicBezTo>
                  <a:cubicBezTo>
                    <a:pt x="340803" y="3145000"/>
                    <a:pt x="350543" y="3156862"/>
                    <a:pt x="378683" y="3165353"/>
                  </a:cubicBezTo>
                  <a:cubicBezTo>
                    <a:pt x="459871" y="3191653"/>
                    <a:pt x="569092" y="3210853"/>
                    <a:pt x="678330" y="3218019"/>
                  </a:cubicBezTo>
                  <a:cubicBezTo>
                    <a:pt x="684558" y="3218428"/>
                    <a:pt x="691491" y="3219148"/>
                    <a:pt x="698833" y="3219901"/>
                  </a:cubicBezTo>
                  <a:cubicBezTo>
                    <a:pt x="711413" y="3221193"/>
                    <a:pt x="725672" y="3222674"/>
                    <a:pt x="738842" y="3222674"/>
                  </a:cubicBezTo>
                  <a:cubicBezTo>
                    <a:pt x="773030" y="3222674"/>
                    <a:pt x="781895" y="3212579"/>
                    <a:pt x="785824" y="3204497"/>
                  </a:cubicBezTo>
                  <a:cubicBezTo>
                    <a:pt x="795826" y="3185502"/>
                    <a:pt x="800164" y="3170638"/>
                    <a:pt x="801760" y="3160747"/>
                  </a:cubicBezTo>
                  <a:cubicBezTo>
                    <a:pt x="812008" y="3155724"/>
                    <a:pt x="818286" y="3152354"/>
                    <a:pt x="818286" y="3152354"/>
                  </a:cubicBezTo>
                  <a:lnTo>
                    <a:pt x="800917" y="3078419"/>
                  </a:lnTo>
                  <a:cubicBezTo>
                    <a:pt x="785103" y="3011118"/>
                    <a:pt x="818916" y="2900108"/>
                    <a:pt x="825447" y="2830672"/>
                  </a:cubicBezTo>
                  <a:cubicBezTo>
                    <a:pt x="831938" y="2761612"/>
                    <a:pt x="837930" y="2692503"/>
                    <a:pt x="843487" y="2623361"/>
                  </a:cubicBezTo>
                  <a:lnTo>
                    <a:pt x="852458" y="2630985"/>
                  </a:lnTo>
                  <a:cubicBezTo>
                    <a:pt x="981986" y="2741103"/>
                    <a:pt x="1137117" y="2818286"/>
                    <a:pt x="1238489" y="2823031"/>
                  </a:cubicBezTo>
                  <a:lnTo>
                    <a:pt x="1253501" y="2823735"/>
                  </a:lnTo>
                  <a:lnTo>
                    <a:pt x="1254082" y="2838746"/>
                  </a:lnTo>
                  <a:cubicBezTo>
                    <a:pt x="1255342" y="2871435"/>
                    <a:pt x="1257724" y="2894676"/>
                    <a:pt x="1261162" y="2907814"/>
                  </a:cubicBezTo>
                  <a:cubicBezTo>
                    <a:pt x="1267423" y="2931758"/>
                    <a:pt x="1298117" y="2953641"/>
                    <a:pt x="1349912" y="2971238"/>
                  </a:cubicBezTo>
                  <a:cubicBezTo>
                    <a:pt x="1337471" y="3303121"/>
                    <a:pt x="1328942" y="3729162"/>
                    <a:pt x="1317107" y="3746129"/>
                  </a:cubicBezTo>
                  <a:cubicBezTo>
                    <a:pt x="1308529" y="3758432"/>
                    <a:pt x="1307113" y="3774278"/>
                    <a:pt x="1304559" y="3784913"/>
                  </a:cubicBezTo>
                  <a:cubicBezTo>
                    <a:pt x="1301056" y="3793020"/>
                    <a:pt x="1297520" y="3803450"/>
                    <a:pt x="1294573" y="3816448"/>
                  </a:cubicBezTo>
                  <a:cubicBezTo>
                    <a:pt x="1288197" y="3840916"/>
                    <a:pt x="1322926" y="3864853"/>
                    <a:pt x="1350829" y="3884093"/>
                  </a:cubicBezTo>
                  <a:cubicBezTo>
                    <a:pt x="1356902" y="3888282"/>
                    <a:pt x="1362640" y="3892241"/>
                    <a:pt x="1367649" y="3895980"/>
                  </a:cubicBezTo>
                  <a:cubicBezTo>
                    <a:pt x="1455393" y="3961424"/>
                    <a:pt x="1550920" y="4017706"/>
                    <a:pt x="1630062" y="4050526"/>
                  </a:cubicBezTo>
                  <a:cubicBezTo>
                    <a:pt x="1640809" y="4055246"/>
                    <a:pt x="1649632" y="4057537"/>
                    <a:pt x="1657039" y="4057537"/>
                  </a:cubicBezTo>
                  <a:cubicBezTo>
                    <a:pt x="1664668" y="4057537"/>
                    <a:pt x="1675047" y="4055565"/>
                    <a:pt x="1687799" y="4040218"/>
                  </a:cubicBezTo>
                  <a:cubicBezTo>
                    <a:pt x="1731785" y="3987233"/>
                    <a:pt x="1677674" y="3915294"/>
                    <a:pt x="1648601" y="3876641"/>
                  </a:cubicBezTo>
                  <a:cubicBezTo>
                    <a:pt x="1643223" y="3869483"/>
                    <a:pt x="1639041" y="3863904"/>
                    <a:pt x="1635906" y="3859003"/>
                  </a:cubicBezTo>
                  <a:cubicBezTo>
                    <a:pt x="1633156" y="3849040"/>
                    <a:pt x="1630446" y="3841129"/>
                    <a:pt x="1628113" y="3836810"/>
                  </a:cubicBezTo>
                  <a:cubicBezTo>
                    <a:pt x="1628113" y="3836810"/>
                    <a:pt x="1785291" y="3388329"/>
                    <a:pt x="1810615" y="3023683"/>
                  </a:cubicBezTo>
                  <a:cubicBezTo>
                    <a:pt x="1818031" y="3023855"/>
                    <a:pt x="1825676" y="3023977"/>
                    <a:pt x="1833493" y="3023977"/>
                  </a:cubicBezTo>
                  <a:cubicBezTo>
                    <a:pt x="1943508" y="3023977"/>
                    <a:pt x="2008055" y="3000008"/>
                    <a:pt x="2030793" y="2950713"/>
                  </a:cubicBezTo>
                  <a:lnTo>
                    <a:pt x="2031333" y="2949641"/>
                  </a:lnTo>
                  <a:cubicBezTo>
                    <a:pt x="2049414" y="2917009"/>
                    <a:pt x="2025022" y="2851270"/>
                    <a:pt x="2008890" y="2807766"/>
                  </a:cubicBezTo>
                  <a:cubicBezTo>
                    <a:pt x="2003308" y="2792722"/>
                    <a:pt x="1998487" y="2779723"/>
                    <a:pt x="1995630" y="2769547"/>
                  </a:cubicBezTo>
                  <a:cubicBezTo>
                    <a:pt x="1963520" y="2674367"/>
                    <a:pt x="1945333" y="2576879"/>
                    <a:pt x="1930477" y="2485716"/>
                  </a:cubicBezTo>
                  <a:lnTo>
                    <a:pt x="1928513" y="2473690"/>
                  </a:lnTo>
                  <a:lnTo>
                    <a:pt x="1939489" y="2468373"/>
                  </a:lnTo>
                  <a:cubicBezTo>
                    <a:pt x="2002939" y="2437590"/>
                    <a:pt x="2010257" y="2380261"/>
                    <a:pt x="2010453" y="2357036"/>
                  </a:cubicBezTo>
                  <a:cubicBezTo>
                    <a:pt x="2010748" y="2322514"/>
                    <a:pt x="1993183" y="2253503"/>
                    <a:pt x="1966590" y="2149038"/>
                  </a:cubicBezTo>
                  <a:cubicBezTo>
                    <a:pt x="1950080" y="2084199"/>
                    <a:pt x="1929544" y="2003515"/>
                    <a:pt x="1906683" y="1905537"/>
                  </a:cubicBezTo>
                  <a:lnTo>
                    <a:pt x="1902763" y="1888595"/>
                  </a:lnTo>
                  <a:lnTo>
                    <a:pt x="1900954" y="1880848"/>
                  </a:lnTo>
                  <a:cubicBezTo>
                    <a:pt x="1886384" y="1817605"/>
                    <a:pt x="1872846" y="1755923"/>
                    <a:pt x="1859595" y="1692295"/>
                  </a:cubicBezTo>
                  <a:lnTo>
                    <a:pt x="1858703" y="1688042"/>
                  </a:lnTo>
                  <a:lnTo>
                    <a:pt x="1856100" y="1675501"/>
                  </a:lnTo>
                  <a:lnTo>
                    <a:pt x="1856132" y="1675501"/>
                  </a:lnTo>
                  <a:lnTo>
                    <a:pt x="1847988" y="1635752"/>
                  </a:lnTo>
                  <a:lnTo>
                    <a:pt x="1857516" y="1629723"/>
                  </a:lnTo>
                  <a:cubicBezTo>
                    <a:pt x="1961016" y="1564189"/>
                    <a:pt x="2235656" y="1379693"/>
                    <a:pt x="2271008" y="1309153"/>
                  </a:cubicBezTo>
                  <a:cubicBezTo>
                    <a:pt x="2274478" y="1295491"/>
                    <a:pt x="2275845" y="1281707"/>
                    <a:pt x="2275370" y="1267956"/>
                  </a:cubicBezTo>
                  <a:cubicBezTo>
                    <a:pt x="2413435" y="1075656"/>
                    <a:pt x="2505836" y="827468"/>
                    <a:pt x="2505836" y="607763"/>
                  </a:cubicBezTo>
                  <a:lnTo>
                    <a:pt x="2505828" y="607763"/>
                  </a:lnTo>
                  <a:cubicBezTo>
                    <a:pt x="2523295" y="594216"/>
                    <a:pt x="2537914" y="576751"/>
                    <a:pt x="2549422" y="557952"/>
                  </a:cubicBezTo>
                  <a:cubicBezTo>
                    <a:pt x="2561241" y="538646"/>
                    <a:pt x="2566766" y="518457"/>
                    <a:pt x="2573846" y="497187"/>
                  </a:cubicBezTo>
                  <a:cubicBezTo>
                    <a:pt x="2587728" y="455475"/>
                    <a:pt x="2604581" y="414638"/>
                    <a:pt x="2607053" y="370095"/>
                  </a:cubicBezTo>
                  <a:cubicBezTo>
                    <a:pt x="2608059" y="351746"/>
                    <a:pt x="2604998" y="326280"/>
                    <a:pt x="2579518" y="334428"/>
                  </a:cubicBezTo>
                  <a:close/>
                </a:path>
              </a:pathLst>
            </a:custGeom>
            <a:solidFill>
              <a:srgbClr val="FEC6AD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4" name="Picture 3">
              <a:extLst>
                <a:ext uri="{FF2B5EF4-FFF2-40B4-BE49-F238E27FC236}">
                  <a16:creationId xmlns:a16="http://schemas.microsoft.com/office/drawing/2014/main" id="{E4E5BF55-5A68-45D7-96CC-D8C1C64C4AD3}"/>
                </a:ext>
              </a:extLst>
            </p:cNvPr>
            <p:cNvGrpSpPr/>
            <p:nvPr/>
          </p:nvGrpSpPr>
          <p:grpSpPr>
            <a:xfrm>
              <a:off x="1212945" y="3705971"/>
              <a:ext cx="1990996" cy="2329060"/>
              <a:chOff x="1212945" y="3705971"/>
              <a:chExt cx="1990996" cy="2329060"/>
            </a:xfrm>
            <a:solidFill>
              <a:srgbClr val="CAE4DF"/>
            </a:solidFill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460271AC-C49C-46D3-B7B4-AE27470BB42B}"/>
                  </a:ext>
                </a:extLst>
              </p:cNvPr>
              <p:cNvSpPr/>
              <p:nvPr/>
            </p:nvSpPr>
            <p:spPr>
              <a:xfrm>
                <a:off x="1212945" y="4505701"/>
                <a:ext cx="1990996" cy="1529329"/>
              </a:xfrm>
              <a:custGeom>
                <a:avLst/>
                <a:gdLst>
                  <a:gd name="connsiteX0" fmla="*/ 1988930 w 1990996"/>
                  <a:gd name="connsiteY0" fmla="*/ 244560 h 1529329"/>
                  <a:gd name="connsiteX1" fmla="*/ 1788929 w 1990996"/>
                  <a:gd name="connsiteY1" fmla="*/ 41233 h 1529329"/>
                  <a:gd name="connsiteX2" fmla="*/ 1654662 w 1990996"/>
                  <a:gd name="connsiteY2" fmla="*/ 1206 h 1529329"/>
                  <a:gd name="connsiteX3" fmla="*/ 1589124 w 1990996"/>
                  <a:gd name="connsiteY3" fmla="*/ 9803 h 1529329"/>
                  <a:gd name="connsiteX4" fmla="*/ 1476473 w 1990996"/>
                  <a:gd name="connsiteY4" fmla="*/ 73947 h 1529329"/>
                  <a:gd name="connsiteX5" fmla="*/ 1393919 w 1990996"/>
                  <a:gd name="connsiteY5" fmla="*/ 118138 h 1529329"/>
                  <a:gd name="connsiteX6" fmla="*/ 1027000 w 1990996"/>
                  <a:gd name="connsiteY6" fmla="*/ 285912 h 1529329"/>
                  <a:gd name="connsiteX7" fmla="*/ 871198 w 1990996"/>
                  <a:gd name="connsiteY7" fmla="*/ 276022 h 1529329"/>
                  <a:gd name="connsiteX8" fmla="*/ 523955 w 1990996"/>
                  <a:gd name="connsiteY8" fmla="*/ 83354 h 1529329"/>
                  <a:gd name="connsiteX9" fmla="*/ 369357 w 1990996"/>
                  <a:gd name="connsiteY9" fmla="*/ 17059 h 1529329"/>
                  <a:gd name="connsiteX10" fmla="*/ 366123 w 1990996"/>
                  <a:gd name="connsiteY10" fmla="*/ 16012 h 1529329"/>
                  <a:gd name="connsiteX11" fmla="*/ 174683 w 1990996"/>
                  <a:gd name="connsiteY11" fmla="*/ 71918 h 1529329"/>
                  <a:gd name="connsiteX12" fmla="*/ 12775 w 1990996"/>
                  <a:gd name="connsiteY12" fmla="*/ 239283 h 1529329"/>
                  <a:gd name="connsiteX13" fmla="*/ 11637 w 1990996"/>
                  <a:gd name="connsiteY13" fmla="*/ 364142 h 1529329"/>
                  <a:gd name="connsiteX14" fmla="*/ 407548 w 1990996"/>
                  <a:gd name="connsiteY14" fmla="*/ 593516 h 1529329"/>
                  <a:gd name="connsiteX15" fmla="*/ 365567 w 1990996"/>
                  <a:gd name="connsiteY15" fmla="*/ 806692 h 1529329"/>
                  <a:gd name="connsiteX16" fmla="*/ 910404 w 1990996"/>
                  <a:gd name="connsiteY16" fmla="*/ 1340618 h 1529329"/>
                  <a:gd name="connsiteX17" fmla="*/ 910969 w 1990996"/>
                  <a:gd name="connsiteY17" fmla="*/ 1340880 h 1529329"/>
                  <a:gd name="connsiteX18" fmla="*/ 995504 w 1990996"/>
                  <a:gd name="connsiteY18" fmla="*/ 1386715 h 1529329"/>
                  <a:gd name="connsiteX19" fmla="*/ 1645674 w 1990996"/>
                  <a:gd name="connsiteY19" fmla="*/ 1480366 h 1529329"/>
                  <a:gd name="connsiteX20" fmla="*/ 1725855 w 1990996"/>
                  <a:gd name="connsiteY20" fmla="*/ 1354451 h 1529329"/>
                  <a:gd name="connsiteX21" fmla="*/ 1565306 w 1990996"/>
                  <a:gd name="connsiteY21" fmla="*/ 640808 h 1529329"/>
                  <a:gd name="connsiteX22" fmla="*/ 1985476 w 1990996"/>
                  <a:gd name="connsiteY22" fmla="*/ 312090 h 1529329"/>
                  <a:gd name="connsiteX23" fmla="*/ 1988930 w 1990996"/>
                  <a:gd name="connsiteY23" fmla="*/ 244560 h 15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0996" h="1529329">
                    <a:moveTo>
                      <a:pt x="1988930" y="244560"/>
                    </a:moveTo>
                    <a:cubicBezTo>
                      <a:pt x="1974607" y="155605"/>
                      <a:pt x="1886937" y="82021"/>
                      <a:pt x="1788929" y="41233"/>
                    </a:cubicBezTo>
                    <a:cubicBezTo>
                      <a:pt x="1746130" y="23416"/>
                      <a:pt x="1696741" y="5877"/>
                      <a:pt x="1654662" y="1206"/>
                    </a:cubicBezTo>
                    <a:cubicBezTo>
                      <a:pt x="1629067" y="-1633"/>
                      <a:pt x="1606174" y="273"/>
                      <a:pt x="1589124" y="9803"/>
                    </a:cubicBezTo>
                    <a:cubicBezTo>
                      <a:pt x="1571117" y="19873"/>
                      <a:pt x="1530511" y="41797"/>
                      <a:pt x="1476473" y="73947"/>
                    </a:cubicBezTo>
                    <a:cubicBezTo>
                      <a:pt x="1445951" y="92107"/>
                      <a:pt x="1440967" y="92983"/>
                      <a:pt x="1393919" y="118138"/>
                    </a:cubicBezTo>
                    <a:cubicBezTo>
                      <a:pt x="1305586" y="212803"/>
                      <a:pt x="1182974" y="273969"/>
                      <a:pt x="1027000" y="285912"/>
                    </a:cubicBezTo>
                    <a:cubicBezTo>
                      <a:pt x="973462" y="289970"/>
                      <a:pt x="921437" y="286166"/>
                      <a:pt x="871198" y="276022"/>
                    </a:cubicBezTo>
                    <a:cubicBezTo>
                      <a:pt x="736717" y="251137"/>
                      <a:pt x="616201" y="179025"/>
                      <a:pt x="523955" y="83354"/>
                    </a:cubicBezTo>
                    <a:cubicBezTo>
                      <a:pt x="449021" y="48914"/>
                      <a:pt x="392127" y="26451"/>
                      <a:pt x="369357" y="17059"/>
                    </a:cubicBezTo>
                    <a:cubicBezTo>
                      <a:pt x="368325" y="16634"/>
                      <a:pt x="367187" y="16380"/>
                      <a:pt x="366123" y="16012"/>
                    </a:cubicBezTo>
                    <a:cubicBezTo>
                      <a:pt x="317979" y="-840"/>
                      <a:pt x="238224" y="36120"/>
                      <a:pt x="174683" y="71918"/>
                    </a:cubicBezTo>
                    <a:cubicBezTo>
                      <a:pt x="102549" y="112559"/>
                      <a:pt x="39000" y="172260"/>
                      <a:pt x="12775" y="239283"/>
                    </a:cubicBezTo>
                    <a:cubicBezTo>
                      <a:pt x="-2817" y="279139"/>
                      <a:pt x="-5224" y="321579"/>
                      <a:pt x="11637" y="364142"/>
                    </a:cubicBezTo>
                    <a:cubicBezTo>
                      <a:pt x="63702" y="447706"/>
                      <a:pt x="407548" y="593516"/>
                      <a:pt x="407548" y="593516"/>
                    </a:cubicBezTo>
                    <a:cubicBezTo>
                      <a:pt x="391096" y="656432"/>
                      <a:pt x="377591" y="730081"/>
                      <a:pt x="365567" y="806692"/>
                    </a:cubicBezTo>
                    <a:cubicBezTo>
                      <a:pt x="612812" y="775312"/>
                      <a:pt x="898323" y="1323922"/>
                      <a:pt x="910404" y="1340618"/>
                    </a:cubicBezTo>
                    <a:cubicBezTo>
                      <a:pt x="910592" y="1340700"/>
                      <a:pt x="910781" y="1340790"/>
                      <a:pt x="910969" y="1340880"/>
                    </a:cubicBezTo>
                    <a:cubicBezTo>
                      <a:pt x="939273" y="1353404"/>
                      <a:pt x="967519" y="1368554"/>
                      <a:pt x="995504" y="1386715"/>
                    </a:cubicBezTo>
                    <a:cubicBezTo>
                      <a:pt x="1318265" y="1596169"/>
                      <a:pt x="1551988" y="1525809"/>
                      <a:pt x="1645674" y="1480366"/>
                    </a:cubicBezTo>
                    <a:cubicBezTo>
                      <a:pt x="1702119" y="1452986"/>
                      <a:pt x="1725454" y="1401947"/>
                      <a:pt x="1725855" y="1354451"/>
                    </a:cubicBezTo>
                    <a:cubicBezTo>
                      <a:pt x="1726494" y="1278953"/>
                      <a:pt x="1653671" y="1075651"/>
                      <a:pt x="1565306" y="640808"/>
                    </a:cubicBezTo>
                    <a:cubicBezTo>
                      <a:pt x="1565306" y="640808"/>
                      <a:pt x="1943684" y="401225"/>
                      <a:pt x="1985476" y="312090"/>
                    </a:cubicBezTo>
                    <a:cubicBezTo>
                      <a:pt x="1991623" y="288833"/>
                      <a:pt x="1992425" y="266246"/>
                      <a:pt x="1988930" y="2445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8B04E5C-B513-449D-B6B8-D0298226D3A1}"/>
                  </a:ext>
                </a:extLst>
              </p:cNvPr>
              <p:cNvSpPr/>
              <p:nvPr/>
            </p:nvSpPr>
            <p:spPr>
              <a:xfrm>
                <a:off x="1614444" y="3705971"/>
                <a:ext cx="1291353" cy="275599"/>
              </a:xfrm>
              <a:custGeom>
                <a:avLst/>
                <a:gdLst>
                  <a:gd name="connsiteX0" fmla="*/ 611537 w 1291353"/>
                  <a:gd name="connsiteY0" fmla="*/ 117151 h 275599"/>
                  <a:gd name="connsiteX1" fmla="*/ 1291354 w 1291353"/>
                  <a:gd name="connsiteY1" fmla="*/ 275599 h 275599"/>
                  <a:gd name="connsiteX2" fmla="*/ 1279428 w 1291353"/>
                  <a:gd name="connsiteY2" fmla="*/ 238067 h 275599"/>
                  <a:gd name="connsiteX3" fmla="*/ 628128 w 1291353"/>
                  <a:gd name="connsiteY3" fmla="*/ 9356 h 275599"/>
                  <a:gd name="connsiteX4" fmla="*/ 16493 w 1291353"/>
                  <a:gd name="connsiteY4" fmla="*/ 71438 h 275599"/>
                  <a:gd name="connsiteX5" fmla="*/ 0 w 1291353"/>
                  <a:gd name="connsiteY5" fmla="*/ 102630 h 275599"/>
                  <a:gd name="connsiteX6" fmla="*/ 611537 w 1291353"/>
                  <a:gd name="connsiteY6" fmla="*/ 117151 h 2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353" h="275599">
                    <a:moveTo>
                      <a:pt x="611537" y="117151"/>
                    </a:moveTo>
                    <a:cubicBezTo>
                      <a:pt x="983793" y="161285"/>
                      <a:pt x="1178433" y="200788"/>
                      <a:pt x="1291354" y="275599"/>
                    </a:cubicBezTo>
                    <a:cubicBezTo>
                      <a:pt x="1287294" y="263173"/>
                      <a:pt x="1283234" y="250747"/>
                      <a:pt x="1279428" y="238067"/>
                    </a:cubicBezTo>
                    <a:cubicBezTo>
                      <a:pt x="1161433" y="165277"/>
                      <a:pt x="978816" y="50946"/>
                      <a:pt x="628128" y="9356"/>
                    </a:cubicBezTo>
                    <a:cubicBezTo>
                      <a:pt x="340882" y="-24634"/>
                      <a:pt x="124846" y="42782"/>
                      <a:pt x="16493" y="71438"/>
                    </a:cubicBezTo>
                    <a:cubicBezTo>
                      <a:pt x="10657" y="82089"/>
                      <a:pt x="5328" y="92740"/>
                      <a:pt x="0" y="102630"/>
                    </a:cubicBezTo>
                    <a:cubicBezTo>
                      <a:pt x="98196" y="74481"/>
                      <a:pt x="308560" y="81140"/>
                      <a:pt x="611537" y="117151"/>
                    </a:cubicBezTo>
                    <a:close/>
                  </a:path>
                </a:pathLst>
              </a:custGeom>
              <a:solidFill>
                <a:srgbClr val="CAE4DF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5" name="Picture 3">
              <a:extLst>
                <a:ext uri="{FF2B5EF4-FFF2-40B4-BE49-F238E27FC236}">
                  <a16:creationId xmlns:a16="http://schemas.microsoft.com/office/drawing/2014/main" id="{AF2D253D-85F9-4FEA-8688-21E941E3403D}"/>
                </a:ext>
              </a:extLst>
            </p:cNvPr>
            <p:cNvGrpSpPr/>
            <p:nvPr/>
          </p:nvGrpSpPr>
          <p:grpSpPr>
            <a:xfrm>
              <a:off x="1223461" y="3821613"/>
              <a:ext cx="1959367" cy="2024714"/>
              <a:chOff x="1223461" y="3821613"/>
              <a:chExt cx="1959367" cy="2024714"/>
            </a:xfrm>
            <a:solidFill>
              <a:srgbClr val="14364D"/>
            </a:solidFill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20A6A98-D72E-46A2-8C87-A90C6A0C24AD}"/>
                  </a:ext>
                </a:extLst>
              </p:cNvPr>
              <p:cNvSpPr/>
              <p:nvPr/>
            </p:nvSpPr>
            <p:spPr>
              <a:xfrm>
                <a:off x="1223461" y="4673045"/>
                <a:ext cx="1959367" cy="392411"/>
              </a:xfrm>
              <a:custGeom>
                <a:avLst/>
                <a:gdLst>
                  <a:gd name="connsiteX0" fmla="*/ 1945879 w 1959367"/>
                  <a:gd name="connsiteY0" fmla="*/ 0 h 392411"/>
                  <a:gd name="connsiteX1" fmla="*/ 965859 w 1959367"/>
                  <a:gd name="connsiteY1" fmla="*/ 367870 h 392411"/>
                  <a:gd name="connsiteX2" fmla="*/ 960064 w 1959367"/>
                  <a:gd name="connsiteY2" fmla="*/ 367870 h 392411"/>
                  <a:gd name="connsiteX3" fmla="*/ 10649 w 1959367"/>
                  <a:gd name="connsiteY3" fmla="*/ 53713 h 392411"/>
                  <a:gd name="connsiteX4" fmla="*/ 0 w 1959367"/>
                  <a:gd name="connsiteY4" fmla="*/ 78713 h 392411"/>
                  <a:gd name="connsiteX5" fmla="*/ 960138 w 1959367"/>
                  <a:gd name="connsiteY5" fmla="*/ 392411 h 392411"/>
                  <a:gd name="connsiteX6" fmla="*/ 965958 w 1959367"/>
                  <a:gd name="connsiteY6" fmla="*/ 392411 h 392411"/>
                  <a:gd name="connsiteX7" fmla="*/ 1959368 w 1959367"/>
                  <a:gd name="connsiteY7" fmla="*/ 21695 h 392411"/>
                  <a:gd name="connsiteX8" fmla="*/ 1945879 w 1959367"/>
                  <a:gd name="connsiteY8" fmla="*/ 0 h 39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9367" h="392411">
                    <a:moveTo>
                      <a:pt x="1945879" y="0"/>
                    </a:moveTo>
                    <a:cubicBezTo>
                      <a:pt x="1841683" y="117210"/>
                      <a:pt x="1550746" y="367870"/>
                      <a:pt x="965859" y="367870"/>
                    </a:cubicBezTo>
                    <a:cubicBezTo>
                      <a:pt x="963903" y="367870"/>
                      <a:pt x="962021" y="367870"/>
                      <a:pt x="960064" y="367870"/>
                    </a:cubicBezTo>
                    <a:cubicBezTo>
                      <a:pt x="545828" y="367870"/>
                      <a:pt x="130388" y="167733"/>
                      <a:pt x="10649" y="53713"/>
                    </a:cubicBezTo>
                    <a:cubicBezTo>
                      <a:pt x="6458" y="62041"/>
                      <a:pt x="3004" y="70140"/>
                      <a:pt x="0" y="78713"/>
                    </a:cubicBezTo>
                    <a:cubicBezTo>
                      <a:pt x="131861" y="196545"/>
                      <a:pt x="547227" y="392411"/>
                      <a:pt x="960138" y="392411"/>
                    </a:cubicBezTo>
                    <a:cubicBezTo>
                      <a:pt x="962070" y="392411"/>
                      <a:pt x="964051" y="392411"/>
                      <a:pt x="965958" y="392411"/>
                    </a:cubicBezTo>
                    <a:cubicBezTo>
                      <a:pt x="1549436" y="392411"/>
                      <a:pt x="1846864" y="145556"/>
                      <a:pt x="1959368" y="21695"/>
                    </a:cubicBezTo>
                    <a:cubicBezTo>
                      <a:pt x="1955373" y="14152"/>
                      <a:pt x="1950847" y="7191"/>
                      <a:pt x="1945879" y="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72893AC-3592-4915-A4F5-E81C51FE6DE2}"/>
                  </a:ext>
                </a:extLst>
              </p:cNvPr>
              <p:cNvSpPr/>
              <p:nvPr/>
            </p:nvSpPr>
            <p:spPr>
              <a:xfrm>
                <a:off x="1614633" y="5097655"/>
                <a:ext cx="1173030" cy="147969"/>
              </a:xfrm>
              <a:custGeom>
                <a:avLst/>
                <a:gdLst>
                  <a:gd name="connsiteX0" fmla="*/ 590281 w 1173030"/>
                  <a:gd name="connsiteY0" fmla="*/ 136476 h 147969"/>
                  <a:gd name="connsiteX1" fmla="*/ 787311 w 1173030"/>
                  <a:gd name="connsiteY1" fmla="*/ 147969 h 147969"/>
                  <a:gd name="connsiteX2" fmla="*/ 1173031 w 1173030"/>
                  <a:gd name="connsiteY2" fmla="*/ 94264 h 147969"/>
                  <a:gd name="connsiteX3" fmla="*/ 1167891 w 1173030"/>
                  <a:gd name="connsiteY3" fmla="*/ 69510 h 147969"/>
                  <a:gd name="connsiteX4" fmla="*/ 593162 w 1173030"/>
                  <a:gd name="connsiteY4" fmla="*/ 111271 h 147969"/>
                  <a:gd name="connsiteX5" fmla="*/ 2144 w 1173030"/>
                  <a:gd name="connsiteY5" fmla="*/ 0 h 147969"/>
                  <a:gd name="connsiteX6" fmla="*/ 5852 w 1173030"/>
                  <a:gd name="connsiteY6" fmla="*/ 1587 h 147969"/>
                  <a:gd name="connsiteX7" fmla="*/ 0 w 1173030"/>
                  <a:gd name="connsiteY7" fmla="*/ 25711 h 147969"/>
                  <a:gd name="connsiteX8" fmla="*/ 590281 w 1173030"/>
                  <a:gd name="connsiteY8" fmla="*/ 136476 h 14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030" h="147969">
                    <a:moveTo>
                      <a:pt x="590281" y="136476"/>
                    </a:moveTo>
                    <a:cubicBezTo>
                      <a:pt x="659911" y="144378"/>
                      <a:pt x="725457" y="147969"/>
                      <a:pt x="787311" y="147969"/>
                    </a:cubicBezTo>
                    <a:cubicBezTo>
                      <a:pt x="937809" y="147969"/>
                      <a:pt x="1065553" y="126569"/>
                      <a:pt x="1173031" y="94264"/>
                    </a:cubicBezTo>
                    <a:cubicBezTo>
                      <a:pt x="1171320" y="86051"/>
                      <a:pt x="1169610" y="77895"/>
                      <a:pt x="1167891" y="69510"/>
                    </a:cubicBezTo>
                    <a:cubicBezTo>
                      <a:pt x="1019005" y="114527"/>
                      <a:pt x="829529" y="138128"/>
                      <a:pt x="593162" y="111271"/>
                    </a:cubicBezTo>
                    <a:cubicBezTo>
                      <a:pt x="389395" y="88145"/>
                      <a:pt x="180251" y="46645"/>
                      <a:pt x="2144" y="0"/>
                    </a:cubicBezTo>
                    <a:cubicBezTo>
                      <a:pt x="4543" y="1031"/>
                      <a:pt x="5852" y="1587"/>
                      <a:pt x="5852" y="1587"/>
                    </a:cubicBezTo>
                    <a:cubicBezTo>
                      <a:pt x="3822" y="9342"/>
                      <a:pt x="1940" y="17637"/>
                      <a:pt x="0" y="25711"/>
                    </a:cubicBezTo>
                    <a:cubicBezTo>
                      <a:pt x="183329" y="73248"/>
                      <a:pt x="394666" y="114274"/>
                      <a:pt x="590281" y="13647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3F0ADD5E-CCDA-44CA-99CF-B67FB998BD73}"/>
                  </a:ext>
                </a:extLst>
              </p:cNvPr>
              <p:cNvSpPr/>
              <p:nvPr/>
            </p:nvSpPr>
            <p:spPr>
              <a:xfrm>
                <a:off x="1585420" y="5245338"/>
                <a:ext cx="1249209" cy="192422"/>
              </a:xfrm>
              <a:custGeom>
                <a:avLst/>
                <a:gdLst>
                  <a:gd name="connsiteX0" fmla="*/ 0 w 1249209"/>
                  <a:gd name="connsiteY0" fmla="*/ 24975 h 192422"/>
                  <a:gd name="connsiteX1" fmla="*/ 118307 w 1249209"/>
                  <a:gd name="connsiteY1" fmla="*/ 48257 h 192422"/>
                  <a:gd name="connsiteX2" fmla="*/ 635159 w 1249209"/>
                  <a:gd name="connsiteY2" fmla="*/ 153736 h 192422"/>
                  <a:gd name="connsiteX3" fmla="*/ 970443 w 1249209"/>
                  <a:gd name="connsiteY3" fmla="*/ 192422 h 192422"/>
                  <a:gd name="connsiteX4" fmla="*/ 1249209 w 1249209"/>
                  <a:gd name="connsiteY4" fmla="*/ 159455 h 192422"/>
                  <a:gd name="connsiteX5" fmla="*/ 1243472 w 1249209"/>
                  <a:gd name="connsiteY5" fmla="*/ 134815 h 192422"/>
                  <a:gd name="connsiteX6" fmla="*/ 640610 w 1249209"/>
                  <a:gd name="connsiteY6" fmla="*/ 128974 h 192422"/>
                  <a:gd name="connsiteX7" fmla="*/ 123193 w 1249209"/>
                  <a:gd name="connsiteY7" fmla="*/ 23364 h 192422"/>
                  <a:gd name="connsiteX8" fmla="*/ 4240 w 1249209"/>
                  <a:gd name="connsiteY8" fmla="*/ 0 h 192422"/>
                  <a:gd name="connsiteX9" fmla="*/ 0 w 1249209"/>
                  <a:gd name="connsiteY9" fmla="*/ 24975 h 19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209" h="192422">
                    <a:moveTo>
                      <a:pt x="0" y="24975"/>
                    </a:moveTo>
                    <a:cubicBezTo>
                      <a:pt x="37545" y="32419"/>
                      <a:pt x="76767" y="40125"/>
                      <a:pt x="118307" y="48257"/>
                    </a:cubicBezTo>
                    <a:cubicBezTo>
                      <a:pt x="279085" y="79735"/>
                      <a:pt x="461317" y="115427"/>
                      <a:pt x="635159" y="153736"/>
                    </a:cubicBezTo>
                    <a:cubicBezTo>
                      <a:pt x="758811" y="181002"/>
                      <a:pt x="870324" y="192422"/>
                      <a:pt x="970443" y="192422"/>
                    </a:cubicBezTo>
                    <a:cubicBezTo>
                      <a:pt x="1075858" y="192422"/>
                      <a:pt x="1168382" y="179628"/>
                      <a:pt x="1249209" y="159455"/>
                    </a:cubicBezTo>
                    <a:cubicBezTo>
                      <a:pt x="1247302" y="151299"/>
                      <a:pt x="1245411" y="143216"/>
                      <a:pt x="1243472" y="134815"/>
                    </a:cubicBezTo>
                    <a:cubicBezTo>
                      <a:pt x="1089331" y="173296"/>
                      <a:pt x="890500" y="184070"/>
                      <a:pt x="640610" y="128974"/>
                    </a:cubicBezTo>
                    <a:cubicBezTo>
                      <a:pt x="466474" y="90583"/>
                      <a:pt x="284095" y="54875"/>
                      <a:pt x="123193" y="23364"/>
                    </a:cubicBezTo>
                    <a:cubicBezTo>
                      <a:pt x="83045" y="15502"/>
                      <a:pt x="43225" y="7706"/>
                      <a:pt x="4240" y="0"/>
                    </a:cubicBezTo>
                    <a:cubicBezTo>
                      <a:pt x="2791" y="8238"/>
                      <a:pt x="1400" y="16615"/>
                      <a:pt x="0" y="2497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1FCF789F-55C8-48E7-AFE9-9651C698FF9F}"/>
                  </a:ext>
                </a:extLst>
              </p:cNvPr>
              <p:cNvSpPr/>
              <p:nvPr/>
            </p:nvSpPr>
            <p:spPr>
              <a:xfrm>
                <a:off x="1761971" y="5421955"/>
                <a:ext cx="1124788" cy="216791"/>
              </a:xfrm>
              <a:custGeom>
                <a:avLst/>
                <a:gdLst>
                  <a:gd name="connsiteX0" fmla="*/ 1118535 w 1124788"/>
                  <a:gd name="connsiteY0" fmla="*/ 171316 h 216791"/>
                  <a:gd name="connsiteX1" fmla="*/ 482164 w 1124788"/>
                  <a:gd name="connsiteY1" fmla="*/ 117824 h 216791"/>
                  <a:gd name="connsiteX2" fmla="*/ 0 w 1124788"/>
                  <a:gd name="connsiteY2" fmla="*/ 0 h 216791"/>
                  <a:gd name="connsiteX3" fmla="*/ 14021 w 1124788"/>
                  <a:gd name="connsiteY3" fmla="*/ 28411 h 216791"/>
                  <a:gd name="connsiteX4" fmla="*/ 474430 w 1124788"/>
                  <a:gd name="connsiteY4" fmla="*/ 141997 h 216791"/>
                  <a:gd name="connsiteX5" fmla="*/ 916168 w 1124788"/>
                  <a:gd name="connsiteY5" fmla="*/ 216792 h 216791"/>
                  <a:gd name="connsiteX6" fmla="*/ 1124788 w 1124788"/>
                  <a:gd name="connsiteY6" fmla="*/ 195981 h 216791"/>
                  <a:gd name="connsiteX7" fmla="*/ 1118535 w 1124788"/>
                  <a:gd name="connsiteY7" fmla="*/ 171316 h 21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788" h="216791">
                    <a:moveTo>
                      <a:pt x="1118535" y="171316"/>
                    </a:moveTo>
                    <a:cubicBezTo>
                      <a:pt x="958747" y="204218"/>
                      <a:pt x="748759" y="202983"/>
                      <a:pt x="482164" y="117824"/>
                    </a:cubicBezTo>
                    <a:cubicBezTo>
                      <a:pt x="320690" y="66270"/>
                      <a:pt x="155360" y="28509"/>
                      <a:pt x="0" y="0"/>
                    </a:cubicBezTo>
                    <a:cubicBezTo>
                      <a:pt x="5181" y="9121"/>
                      <a:pt x="9781" y="18660"/>
                      <a:pt x="14021" y="28411"/>
                    </a:cubicBezTo>
                    <a:cubicBezTo>
                      <a:pt x="163046" y="56339"/>
                      <a:pt x="320575" y="92865"/>
                      <a:pt x="474430" y="141997"/>
                    </a:cubicBezTo>
                    <a:cubicBezTo>
                      <a:pt x="643140" y="195866"/>
                      <a:pt x="789914" y="216792"/>
                      <a:pt x="916168" y="216792"/>
                    </a:cubicBezTo>
                    <a:cubicBezTo>
                      <a:pt x="993328" y="216792"/>
                      <a:pt x="1062656" y="208865"/>
                      <a:pt x="1124788" y="195981"/>
                    </a:cubicBezTo>
                    <a:cubicBezTo>
                      <a:pt x="1122709" y="187800"/>
                      <a:pt x="1120704" y="179922"/>
                      <a:pt x="1118535" y="17131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F2B6875-195B-4265-9699-E8760DFB6C2E}"/>
                  </a:ext>
                </a:extLst>
              </p:cNvPr>
              <p:cNvSpPr/>
              <p:nvPr/>
            </p:nvSpPr>
            <p:spPr>
              <a:xfrm>
                <a:off x="1820503" y="5574064"/>
                <a:ext cx="1116210" cy="272263"/>
              </a:xfrm>
              <a:custGeom>
                <a:avLst/>
                <a:gdLst>
                  <a:gd name="connsiteX0" fmla="*/ 1112224 w 1116210"/>
                  <a:gd name="connsiteY0" fmla="*/ 234879 h 272263"/>
                  <a:gd name="connsiteX1" fmla="*/ 441575 w 1116210"/>
                  <a:gd name="connsiteY1" fmla="*/ 131256 h 272263"/>
                  <a:gd name="connsiteX2" fmla="*/ 0 w 1116210"/>
                  <a:gd name="connsiteY2" fmla="*/ 0 h 272263"/>
                  <a:gd name="connsiteX3" fmla="*/ 8750 w 1116210"/>
                  <a:gd name="connsiteY3" fmla="*/ 27625 h 272263"/>
                  <a:gd name="connsiteX4" fmla="*/ 431925 w 1116210"/>
                  <a:gd name="connsiteY4" fmla="*/ 154694 h 272263"/>
                  <a:gd name="connsiteX5" fmla="*/ 963813 w 1116210"/>
                  <a:gd name="connsiteY5" fmla="*/ 272264 h 272263"/>
                  <a:gd name="connsiteX6" fmla="*/ 1116210 w 1116210"/>
                  <a:gd name="connsiteY6" fmla="*/ 259674 h 272263"/>
                  <a:gd name="connsiteX7" fmla="*/ 1112224 w 1116210"/>
                  <a:gd name="connsiteY7" fmla="*/ 234879 h 27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210" h="272263">
                    <a:moveTo>
                      <a:pt x="1112224" y="234879"/>
                    </a:moveTo>
                    <a:cubicBezTo>
                      <a:pt x="947361" y="261981"/>
                      <a:pt x="725915" y="248459"/>
                      <a:pt x="441575" y="131256"/>
                    </a:cubicBezTo>
                    <a:cubicBezTo>
                      <a:pt x="296020" y="71252"/>
                      <a:pt x="145203" y="29286"/>
                      <a:pt x="0" y="0"/>
                    </a:cubicBezTo>
                    <a:cubicBezTo>
                      <a:pt x="3012" y="9170"/>
                      <a:pt x="5901" y="18390"/>
                      <a:pt x="8750" y="27625"/>
                    </a:cubicBezTo>
                    <a:cubicBezTo>
                      <a:pt x="148223" y="56486"/>
                      <a:pt x="292525" y="97234"/>
                      <a:pt x="431925" y="154694"/>
                    </a:cubicBezTo>
                    <a:cubicBezTo>
                      <a:pt x="641519" y="241104"/>
                      <a:pt x="818103" y="272264"/>
                      <a:pt x="963813" y="272264"/>
                    </a:cubicBezTo>
                    <a:cubicBezTo>
                      <a:pt x="1019218" y="272264"/>
                      <a:pt x="1069621" y="267364"/>
                      <a:pt x="1116210" y="259674"/>
                    </a:cubicBezTo>
                    <a:cubicBezTo>
                      <a:pt x="1115220" y="252148"/>
                      <a:pt x="1113927" y="243951"/>
                      <a:pt x="1112224" y="234879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20ABAAA9-FF7E-4752-A7C1-6E5552903196}"/>
                  </a:ext>
                </a:extLst>
              </p:cNvPr>
              <p:cNvSpPr/>
              <p:nvPr/>
            </p:nvSpPr>
            <p:spPr>
              <a:xfrm>
                <a:off x="2206493" y="4184840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F409AF39-418B-490B-993C-581C8A2D7797}"/>
                  </a:ext>
                </a:extLst>
              </p:cNvPr>
              <p:cNvSpPr/>
              <p:nvPr/>
            </p:nvSpPr>
            <p:spPr>
              <a:xfrm>
                <a:off x="1842938" y="4157803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CB3A8E8A-083E-4624-9761-18E7A6141F01}"/>
                  </a:ext>
                </a:extLst>
              </p:cNvPr>
              <p:cNvSpPr/>
              <p:nvPr/>
            </p:nvSpPr>
            <p:spPr>
              <a:xfrm>
                <a:off x="1843219" y="4035354"/>
                <a:ext cx="91746" cy="33879"/>
              </a:xfrm>
              <a:custGeom>
                <a:avLst/>
                <a:gdLst>
                  <a:gd name="connsiteX0" fmla="*/ 87144 w 91746"/>
                  <a:gd name="connsiteY0" fmla="*/ 16340 h 33879"/>
                  <a:gd name="connsiteX1" fmla="*/ 1233 w 91746"/>
                  <a:gd name="connsiteY1" fmla="*/ 17739 h 33879"/>
                  <a:gd name="connsiteX2" fmla="*/ 9713 w 91746"/>
                  <a:gd name="connsiteY2" fmla="*/ 28766 h 33879"/>
                  <a:gd name="connsiteX3" fmla="*/ 40219 w 91746"/>
                  <a:gd name="connsiteY3" fmla="*/ 22238 h 33879"/>
                  <a:gd name="connsiteX4" fmla="*/ 77542 w 91746"/>
                  <a:gd name="connsiteY4" fmla="*/ 32775 h 33879"/>
                  <a:gd name="connsiteX5" fmla="*/ 87144 w 91746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6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6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63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7CACE75-FC49-4ED3-905D-9D035DBA232D}"/>
                  </a:ext>
                </a:extLst>
              </p:cNvPr>
              <p:cNvSpPr/>
              <p:nvPr/>
            </p:nvSpPr>
            <p:spPr>
              <a:xfrm>
                <a:off x="2196698" y="4053629"/>
                <a:ext cx="91742" cy="33879"/>
              </a:xfrm>
              <a:custGeom>
                <a:avLst/>
                <a:gdLst>
                  <a:gd name="connsiteX0" fmla="*/ 87144 w 91742"/>
                  <a:gd name="connsiteY0" fmla="*/ 16340 h 33879"/>
                  <a:gd name="connsiteX1" fmla="*/ 1233 w 91742"/>
                  <a:gd name="connsiteY1" fmla="*/ 17739 h 33879"/>
                  <a:gd name="connsiteX2" fmla="*/ 9713 w 91742"/>
                  <a:gd name="connsiteY2" fmla="*/ 28766 h 33879"/>
                  <a:gd name="connsiteX3" fmla="*/ 40219 w 91742"/>
                  <a:gd name="connsiteY3" fmla="*/ 22238 h 33879"/>
                  <a:gd name="connsiteX4" fmla="*/ 77542 w 91742"/>
                  <a:gd name="connsiteY4" fmla="*/ 32775 h 33879"/>
                  <a:gd name="connsiteX5" fmla="*/ 87144 w 91742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2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5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55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9D4B8BA-D51B-4EED-8F34-1B42143AC03B}"/>
                  </a:ext>
                </a:extLst>
              </p:cNvPr>
              <p:cNvSpPr/>
              <p:nvPr/>
            </p:nvSpPr>
            <p:spPr>
              <a:xfrm>
                <a:off x="2650359" y="4484566"/>
                <a:ext cx="111398" cy="86165"/>
              </a:xfrm>
              <a:custGeom>
                <a:avLst/>
                <a:gdLst>
                  <a:gd name="connsiteX0" fmla="*/ 34164 w 111398"/>
                  <a:gd name="connsiteY0" fmla="*/ 32640 h 86165"/>
                  <a:gd name="connsiteX1" fmla="*/ 0 w 111398"/>
                  <a:gd name="connsiteY1" fmla="*/ 86165 h 86165"/>
                  <a:gd name="connsiteX2" fmla="*/ 111398 w 111398"/>
                  <a:gd name="connsiteY2" fmla="*/ 0 h 86165"/>
                  <a:gd name="connsiteX3" fmla="*/ 73346 w 111398"/>
                  <a:gd name="connsiteY3" fmla="*/ 5612 h 86165"/>
                  <a:gd name="connsiteX4" fmla="*/ 49511 w 111398"/>
                  <a:gd name="connsiteY4" fmla="*/ 3354 h 86165"/>
                  <a:gd name="connsiteX5" fmla="*/ 34164 w 111398"/>
                  <a:gd name="connsiteY5" fmla="*/ 32640 h 8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98" h="86165">
                    <a:moveTo>
                      <a:pt x="34164" y="32640"/>
                    </a:moveTo>
                    <a:cubicBezTo>
                      <a:pt x="23679" y="51243"/>
                      <a:pt x="12278" y="69093"/>
                      <a:pt x="0" y="86165"/>
                    </a:cubicBezTo>
                    <a:cubicBezTo>
                      <a:pt x="40557" y="75154"/>
                      <a:pt x="85427" y="43169"/>
                      <a:pt x="111398" y="0"/>
                    </a:cubicBezTo>
                    <a:cubicBezTo>
                      <a:pt x="99342" y="3616"/>
                      <a:pt x="86581" y="5612"/>
                      <a:pt x="73346" y="5612"/>
                    </a:cubicBezTo>
                    <a:cubicBezTo>
                      <a:pt x="65194" y="5612"/>
                      <a:pt x="57254" y="4769"/>
                      <a:pt x="49511" y="3354"/>
                    </a:cubicBezTo>
                    <a:cubicBezTo>
                      <a:pt x="44617" y="13285"/>
                      <a:pt x="39558" y="23094"/>
                      <a:pt x="34164" y="326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5AC33AAB-BA41-4F8D-A75F-034D78795BD3}"/>
                  </a:ext>
                </a:extLst>
              </p:cNvPr>
              <p:cNvSpPr/>
              <p:nvPr/>
            </p:nvSpPr>
            <p:spPr>
              <a:xfrm>
                <a:off x="1617223" y="3821613"/>
                <a:ext cx="1294953" cy="479390"/>
              </a:xfrm>
              <a:custGeom>
                <a:avLst/>
                <a:gdLst>
                  <a:gd name="connsiteX0" fmla="*/ 20655 w 1294953"/>
                  <a:gd name="connsiteY0" fmla="*/ 313882 h 479390"/>
                  <a:gd name="connsiteX1" fmla="*/ 40946 w 1294953"/>
                  <a:gd name="connsiteY1" fmla="*/ 317833 h 479390"/>
                  <a:gd name="connsiteX2" fmla="*/ 148333 w 1294953"/>
                  <a:gd name="connsiteY2" fmla="*/ 193367 h 479390"/>
                  <a:gd name="connsiteX3" fmla="*/ 158622 w 1294953"/>
                  <a:gd name="connsiteY3" fmla="*/ 167606 h 479390"/>
                  <a:gd name="connsiteX4" fmla="*/ 387156 w 1294953"/>
                  <a:gd name="connsiteY4" fmla="*/ 132234 h 479390"/>
                  <a:gd name="connsiteX5" fmla="*/ 395612 w 1294953"/>
                  <a:gd name="connsiteY5" fmla="*/ 259040 h 479390"/>
                  <a:gd name="connsiteX6" fmla="*/ 611304 w 1294953"/>
                  <a:gd name="connsiteY6" fmla="*/ 123783 h 479390"/>
                  <a:gd name="connsiteX7" fmla="*/ 618818 w 1294953"/>
                  <a:gd name="connsiteY7" fmla="*/ 182045 h 479390"/>
                  <a:gd name="connsiteX8" fmla="*/ 742412 w 1294953"/>
                  <a:gd name="connsiteY8" fmla="*/ 166052 h 479390"/>
                  <a:gd name="connsiteX9" fmla="*/ 794068 w 1294953"/>
                  <a:gd name="connsiteY9" fmla="*/ 120830 h 479390"/>
                  <a:gd name="connsiteX10" fmla="*/ 1033169 w 1294953"/>
                  <a:gd name="connsiteY10" fmla="*/ 372103 h 479390"/>
                  <a:gd name="connsiteX11" fmla="*/ 1152932 w 1294953"/>
                  <a:gd name="connsiteY11" fmla="*/ 411116 h 479390"/>
                  <a:gd name="connsiteX12" fmla="*/ 1152777 w 1294953"/>
                  <a:gd name="connsiteY12" fmla="*/ 412596 h 479390"/>
                  <a:gd name="connsiteX13" fmla="*/ 1225738 w 1294953"/>
                  <a:gd name="connsiteY13" fmla="*/ 479390 h 479390"/>
                  <a:gd name="connsiteX14" fmla="*/ 1241658 w 1294953"/>
                  <a:gd name="connsiteY14" fmla="*/ 454914 h 479390"/>
                  <a:gd name="connsiteX15" fmla="*/ 1287527 w 1294953"/>
                  <a:gd name="connsiteY15" fmla="*/ 291377 h 479390"/>
                  <a:gd name="connsiteX16" fmla="*/ 1287495 w 1294953"/>
                  <a:gd name="connsiteY16" fmla="*/ 291361 h 479390"/>
                  <a:gd name="connsiteX17" fmla="*/ 1286758 w 1294953"/>
                  <a:gd name="connsiteY17" fmla="*/ 291508 h 479390"/>
                  <a:gd name="connsiteX18" fmla="*/ 1286611 w 1294953"/>
                  <a:gd name="connsiteY18" fmla="*/ 290838 h 479390"/>
                  <a:gd name="connsiteX19" fmla="*/ 621993 w 1294953"/>
                  <a:gd name="connsiteY19" fmla="*/ 3088 h 479390"/>
                  <a:gd name="connsiteX20" fmla="*/ 49409 w 1294953"/>
                  <a:gd name="connsiteY20" fmla="*/ 85016 h 479390"/>
                  <a:gd name="connsiteX21" fmla="*/ 8205 w 1294953"/>
                  <a:gd name="connsiteY21" fmla="*/ 298822 h 479390"/>
                  <a:gd name="connsiteX22" fmla="*/ 20655 w 1294953"/>
                  <a:gd name="connsiteY22" fmla="*/ 313882 h 47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4953" h="479390">
                    <a:moveTo>
                      <a:pt x="20655" y="313882"/>
                    </a:moveTo>
                    <a:cubicBezTo>
                      <a:pt x="26900" y="318038"/>
                      <a:pt x="33759" y="319077"/>
                      <a:pt x="40946" y="317833"/>
                    </a:cubicBezTo>
                    <a:cubicBezTo>
                      <a:pt x="82804" y="310577"/>
                      <a:pt x="136219" y="223618"/>
                      <a:pt x="148333" y="193367"/>
                    </a:cubicBezTo>
                    <a:cubicBezTo>
                      <a:pt x="152148" y="185260"/>
                      <a:pt x="155552" y="176613"/>
                      <a:pt x="158622" y="167606"/>
                    </a:cubicBezTo>
                    <a:cubicBezTo>
                      <a:pt x="221614" y="184785"/>
                      <a:pt x="344668" y="144374"/>
                      <a:pt x="387156" y="132234"/>
                    </a:cubicBezTo>
                    <a:cubicBezTo>
                      <a:pt x="332178" y="174502"/>
                      <a:pt x="298341" y="259040"/>
                      <a:pt x="395612" y="259040"/>
                    </a:cubicBezTo>
                    <a:cubicBezTo>
                      <a:pt x="480196" y="259040"/>
                      <a:pt x="611304" y="123783"/>
                      <a:pt x="611304" y="123783"/>
                    </a:cubicBezTo>
                    <a:cubicBezTo>
                      <a:pt x="611304" y="123783"/>
                      <a:pt x="600761" y="173423"/>
                      <a:pt x="618818" y="182045"/>
                    </a:cubicBezTo>
                    <a:cubicBezTo>
                      <a:pt x="649037" y="196475"/>
                      <a:pt x="710637" y="184573"/>
                      <a:pt x="742412" y="166052"/>
                    </a:cubicBezTo>
                    <a:cubicBezTo>
                      <a:pt x="762932" y="153519"/>
                      <a:pt x="779973" y="138148"/>
                      <a:pt x="794068" y="120830"/>
                    </a:cubicBezTo>
                    <a:cubicBezTo>
                      <a:pt x="847999" y="222996"/>
                      <a:pt x="959430" y="327445"/>
                      <a:pt x="1033169" y="372103"/>
                    </a:cubicBezTo>
                    <a:cubicBezTo>
                      <a:pt x="1072785" y="396252"/>
                      <a:pt x="1110550" y="409635"/>
                      <a:pt x="1152932" y="411116"/>
                    </a:cubicBezTo>
                    <a:cubicBezTo>
                      <a:pt x="1152883" y="411607"/>
                      <a:pt x="1152834" y="412097"/>
                      <a:pt x="1152777" y="412596"/>
                    </a:cubicBezTo>
                    <a:cubicBezTo>
                      <a:pt x="1184903" y="424614"/>
                      <a:pt x="1211038" y="448689"/>
                      <a:pt x="1225738" y="479390"/>
                    </a:cubicBezTo>
                    <a:cubicBezTo>
                      <a:pt x="1231059" y="471202"/>
                      <a:pt x="1236412" y="463046"/>
                      <a:pt x="1241658" y="454914"/>
                    </a:cubicBezTo>
                    <a:cubicBezTo>
                      <a:pt x="1278409" y="397978"/>
                      <a:pt x="1309766" y="342718"/>
                      <a:pt x="1287527" y="291377"/>
                    </a:cubicBezTo>
                    <a:cubicBezTo>
                      <a:pt x="1287519" y="291369"/>
                      <a:pt x="1287503" y="291369"/>
                      <a:pt x="1287495" y="291361"/>
                    </a:cubicBezTo>
                    <a:lnTo>
                      <a:pt x="1286758" y="291508"/>
                    </a:lnTo>
                    <a:cubicBezTo>
                      <a:pt x="1286717" y="291287"/>
                      <a:pt x="1286652" y="291058"/>
                      <a:pt x="1286611" y="290838"/>
                    </a:cubicBezTo>
                    <a:cubicBezTo>
                      <a:pt x="1159448" y="215479"/>
                      <a:pt x="946809" y="30403"/>
                      <a:pt x="621993" y="3088"/>
                    </a:cubicBezTo>
                    <a:cubicBezTo>
                      <a:pt x="381222" y="-17118"/>
                      <a:pt x="174845" y="67804"/>
                      <a:pt x="49409" y="85016"/>
                    </a:cubicBezTo>
                    <a:cubicBezTo>
                      <a:pt x="13959" y="155507"/>
                      <a:pt x="-14688" y="254598"/>
                      <a:pt x="8205" y="298822"/>
                    </a:cubicBezTo>
                    <a:cubicBezTo>
                      <a:pt x="11365" y="304933"/>
                      <a:pt x="15408" y="310094"/>
                      <a:pt x="20655" y="313882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6" name="Picture 3">
              <a:extLst>
                <a:ext uri="{FF2B5EF4-FFF2-40B4-BE49-F238E27FC236}">
                  <a16:creationId xmlns:a16="http://schemas.microsoft.com/office/drawing/2014/main" id="{75EBC8FD-5676-488A-B8D2-8C37A8F688E8}"/>
                </a:ext>
              </a:extLst>
            </p:cNvPr>
            <p:cNvGrpSpPr/>
            <p:nvPr/>
          </p:nvGrpSpPr>
          <p:grpSpPr>
            <a:xfrm>
              <a:off x="1236776" y="3486619"/>
              <a:ext cx="1807105" cy="4090258"/>
              <a:chOff x="1236776" y="3486619"/>
              <a:chExt cx="1807105" cy="4090258"/>
            </a:xfrm>
            <a:solidFill>
              <a:srgbClr val="F59676"/>
            </a:solidFill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4DC71B6-737A-4D26-A687-0BB571AE662B}"/>
                  </a:ext>
                </a:extLst>
              </p:cNvPr>
              <p:cNvSpPr/>
              <p:nvPr/>
            </p:nvSpPr>
            <p:spPr>
              <a:xfrm>
                <a:off x="2189379" y="7249106"/>
                <a:ext cx="443490" cy="327770"/>
              </a:xfrm>
              <a:custGeom>
                <a:avLst/>
                <a:gdLst>
                  <a:gd name="connsiteX0" fmla="*/ 350711 w 443490"/>
                  <a:gd name="connsiteY0" fmla="*/ 90681 h 327770"/>
                  <a:gd name="connsiteX1" fmla="*/ 228231 w 443490"/>
                  <a:gd name="connsiteY1" fmla="*/ 134897 h 327770"/>
                  <a:gd name="connsiteX2" fmla="*/ 39713 w 443490"/>
                  <a:gd name="connsiteY2" fmla="*/ 0 h 327770"/>
                  <a:gd name="connsiteX3" fmla="*/ 1341 w 443490"/>
                  <a:gd name="connsiteY3" fmla="*/ 66197 h 327770"/>
                  <a:gd name="connsiteX4" fmla="*/ 80466 w 443490"/>
                  <a:gd name="connsiteY4" fmla="*/ 162956 h 327770"/>
                  <a:gd name="connsiteX5" fmla="*/ 346079 w 443490"/>
                  <a:gd name="connsiteY5" fmla="*/ 319375 h 327770"/>
                  <a:gd name="connsiteX6" fmla="*/ 423002 w 443490"/>
                  <a:gd name="connsiteY6" fmla="*/ 304536 h 327770"/>
                  <a:gd name="connsiteX7" fmla="*/ 370642 w 443490"/>
                  <a:gd name="connsiteY7" fmla="*/ 101389 h 327770"/>
                  <a:gd name="connsiteX8" fmla="*/ 350711 w 443490"/>
                  <a:gd name="connsiteY8" fmla="*/ 90681 h 32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490" h="327770">
                    <a:moveTo>
                      <a:pt x="350711" y="90681"/>
                    </a:moveTo>
                    <a:cubicBezTo>
                      <a:pt x="310040" y="87932"/>
                      <a:pt x="228231" y="134897"/>
                      <a:pt x="228231" y="134897"/>
                    </a:cubicBezTo>
                    <a:lnTo>
                      <a:pt x="39713" y="0"/>
                    </a:lnTo>
                    <a:cubicBezTo>
                      <a:pt x="26747" y="270"/>
                      <a:pt x="10066" y="27634"/>
                      <a:pt x="1341" y="66197"/>
                    </a:cubicBezTo>
                    <a:cubicBezTo>
                      <a:pt x="-9660" y="108425"/>
                      <a:pt x="49723" y="140018"/>
                      <a:pt x="80466" y="162956"/>
                    </a:cubicBezTo>
                    <a:cubicBezTo>
                      <a:pt x="165787" y="226600"/>
                      <a:pt x="263991" y="285336"/>
                      <a:pt x="346079" y="319375"/>
                    </a:cubicBezTo>
                    <a:cubicBezTo>
                      <a:pt x="374006" y="331638"/>
                      <a:pt x="399061" y="333372"/>
                      <a:pt x="423002" y="304536"/>
                    </a:cubicBezTo>
                    <a:cubicBezTo>
                      <a:pt x="485969" y="228694"/>
                      <a:pt x="385039" y="127248"/>
                      <a:pt x="370642" y="101389"/>
                    </a:cubicBezTo>
                    <a:cubicBezTo>
                      <a:pt x="367090" y="94485"/>
                      <a:pt x="359961" y="91303"/>
                      <a:pt x="350711" y="90681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6019F608-BCB4-4507-8B40-FCB9DCC789AD}"/>
                  </a:ext>
                </a:extLst>
              </p:cNvPr>
              <p:cNvSpPr/>
              <p:nvPr/>
            </p:nvSpPr>
            <p:spPr>
              <a:xfrm>
                <a:off x="1497554" y="5310853"/>
                <a:ext cx="1468553" cy="1232460"/>
              </a:xfrm>
              <a:custGeom>
                <a:avLst/>
                <a:gdLst>
                  <a:gd name="connsiteX0" fmla="*/ 1361066 w 1468553"/>
                  <a:gd name="connsiteY0" fmla="*/ 675214 h 1232460"/>
                  <a:gd name="connsiteX1" fmla="*/ 759703 w 1468553"/>
                  <a:gd name="connsiteY1" fmla="*/ 491439 h 1232460"/>
                  <a:gd name="connsiteX2" fmla="*/ 675168 w 1468553"/>
                  <a:gd name="connsiteY2" fmla="*/ 445603 h 1232460"/>
                  <a:gd name="connsiteX3" fmla="*/ 675110 w 1468553"/>
                  <a:gd name="connsiteY3" fmla="*/ 446471 h 1232460"/>
                  <a:gd name="connsiteX4" fmla="*/ 674971 w 1468553"/>
                  <a:gd name="connsiteY4" fmla="*/ 445849 h 1232460"/>
                  <a:gd name="connsiteX5" fmla="*/ 674611 w 1468553"/>
                  <a:gd name="connsiteY5" fmla="*/ 445342 h 1232460"/>
                  <a:gd name="connsiteX6" fmla="*/ 80958 w 1468553"/>
                  <a:gd name="connsiteY6" fmla="*/ 1541 h 1232460"/>
                  <a:gd name="connsiteX7" fmla="*/ 46802 w 1468553"/>
                  <a:gd name="connsiteY7" fmla="*/ 9214 h 1232460"/>
                  <a:gd name="connsiteX8" fmla="*/ 0 w 1468553"/>
                  <a:gd name="connsiteY8" fmla="*/ 28413 h 1232460"/>
                  <a:gd name="connsiteX9" fmla="*/ 260350 w 1468553"/>
                  <a:gd name="connsiteY9" fmla="*/ 264830 h 1232460"/>
                  <a:gd name="connsiteX10" fmla="*/ 261848 w 1468553"/>
                  <a:gd name="connsiteY10" fmla="*/ 767523 h 1232460"/>
                  <a:gd name="connsiteX11" fmla="*/ 256298 w 1468553"/>
                  <a:gd name="connsiteY11" fmla="*/ 835577 h 1232460"/>
                  <a:gd name="connsiteX12" fmla="*/ 652168 w 1468553"/>
                  <a:gd name="connsiteY12" fmla="*/ 1031500 h 1232460"/>
                  <a:gd name="connsiteX13" fmla="*/ 659763 w 1468553"/>
                  <a:gd name="connsiteY13" fmla="*/ 1104078 h 1232460"/>
                  <a:gd name="connsiteX14" fmla="*/ 763714 w 1468553"/>
                  <a:gd name="connsiteY14" fmla="*/ 1180427 h 1232460"/>
                  <a:gd name="connsiteX15" fmla="*/ 1181470 w 1468553"/>
                  <a:gd name="connsiteY15" fmla="*/ 1230614 h 1232460"/>
                  <a:gd name="connsiteX16" fmla="*/ 1223819 w 1468553"/>
                  <a:gd name="connsiteY16" fmla="*/ 1232152 h 1232460"/>
                  <a:gd name="connsiteX17" fmla="*/ 1460089 w 1468553"/>
                  <a:gd name="connsiteY17" fmla="*/ 1149692 h 1232460"/>
                  <a:gd name="connsiteX18" fmla="*/ 1425572 w 1468553"/>
                  <a:gd name="connsiteY18" fmla="*/ 956452 h 1232460"/>
                  <a:gd name="connsiteX19" fmla="*/ 1361066 w 1468553"/>
                  <a:gd name="connsiteY19" fmla="*/ 675214 h 123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8553" h="1232460">
                    <a:moveTo>
                      <a:pt x="1361066" y="675214"/>
                    </a:moveTo>
                    <a:cubicBezTo>
                      <a:pt x="1267380" y="720657"/>
                      <a:pt x="1082464" y="700893"/>
                      <a:pt x="759703" y="491439"/>
                    </a:cubicBezTo>
                    <a:cubicBezTo>
                      <a:pt x="731718" y="473278"/>
                      <a:pt x="703472" y="458128"/>
                      <a:pt x="675168" y="445603"/>
                    </a:cubicBezTo>
                    <a:cubicBezTo>
                      <a:pt x="675151" y="445890"/>
                      <a:pt x="675127" y="446184"/>
                      <a:pt x="675110" y="446471"/>
                    </a:cubicBezTo>
                    <a:cubicBezTo>
                      <a:pt x="675029" y="446094"/>
                      <a:pt x="674971" y="445849"/>
                      <a:pt x="674971" y="445849"/>
                    </a:cubicBezTo>
                    <a:cubicBezTo>
                      <a:pt x="674971" y="445849"/>
                      <a:pt x="674832" y="445653"/>
                      <a:pt x="674611" y="445342"/>
                    </a:cubicBezTo>
                    <a:cubicBezTo>
                      <a:pt x="662530" y="428645"/>
                      <a:pt x="328204" y="-29848"/>
                      <a:pt x="80958" y="1541"/>
                    </a:cubicBezTo>
                    <a:cubicBezTo>
                      <a:pt x="69376" y="3013"/>
                      <a:pt x="57966" y="5492"/>
                      <a:pt x="46802" y="9214"/>
                    </a:cubicBezTo>
                    <a:cubicBezTo>
                      <a:pt x="29581" y="14948"/>
                      <a:pt x="14046" y="21378"/>
                      <a:pt x="0" y="28413"/>
                    </a:cubicBezTo>
                    <a:cubicBezTo>
                      <a:pt x="153085" y="18752"/>
                      <a:pt x="227241" y="123381"/>
                      <a:pt x="260350" y="264830"/>
                    </a:cubicBezTo>
                    <a:cubicBezTo>
                      <a:pt x="307487" y="466186"/>
                      <a:pt x="271514" y="640660"/>
                      <a:pt x="261848" y="767523"/>
                    </a:cubicBezTo>
                    <a:cubicBezTo>
                      <a:pt x="260121" y="790216"/>
                      <a:pt x="258156" y="812892"/>
                      <a:pt x="256298" y="835577"/>
                    </a:cubicBezTo>
                    <a:cubicBezTo>
                      <a:pt x="394462" y="953033"/>
                      <a:pt x="550829" y="1026756"/>
                      <a:pt x="652168" y="1031500"/>
                    </a:cubicBezTo>
                    <a:cubicBezTo>
                      <a:pt x="653420" y="1063953"/>
                      <a:pt x="655843" y="1089083"/>
                      <a:pt x="659763" y="1104078"/>
                    </a:cubicBezTo>
                    <a:cubicBezTo>
                      <a:pt x="668620" y="1137921"/>
                      <a:pt x="708939" y="1162503"/>
                      <a:pt x="763714" y="1180427"/>
                    </a:cubicBezTo>
                    <a:cubicBezTo>
                      <a:pt x="901435" y="1225501"/>
                      <a:pt x="1130616" y="1228479"/>
                      <a:pt x="1181470" y="1230614"/>
                    </a:cubicBezTo>
                    <a:cubicBezTo>
                      <a:pt x="1194157" y="1231146"/>
                      <a:pt x="1208497" y="1231784"/>
                      <a:pt x="1223819" y="1232152"/>
                    </a:cubicBezTo>
                    <a:cubicBezTo>
                      <a:pt x="1308616" y="1234205"/>
                      <a:pt x="1423935" y="1228045"/>
                      <a:pt x="1460089" y="1149692"/>
                    </a:cubicBezTo>
                    <a:cubicBezTo>
                      <a:pt x="1488171" y="1099006"/>
                      <a:pt x="1438464" y="1002026"/>
                      <a:pt x="1425572" y="956452"/>
                    </a:cubicBezTo>
                    <a:cubicBezTo>
                      <a:pt x="1394338" y="863873"/>
                      <a:pt x="1376274" y="768513"/>
                      <a:pt x="1361066" y="67521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53BA727-0A8E-401B-8995-E50EE3AE5EF1}"/>
                  </a:ext>
                </a:extLst>
              </p:cNvPr>
              <p:cNvSpPr/>
              <p:nvPr/>
            </p:nvSpPr>
            <p:spPr>
              <a:xfrm>
                <a:off x="1236776" y="6500862"/>
                <a:ext cx="494139" cy="241143"/>
              </a:xfrm>
              <a:custGeom>
                <a:avLst/>
                <a:gdLst>
                  <a:gd name="connsiteX0" fmla="*/ 489361 w 494139"/>
                  <a:gd name="connsiteY0" fmla="*/ 138984 h 241143"/>
                  <a:gd name="connsiteX1" fmla="*/ 258346 w 494139"/>
                  <a:gd name="connsiteY1" fmla="*/ 119220 h 241143"/>
                  <a:gd name="connsiteX2" fmla="*/ 171822 w 494139"/>
                  <a:gd name="connsiteY2" fmla="*/ 1314 h 241143"/>
                  <a:gd name="connsiteX3" fmla="*/ 171822 w 494139"/>
                  <a:gd name="connsiteY3" fmla="*/ 1314 h 241143"/>
                  <a:gd name="connsiteX4" fmla="*/ 10 w 494139"/>
                  <a:gd name="connsiteY4" fmla="*/ 121821 h 241143"/>
                  <a:gd name="connsiteX5" fmla="*/ 48866 w 494139"/>
                  <a:gd name="connsiteY5" fmla="*/ 183028 h 241143"/>
                  <a:gd name="connsiteX6" fmla="*/ 352491 w 494139"/>
                  <a:gd name="connsiteY6" fmla="*/ 236455 h 241143"/>
                  <a:gd name="connsiteX7" fmla="*/ 475536 w 494139"/>
                  <a:gd name="connsiteY7" fmla="*/ 214228 h 241143"/>
                  <a:gd name="connsiteX8" fmla="*/ 490065 w 494139"/>
                  <a:gd name="connsiteY8" fmla="*/ 139786 h 241143"/>
                  <a:gd name="connsiteX9" fmla="*/ 489361 w 494139"/>
                  <a:gd name="connsiteY9" fmla="*/ 138984 h 24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139" h="241143">
                    <a:moveTo>
                      <a:pt x="489361" y="138984"/>
                    </a:moveTo>
                    <a:lnTo>
                      <a:pt x="258346" y="119220"/>
                    </a:lnTo>
                    <a:cubicBezTo>
                      <a:pt x="258346" y="119220"/>
                      <a:pt x="210603" y="-14597"/>
                      <a:pt x="171822" y="1314"/>
                    </a:cubicBezTo>
                    <a:cubicBezTo>
                      <a:pt x="171822" y="1314"/>
                      <a:pt x="171822" y="1314"/>
                      <a:pt x="171822" y="1314"/>
                    </a:cubicBezTo>
                    <a:cubicBezTo>
                      <a:pt x="144067" y="11638"/>
                      <a:pt x="1401" y="23279"/>
                      <a:pt x="10" y="121821"/>
                    </a:cubicBezTo>
                    <a:cubicBezTo>
                      <a:pt x="-514" y="159288"/>
                      <a:pt x="19662" y="174226"/>
                      <a:pt x="48866" y="183028"/>
                    </a:cubicBezTo>
                    <a:cubicBezTo>
                      <a:pt x="133410" y="210416"/>
                      <a:pt x="246257" y="229485"/>
                      <a:pt x="352491" y="236455"/>
                    </a:cubicBezTo>
                    <a:cubicBezTo>
                      <a:pt x="390780" y="238966"/>
                      <a:pt x="456473" y="253479"/>
                      <a:pt x="475536" y="214228"/>
                    </a:cubicBezTo>
                    <a:cubicBezTo>
                      <a:pt x="493462" y="180173"/>
                      <a:pt x="498716" y="149349"/>
                      <a:pt x="490065" y="139786"/>
                    </a:cubicBezTo>
                    <a:cubicBezTo>
                      <a:pt x="489827" y="139524"/>
                      <a:pt x="489623" y="139213"/>
                      <a:pt x="489361" y="138984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5" name="Picture 3">
                <a:extLst>
                  <a:ext uri="{FF2B5EF4-FFF2-40B4-BE49-F238E27FC236}">
                    <a16:creationId xmlns:a16="http://schemas.microsoft.com/office/drawing/2014/main" id="{798A0863-D6E9-49AD-9C30-CC075B7A3899}"/>
                  </a:ext>
                </a:extLst>
              </p:cNvPr>
              <p:cNvGrpSpPr/>
              <p:nvPr/>
            </p:nvGrpSpPr>
            <p:grpSpPr>
              <a:xfrm>
                <a:off x="1459168" y="3486619"/>
                <a:ext cx="1584713" cy="789908"/>
                <a:chOff x="1459168" y="3486619"/>
                <a:chExt cx="1584713" cy="789908"/>
              </a:xfrm>
              <a:solidFill>
                <a:srgbClr val="F59676"/>
              </a:solidFill>
            </p:grpSpPr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B4EE0CB3-4485-4237-BD7B-A62E44EB7078}"/>
                    </a:ext>
                  </a:extLst>
                </p:cNvPr>
                <p:cNvSpPr/>
                <p:nvPr/>
              </p:nvSpPr>
              <p:spPr>
                <a:xfrm>
                  <a:off x="1630945" y="3486619"/>
                  <a:ext cx="1262919" cy="457411"/>
                </a:xfrm>
                <a:custGeom>
                  <a:avLst/>
                  <a:gdLst>
                    <a:gd name="connsiteX0" fmla="*/ 600880 w 1262919"/>
                    <a:gd name="connsiteY0" fmla="*/ 261120 h 457411"/>
                    <a:gd name="connsiteX1" fmla="*/ 1262919 w 1262919"/>
                    <a:gd name="connsiteY1" fmla="*/ 457412 h 457411"/>
                    <a:gd name="connsiteX2" fmla="*/ 1114729 w 1262919"/>
                    <a:gd name="connsiteY2" fmla="*/ 164745 h 457411"/>
                    <a:gd name="connsiteX3" fmla="*/ 638687 w 1262919"/>
                    <a:gd name="connsiteY3" fmla="*/ 11058 h 457411"/>
                    <a:gd name="connsiteX4" fmla="*/ 190302 w 1262919"/>
                    <a:gd name="connsiteY4" fmla="*/ 62800 h 457411"/>
                    <a:gd name="connsiteX5" fmla="*/ 31963 w 1262919"/>
                    <a:gd name="connsiteY5" fmla="*/ 233478 h 457411"/>
                    <a:gd name="connsiteX6" fmla="*/ 0 w 1262919"/>
                    <a:gd name="connsiteY6" fmla="*/ 290791 h 457411"/>
                    <a:gd name="connsiteX7" fmla="*/ 600880 w 1262919"/>
                    <a:gd name="connsiteY7" fmla="*/ 261120 h 45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2919" h="457411">
                      <a:moveTo>
                        <a:pt x="600880" y="261120"/>
                      </a:moveTo>
                      <a:cubicBezTo>
                        <a:pt x="951560" y="302710"/>
                        <a:pt x="1144924" y="384621"/>
                        <a:pt x="1262919" y="457412"/>
                      </a:cubicBezTo>
                      <a:cubicBezTo>
                        <a:pt x="1230948" y="350386"/>
                        <a:pt x="1205575" y="241086"/>
                        <a:pt x="1114729" y="164745"/>
                      </a:cubicBezTo>
                      <a:cubicBezTo>
                        <a:pt x="982270" y="53670"/>
                        <a:pt x="805146" y="27542"/>
                        <a:pt x="638687" y="11058"/>
                      </a:cubicBezTo>
                      <a:cubicBezTo>
                        <a:pt x="491512" y="-3397"/>
                        <a:pt x="322507" y="-17083"/>
                        <a:pt x="190302" y="62800"/>
                      </a:cubicBezTo>
                      <a:cubicBezTo>
                        <a:pt x="125346" y="102107"/>
                        <a:pt x="74083" y="165261"/>
                        <a:pt x="31963" y="233478"/>
                      </a:cubicBezTo>
                      <a:cubicBezTo>
                        <a:pt x="22329" y="249209"/>
                        <a:pt x="10902" y="269996"/>
                        <a:pt x="0" y="290791"/>
                      </a:cubicBezTo>
                      <a:cubicBezTo>
                        <a:pt x="108354" y="262134"/>
                        <a:pt x="313634" y="227130"/>
                        <a:pt x="600880" y="2611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B4B49508-D835-4E3F-BB70-223DAE688343}"/>
                    </a:ext>
                  </a:extLst>
                </p:cNvPr>
                <p:cNvSpPr/>
                <p:nvPr/>
              </p:nvSpPr>
              <p:spPr>
                <a:xfrm>
                  <a:off x="1459168" y="3759427"/>
                  <a:ext cx="1584713" cy="517100"/>
                </a:xfrm>
                <a:custGeom>
                  <a:avLst/>
                  <a:gdLst>
                    <a:gd name="connsiteX0" fmla="*/ 1446761 w 1584713"/>
                    <a:gd name="connsiteY0" fmla="*/ 222544 h 517100"/>
                    <a:gd name="connsiteX1" fmla="*/ 1446622 w 1584713"/>
                    <a:gd name="connsiteY1" fmla="*/ 222143 h 517100"/>
                    <a:gd name="connsiteX2" fmla="*/ 1446622 w 1584713"/>
                    <a:gd name="connsiteY2" fmla="*/ 222135 h 517100"/>
                    <a:gd name="connsiteX3" fmla="*/ 769612 w 1584713"/>
                    <a:gd name="connsiteY3" fmla="*/ 13671 h 517100"/>
                    <a:gd name="connsiteX4" fmla="*/ 155284 w 1584713"/>
                    <a:gd name="connsiteY4" fmla="*/ 49174 h 517100"/>
                    <a:gd name="connsiteX5" fmla="*/ 155276 w 1584713"/>
                    <a:gd name="connsiteY5" fmla="*/ 49183 h 517100"/>
                    <a:gd name="connsiteX6" fmla="*/ 154973 w 1584713"/>
                    <a:gd name="connsiteY6" fmla="*/ 49813 h 517100"/>
                    <a:gd name="connsiteX7" fmla="*/ 59118 w 1584713"/>
                    <a:gd name="connsiteY7" fmla="*/ 90920 h 517100"/>
                    <a:gd name="connsiteX8" fmla="*/ 166252 w 1584713"/>
                    <a:gd name="connsiteY8" fmla="*/ 361008 h 517100"/>
                    <a:gd name="connsiteX9" fmla="*/ 207456 w 1584713"/>
                    <a:gd name="connsiteY9" fmla="*/ 147202 h 517100"/>
                    <a:gd name="connsiteX10" fmla="*/ 756156 w 1584713"/>
                    <a:gd name="connsiteY10" fmla="*/ 139471 h 517100"/>
                    <a:gd name="connsiteX11" fmla="*/ 1444657 w 1584713"/>
                    <a:gd name="connsiteY11" fmla="*/ 353023 h 517100"/>
                    <a:gd name="connsiteX12" fmla="*/ 1444805 w 1584713"/>
                    <a:gd name="connsiteY12" fmla="*/ 353694 h 517100"/>
                    <a:gd name="connsiteX13" fmla="*/ 1445541 w 1584713"/>
                    <a:gd name="connsiteY13" fmla="*/ 353547 h 517100"/>
                    <a:gd name="connsiteX14" fmla="*/ 1445574 w 1584713"/>
                    <a:gd name="connsiteY14" fmla="*/ 353563 h 517100"/>
                    <a:gd name="connsiteX15" fmla="*/ 1399705 w 1584713"/>
                    <a:gd name="connsiteY15" fmla="*/ 517100 h 517100"/>
                    <a:gd name="connsiteX16" fmla="*/ 1555966 w 1584713"/>
                    <a:gd name="connsiteY16" fmla="*/ 453349 h 517100"/>
                    <a:gd name="connsiteX17" fmla="*/ 1446761 w 1584713"/>
                    <a:gd name="connsiteY17" fmla="*/ 222544 h 517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84713" h="517100">
                      <a:moveTo>
                        <a:pt x="1446761" y="222544"/>
                      </a:moveTo>
                      <a:cubicBezTo>
                        <a:pt x="1446720" y="222405"/>
                        <a:pt x="1446663" y="222282"/>
                        <a:pt x="1446622" y="222143"/>
                      </a:cubicBezTo>
                      <a:cubicBezTo>
                        <a:pt x="1446622" y="222143"/>
                        <a:pt x="1446622" y="222135"/>
                        <a:pt x="1446622" y="222135"/>
                      </a:cubicBezTo>
                      <a:cubicBezTo>
                        <a:pt x="1333701" y="147324"/>
                        <a:pt x="1141860" y="57805"/>
                        <a:pt x="769612" y="13671"/>
                      </a:cubicBezTo>
                      <a:cubicBezTo>
                        <a:pt x="466643" y="-22340"/>
                        <a:pt x="253480" y="21025"/>
                        <a:pt x="155284" y="49174"/>
                      </a:cubicBezTo>
                      <a:cubicBezTo>
                        <a:pt x="155284" y="49174"/>
                        <a:pt x="155284" y="49183"/>
                        <a:pt x="155276" y="49183"/>
                      </a:cubicBezTo>
                      <a:cubicBezTo>
                        <a:pt x="155170" y="49395"/>
                        <a:pt x="155071" y="49600"/>
                        <a:pt x="154973" y="49813"/>
                      </a:cubicBezTo>
                      <a:cubicBezTo>
                        <a:pt x="122037" y="61126"/>
                        <a:pt x="89935" y="74665"/>
                        <a:pt x="59118" y="90920"/>
                      </a:cubicBezTo>
                      <a:cubicBezTo>
                        <a:pt x="-49890" y="147570"/>
                        <a:pt x="-4701" y="299703"/>
                        <a:pt x="166252" y="361008"/>
                      </a:cubicBezTo>
                      <a:cubicBezTo>
                        <a:pt x="143359" y="316784"/>
                        <a:pt x="172006" y="217693"/>
                        <a:pt x="207456" y="147202"/>
                      </a:cubicBezTo>
                      <a:cubicBezTo>
                        <a:pt x="332891" y="129990"/>
                        <a:pt x="515385" y="119265"/>
                        <a:pt x="756156" y="139471"/>
                      </a:cubicBezTo>
                      <a:cubicBezTo>
                        <a:pt x="1080971" y="166778"/>
                        <a:pt x="1317494" y="277665"/>
                        <a:pt x="1444657" y="353023"/>
                      </a:cubicBezTo>
                      <a:cubicBezTo>
                        <a:pt x="1444698" y="353244"/>
                        <a:pt x="1444764" y="353473"/>
                        <a:pt x="1444805" y="353694"/>
                      </a:cubicBezTo>
                      <a:lnTo>
                        <a:pt x="1445541" y="353547"/>
                      </a:lnTo>
                      <a:cubicBezTo>
                        <a:pt x="1445549" y="353555"/>
                        <a:pt x="1445566" y="353555"/>
                        <a:pt x="1445574" y="353563"/>
                      </a:cubicBezTo>
                      <a:cubicBezTo>
                        <a:pt x="1467821" y="404904"/>
                        <a:pt x="1436464" y="460164"/>
                        <a:pt x="1399705" y="517100"/>
                      </a:cubicBezTo>
                      <a:cubicBezTo>
                        <a:pt x="1455944" y="505214"/>
                        <a:pt x="1518756" y="487626"/>
                        <a:pt x="1555966" y="453349"/>
                      </a:cubicBezTo>
                      <a:cubicBezTo>
                        <a:pt x="1631235" y="384044"/>
                        <a:pt x="1545972" y="292578"/>
                        <a:pt x="1446761" y="222544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Picture 3">
              <a:extLst>
                <a:ext uri="{FF2B5EF4-FFF2-40B4-BE49-F238E27FC236}">
                  <a16:creationId xmlns:a16="http://schemas.microsoft.com/office/drawing/2014/main" id="{950734AD-C493-4EF4-8D23-F351AC673753}"/>
                </a:ext>
              </a:extLst>
            </p:cNvPr>
            <p:cNvGrpSpPr/>
            <p:nvPr/>
          </p:nvGrpSpPr>
          <p:grpSpPr>
            <a:xfrm>
              <a:off x="1626875" y="4184464"/>
              <a:ext cx="923732" cy="290236"/>
              <a:chOff x="1626875" y="4184464"/>
              <a:chExt cx="923732" cy="290236"/>
            </a:xfrm>
            <a:solidFill>
              <a:srgbClr val="F5A38D"/>
            </a:solidFill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73FB3B7-0663-4723-8EA2-DA53FA73E4A4}"/>
                  </a:ext>
                </a:extLst>
              </p:cNvPr>
              <p:cNvSpPr/>
              <p:nvPr/>
            </p:nvSpPr>
            <p:spPr>
              <a:xfrm>
                <a:off x="1626875" y="4184464"/>
                <a:ext cx="114252" cy="195604"/>
              </a:xfrm>
              <a:custGeom>
                <a:avLst/>
                <a:gdLst>
                  <a:gd name="connsiteX0" fmla="*/ 31719 w 114252"/>
                  <a:gd name="connsiteY0" fmla="*/ 254 h 195604"/>
                  <a:gd name="connsiteX1" fmla="*/ 29689 w 114252"/>
                  <a:gd name="connsiteY1" fmla="*/ 0 h 195604"/>
                  <a:gd name="connsiteX2" fmla="*/ 6092 w 114252"/>
                  <a:gd name="connsiteY2" fmla="*/ 77862 h 195604"/>
                  <a:gd name="connsiteX3" fmla="*/ 3808 w 114252"/>
                  <a:gd name="connsiteY3" fmla="*/ 186663 h 195604"/>
                  <a:gd name="connsiteX4" fmla="*/ 5077 w 114252"/>
                  <a:gd name="connsiteY4" fmla="*/ 195032 h 195604"/>
                  <a:gd name="connsiteX5" fmla="*/ 112923 w 114252"/>
                  <a:gd name="connsiteY5" fmla="*/ 113112 h 195604"/>
                  <a:gd name="connsiteX6" fmla="*/ 31719 w 114252"/>
                  <a:gd name="connsiteY6" fmla="*/ 254 h 19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52" h="195604">
                    <a:moveTo>
                      <a:pt x="31719" y="254"/>
                    </a:moveTo>
                    <a:cubicBezTo>
                      <a:pt x="30958" y="0"/>
                      <a:pt x="30450" y="0"/>
                      <a:pt x="29689" y="0"/>
                    </a:cubicBezTo>
                    <a:cubicBezTo>
                      <a:pt x="24868" y="26889"/>
                      <a:pt x="12181" y="51742"/>
                      <a:pt x="6092" y="77862"/>
                    </a:cubicBezTo>
                    <a:cubicBezTo>
                      <a:pt x="-2536" y="113619"/>
                      <a:pt x="-759" y="150652"/>
                      <a:pt x="3808" y="186663"/>
                    </a:cubicBezTo>
                    <a:cubicBezTo>
                      <a:pt x="4315" y="189453"/>
                      <a:pt x="4569" y="192242"/>
                      <a:pt x="5077" y="195032"/>
                    </a:cubicBezTo>
                    <a:cubicBezTo>
                      <a:pt x="57101" y="200611"/>
                      <a:pt x="104549" y="164854"/>
                      <a:pt x="112923" y="113112"/>
                    </a:cubicBezTo>
                    <a:cubicBezTo>
                      <a:pt x="121803" y="59341"/>
                      <a:pt x="85265" y="8876"/>
                      <a:pt x="31719" y="254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DFF59FA-94B6-4177-A6E0-492661222AF4}"/>
                  </a:ext>
                </a:extLst>
              </p:cNvPr>
              <p:cNvSpPr/>
              <p:nvPr/>
            </p:nvSpPr>
            <p:spPr>
              <a:xfrm>
                <a:off x="2353938" y="4278139"/>
                <a:ext cx="196670" cy="196561"/>
              </a:xfrm>
              <a:custGeom>
                <a:avLst/>
                <a:gdLst>
                  <a:gd name="connsiteX0" fmla="*/ 196670 w 196670"/>
                  <a:gd name="connsiteY0" fmla="*/ 98281 h 196561"/>
                  <a:gd name="connsiteX1" fmla="*/ 98335 w 196670"/>
                  <a:gd name="connsiteY1" fmla="*/ 196561 h 196561"/>
                  <a:gd name="connsiteX2" fmla="*/ 0 w 196670"/>
                  <a:gd name="connsiteY2" fmla="*/ 98281 h 196561"/>
                  <a:gd name="connsiteX3" fmla="*/ 98335 w 196670"/>
                  <a:gd name="connsiteY3" fmla="*/ 0 h 196561"/>
                  <a:gd name="connsiteX4" fmla="*/ 196670 w 196670"/>
                  <a:gd name="connsiteY4" fmla="*/ 98281 h 19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670" h="196561">
                    <a:moveTo>
                      <a:pt x="196670" y="98281"/>
                    </a:moveTo>
                    <a:cubicBezTo>
                      <a:pt x="196670" y="152560"/>
                      <a:pt x="152644" y="196561"/>
                      <a:pt x="98335" y="196561"/>
                    </a:cubicBezTo>
                    <a:cubicBezTo>
                      <a:pt x="44026" y="196561"/>
                      <a:pt x="0" y="152560"/>
                      <a:pt x="0" y="98281"/>
                    </a:cubicBezTo>
                    <a:cubicBezTo>
                      <a:pt x="0" y="44002"/>
                      <a:pt x="44026" y="0"/>
                      <a:pt x="98335" y="0"/>
                    </a:cubicBezTo>
                    <a:cubicBezTo>
                      <a:pt x="152644" y="0"/>
                      <a:pt x="196670" y="44002"/>
                      <a:pt x="196670" y="98281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0004B087-FDEF-48F0-8D5F-D8D09B3B5DD0}"/>
                  </a:ext>
                </a:extLst>
              </p:cNvPr>
              <p:cNvSpPr/>
              <p:nvPr/>
            </p:nvSpPr>
            <p:spPr>
              <a:xfrm>
                <a:off x="2020979" y="4233820"/>
                <a:ext cx="78731" cy="30935"/>
              </a:xfrm>
              <a:custGeom>
                <a:avLst/>
                <a:gdLst>
                  <a:gd name="connsiteX0" fmla="*/ 12826 w 78731"/>
                  <a:gd name="connsiteY0" fmla="*/ 16137 h 30935"/>
                  <a:gd name="connsiteX1" fmla="*/ 25603 w 78731"/>
                  <a:gd name="connsiteY1" fmla="*/ 12816 h 30935"/>
                  <a:gd name="connsiteX2" fmla="*/ 39902 w 78731"/>
                  <a:gd name="connsiteY2" fmla="*/ 12840 h 30935"/>
                  <a:gd name="connsiteX3" fmla="*/ 54054 w 78731"/>
                  <a:gd name="connsiteY3" fmla="*/ 17233 h 30935"/>
                  <a:gd name="connsiteX4" fmla="*/ 66250 w 78731"/>
                  <a:gd name="connsiteY4" fmla="*/ 23164 h 30935"/>
                  <a:gd name="connsiteX5" fmla="*/ 78732 w 78731"/>
                  <a:gd name="connsiteY5" fmla="*/ 30936 h 30935"/>
                  <a:gd name="connsiteX6" fmla="*/ 76931 w 78731"/>
                  <a:gd name="connsiteY6" fmla="*/ 27213 h 30935"/>
                  <a:gd name="connsiteX7" fmla="*/ 71275 w 78731"/>
                  <a:gd name="connsiteY7" fmla="*/ 18133 h 30935"/>
                  <a:gd name="connsiteX8" fmla="*/ 59342 w 78731"/>
                  <a:gd name="connsiteY8" fmla="*/ 7425 h 30935"/>
                  <a:gd name="connsiteX9" fmla="*/ 41989 w 78731"/>
                  <a:gd name="connsiteY9" fmla="*/ 332 h 30935"/>
                  <a:gd name="connsiteX10" fmla="*/ 32192 w 78731"/>
                  <a:gd name="connsiteY10" fmla="*/ 54 h 30935"/>
                  <a:gd name="connsiteX11" fmla="*/ 22951 w 78731"/>
                  <a:gd name="connsiteY11" fmla="*/ 1968 h 30935"/>
                  <a:gd name="connsiteX12" fmla="*/ 8914 w 78731"/>
                  <a:gd name="connsiteY12" fmla="*/ 10173 h 30935"/>
                  <a:gd name="connsiteX13" fmla="*/ 2063 w 78731"/>
                  <a:gd name="connsiteY13" fmla="*/ 18910 h 30935"/>
                  <a:gd name="connsiteX14" fmla="*/ 0 w 78731"/>
                  <a:gd name="connsiteY14" fmla="*/ 22444 h 30935"/>
                  <a:gd name="connsiteX15" fmla="*/ 3782 w 78731"/>
                  <a:gd name="connsiteY15" fmla="*/ 20677 h 30935"/>
                  <a:gd name="connsiteX16" fmla="*/ 12826 w 78731"/>
                  <a:gd name="connsiteY16" fmla="*/ 16137 h 3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731" h="30935">
                    <a:moveTo>
                      <a:pt x="12826" y="16137"/>
                    </a:moveTo>
                    <a:cubicBezTo>
                      <a:pt x="16706" y="14894"/>
                      <a:pt x="20847" y="12971"/>
                      <a:pt x="25603" y="12816"/>
                    </a:cubicBezTo>
                    <a:cubicBezTo>
                      <a:pt x="30137" y="11720"/>
                      <a:pt x="35089" y="12431"/>
                      <a:pt x="39902" y="12840"/>
                    </a:cubicBezTo>
                    <a:cubicBezTo>
                      <a:pt x="44764" y="13887"/>
                      <a:pt x="49601" y="15074"/>
                      <a:pt x="54054" y="17233"/>
                    </a:cubicBezTo>
                    <a:cubicBezTo>
                      <a:pt x="58834" y="18706"/>
                      <a:pt x="62468" y="21373"/>
                      <a:pt x="66250" y="23164"/>
                    </a:cubicBezTo>
                    <a:cubicBezTo>
                      <a:pt x="73420" y="27876"/>
                      <a:pt x="78732" y="30936"/>
                      <a:pt x="78732" y="30936"/>
                    </a:cubicBezTo>
                    <a:cubicBezTo>
                      <a:pt x="78732" y="30936"/>
                      <a:pt x="78159" y="29512"/>
                      <a:pt x="76931" y="27213"/>
                    </a:cubicBezTo>
                    <a:cubicBezTo>
                      <a:pt x="75482" y="25078"/>
                      <a:pt x="74279" y="21462"/>
                      <a:pt x="71275" y="18133"/>
                    </a:cubicBezTo>
                    <a:cubicBezTo>
                      <a:pt x="67928" y="15164"/>
                      <a:pt x="64637" y="10067"/>
                      <a:pt x="59342" y="7425"/>
                    </a:cubicBezTo>
                    <a:cubicBezTo>
                      <a:pt x="54537" y="3850"/>
                      <a:pt x="48349" y="1895"/>
                      <a:pt x="41989" y="332"/>
                    </a:cubicBezTo>
                    <a:cubicBezTo>
                      <a:pt x="38789" y="-199"/>
                      <a:pt x="35400" y="128"/>
                      <a:pt x="32192" y="54"/>
                    </a:cubicBezTo>
                    <a:cubicBezTo>
                      <a:pt x="28918" y="-298"/>
                      <a:pt x="25889" y="1150"/>
                      <a:pt x="22951" y="1968"/>
                    </a:cubicBezTo>
                    <a:cubicBezTo>
                      <a:pt x="16820" y="3261"/>
                      <a:pt x="12720" y="7646"/>
                      <a:pt x="8914" y="10173"/>
                    </a:cubicBezTo>
                    <a:cubicBezTo>
                      <a:pt x="5263" y="13037"/>
                      <a:pt x="3708" y="16980"/>
                      <a:pt x="2063" y="18910"/>
                    </a:cubicBezTo>
                    <a:cubicBezTo>
                      <a:pt x="630" y="21119"/>
                      <a:pt x="0" y="22444"/>
                      <a:pt x="0" y="22444"/>
                    </a:cubicBezTo>
                    <a:cubicBezTo>
                      <a:pt x="0" y="22444"/>
                      <a:pt x="1490" y="21847"/>
                      <a:pt x="3782" y="20677"/>
                    </a:cubicBezTo>
                    <a:cubicBezTo>
                      <a:pt x="6073" y="19540"/>
                      <a:pt x="9126" y="17675"/>
                      <a:pt x="12826" y="16137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382C3B-69D3-4EC3-B4E1-3279A8658FA1}"/>
                  </a:ext>
                </a:extLst>
              </p:cNvPr>
              <p:cNvSpPr/>
              <p:nvPr/>
            </p:nvSpPr>
            <p:spPr>
              <a:xfrm>
                <a:off x="1912575" y="4305224"/>
                <a:ext cx="287648" cy="162207"/>
              </a:xfrm>
              <a:custGeom>
                <a:avLst/>
                <a:gdLst>
                  <a:gd name="connsiteX0" fmla="*/ 206 w 287648"/>
                  <a:gd name="connsiteY0" fmla="*/ 0 h 162207"/>
                  <a:gd name="connsiteX1" fmla="*/ 168941 w 287648"/>
                  <a:gd name="connsiteY1" fmla="*/ 159815 h 162207"/>
                  <a:gd name="connsiteX2" fmla="*/ 287649 w 287648"/>
                  <a:gd name="connsiteY2" fmla="*/ 27855 h 162207"/>
                  <a:gd name="connsiteX3" fmla="*/ 206 w 287648"/>
                  <a:gd name="connsiteY3" fmla="*/ 0 h 1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48" h="162207">
                    <a:moveTo>
                      <a:pt x="206" y="0"/>
                    </a:moveTo>
                    <a:cubicBezTo>
                      <a:pt x="-4304" y="87990"/>
                      <a:pt x="65556" y="178139"/>
                      <a:pt x="168941" y="159815"/>
                    </a:cubicBezTo>
                    <a:cubicBezTo>
                      <a:pt x="251053" y="145253"/>
                      <a:pt x="279840" y="78721"/>
                      <a:pt x="287649" y="27855"/>
                    </a:cubicBezTo>
                    <a:cubicBezTo>
                      <a:pt x="200985" y="31749"/>
                      <a:pt x="83947" y="19175"/>
                      <a:pt x="206" y="0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id="{92668210-DC13-4CD4-B9E5-727CFB25AD8C}"/>
              </a:ext>
            </a:extLst>
          </p:cNvPr>
          <p:cNvSpPr/>
          <p:nvPr/>
        </p:nvSpPr>
        <p:spPr>
          <a:xfrm>
            <a:off x="3762923" y="8026013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FAAF858-507C-403B-AD42-C31D2C39D63F}"/>
              </a:ext>
            </a:extLst>
          </p:cNvPr>
          <p:cNvGrpSpPr/>
          <p:nvPr/>
        </p:nvGrpSpPr>
        <p:grpSpPr>
          <a:xfrm>
            <a:off x="7447617" y="1923720"/>
            <a:ext cx="2830484" cy="2900689"/>
            <a:chOff x="2511465" y="1771330"/>
            <a:chExt cx="2830484" cy="2900689"/>
          </a:xfrm>
        </p:grpSpPr>
        <p:sp>
          <p:nvSpPr>
            <p:cNvPr id="156" name="Flowchart: Connector 155">
              <a:extLst>
                <a:ext uri="{FF2B5EF4-FFF2-40B4-BE49-F238E27FC236}">
                  <a16:creationId xmlns:a16="http://schemas.microsoft.com/office/drawing/2014/main" id="{2441B0C6-A082-4487-823C-9B2748B7DA70}"/>
                </a:ext>
              </a:extLst>
            </p:cNvPr>
            <p:cNvSpPr/>
            <p:nvPr/>
          </p:nvSpPr>
          <p:spPr>
            <a:xfrm>
              <a:off x="3943582" y="1771330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lowchart: Connector 156">
              <a:extLst>
                <a:ext uri="{FF2B5EF4-FFF2-40B4-BE49-F238E27FC236}">
                  <a16:creationId xmlns:a16="http://schemas.microsoft.com/office/drawing/2014/main" id="{5C03486F-BDE5-4FC3-991D-F955F58790F5}"/>
                </a:ext>
              </a:extLst>
            </p:cNvPr>
            <p:cNvSpPr/>
            <p:nvPr/>
          </p:nvSpPr>
          <p:spPr>
            <a:xfrm>
              <a:off x="3970349" y="3300419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lowchart: Connector 157">
              <a:extLst>
                <a:ext uri="{FF2B5EF4-FFF2-40B4-BE49-F238E27FC236}">
                  <a16:creationId xmlns:a16="http://schemas.microsoft.com/office/drawing/2014/main" id="{6225899C-A037-46CD-936C-43E91AB44BFE}"/>
                </a:ext>
              </a:extLst>
            </p:cNvPr>
            <p:cNvSpPr/>
            <p:nvPr/>
          </p:nvSpPr>
          <p:spPr>
            <a:xfrm>
              <a:off x="2511465" y="2608242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C21173F-1F47-4468-AAA4-D66A54A1FA5B}"/>
              </a:ext>
            </a:extLst>
          </p:cNvPr>
          <p:cNvGrpSpPr/>
          <p:nvPr/>
        </p:nvGrpSpPr>
        <p:grpSpPr>
          <a:xfrm>
            <a:off x="12489974" y="2000850"/>
            <a:ext cx="2830484" cy="2900689"/>
            <a:chOff x="2511465" y="1771330"/>
            <a:chExt cx="2830484" cy="2900689"/>
          </a:xfrm>
        </p:grpSpPr>
        <p:sp>
          <p:nvSpPr>
            <p:cNvPr id="160" name="Flowchart: Connector 159">
              <a:extLst>
                <a:ext uri="{FF2B5EF4-FFF2-40B4-BE49-F238E27FC236}">
                  <a16:creationId xmlns:a16="http://schemas.microsoft.com/office/drawing/2014/main" id="{DB27B4A6-4B5F-4FA5-8D5E-78FA8165665E}"/>
                </a:ext>
              </a:extLst>
            </p:cNvPr>
            <p:cNvSpPr/>
            <p:nvPr/>
          </p:nvSpPr>
          <p:spPr>
            <a:xfrm>
              <a:off x="3943582" y="1771330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lowchart: Connector 160">
              <a:extLst>
                <a:ext uri="{FF2B5EF4-FFF2-40B4-BE49-F238E27FC236}">
                  <a16:creationId xmlns:a16="http://schemas.microsoft.com/office/drawing/2014/main" id="{563B4C29-C47F-4194-96B9-437453E9FAD9}"/>
                </a:ext>
              </a:extLst>
            </p:cNvPr>
            <p:cNvSpPr/>
            <p:nvPr/>
          </p:nvSpPr>
          <p:spPr>
            <a:xfrm>
              <a:off x="3970349" y="3300419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Connector 161">
              <a:extLst>
                <a:ext uri="{FF2B5EF4-FFF2-40B4-BE49-F238E27FC236}">
                  <a16:creationId xmlns:a16="http://schemas.microsoft.com/office/drawing/2014/main" id="{1F023664-5350-431F-AB22-6A5FDBB78765}"/>
                </a:ext>
              </a:extLst>
            </p:cNvPr>
            <p:cNvSpPr/>
            <p:nvPr/>
          </p:nvSpPr>
          <p:spPr>
            <a:xfrm>
              <a:off x="2511465" y="2608242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Flowchart: Connector 162">
            <a:extLst>
              <a:ext uri="{FF2B5EF4-FFF2-40B4-BE49-F238E27FC236}">
                <a16:creationId xmlns:a16="http://schemas.microsoft.com/office/drawing/2014/main" id="{8B808EDE-5BC7-455B-B1E5-39A329DE055C}"/>
              </a:ext>
            </a:extLst>
          </p:cNvPr>
          <p:cNvSpPr/>
          <p:nvPr/>
        </p:nvSpPr>
        <p:spPr>
          <a:xfrm>
            <a:off x="10165953" y="5964066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id="{C6645378-1E2C-4FAD-AFAD-65446C875F1D}"/>
              </a:ext>
            </a:extLst>
          </p:cNvPr>
          <p:cNvSpPr/>
          <p:nvPr/>
        </p:nvSpPr>
        <p:spPr>
          <a:xfrm>
            <a:off x="10163303" y="6950541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lowchart: Connector 164">
            <a:extLst>
              <a:ext uri="{FF2B5EF4-FFF2-40B4-BE49-F238E27FC236}">
                <a16:creationId xmlns:a16="http://schemas.microsoft.com/office/drawing/2014/main" id="{6DE74367-78E1-4F58-AD86-33E303C029F8}"/>
              </a:ext>
            </a:extLst>
          </p:cNvPr>
          <p:cNvSpPr/>
          <p:nvPr/>
        </p:nvSpPr>
        <p:spPr>
          <a:xfrm>
            <a:off x="10163303" y="7983596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lowchart: Connector 165">
            <a:extLst>
              <a:ext uri="{FF2B5EF4-FFF2-40B4-BE49-F238E27FC236}">
                <a16:creationId xmlns:a16="http://schemas.microsoft.com/office/drawing/2014/main" id="{4BC52BC2-056D-43E5-A211-A42E429E7EB9}"/>
              </a:ext>
            </a:extLst>
          </p:cNvPr>
          <p:cNvSpPr/>
          <p:nvPr/>
        </p:nvSpPr>
        <p:spPr>
          <a:xfrm>
            <a:off x="15786063" y="5901620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lowchart: Connector 166">
            <a:extLst>
              <a:ext uri="{FF2B5EF4-FFF2-40B4-BE49-F238E27FC236}">
                <a16:creationId xmlns:a16="http://schemas.microsoft.com/office/drawing/2014/main" id="{0CEE90FC-9F39-470D-80EC-C4D6DC17873C}"/>
              </a:ext>
            </a:extLst>
          </p:cNvPr>
          <p:cNvSpPr/>
          <p:nvPr/>
        </p:nvSpPr>
        <p:spPr>
          <a:xfrm>
            <a:off x="15783413" y="6888095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lowchart: Connector 167">
            <a:extLst>
              <a:ext uri="{FF2B5EF4-FFF2-40B4-BE49-F238E27FC236}">
                <a16:creationId xmlns:a16="http://schemas.microsoft.com/office/drawing/2014/main" id="{6E8D239E-D940-47E5-8E42-72E930B4BE61}"/>
              </a:ext>
            </a:extLst>
          </p:cNvPr>
          <p:cNvSpPr/>
          <p:nvPr/>
        </p:nvSpPr>
        <p:spPr>
          <a:xfrm>
            <a:off x="15783413" y="7921150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CC8EBB7-D1A0-4045-80DA-2B8D8AAFAD62}"/>
              </a:ext>
            </a:extLst>
          </p:cNvPr>
          <p:cNvSpPr/>
          <p:nvPr/>
        </p:nvSpPr>
        <p:spPr>
          <a:xfrm>
            <a:off x="4105233" y="2340900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9 : 3 = 3</a:t>
            </a:r>
          </a:p>
        </p:txBody>
      </p:sp>
    </p:spTree>
    <p:extLst>
      <p:ext uri="{BB962C8B-B14F-4D97-AF65-F5344CB8AC3E}">
        <p14:creationId xmlns:p14="http://schemas.microsoft.com/office/powerpoint/2010/main" val="4040834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 animBg="1"/>
      <p:bldP spid="38" grpId="0" animBg="1"/>
      <p:bldP spid="40" grpId="0"/>
      <p:bldP spid="154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846374">
            <a:off x="15128775" y="571157"/>
            <a:ext cx="5580941" cy="14294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86029">
            <a:off x="16424577" y="8197932"/>
            <a:ext cx="1219140" cy="192680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28385">
            <a:off x="-427877" y="-227000"/>
            <a:ext cx="5580941" cy="142943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B921A0B-B2F6-4F97-964D-562408D5266E}"/>
              </a:ext>
            </a:extLst>
          </p:cNvPr>
          <p:cNvSpPr txBox="1"/>
          <p:nvPr/>
        </p:nvSpPr>
        <p:spPr>
          <a:xfrm>
            <a:off x="2533379" y="608193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2: Thực hành theo cặp</a:t>
            </a:r>
            <a:endParaRPr lang="vi-VN" sz="48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401E66-6AD6-4F8C-911D-5C6C51C2ED7D}"/>
              </a:ext>
            </a:extLst>
          </p:cNvPr>
          <p:cNvSpPr txBox="1"/>
          <p:nvPr/>
        </p:nvSpPr>
        <p:spPr>
          <a:xfrm>
            <a:off x="2209800" y="1714500"/>
            <a:ext cx="14286957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rồi nói phép chia theo mẫu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1B063930-14E6-4B38-95D2-C2469D979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04" y="3429000"/>
            <a:ext cx="17461296" cy="37719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8470FA1-B1A9-4047-B87E-818B8A9BF8F3}"/>
              </a:ext>
            </a:extLst>
          </p:cNvPr>
          <p:cNvSpPr txBox="1"/>
          <p:nvPr/>
        </p:nvSpPr>
        <p:spPr>
          <a:xfrm>
            <a:off x="869646" y="7336324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10 chiếc bánh, chia đều vào hai hộp. Mỗi hộp có 5 chiếc bánh.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10 : 2 = 5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F00CF9-AA06-4C3A-AD9A-B329EECE0BB5}"/>
              </a:ext>
            </a:extLst>
          </p:cNvPr>
          <p:cNvSpPr txBox="1"/>
          <p:nvPr/>
        </p:nvSpPr>
        <p:spPr>
          <a:xfrm>
            <a:off x="8318890" y="2768850"/>
            <a:ext cx="2038079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54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Mẫu:</a:t>
            </a:r>
            <a:endParaRPr lang="vi-VN" sz="54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846374">
            <a:off x="15639152" y="-275207"/>
            <a:ext cx="5580941" cy="14294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86029">
            <a:off x="16424577" y="8197932"/>
            <a:ext cx="1219140" cy="192680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28385">
            <a:off x="-2103525" y="-892228"/>
            <a:ext cx="5580941" cy="14294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A0B672-50CA-4EAB-9CC6-5681CE9660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23" y="419100"/>
            <a:ext cx="16727754" cy="29860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C322A0-6E33-4010-8F4E-235514CDEA1F}"/>
              </a:ext>
            </a:extLst>
          </p:cNvPr>
          <p:cNvSpPr txBox="1"/>
          <p:nvPr/>
        </p:nvSpPr>
        <p:spPr>
          <a:xfrm>
            <a:off x="869646" y="2857500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9 quả dâu, chia đều vào ba đĩa. Mỗi đĩa có 3 quả.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9 : 3 = 3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8AA401B-8BD4-47F7-A4CE-31A6F41A64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4" y="4762500"/>
            <a:ext cx="16081251" cy="36885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8E32AE-566C-46F3-99EC-77EE27AF3FF0}"/>
              </a:ext>
            </a:extLst>
          </p:cNvPr>
          <p:cNvSpPr txBox="1"/>
          <p:nvPr/>
        </p:nvSpPr>
        <p:spPr>
          <a:xfrm>
            <a:off x="635917" y="8022124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8 củ cà rốt, chia đều cho 4 chú thỏ. Mỗi chú thỏ có 2 củ.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8 : 2 = 4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19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7818" y="0"/>
            <a:ext cx="1628018" cy="189705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444403">
            <a:off x="16490120" y="8909131"/>
            <a:ext cx="1969019" cy="1281652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796526">
            <a:off x="14710626" y="-6775430"/>
            <a:ext cx="9050206" cy="8935021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95445">
            <a:off x="-5818356" y="8795689"/>
            <a:ext cx="9050206" cy="893502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87649B3-AE45-4CAA-B66D-242ED2EE51DD}"/>
              </a:ext>
            </a:extLst>
          </p:cNvPr>
          <p:cNvSpPr txBox="1"/>
          <p:nvPr/>
        </p:nvSpPr>
        <p:spPr>
          <a:xfrm>
            <a:off x="2533379" y="608193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3: Thực hành theo cặp</a:t>
            </a:r>
            <a:endParaRPr lang="vi-VN" sz="48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C36EBA-4B34-4F72-8067-A318BCC5CF8F}"/>
              </a:ext>
            </a:extLst>
          </p:cNvPr>
          <p:cNvSpPr txBox="1"/>
          <p:nvPr/>
        </p:nvSpPr>
        <p:spPr>
          <a:xfrm>
            <a:off x="2209800" y="1714500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và chọn phép chia thích hợp với mỗi tranh vẽ, giải thích lý do em chọn đáp án đó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 descr="Circle&#10;&#10;Description automatically generated">
            <a:extLst>
              <a:ext uri="{FF2B5EF4-FFF2-40B4-BE49-F238E27FC236}">
                <a16:creationId xmlns:a16="http://schemas.microsoft.com/office/drawing/2014/main" id="{4E964751-AA2B-4EA9-B671-FFB0A61579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71" y="6791095"/>
            <a:ext cx="11283136" cy="2924405"/>
          </a:xfrm>
          <a:prstGeom prst="rect">
            <a:avLst/>
          </a:prstGeom>
        </p:spPr>
      </p:pic>
      <p:pic>
        <p:nvPicPr>
          <p:cNvPr id="39" name="Picture 3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AB2D553-40CF-4C82-AB2E-2FB989DF07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20" y="3823172"/>
            <a:ext cx="10637247" cy="2924406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7B0EA17-6E60-44A0-A2F7-B0354AD1E60C}"/>
              </a:ext>
            </a:extLst>
          </p:cNvPr>
          <p:cNvSpPr/>
          <p:nvPr/>
        </p:nvSpPr>
        <p:spPr>
          <a:xfrm>
            <a:off x="13020633" y="4664676"/>
            <a:ext cx="3743367" cy="12413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2 = 6</a:t>
            </a:r>
            <a:endParaRPr lang="nl-NL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700307C-0243-499E-97CD-F4182A9FB9D3}"/>
              </a:ext>
            </a:extLst>
          </p:cNvPr>
          <p:cNvSpPr/>
          <p:nvPr/>
        </p:nvSpPr>
        <p:spPr>
          <a:xfrm>
            <a:off x="12981180" y="7737494"/>
            <a:ext cx="3743367" cy="12413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: 3 = 5</a:t>
            </a:r>
            <a:endParaRPr lang="nl-NL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7818" y="0"/>
            <a:ext cx="1628018" cy="189705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444403">
            <a:off x="16490120" y="8909131"/>
            <a:ext cx="1969019" cy="1281652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796526">
            <a:off x="14710626" y="-6775430"/>
            <a:ext cx="9050206" cy="8935021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95445">
            <a:off x="-5818356" y="8795689"/>
            <a:ext cx="9050206" cy="8935021"/>
          </a:xfrm>
          <a:prstGeom prst="rect">
            <a:avLst/>
          </a:prstGeom>
        </p:spPr>
      </p:pic>
      <p:pic>
        <p:nvPicPr>
          <p:cNvPr id="37" name="Picture 36" descr="Circle&#10;&#10;Description automatically generated">
            <a:extLst>
              <a:ext uri="{FF2B5EF4-FFF2-40B4-BE49-F238E27FC236}">
                <a16:creationId xmlns:a16="http://schemas.microsoft.com/office/drawing/2014/main" id="{4E964751-AA2B-4EA9-B671-FFB0A61579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75" y="5051659"/>
            <a:ext cx="11283136" cy="2924405"/>
          </a:xfrm>
          <a:prstGeom prst="rect">
            <a:avLst/>
          </a:prstGeom>
        </p:spPr>
      </p:pic>
      <p:pic>
        <p:nvPicPr>
          <p:cNvPr id="39" name="Picture 3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AB2D553-40CF-4C82-AB2E-2FB989DF07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75" y="628609"/>
            <a:ext cx="10637247" cy="29244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6E2046-BDE8-472F-8750-A76AADF8962B}"/>
              </a:ext>
            </a:extLst>
          </p:cNvPr>
          <p:cNvSpPr txBox="1"/>
          <p:nvPr/>
        </p:nvSpPr>
        <p:spPr>
          <a:xfrm>
            <a:off x="786191" y="3297724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15 củ cải trắng, bó đều thành 3 bó. Mỗi bó có 5 củ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15 : 3 = 5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461320-9EC4-423E-B5BD-6A32CECFCF1C}"/>
              </a:ext>
            </a:extLst>
          </p:cNvPr>
          <p:cNvSpPr txBox="1"/>
          <p:nvPr/>
        </p:nvSpPr>
        <p:spPr>
          <a:xfrm>
            <a:off x="869644" y="7850417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12 chiếc bánh quy xếp đều vào 2 đĩa. Mỗi đĩa có 6 chiếc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12 : 2 = 6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68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070527"/>
            <a:ext cx="1446752" cy="22164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44670" y="-630681"/>
            <a:ext cx="3241064" cy="30878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59552">
            <a:off x="16319401" y="10952"/>
            <a:ext cx="1935895" cy="2241563"/>
          </a:xfrm>
          <a:prstGeom prst="rect">
            <a:avLst/>
          </a:prstGeom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id="{948EF6ED-9242-4525-8FA7-A16A219BC9A1}"/>
              </a:ext>
            </a:extLst>
          </p:cNvPr>
          <p:cNvSpPr txBox="1"/>
          <p:nvPr/>
        </p:nvSpPr>
        <p:spPr>
          <a:xfrm>
            <a:off x="4219573" y="5715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E0FF7-18A9-40D7-A562-F47E54C400A7}"/>
              </a:ext>
            </a:extLst>
          </p:cNvPr>
          <p:cNvSpPr txBox="1"/>
          <p:nvPr/>
        </p:nvSpPr>
        <p:spPr>
          <a:xfrm>
            <a:off x="2000520" y="1695169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nghĩ ra một số tình huống trong thực tế liên quan đến phép chia rồi chia sẻ với bạn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8180F2-A780-4221-9CD7-9F11C239DBED}"/>
              </a:ext>
            </a:extLst>
          </p:cNvPr>
          <p:cNvSpPr txBox="1"/>
          <p:nvPr/>
        </p:nvSpPr>
        <p:spPr>
          <a:xfrm>
            <a:off x="7758177" y="3196624"/>
            <a:ext cx="2771642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54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Ví dụ:</a:t>
            </a:r>
            <a:endParaRPr lang="vi-VN" sz="54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63BC2A82-26C2-4E38-A65D-7827E8F535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424656" y="4961524"/>
            <a:ext cx="3417161" cy="2878958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A73E5EBF-3BAA-4637-852F-6A299DDB5B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972801" y="4000501"/>
            <a:ext cx="2344079" cy="2344079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3E204670-9B7A-4668-AE5D-0E2FD0B036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294785" y="4000500"/>
            <a:ext cx="2344079" cy="2344079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18EFF94B-6C2E-4C3C-B3E1-3610078856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972800" y="6628312"/>
            <a:ext cx="2344079" cy="234407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9DCE16E2-C4BC-4086-927A-9B9B04C34F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275733" y="6600756"/>
            <a:ext cx="2344079" cy="2344079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E04D1E4D-4593-4FF8-A3FB-B35DAE784D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044642" y="4993455"/>
            <a:ext cx="3417161" cy="28789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EE36552-D731-4580-9888-B64083EEF8C9}"/>
              </a:ext>
            </a:extLst>
          </p:cNvPr>
          <p:cNvSpPr txBox="1"/>
          <p:nvPr/>
        </p:nvSpPr>
        <p:spPr>
          <a:xfrm>
            <a:off x="1409351" y="7589987"/>
            <a:ext cx="877314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12 quyển vở, xếp đều vào 4 kệ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1B0154-506E-47B5-AA71-56EEF71A26A6}"/>
              </a:ext>
            </a:extLst>
          </p:cNvPr>
          <p:cNvSpPr txBox="1"/>
          <p:nvPr/>
        </p:nvSpPr>
        <p:spPr>
          <a:xfrm>
            <a:off x="10914721" y="8784873"/>
            <a:ext cx="5852491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kệ có 3 quyển vở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1CFB506-80EA-468F-9C7D-17ECA8ED5411}"/>
              </a:ext>
            </a:extLst>
          </p:cNvPr>
          <p:cNvSpPr/>
          <p:nvPr/>
        </p:nvSpPr>
        <p:spPr>
          <a:xfrm>
            <a:off x="2000520" y="8649469"/>
            <a:ext cx="7461283" cy="1066032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12 : 4 = 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793F327-BCF7-4244-8B3F-4AE0BBC90A7E}"/>
              </a:ext>
            </a:extLst>
          </p:cNvPr>
          <p:cNvGrpSpPr/>
          <p:nvPr/>
        </p:nvGrpSpPr>
        <p:grpSpPr>
          <a:xfrm>
            <a:off x="6585822" y="800100"/>
            <a:ext cx="5116356" cy="1559740"/>
            <a:chOff x="6585822" y="1098195"/>
            <a:chExt cx="5116356" cy="1559740"/>
          </a:xfrm>
        </p:grpSpPr>
        <p:grpSp>
          <p:nvGrpSpPr>
            <p:cNvPr id="2" name="Group 2"/>
            <p:cNvGrpSpPr/>
            <p:nvPr/>
          </p:nvGrpSpPr>
          <p:grpSpPr>
            <a:xfrm>
              <a:off x="6585822" y="1098195"/>
              <a:ext cx="5116356" cy="1559740"/>
              <a:chOff x="0" y="0"/>
              <a:chExt cx="17142419" cy="234566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4213" y="0"/>
                <a:ext cx="17146631" cy="2345666"/>
              </a:xfrm>
              <a:custGeom>
                <a:avLst/>
                <a:gdLst/>
                <a:ahLst/>
                <a:cxnLst/>
                <a:rect l="l" t="t" r="r" b="b"/>
                <a:pathLst>
                  <a:path w="17146631" h="234566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75379" y="12454"/>
                    </a:cubicBezTo>
                    <a:cubicBezTo>
                      <a:pt x="14339493" y="12671"/>
                      <a:pt x="16872563" y="0"/>
                      <a:pt x="16872563" y="0"/>
                    </a:cubicBezTo>
                    <a:cubicBezTo>
                      <a:pt x="16940027" y="0"/>
                      <a:pt x="17015964" y="0"/>
                      <a:pt x="17094737" y="85073"/>
                    </a:cubicBezTo>
                    <a:cubicBezTo>
                      <a:pt x="17137716" y="131488"/>
                      <a:pt x="17138783" y="240224"/>
                      <a:pt x="17139189" y="320281"/>
                    </a:cubicBezTo>
                    <a:cubicBezTo>
                      <a:pt x="17139189" y="320281"/>
                      <a:pt x="17137483" y="1318305"/>
                      <a:pt x="17137483" y="1583082"/>
                    </a:cubicBezTo>
                    <a:cubicBezTo>
                      <a:pt x="17137483" y="1797241"/>
                      <a:pt x="17146632" y="2096420"/>
                      <a:pt x="17146632" y="2096420"/>
                    </a:cubicBezTo>
                    <a:cubicBezTo>
                      <a:pt x="17146632" y="2225089"/>
                      <a:pt x="17142463" y="2345666"/>
                      <a:pt x="16889624" y="2337532"/>
                    </a:cubicBezTo>
                    <a:cubicBezTo>
                      <a:pt x="16889624" y="2337532"/>
                      <a:pt x="16513153" y="2317234"/>
                      <a:pt x="14810939" y="2324832"/>
                    </a:cubicBezTo>
                    <a:cubicBezTo>
                      <a:pt x="3696180" y="2332966"/>
                      <a:pt x="304023" y="2345666"/>
                      <a:pt x="304023" y="2345666"/>
                    </a:cubicBezTo>
                    <a:cubicBezTo>
                      <a:pt x="132548" y="2345666"/>
                      <a:pt x="4213" y="2244597"/>
                      <a:pt x="8532" y="2042050"/>
                    </a:cubicBezTo>
                    <a:cubicBezTo>
                      <a:pt x="8532" y="2042050"/>
                      <a:pt x="9630" y="1543509"/>
                      <a:pt x="4815" y="998284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sp>
          <p:nvSpPr>
            <p:cNvPr id="4" name="TextBox 4"/>
            <p:cNvSpPr txBox="1"/>
            <p:nvPr/>
          </p:nvSpPr>
          <p:spPr>
            <a:xfrm>
              <a:off x="6892599" y="1409700"/>
              <a:ext cx="4502802" cy="9367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100"/>
                </a:lnSpc>
              </a:pPr>
              <a:r>
                <a:rPr lang="en-US" sz="5400" b="1" spc="135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52951" y="3760587"/>
            <a:ext cx="12380840" cy="4052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Em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02085">
            <a:off x="17015319" y="-47923"/>
            <a:ext cx="1390046" cy="1418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86029">
            <a:off x="16828551" y="1849700"/>
            <a:ext cx="1330266" cy="2102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352418">
            <a:off x="17372754" y="1048744"/>
            <a:ext cx="751590" cy="14060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90029">
            <a:off x="-892471" y="212452"/>
            <a:ext cx="5580941" cy="1429436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79140490-2E3D-4322-B6DA-B907927D7C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6779187"/>
            <a:ext cx="2468774" cy="355859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3BBE6178-EB45-42EF-A3C3-F74B565BF4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905170" y="6871886"/>
            <a:ext cx="2382830" cy="3484944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96937023-1ADE-422A-8B02-69EA3C6F25E5}"/>
              </a:ext>
            </a:extLst>
          </p:cNvPr>
          <p:cNvSpPr txBox="1"/>
          <p:nvPr/>
        </p:nvSpPr>
        <p:spPr>
          <a:xfrm>
            <a:off x="5159856" y="2476302"/>
            <a:ext cx="7967030" cy="936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90029">
            <a:off x="-892471" y="212452"/>
            <a:ext cx="5580941" cy="14294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0498">
            <a:off x="13466325" y="9101178"/>
            <a:ext cx="5580941" cy="142943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4256D12-711E-4D47-B11F-AE32E9B505B9}"/>
              </a:ext>
            </a:extLst>
          </p:cNvPr>
          <p:cNvGrpSpPr/>
          <p:nvPr/>
        </p:nvGrpSpPr>
        <p:grpSpPr>
          <a:xfrm>
            <a:off x="1123948" y="2862878"/>
            <a:ext cx="16040101" cy="6678854"/>
            <a:chOff x="1123948" y="2862878"/>
            <a:chExt cx="16040101" cy="6678854"/>
          </a:xfrm>
        </p:grpSpPr>
        <p:grpSp>
          <p:nvGrpSpPr>
            <p:cNvPr id="7" name="Group 7"/>
            <p:cNvGrpSpPr/>
            <p:nvPr/>
          </p:nvGrpSpPr>
          <p:grpSpPr>
            <a:xfrm rot="5400000">
              <a:off x="6203771" y="-1621027"/>
              <a:ext cx="5880456" cy="16040101"/>
              <a:chOff x="0" y="0"/>
              <a:chExt cx="3243094" cy="720440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9098" y="-6509"/>
                <a:ext cx="3257425" cy="7236458"/>
              </a:xfrm>
              <a:custGeom>
                <a:avLst/>
                <a:gdLst/>
                <a:ahLst/>
                <a:cxnLst/>
                <a:rect l="l" t="t" r="r" b="b"/>
                <a:pathLst>
                  <a:path w="3257425" h="7236458">
                    <a:moveTo>
                      <a:pt x="63030" y="6642905"/>
                    </a:moveTo>
                    <a:cubicBezTo>
                      <a:pt x="63030" y="6642905"/>
                      <a:pt x="0" y="6396340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2364352" y="6965"/>
                    </a:cubicBezTo>
                    <a:lnTo>
                      <a:pt x="2364353" y="6965"/>
                    </a:lnTo>
                    <a:cubicBezTo>
                      <a:pt x="2581100" y="16819"/>
                      <a:pt x="2785415" y="36481"/>
                      <a:pt x="2919603" y="101690"/>
                    </a:cubicBezTo>
                    <a:cubicBezTo>
                      <a:pt x="3175649" y="226120"/>
                      <a:pt x="3257425" y="459160"/>
                      <a:pt x="3251937" y="704684"/>
                    </a:cubicBezTo>
                    <a:cubicBezTo>
                      <a:pt x="3251937" y="704684"/>
                      <a:pt x="3208649" y="1013073"/>
                      <a:pt x="3216082" y="1248607"/>
                    </a:cubicBezTo>
                    <a:cubicBezTo>
                      <a:pt x="3223206" y="6384706"/>
                      <a:pt x="3230362" y="6580309"/>
                      <a:pt x="3230362" y="6580309"/>
                    </a:cubicBezTo>
                    <a:cubicBezTo>
                      <a:pt x="3213681" y="6796041"/>
                      <a:pt x="3099037" y="7006653"/>
                      <a:pt x="2902167" y="7118277"/>
                    </a:cubicBezTo>
                    <a:cubicBezTo>
                      <a:pt x="2751816" y="7203526"/>
                      <a:pt x="2553785" y="7218624"/>
                      <a:pt x="2021784" y="7207882"/>
                    </a:cubicBezTo>
                    <a:lnTo>
                      <a:pt x="2021765" y="7207882"/>
                    </a:lnTo>
                    <a:cubicBezTo>
                      <a:pt x="645952" y="7202605"/>
                      <a:pt x="384604" y="7236458"/>
                      <a:pt x="254278" y="7127301"/>
                    </a:cubicBezTo>
                    <a:cubicBezTo>
                      <a:pt x="145767" y="7036416"/>
                      <a:pt x="81795" y="6843103"/>
                      <a:pt x="63030" y="664290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2282591" y="4675401"/>
              <a:ext cx="13665995" cy="35792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vi-VN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Luật</a:t>
              </a:r>
              <a:r>
                <a:rPr lang="vi-VN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chơi: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Minh, Linh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An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đi chơi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mùa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bánh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kẹo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cho ba anh em Minh. Tuy nhiên,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Minh không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bánh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kẹo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cho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em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Minh chia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bánh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kẹo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cho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ba anh em.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2862878"/>
              <a:ext cx="2914810" cy="137791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424032" y="8567812"/>
              <a:ext cx="1439936" cy="97392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398925" y="198025"/>
            <a:ext cx="2792767" cy="253380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E0868C4-0F1A-4195-9F8B-6688937038BE}"/>
              </a:ext>
            </a:extLst>
          </p:cNvPr>
          <p:cNvGrpSpPr/>
          <p:nvPr/>
        </p:nvGrpSpPr>
        <p:grpSpPr>
          <a:xfrm>
            <a:off x="3124457" y="1160195"/>
            <a:ext cx="12039085" cy="1425641"/>
            <a:chOff x="4217709" y="667305"/>
            <a:chExt cx="12039085" cy="1425641"/>
          </a:xfrm>
        </p:grpSpPr>
        <p:grpSp>
          <p:nvGrpSpPr>
            <p:cNvPr id="2" name="Group 2"/>
            <p:cNvGrpSpPr/>
            <p:nvPr/>
          </p:nvGrpSpPr>
          <p:grpSpPr>
            <a:xfrm>
              <a:off x="4419600" y="667305"/>
              <a:ext cx="11582400" cy="1425641"/>
              <a:chOff x="0" y="0"/>
              <a:chExt cx="12456532" cy="234566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4213" y="0"/>
                <a:ext cx="12460745" cy="2345666"/>
              </a:xfrm>
              <a:custGeom>
                <a:avLst/>
                <a:gdLst/>
                <a:ahLst/>
                <a:cxnLst/>
                <a:rect l="l" t="t" r="r" b="b"/>
                <a:pathLst>
                  <a:path w="12460745" h="234566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1951" y="12454"/>
                    </a:cubicBezTo>
                    <a:cubicBezTo>
                      <a:pt x="10246287" y="12671"/>
                      <a:pt x="12186677" y="0"/>
                      <a:pt x="12186677" y="0"/>
                    </a:cubicBezTo>
                    <a:cubicBezTo>
                      <a:pt x="12254140" y="0"/>
                      <a:pt x="12330078" y="0"/>
                      <a:pt x="12408850" y="85073"/>
                    </a:cubicBezTo>
                    <a:cubicBezTo>
                      <a:pt x="12451828" y="131488"/>
                      <a:pt x="12452897" y="240224"/>
                      <a:pt x="12453302" y="320281"/>
                    </a:cubicBezTo>
                    <a:cubicBezTo>
                      <a:pt x="12453302" y="320281"/>
                      <a:pt x="12451597" y="1318305"/>
                      <a:pt x="12451597" y="1583082"/>
                    </a:cubicBezTo>
                    <a:cubicBezTo>
                      <a:pt x="12451597" y="1797241"/>
                      <a:pt x="12460746" y="2096420"/>
                      <a:pt x="12460746" y="2096420"/>
                    </a:cubicBezTo>
                    <a:cubicBezTo>
                      <a:pt x="12460746" y="2225089"/>
                      <a:pt x="12456576" y="2345666"/>
                      <a:pt x="12203738" y="2337532"/>
                    </a:cubicBezTo>
                    <a:cubicBezTo>
                      <a:pt x="12203738" y="2337532"/>
                      <a:pt x="11827266" y="2317234"/>
                      <a:pt x="10574131" y="2324832"/>
                    </a:cubicBezTo>
                    <a:cubicBezTo>
                      <a:pt x="2844917" y="2332966"/>
                      <a:pt x="304023" y="2345666"/>
                      <a:pt x="304023" y="2345666"/>
                    </a:cubicBezTo>
                    <a:cubicBezTo>
                      <a:pt x="132548" y="2345666"/>
                      <a:pt x="4213" y="2244597"/>
                      <a:pt x="8532" y="2042050"/>
                    </a:cubicBezTo>
                    <a:cubicBezTo>
                      <a:pt x="8532" y="2042050"/>
                      <a:pt x="9630" y="1543509"/>
                      <a:pt x="4815" y="998284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0138B007-264B-48EB-BC0F-FE289F2517BB}"/>
                </a:ext>
              </a:extLst>
            </p:cNvPr>
            <p:cNvSpPr txBox="1"/>
            <p:nvPr/>
          </p:nvSpPr>
          <p:spPr>
            <a:xfrm>
              <a:off x="4217709" y="972036"/>
              <a:ext cx="12039085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 “CHIA KẸO”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41248" y="8070527"/>
            <a:ext cx="1446752" cy="22164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4452B06-1066-46BA-B8BC-F7AABB8FE063}"/>
              </a:ext>
            </a:extLst>
          </p:cNvPr>
          <p:cNvGrpSpPr/>
          <p:nvPr/>
        </p:nvGrpSpPr>
        <p:grpSpPr>
          <a:xfrm>
            <a:off x="2971800" y="1744185"/>
            <a:ext cx="5275424" cy="3505200"/>
            <a:chOff x="2667000" y="1257300"/>
            <a:chExt cx="4160078" cy="2428284"/>
          </a:xfrm>
        </p:grpSpPr>
        <p:pic>
          <p:nvPicPr>
            <p:cNvPr id="11" name="Picture 15">
              <a:extLst>
                <a:ext uri="{FF2B5EF4-FFF2-40B4-BE49-F238E27FC236}">
                  <a16:creationId xmlns:a16="http://schemas.microsoft.com/office/drawing/2014/main" id="{E47A71DF-87C8-4C89-8F02-D92C6A615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667000" y="1257300"/>
              <a:ext cx="1569278" cy="2428284"/>
            </a:xfrm>
            <a:prstGeom prst="rect">
              <a:avLst/>
            </a:prstGeom>
          </p:spPr>
        </p:pic>
        <p:pic>
          <p:nvPicPr>
            <p:cNvPr id="12" name="Picture 15">
              <a:extLst>
                <a:ext uri="{FF2B5EF4-FFF2-40B4-BE49-F238E27FC236}">
                  <a16:creationId xmlns:a16="http://schemas.microsoft.com/office/drawing/2014/main" id="{A2D17F28-E24A-4DA8-8110-BDE468AD9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962400" y="1257300"/>
              <a:ext cx="1569278" cy="2428284"/>
            </a:xfrm>
            <a:prstGeom prst="rect">
              <a:avLst/>
            </a:prstGeom>
          </p:spPr>
        </p:pic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5D2330F4-2AB9-4EEC-9E82-9B0AE779F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257800" y="1257300"/>
              <a:ext cx="1569278" cy="242828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C20B4D-2359-4D4C-9989-5FACAB343B66}"/>
              </a:ext>
            </a:extLst>
          </p:cNvPr>
          <p:cNvGrpSpPr/>
          <p:nvPr/>
        </p:nvGrpSpPr>
        <p:grpSpPr>
          <a:xfrm>
            <a:off x="10515600" y="1744185"/>
            <a:ext cx="5585240" cy="3505200"/>
            <a:chOff x="2667000" y="4173133"/>
            <a:chExt cx="4160078" cy="2428284"/>
          </a:xfrm>
        </p:grpSpPr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F7A709B2-1D01-4026-8BD6-32C9534C7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667000" y="4173133"/>
              <a:ext cx="1569278" cy="242828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BD18CB2-F40C-4F2D-BBC1-E35A3CCBD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962400" y="4173133"/>
              <a:ext cx="1569278" cy="2428284"/>
            </a:xfrm>
            <a:prstGeom prst="rect">
              <a:avLst/>
            </a:prstGeom>
          </p:spPr>
        </p:pic>
        <p:pic>
          <p:nvPicPr>
            <p:cNvPr id="14" name="Picture 15">
              <a:extLst>
                <a:ext uri="{FF2B5EF4-FFF2-40B4-BE49-F238E27FC236}">
                  <a16:creationId xmlns:a16="http://schemas.microsoft.com/office/drawing/2014/main" id="{817D9F6A-D6CD-4000-A6A8-91D87D4E9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257800" y="4173133"/>
              <a:ext cx="1569278" cy="242828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DF9D8FE-C69F-4E6D-BB25-CAEFF44064C6}"/>
              </a:ext>
            </a:extLst>
          </p:cNvPr>
          <p:cNvSpPr txBox="1"/>
          <p:nvPr/>
        </p:nvSpPr>
        <p:spPr>
          <a:xfrm>
            <a:off x="2682721" y="5863462"/>
            <a:ext cx="12922555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Mẹ Minh mua 6 hộp sữa, chia đều cho 3 anh em. 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em có 2 hộp sữa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6 : 3 = 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527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41248" y="8070527"/>
            <a:ext cx="1446752" cy="22164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F9D8FE-C69F-4E6D-BB25-CAEFF44064C6}"/>
              </a:ext>
            </a:extLst>
          </p:cNvPr>
          <p:cNvSpPr txBox="1"/>
          <p:nvPr/>
        </p:nvSpPr>
        <p:spPr>
          <a:xfrm>
            <a:off x="2682721" y="5863462"/>
            <a:ext cx="12922555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Mẹ Minh mua 15 cái kẹo, chia đều cho 3 anh em. 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em có 5 cái kẹo 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15 : 3 = 5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8">
            <a:extLst>
              <a:ext uri="{FF2B5EF4-FFF2-40B4-BE49-F238E27FC236}">
                <a16:creationId xmlns:a16="http://schemas.microsoft.com/office/drawing/2014/main" id="{21F3F98C-B4E7-4A1E-9253-1D409DCE7E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60496" y="1714500"/>
            <a:ext cx="4200471" cy="3013838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D02EE1D9-0865-4AF9-BE6F-9254572E4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05600" y="1714500"/>
            <a:ext cx="4200471" cy="3013838"/>
          </a:xfrm>
          <a:prstGeom prst="rect">
            <a:avLst/>
          </a:prstGeom>
        </p:spPr>
      </p:pic>
      <p:pic>
        <p:nvPicPr>
          <p:cNvPr id="22" name="Picture 18">
            <a:extLst>
              <a:ext uri="{FF2B5EF4-FFF2-40B4-BE49-F238E27FC236}">
                <a16:creationId xmlns:a16="http://schemas.microsoft.com/office/drawing/2014/main" id="{BE6C7C15-F884-4C61-AB7D-08D58DD15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56896" y="1714500"/>
            <a:ext cx="4200471" cy="30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37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41248" y="8070527"/>
            <a:ext cx="1446752" cy="22164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F9D8FE-C69F-4E6D-BB25-CAEFF44064C6}"/>
              </a:ext>
            </a:extLst>
          </p:cNvPr>
          <p:cNvSpPr txBox="1"/>
          <p:nvPr/>
        </p:nvSpPr>
        <p:spPr>
          <a:xfrm>
            <a:off x="2682721" y="5863462"/>
            <a:ext cx="13776479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Mẹ Minh mua 12 cái kẹo mút, chia đều cho 3 anh em. 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em có 4 cái kẹo mút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12 : 3 = 4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2C8398AD-1002-4D78-9B5B-7EB8F8F85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5799" y="1390651"/>
            <a:ext cx="4230148" cy="2945241"/>
          </a:xfrm>
          <a:prstGeom prst="rect">
            <a:avLst/>
          </a:prstGeom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441D58F0-9483-4E27-924B-5B110B8215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29200" y="1390650"/>
            <a:ext cx="4230148" cy="2945241"/>
          </a:xfrm>
          <a:prstGeom prst="rect">
            <a:avLst/>
          </a:prstGeom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id="{5E343076-A410-4671-8200-FFA114715A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334501" y="1390650"/>
            <a:ext cx="4230148" cy="2945241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C0062B4A-2B75-4EFA-B449-72446B5916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45599" y="1390650"/>
            <a:ext cx="4230148" cy="294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75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47332" y="7646287"/>
            <a:ext cx="2098167" cy="264071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446752" cy="221647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973246">
            <a:off x="-5554730" y="7676432"/>
            <a:ext cx="9180582" cy="906373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096416" y="117839"/>
            <a:ext cx="1191584" cy="1003097"/>
          </a:xfrm>
          <a:prstGeom prst="rect">
            <a:avLst/>
          </a:prstGeom>
        </p:spPr>
      </p:pic>
      <p:sp>
        <p:nvSpPr>
          <p:cNvPr id="30" name="TextBox 9">
            <a:extLst>
              <a:ext uri="{FF2B5EF4-FFF2-40B4-BE49-F238E27FC236}">
                <a16:creationId xmlns:a16="http://schemas.microsoft.com/office/drawing/2014/main" id="{EAAA6377-CFE4-475E-B702-4141A1963692}"/>
              </a:ext>
            </a:extLst>
          </p:cNvPr>
          <p:cNvSpPr txBox="1"/>
          <p:nvPr/>
        </p:nvSpPr>
        <p:spPr>
          <a:xfrm>
            <a:off x="4219574" y="1108236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3BABD55-01D3-42CF-A790-A57FB2F52AE7}"/>
              </a:ext>
            </a:extLst>
          </p:cNvPr>
          <p:cNvGrpSpPr/>
          <p:nvPr/>
        </p:nvGrpSpPr>
        <p:grpSpPr>
          <a:xfrm>
            <a:off x="2057400" y="2672963"/>
            <a:ext cx="7968730" cy="2783067"/>
            <a:chOff x="1749499" y="3065056"/>
            <a:chExt cx="7968730" cy="3246070"/>
          </a:xfrm>
        </p:grpSpPr>
        <p:grpSp>
          <p:nvGrpSpPr>
            <p:cNvPr id="31" name="Group 9">
              <a:extLst>
                <a:ext uri="{FF2B5EF4-FFF2-40B4-BE49-F238E27FC236}">
                  <a16:creationId xmlns:a16="http://schemas.microsoft.com/office/drawing/2014/main" id="{1A4B5459-CF79-4CB3-A475-77F259A2D9B5}"/>
                </a:ext>
              </a:extLst>
            </p:cNvPr>
            <p:cNvGrpSpPr/>
            <p:nvPr/>
          </p:nvGrpSpPr>
          <p:grpSpPr>
            <a:xfrm>
              <a:off x="1749499" y="3065056"/>
              <a:ext cx="7968730" cy="3246070"/>
              <a:chOff x="-4213" y="696024"/>
              <a:chExt cx="10825342" cy="4409713"/>
            </a:xfrm>
            <a:solidFill>
              <a:schemeClr val="bg1"/>
            </a:solidFill>
          </p:grpSpPr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7E046119-D4BB-40C5-9B40-92F542C16B31}"/>
                  </a:ext>
                </a:extLst>
              </p:cNvPr>
              <p:cNvSpPr/>
              <p:nvPr/>
            </p:nvSpPr>
            <p:spPr>
              <a:xfrm>
                <a:off x="-4213" y="696024"/>
                <a:ext cx="10825342" cy="4409713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510573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3601935"/>
                      <a:pt x="10816195" y="4343154"/>
                    </a:cubicBezTo>
                    <a:cubicBezTo>
                      <a:pt x="10816195" y="4557313"/>
                      <a:pt x="10825342" y="4856492"/>
                      <a:pt x="10825342" y="4856492"/>
                    </a:cubicBezTo>
                    <a:cubicBezTo>
                      <a:pt x="10825342" y="4985161"/>
                      <a:pt x="10821173" y="5105739"/>
                      <a:pt x="10568335" y="5097604"/>
                    </a:cubicBezTo>
                    <a:cubicBezTo>
                      <a:pt x="10568335" y="5097604"/>
                      <a:pt x="10191862" y="5077306"/>
                      <a:pt x="9095459" y="5084904"/>
                    </a:cubicBezTo>
                    <a:cubicBezTo>
                      <a:pt x="2547822" y="5093039"/>
                      <a:pt x="304023" y="5105739"/>
                      <a:pt x="304023" y="5105739"/>
                    </a:cubicBezTo>
                    <a:cubicBezTo>
                      <a:pt x="132548" y="5105739"/>
                      <a:pt x="4213" y="5004670"/>
                      <a:pt x="8532" y="4802122"/>
                    </a:cubicBezTo>
                    <a:cubicBezTo>
                      <a:pt x="8532" y="4802122"/>
                      <a:pt x="9630" y="4303581"/>
                      <a:pt x="4815" y="138715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A811DE-AAFD-4E69-BF7E-2B9E0B2E5B7C}"/>
                </a:ext>
              </a:extLst>
            </p:cNvPr>
            <p:cNvSpPr txBox="1"/>
            <p:nvPr/>
          </p:nvSpPr>
          <p:spPr>
            <a:xfrm>
              <a:off x="2684415" y="3323372"/>
              <a:ext cx="6098898" cy="2217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buổi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endParaRPr lang="vi-VN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FEF8A96-EFBC-42E2-BA15-326797BF491C}"/>
              </a:ext>
            </a:extLst>
          </p:cNvPr>
          <p:cNvGrpSpPr/>
          <p:nvPr/>
        </p:nvGrpSpPr>
        <p:grpSpPr>
          <a:xfrm>
            <a:off x="8078602" y="5897791"/>
            <a:ext cx="7968730" cy="2783067"/>
            <a:chOff x="1749499" y="3065056"/>
            <a:chExt cx="7968730" cy="3246070"/>
          </a:xfrm>
        </p:grpSpPr>
        <p:grpSp>
          <p:nvGrpSpPr>
            <p:cNvPr id="40" name="Group 9">
              <a:extLst>
                <a:ext uri="{FF2B5EF4-FFF2-40B4-BE49-F238E27FC236}">
                  <a16:creationId xmlns:a16="http://schemas.microsoft.com/office/drawing/2014/main" id="{9DDDC91D-9E86-47D4-AEC4-EDE355E986EE}"/>
                </a:ext>
              </a:extLst>
            </p:cNvPr>
            <p:cNvGrpSpPr/>
            <p:nvPr/>
          </p:nvGrpSpPr>
          <p:grpSpPr>
            <a:xfrm>
              <a:off x="1749499" y="3065056"/>
              <a:ext cx="7968730" cy="3246070"/>
              <a:chOff x="-4213" y="696024"/>
              <a:chExt cx="10825342" cy="4409713"/>
            </a:xfrm>
            <a:solidFill>
              <a:schemeClr val="bg1"/>
            </a:solidFill>
          </p:grpSpPr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39BA6C6C-DF06-482D-9C6D-CD55B28D80C0}"/>
                  </a:ext>
                </a:extLst>
              </p:cNvPr>
              <p:cNvSpPr/>
              <p:nvPr/>
            </p:nvSpPr>
            <p:spPr>
              <a:xfrm>
                <a:off x="-4213" y="696024"/>
                <a:ext cx="10825342" cy="4409713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510573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3601935"/>
                      <a:pt x="10816195" y="4343154"/>
                    </a:cubicBezTo>
                    <a:cubicBezTo>
                      <a:pt x="10816195" y="4557313"/>
                      <a:pt x="10825342" y="4856492"/>
                      <a:pt x="10825342" y="4856492"/>
                    </a:cubicBezTo>
                    <a:cubicBezTo>
                      <a:pt x="10825342" y="4985161"/>
                      <a:pt x="10821173" y="5105739"/>
                      <a:pt x="10568335" y="5097604"/>
                    </a:cubicBezTo>
                    <a:cubicBezTo>
                      <a:pt x="10568335" y="5097604"/>
                      <a:pt x="10191862" y="5077306"/>
                      <a:pt x="9095459" y="5084904"/>
                    </a:cubicBezTo>
                    <a:cubicBezTo>
                      <a:pt x="2547822" y="5093039"/>
                      <a:pt x="304023" y="5105739"/>
                      <a:pt x="304023" y="5105739"/>
                    </a:cubicBezTo>
                    <a:cubicBezTo>
                      <a:pt x="132548" y="5105739"/>
                      <a:pt x="4213" y="5004670"/>
                      <a:pt x="8532" y="4802122"/>
                    </a:cubicBezTo>
                    <a:cubicBezTo>
                      <a:pt x="8532" y="4802122"/>
                      <a:pt x="9630" y="4303581"/>
                      <a:pt x="4815" y="138715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21B86B2-A9F3-4EEF-B783-A5C1E04C4770}"/>
                </a:ext>
              </a:extLst>
            </p:cNvPr>
            <p:cNvSpPr txBox="1"/>
            <p:nvPr/>
          </p:nvSpPr>
          <p:spPr>
            <a:xfrm>
              <a:off x="3115923" y="3825903"/>
              <a:ext cx="5235882" cy="1724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chia</a:t>
              </a:r>
              <a:endParaRPr lang="vi-VN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219530" y="7143775"/>
            <a:ext cx="1851206" cy="17771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3217264" y="1346203"/>
            <a:ext cx="1851206" cy="17771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858269" y="1779549"/>
            <a:ext cx="10571461" cy="6727902"/>
            <a:chOff x="0" y="0"/>
            <a:chExt cx="3976518" cy="2530741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4196">
            <a:off x="-777016" y="-151707"/>
            <a:ext cx="5580941" cy="142943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142867" y="1960673"/>
            <a:ext cx="10002266" cy="6365654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4048">
            <a:off x="13196008" y="9572282"/>
            <a:ext cx="5580941" cy="1429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732102">
            <a:off x="589000" y="8552307"/>
            <a:ext cx="2169254" cy="1411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14031">
            <a:off x="15183655" y="711028"/>
            <a:ext cx="2665246" cy="21370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483449">
            <a:off x="2102339" y="5860382"/>
            <a:ext cx="968979" cy="9689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29931">
            <a:off x="759896" y="3756280"/>
            <a:ext cx="1914019" cy="220232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740590" y="4212983"/>
            <a:ext cx="2279662" cy="1861033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9B0EBCA6-20E7-4105-A3CD-05E7ACF5EFDF}"/>
              </a:ext>
            </a:extLst>
          </p:cNvPr>
          <p:cNvSpPr txBox="1"/>
          <p:nvPr/>
        </p:nvSpPr>
        <p:spPr>
          <a:xfrm>
            <a:off x="5076487" y="2710846"/>
            <a:ext cx="8229600" cy="4865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362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362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02085">
            <a:off x="17015319" y="-47923"/>
            <a:ext cx="1390046" cy="1418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86029">
            <a:off x="16828551" y="1849700"/>
            <a:ext cx="1330266" cy="2102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352418">
            <a:off x="17372754" y="1048744"/>
            <a:ext cx="751590" cy="14060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90029">
            <a:off x="-892471" y="212452"/>
            <a:ext cx="5580941" cy="1429436"/>
          </a:xfrm>
          <a:prstGeom prst="rect">
            <a:avLst/>
          </a:prstGeom>
        </p:spPr>
      </p:pic>
      <p:sp>
        <p:nvSpPr>
          <p:cNvPr id="37" name="TextBox 7">
            <a:extLst>
              <a:ext uri="{FF2B5EF4-FFF2-40B4-BE49-F238E27FC236}">
                <a16:creationId xmlns:a16="http://schemas.microsoft.com/office/drawing/2014/main" id="{722477FC-8484-4152-81E2-31CBE5D9FF06}"/>
              </a:ext>
            </a:extLst>
          </p:cNvPr>
          <p:cNvSpPr txBox="1"/>
          <p:nvPr/>
        </p:nvSpPr>
        <p:spPr>
          <a:xfrm>
            <a:off x="2953580" y="1046270"/>
            <a:ext cx="12380840" cy="4052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“chia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ra 6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  <p:pic>
        <p:nvPicPr>
          <p:cNvPr id="38" name="Picture 20">
            <a:extLst>
              <a:ext uri="{FF2B5EF4-FFF2-40B4-BE49-F238E27FC236}">
                <a16:creationId xmlns:a16="http://schemas.microsoft.com/office/drawing/2014/main" id="{6F9111E2-8D5A-4E70-BF05-1DC0FC81C8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5344298"/>
            <a:ext cx="4572000" cy="4942702"/>
          </a:xfrm>
          <a:prstGeom prst="rect">
            <a:avLst/>
          </a:prstGeom>
        </p:spPr>
      </p:pic>
      <p:pic>
        <p:nvPicPr>
          <p:cNvPr id="39" name="Picture 12">
            <a:extLst>
              <a:ext uri="{FF2B5EF4-FFF2-40B4-BE49-F238E27FC236}">
                <a16:creationId xmlns:a16="http://schemas.microsoft.com/office/drawing/2014/main" id="{240554A8-9D6F-403F-9A70-D3820AA194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411201" y="5226766"/>
            <a:ext cx="4876800" cy="506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79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843952" y="7267976"/>
            <a:ext cx="1851206" cy="17771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2672822" y="1028700"/>
            <a:ext cx="1851206" cy="177715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9DD7B4F-4CCE-4028-B99A-D6D550A31760}"/>
              </a:ext>
            </a:extLst>
          </p:cNvPr>
          <p:cNvGrpSpPr/>
          <p:nvPr/>
        </p:nvGrpSpPr>
        <p:grpSpPr>
          <a:xfrm>
            <a:off x="2131544" y="1438930"/>
            <a:ext cx="14024910" cy="7473507"/>
            <a:chOff x="3272490" y="1406747"/>
            <a:chExt cx="11743019" cy="7473507"/>
          </a:xfrm>
        </p:grpSpPr>
        <p:grpSp>
          <p:nvGrpSpPr>
            <p:cNvPr id="5" name="Group 5"/>
            <p:cNvGrpSpPr/>
            <p:nvPr/>
          </p:nvGrpSpPr>
          <p:grpSpPr>
            <a:xfrm>
              <a:off x="3272490" y="1406747"/>
              <a:ext cx="11743019" cy="7473507"/>
              <a:chOff x="0" y="0"/>
              <a:chExt cx="3976518" cy="253074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588628" y="1607943"/>
              <a:ext cx="11110744" cy="7071114"/>
              <a:chOff x="0" y="0"/>
              <a:chExt cx="3976518" cy="253074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2672822" y="2931661"/>
            <a:ext cx="12762283" cy="4336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0"/>
              </a:lnSpc>
            </a:pPr>
            <a:r>
              <a:rPr lang="en-US" sz="7200" b="1" spc="195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57: </a:t>
            </a:r>
          </a:p>
          <a:p>
            <a:pPr algn="ctr">
              <a:lnSpc>
                <a:spcPts val="11700"/>
              </a:lnSpc>
            </a:pPr>
            <a:r>
              <a:rPr lang="en-US" sz="7200" b="1" spc="195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QUEN VỚI PHÉP CHIA – DẤU CHIA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322802" y="1073210"/>
            <a:ext cx="1446752" cy="2216473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DE9B4232-6131-473A-BE11-009989F07E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2400" y="5616735"/>
            <a:ext cx="3276600" cy="468085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39378" y="-19050"/>
            <a:ext cx="2348622" cy="255285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173281"/>
            <a:ext cx="3276600" cy="2132769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081DD44A-427E-42DB-A15D-AE72A534F1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65978" y="4541170"/>
            <a:ext cx="2388622" cy="5159941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37E08699-48D6-499E-A97B-EF62E77FE2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81000" y="4629031"/>
            <a:ext cx="3314682" cy="5086469"/>
          </a:xfrm>
          <a:prstGeom prst="rect">
            <a:avLst/>
          </a:prstGeom>
        </p:spPr>
      </p:pic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9B09F06-6272-4053-9AEB-CD4D93C4593A}"/>
              </a:ext>
            </a:extLst>
          </p:cNvPr>
          <p:cNvSpPr/>
          <p:nvPr/>
        </p:nvSpPr>
        <p:spPr>
          <a:xfrm>
            <a:off x="1790682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FDDDDACE-5DE8-4AFD-AF05-77274ECF1E82}"/>
              </a:ext>
            </a:extLst>
          </p:cNvPr>
          <p:cNvSpPr/>
          <p:nvPr/>
        </p:nvSpPr>
        <p:spPr>
          <a:xfrm>
            <a:off x="4274809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5CB0A8D3-A0F1-434E-B442-86A6E7A55190}"/>
              </a:ext>
            </a:extLst>
          </p:cNvPr>
          <p:cNvSpPr/>
          <p:nvPr/>
        </p:nvSpPr>
        <p:spPr>
          <a:xfrm>
            <a:off x="6758936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48A38595-2D0A-474A-AA7F-4FD6FE59FA88}"/>
              </a:ext>
            </a:extLst>
          </p:cNvPr>
          <p:cNvSpPr/>
          <p:nvPr/>
        </p:nvSpPr>
        <p:spPr>
          <a:xfrm>
            <a:off x="9243063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0C0B172C-4054-4A4E-B14C-1AF02614316A}"/>
              </a:ext>
            </a:extLst>
          </p:cNvPr>
          <p:cNvSpPr/>
          <p:nvPr/>
        </p:nvSpPr>
        <p:spPr>
          <a:xfrm>
            <a:off x="11727190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335DC793-DF25-4BC1-813C-2FA210041630}"/>
              </a:ext>
            </a:extLst>
          </p:cNvPr>
          <p:cNvSpPr/>
          <p:nvPr/>
        </p:nvSpPr>
        <p:spPr>
          <a:xfrm>
            <a:off x="14211317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8B0AB4-EEF6-42E8-AC8C-AE264F054CAC}"/>
              </a:ext>
            </a:extLst>
          </p:cNvPr>
          <p:cNvSpPr txBox="1"/>
          <p:nvPr/>
        </p:nvSpPr>
        <p:spPr>
          <a:xfrm>
            <a:off x="3777554" y="304588"/>
            <a:ext cx="1073288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6 hình tròn, chia đều cho 2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416D22D5-560E-4AAE-9A7A-ED903891C55C}"/>
              </a:ext>
            </a:extLst>
          </p:cNvPr>
          <p:cNvSpPr/>
          <p:nvPr/>
        </p:nvSpPr>
        <p:spPr>
          <a:xfrm>
            <a:off x="4114800" y="472440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6F3C2450-C248-4A2D-873C-8A568F51A6B7}"/>
              </a:ext>
            </a:extLst>
          </p:cNvPr>
          <p:cNvSpPr/>
          <p:nvPr/>
        </p:nvSpPr>
        <p:spPr>
          <a:xfrm>
            <a:off x="13373012" y="472440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F68249B2-29FB-402F-A5DF-0937C2B191B1}"/>
              </a:ext>
            </a:extLst>
          </p:cNvPr>
          <p:cNvSpPr/>
          <p:nvPr/>
        </p:nvSpPr>
        <p:spPr>
          <a:xfrm>
            <a:off x="5173969" y="634455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94680AE4-7C97-4C8C-8B11-235574FEB06F}"/>
              </a:ext>
            </a:extLst>
          </p:cNvPr>
          <p:cNvSpPr/>
          <p:nvPr/>
        </p:nvSpPr>
        <p:spPr>
          <a:xfrm>
            <a:off x="12386540" y="634455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E312F31B-6026-4FF8-BCE4-639775A89A72}"/>
              </a:ext>
            </a:extLst>
          </p:cNvPr>
          <p:cNvSpPr/>
          <p:nvPr/>
        </p:nvSpPr>
        <p:spPr>
          <a:xfrm>
            <a:off x="6454129" y="785040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552B2C9F-530C-4984-A4F7-B3140903D992}"/>
              </a:ext>
            </a:extLst>
          </p:cNvPr>
          <p:cNvSpPr/>
          <p:nvPr/>
        </p:nvSpPr>
        <p:spPr>
          <a:xfrm>
            <a:off x="11129250" y="785040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C130475-CAE7-4BA9-AAFA-333FA0920C5B}"/>
              </a:ext>
            </a:extLst>
          </p:cNvPr>
          <p:cNvSpPr/>
          <p:nvPr/>
        </p:nvSpPr>
        <p:spPr>
          <a:xfrm>
            <a:off x="4614116" y="1450732"/>
            <a:ext cx="9273578" cy="2933678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nl-NL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bạn được 3 hình tròn.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6 : 2 = 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là: Sáu chia hai bằng ba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C561AC-9A0D-49A1-B456-3C704175B884}"/>
              </a:ext>
            </a:extLst>
          </p:cNvPr>
          <p:cNvSpPr txBox="1"/>
          <p:nvPr/>
        </p:nvSpPr>
        <p:spPr>
          <a:xfrm>
            <a:off x="8069682" y="4724400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1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D78950-E404-496A-B0B5-BAD8B4A44A12}"/>
              </a:ext>
            </a:extLst>
          </p:cNvPr>
          <p:cNvSpPr txBox="1"/>
          <p:nvPr/>
        </p:nvSpPr>
        <p:spPr>
          <a:xfrm>
            <a:off x="8069682" y="6249778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2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85194B-8764-4C8B-9A16-8C94A2BFFC6D}"/>
              </a:ext>
            </a:extLst>
          </p:cNvPr>
          <p:cNvSpPr txBox="1"/>
          <p:nvPr/>
        </p:nvSpPr>
        <p:spPr>
          <a:xfrm>
            <a:off x="8069682" y="8027038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3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80992" y="8375223"/>
            <a:ext cx="1943916" cy="16364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CAB5C8F-2715-47FB-A55A-2D622781E3B4}"/>
              </a:ext>
            </a:extLst>
          </p:cNvPr>
          <p:cNvGrpSpPr/>
          <p:nvPr/>
        </p:nvGrpSpPr>
        <p:grpSpPr>
          <a:xfrm>
            <a:off x="9922218" y="3454853"/>
            <a:ext cx="7737472" cy="2837445"/>
            <a:chOff x="9922218" y="3454853"/>
            <a:chExt cx="7737472" cy="283744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F7CDBDD-7445-4839-9A21-D6F5E5832D51}"/>
                </a:ext>
              </a:extLst>
            </p:cNvPr>
            <p:cNvGrpSpPr/>
            <p:nvPr/>
          </p:nvGrpSpPr>
          <p:grpSpPr>
            <a:xfrm>
              <a:off x="9922218" y="3745908"/>
              <a:ext cx="7147215" cy="2546390"/>
              <a:chOff x="9932352" y="2597111"/>
              <a:chExt cx="7147215" cy="2546390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9932352" y="2597111"/>
                <a:ext cx="7147215" cy="2546390"/>
                <a:chOff x="0" y="0"/>
                <a:chExt cx="8073578" cy="752900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-4213" y="0"/>
                  <a:ext cx="8077790" cy="7528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7790" h="7528999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13916" y="12454"/>
                      </a:cubicBezTo>
                      <a:cubicBezTo>
                        <a:pt x="6417698" y="12671"/>
                        <a:pt x="7803722" y="0"/>
                        <a:pt x="7803722" y="0"/>
                      </a:cubicBezTo>
                      <a:cubicBezTo>
                        <a:pt x="7871186" y="0"/>
                        <a:pt x="7947124" y="0"/>
                        <a:pt x="8025896" y="85073"/>
                      </a:cubicBezTo>
                      <a:cubicBezTo>
                        <a:pt x="8068874" y="131488"/>
                        <a:pt x="8069942" y="240224"/>
                        <a:pt x="8070348" y="320281"/>
                      </a:cubicBezTo>
                      <a:cubicBezTo>
                        <a:pt x="8070348" y="320281"/>
                        <a:pt x="8068643" y="5606893"/>
                        <a:pt x="8068643" y="6766416"/>
                      </a:cubicBezTo>
                      <a:cubicBezTo>
                        <a:pt x="8068643" y="6980574"/>
                        <a:pt x="8077791" y="7279753"/>
                        <a:pt x="8077791" y="7279753"/>
                      </a:cubicBezTo>
                      <a:cubicBezTo>
                        <a:pt x="8077791" y="7408422"/>
                        <a:pt x="8073622" y="7528999"/>
                        <a:pt x="7820784" y="7520865"/>
                      </a:cubicBezTo>
                      <a:cubicBezTo>
                        <a:pt x="7820784" y="7520865"/>
                        <a:pt x="7444312" y="7500567"/>
                        <a:pt x="6611223" y="7508165"/>
                      </a:cubicBezTo>
                      <a:cubicBezTo>
                        <a:pt x="2048687" y="7516299"/>
                        <a:pt x="304023" y="7528999"/>
                        <a:pt x="304023" y="7528999"/>
                      </a:cubicBezTo>
                      <a:cubicBezTo>
                        <a:pt x="132548" y="7528999"/>
                        <a:pt x="4213" y="7427930"/>
                        <a:pt x="8532" y="7225383"/>
                      </a:cubicBezTo>
                      <a:cubicBezTo>
                        <a:pt x="8532" y="7225383"/>
                        <a:pt x="9630" y="6726842"/>
                        <a:pt x="4815" y="1728572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  <p:sp>
            <p:nvSpPr>
              <p:cNvPr id="12" name="TextBox 12"/>
              <p:cNvSpPr txBox="1"/>
              <p:nvPr/>
            </p:nvSpPr>
            <p:spPr>
              <a:xfrm>
                <a:off x="10482792" y="3622504"/>
                <a:ext cx="6046334" cy="6831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5100"/>
                  </a:lnSpc>
                </a:pPr>
                <a:r>
                  <a:rPr lang="en-US" sz="6600" dirty="0" err="1">
                    <a:solidFill>
                      <a:srgbClr val="2531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6600" dirty="0">
                    <a:solidFill>
                      <a:srgbClr val="2531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</a:t>
                </a:r>
              </a:p>
            </p:txBody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612712">
              <a:off x="14841001" y="3454853"/>
              <a:ext cx="2818689" cy="82199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45508" y="1028700"/>
            <a:ext cx="2676103" cy="126506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21AB5AA-A7B5-4E71-84A5-058E2E76CCCA}"/>
              </a:ext>
            </a:extLst>
          </p:cNvPr>
          <p:cNvGrpSpPr/>
          <p:nvPr/>
        </p:nvGrpSpPr>
        <p:grpSpPr>
          <a:xfrm>
            <a:off x="877803" y="355656"/>
            <a:ext cx="8075272" cy="9088727"/>
            <a:chOff x="877803" y="355656"/>
            <a:chExt cx="8075272" cy="9088727"/>
          </a:xfrm>
        </p:grpSpPr>
        <p:grpSp>
          <p:nvGrpSpPr>
            <p:cNvPr id="4" name="Group 4"/>
            <p:cNvGrpSpPr/>
            <p:nvPr/>
          </p:nvGrpSpPr>
          <p:grpSpPr>
            <a:xfrm rot="-10800000">
              <a:off x="998508" y="842616"/>
              <a:ext cx="7954567" cy="8601767"/>
              <a:chOff x="0" y="0"/>
              <a:chExt cx="3387433" cy="366304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9098" y="-6509"/>
                <a:ext cx="3401763" cy="3695095"/>
              </a:xfrm>
              <a:custGeom>
                <a:avLst/>
                <a:gdLst/>
                <a:ahLst/>
                <a:cxnLst/>
                <a:rect l="l" t="t" r="r" b="b"/>
                <a:pathLst>
                  <a:path w="3401763" h="3695095">
                    <a:moveTo>
                      <a:pt x="63030" y="3101542"/>
                    </a:moveTo>
                    <a:cubicBezTo>
                      <a:pt x="63030" y="3101542"/>
                      <a:pt x="0" y="28549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2508690" y="6965"/>
                    </a:cubicBezTo>
                    <a:lnTo>
                      <a:pt x="2508692" y="6965"/>
                    </a:lnTo>
                    <a:cubicBezTo>
                      <a:pt x="2725438" y="16819"/>
                      <a:pt x="2929753" y="36481"/>
                      <a:pt x="3063942" y="101690"/>
                    </a:cubicBezTo>
                    <a:cubicBezTo>
                      <a:pt x="3319988" y="226120"/>
                      <a:pt x="3401763" y="459160"/>
                      <a:pt x="3396275" y="704684"/>
                    </a:cubicBezTo>
                    <a:cubicBezTo>
                      <a:pt x="3396275" y="704684"/>
                      <a:pt x="3352987" y="1013073"/>
                      <a:pt x="3360421" y="1248607"/>
                    </a:cubicBezTo>
                    <a:cubicBezTo>
                      <a:pt x="3367544" y="2843343"/>
                      <a:pt x="3374701" y="3038946"/>
                      <a:pt x="3374701" y="3038946"/>
                    </a:cubicBezTo>
                    <a:cubicBezTo>
                      <a:pt x="3358019" y="3254678"/>
                      <a:pt x="3243375" y="3465290"/>
                      <a:pt x="3046506" y="3576914"/>
                    </a:cubicBezTo>
                    <a:cubicBezTo>
                      <a:pt x="2896154" y="3662163"/>
                      <a:pt x="2698123" y="3677261"/>
                      <a:pt x="2136736" y="3666519"/>
                    </a:cubicBezTo>
                    <a:lnTo>
                      <a:pt x="2136714" y="3666519"/>
                    </a:lnTo>
                    <a:cubicBezTo>
                      <a:pt x="645952" y="3661242"/>
                      <a:pt x="384604" y="3695095"/>
                      <a:pt x="254278" y="3585937"/>
                    </a:cubicBezTo>
                    <a:cubicBezTo>
                      <a:pt x="145767" y="3495052"/>
                      <a:pt x="81795" y="3301740"/>
                      <a:pt x="63030" y="3101542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BE68E5F-1ABE-4F59-A29A-942986968118}"/>
                </a:ext>
              </a:extLst>
            </p:cNvPr>
            <p:cNvGrpSpPr/>
            <p:nvPr/>
          </p:nvGrpSpPr>
          <p:grpSpPr>
            <a:xfrm>
              <a:off x="877803" y="355656"/>
              <a:ext cx="7903189" cy="8902644"/>
              <a:chOff x="877803" y="355656"/>
              <a:chExt cx="7903189" cy="8902644"/>
            </a:xfrm>
          </p:grpSpPr>
          <p:grpSp>
            <p:nvGrpSpPr>
              <p:cNvPr id="6" name="Group 6"/>
              <p:cNvGrpSpPr/>
              <p:nvPr/>
            </p:nvGrpSpPr>
            <p:grpSpPr>
              <a:xfrm rot="-10800000">
                <a:off x="1170590" y="1028700"/>
                <a:ext cx="7610402" cy="8229600"/>
                <a:chOff x="0" y="0"/>
                <a:chExt cx="3387433" cy="3663041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-9098" y="-6509"/>
                  <a:ext cx="3401763" cy="369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1763" h="3695095">
                      <a:moveTo>
                        <a:pt x="63030" y="3101542"/>
                      </a:moveTo>
                      <a:cubicBezTo>
                        <a:pt x="63030" y="3101542"/>
                        <a:pt x="0" y="2854977"/>
                        <a:pt x="10218" y="1214762"/>
                      </a:cubicBezTo>
                      <a:cubicBezTo>
                        <a:pt x="18651" y="990971"/>
                        <a:pt x="65033" y="645332"/>
                        <a:pt x="65033" y="645332"/>
                      </a:cubicBezTo>
                      <a:cubicBezTo>
                        <a:pt x="82233" y="502466"/>
                        <a:pt x="56685" y="337866"/>
                        <a:pt x="181385" y="223925"/>
                      </a:cubicBezTo>
                      <a:cubicBezTo>
                        <a:pt x="346794" y="72788"/>
                        <a:pt x="621643" y="0"/>
                        <a:pt x="2508690" y="6965"/>
                      </a:cubicBezTo>
                      <a:lnTo>
                        <a:pt x="2508692" y="6965"/>
                      </a:lnTo>
                      <a:cubicBezTo>
                        <a:pt x="2725438" y="16819"/>
                        <a:pt x="2929753" y="36481"/>
                        <a:pt x="3063942" y="101690"/>
                      </a:cubicBezTo>
                      <a:cubicBezTo>
                        <a:pt x="3319988" y="226120"/>
                        <a:pt x="3401763" y="459160"/>
                        <a:pt x="3396275" y="704684"/>
                      </a:cubicBezTo>
                      <a:cubicBezTo>
                        <a:pt x="3396275" y="704684"/>
                        <a:pt x="3352987" y="1013073"/>
                        <a:pt x="3360421" y="1248607"/>
                      </a:cubicBezTo>
                      <a:cubicBezTo>
                        <a:pt x="3367544" y="2843343"/>
                        <a:pt x="3374701" y="3038946"/>
                        <a:pt x="3374701" y="3038946"/>
                      </a:cubicBezTo>
                      <a:cubicBezTo>
                        <a:pt x="3358019" y="3254678"/>
                        <a:pt x="3243375" y="3465290"/>
                        <a:pt x="3046506" y="3576914"/>
                      </a:cubicBezTo>
                      <a:cubicBezTo>
                        <a:pt x="2896154" y="3662163"/>
                        <a:pt x="2698123" y="3677261"/>
                        <a:pt x="2136736" y="3666519"/>
                      </a:cubicBezTo>
                      <a:lnTo>
                        <a:pt x="2136714" y="3666519"/>
                      </a:lnTo>
                      <a:cubicBezTo>
                        <a:pt x="645952" y="3661242"/>
                        <a:pt x="384604" y="3695095"/>
                        <a:pt x="254278" y="3585937"/>
                      </a:cubicBezTo>
                      <a:cubicBezTo>
                        <a:pt x="145767" y="3495052"/>
                        <a:pt x="81795" y="3301740"/>
                        <a:pt x="63030" y="3101542"/>
                      </a:cubicBezTo>
                      <a:close/>
                    </a:path>
                  </a:pathLst>
                </a:custGeom>
                <a:solidFill>
                  <a:srgbClr val="BDE0FE"/>
                </a:solidFill>
              </p:spPr>
            </p:sp>
          </p:grpSp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-5634690">
                <a:off x="6926179" y="724980"/>
                <a:ext cx="1851206" cy="1777158"/>
              </a:xfrm>
              <a:prstGeom prst="rect">
                <a:avLst/>
              </a:prstGeom>
            </p:spPr>
          </p:pic>
          <p:pic>
            <p:nvPicPr>
              <p:cNvPr id="15" name="Picture 1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77803" y="355656"/>
                <a:ext cx="1439936" cy="973920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C8BB328-A278-4711-A6DD-C4136C028F1D}"/>
                  </a:ext>
                </a:extLst>
              </p:cNvPr>
              <p:cNvGrpSpPr/>
              <p:nvPr/>
            </p:nvGrpSpPr>
            <p:grpSpPr>
              <a:xfrm>
                <a:off x="3991175" y="2635721"/>
                <a:ext cx="1828800" cy="4746967"/>
                <a:chOff x="3944557" y="2940066"/>
                <a:chExt cx="1828800" cy="4746967"/>
              </a:xfrm>
            </p:grpSpPr>
            <p:sp>
              <p:nvSpPr>
                <p:cNvPr id="18" name="Flowchart: Connector 17">
                  <a:extLst>
                    <a:ext uri="{FF2B5EF4-FFF2-40B4-BE49-F238E27FC236}">
                      <a16:creationId xmlns:a16="http://schemas.microsoft.com/office/drawing/2014/main" id="{D8FC6597-1FF8-478C-B588-0A877FB04020}"/>
                    </a:ext>
                  </a:extLst>
                </p:cNvPr>
                <p:cNvSpPr/>
                <p:nvPr/>
              </p:nvSpPr>
              <p:spPr>
                <a:xfrm>
                  <a:off x="3944557" y="2940066"/>
                  <a:ext cx="1828800" cy="18288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lowchart: Connector 18">
                  <a:extLst>
                    <a:ext uri="{FF2B5EF4-FFF2-40B4-BE49-F238E27FC236}">
                      <a16:creationId xmlns:a16="http://schemas.microsoft.com/office/drawing/2014/main" id="{CA73D0F9-F181-48CE-8B46-D2FFBF0FBFCC}"/>
                    </a:ext>
                  </a:extLst>
                </p:cNvPr>
                <p:cNvSpPr/>
                <p:nvPr/>
              </p:nvSpPr>
              <p:spPr>
                <a:xfrm>
                  <a:off x="3944557" y="5858233"/>
                  <a:ext cx="1828800" cy="18288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CCCE8642-A8A6-4CD9-97DE-58F3B33362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78828" y="4070943"/>
            <a:ext cx="2388622" cy="5159941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8772F504-96A1-41D9-AB3D-4DDCF351FB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4400431"/>
            <a:ext cx="3314682" cy="5086469"/>
          </a:xfrm>
          <a:prstGeom prst="rect">
            <a:avLst/>
          </a:prstGeom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889C044-E2B8-4B88-9CE4-64CAD57F59B3}"/>
              </a:ext>
            </a:extLst>
          </p:cNvPr>
          <p:cNvSpPr/>
          <p:nvPr/>
        </p:nvSpPr>
        <p:spPr>
          <a:xfrm>
            <a:off x="4297673" y="2133812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CE43FF78-CD29-4EDB-A41B-EAB1720C3B9B}"/>
              </a:ext>
            </a:extLst>
          </p:cNvPr>
          <p:cNvSpPr/>
          <p:nvPr/>
        </p:nvSpPr>
        <p:spPr>
          <a:xfrm>
            <a:off x="6781800" y="2133812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36C15EB3-41AC-4DD5-9BBC-60411247E269}"/>
              </a:ext>
            </a:extLst>
          </p:cNvPr>
          <p:cNvSpPr/>
          <p:nvPr/>
        </p:nvSpPr>
        <p:spPr>
          <a:xfrm>
            <a:off x="9250673" y="2133812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48DBA5FF-CB79-4756-ABB9-2AE0B3E0E63C}"/>
              </a:ext>
            </a:extLst>
          </p:cNvPr>
          <p:cNvSpPr/>
          <p:nvPr/>
        </p:nvSpPr>
        <p:spPr>
          <a:xfrm>
            <a:off x="11734800" y="2133812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73ADEF-A013-42E0-A249-D07BD8125BF0}"/>
              </a:ext>
            </a:extLst>
          </p:cNvPr>
          <p:cNvSpPr txBox="1"/>
          <p:nvPr/>
        </p:nvSpPr>
        <p:spPr>
          <a:xfrm>
            <a:off x="3777554" y="647700"/>
            <a:ext cx="1073288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4 hình tròn, chia đều cho 2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02A2DB09-985D-4F9B-810C-E015C70115DE}"/>
              </a:ext>
            </a:extLst>
          </p:cNvPr>
          <p:cNvSpPr/>
          <p:nvPr/>
        </p:nvSpPr>
        <p:spPr>
          <a:xfrm>
            <a:off x="4179772" y="4987056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DD9713FE-AD56-4A8E-B12B-A4BC4D6D4993}"/>
              </a:ext>
            </a:extLst>
          </p:cNvPr>
          <p:cNvSpPr/>
          <p:nvPr/>
        </p:nvSpPr>
        <p:spPr>
          <a:xfrm>
            <a:off x="13447830" y="4998019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73240B8-A7AB-49E0-9BF5-4DEBAD3AD1CA}"/>
              </a:ext>
            </a:extLst>
          </p:cNvPr>
          <p:cNvSpPr/>
          <p:nvPr/>
        </p:nvSpPr>
        <p:spPr>
          <a:xfrm>
            <a:off x="4137820" y="675603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5C2F7A4B-900E-411F-A693-AA9B06B9E1C1}"/>
              </a:ext>
            </a:extLst>
          </p:cNvPr>
          <p:cNvSpPr/>
          <p:nvPr/>
        </p:nvSpPr>
        <p:spPr>
          <a:xfrm>
            <a:off x="13422688" y="675603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43930C-0117-4DA9-A70C-52B0ACE20BBC}"/>
              </a:ext>
            </a:extLst>
          </p:cNvPr>
          <p:cNvSpPr txBox="1"/>
          <p:nvPr/>
        </p:nvSpPr>
        <p:spPr>
          <a:xfrm>
            <a:off x="4169966" y="2470863"/>
            <a:ext cx="10003234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5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có phép chia như thế nào?</a:t>
            </a:r>
            <a:endParaRPr lang="en-US" sz="5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ADE7D70-13C5-4572-B1F2-EE4DABD2A0CE}"/>
              </a:ext>
            </a:extLst>
          </p:cNvPr>
          <p:cNvSpPr/>
          <p:nvPr/>
        </p:nvSpPr>
        <p:spPr>
          <a:xfrm>
            <a:off x="4297674" y="2257658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4 : 2 =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752476-28C4-4102-8FB1-28C19FCC3488}"/>
              </a:ext>
            </a:extLst>
          </p:cNvPr>
          <p:cNvSpPr txBox="1"/>
          <p:nvPr/>
        </p:nvSpPr>
        <p:spPr>
          <a:xfrm>
            <a:off x="6052485" y="6072205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2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 animBg="1"/>
      <p:bldP spid="23" grpId="0" animBg="1"/>
      <p:bldP spid="24" grpId="0" animBg="1"/>
      <p:bldP spid="25" grpId="0" animBg="1"/>
      <p:bldP spid="32" grpId="0"/>
      <p:bldP spid="28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441" y="7892708"/>
            <a:ext cx="1871901" cy="2394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526151">
            <a:off x="-5293258" y="-7236327"/>
            <a:ext cx="9050206" cy="89350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97273">
            <a:off x="12734197" y="9630309"/>
            <a:ext cx="9050206" cy="89350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75308">
            <a:off x="16016133" y="165264"/>
            <a:ext cx="2486335" cy="1726873"/>
          </a:xfrm>
          <a:prstGeom prst="rect">
            <a:avLst/>
          </a:prstGeom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id="{85F2F86D-4F42-4092-81C3-850470A29DC9}"/>
              </a:ext>
            </a:extLst>
          </p:cNvPr>
          <p:cNvSpPr txBox="1"/>
          <p:nvPr/>
        </p:nvSpPr>
        <p:spPr>
          <a:xfrm>
            <a:off x="4219575" y="8763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92770E-D558-43EF-997F-AB7DDFD02E58}"/>
              </a:ext>
            </a:extLst>
          </p:cNvPr>
          <p:cNvSpPr txBox="1"/>
          <p:nvPr/>
        </p:nvSpPr>
        <p:spPr>
          <a:xfrm>
            <a:off x="2362744" y="1485900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DA5A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Thực hành theo cặp</a:t>
            </a:r>
            <a:endParaRPr lang="vi-VN" sz="4800" b="1" i="1" dirty="0">
              <a:solidFill>
                <a:srgbClr val="DA5A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BD3BFF-CFDE-4F88-99C1-DCB0B0567E51}"/>
              </a:ext>
            </a:extLst>
          </p:cNvPr>
          <p:cNvSpPr txBox="1"/>
          <p:nvPr/>
        </p:nvSpPr>
        <p:spPr>
          <a:xfrm>
            <a:off x="2039165" y="2592207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thao tác chia đều các chấm tròn rồi nêu phép tính tương ứng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D772CD4A-1A1E-4A36-80FE-FC8066C949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968" y="4660639"/>
            <a:ext cx="8919432" cy="494490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E288FF1-488F-479F-B84A-5EE8EFC88C02}"/>
              </a:ext>
            </a:extLst>
          </p:cNvPr>
          <p:cNvSpPr txBox="1"/>
          <p:nvPr/>
        </p:nvSpPr>
        <p:spPr>
          <a:xfrm>
            <a:off x="1219200" y="4660639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Chia đều 8 hình tròn cho 2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82A757-5819-4B13-998F-72122EE9A314}"/>
              </a:ext>
            </a:extLst>
          </p:cNvPr>
          <p:cNvSpPr txBox="1"/>
          <p:nvPr/>
        </p:nvSpPr>
        <p:spPr>
          <a:xfrm>
            <a:off x="1219200" y="5609404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Chia đều 6 hình tròn cho 3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AC1507-A029-4266-9CA3-4B878AB9A131}"/>
              </a:ext>
            </a:extLst>
          </p:cNvPr>
          <p:cNvSpPr txBox="1"/>
          <p:nvPr/>
        </p:nvSpPr>
        <p:spPr>
          <a:xfrm>
            <a:off x="4684283" y="761429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Chia đều 8 hình tròn cho 2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27D6C8-D986-4F2B-A68C-0BE54003A4EC}"/>
              </a:ext>
            </a:extLst>
          </p:cNvPr>
          <p:cNvGrpSpPr/>
          <p:nvPr/>
        </p:nvGrpSpPr>
        <p:grpSpPr>
          <a:xfrm>
            <a:off x="3810000" y="1790700"/>
            <a:ext cx="1645920" cy="3568850"/>
            <a:chOff x="2308860" y="1927860"/>
            <a:chExt cx="2022130" cy="4412396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BF5D9494-76F2-4772-9A23-AFED780D859F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984556FA-7678-48FE-A9CE-AD072E93F91B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B284CA-B5E8-47A5-A728-1DCBCC469F5A}"/>
              </a:ext>
            </a:extLst>
          </p:cNvPr>
          <p:cNvGrpSpPr/>
          <p:nvPr/>
        </p:nvGrpSpPr>
        <p:grpSpPr>
          <a:xfrm>
            <a:off x="6207819" y="1797428"/>
            <a:ext cx="1645920" cy="3568850"/>
            <a:chOff x="2308860" y="1927860"/>
            <a:chExt cx="2022130" cy="4412396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D51794C8-F034-4FF1-9D29-2E238204C19A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BAF52E4F-7CA4-49F7-8C48-24D0D1A38B1B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C0A8EC-16EC-492F-B1AE-03783796FE63}"/>
              </a:ext>
            </a:extLst>
          </p:cNvPr>
          <p:cNvGrpSpPr/>
          <p:nvPr/>
        </p:nvGrpSpPr>
        <p:grpSpPr>
          <a:xfrm>
            <a:off x="9829800" y="1790700"/>
            <a:ext cx="1645920" cy="3568850"/>
            <a:chOff x="2308860" y="1927860"/>
            <a:chExt cx="2022130" cy="4412396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FA9B6055-48BA-4EBC-A134-D855E9880AF8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D3B5DC95-7A6C-4B40-A708-D4AA11AD8BE3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EC7EB7-510C-464F-A025-4972185DF5B6}"/>
              </a:ext>
            </a:extLst>
          </p:cNvPr>
          <p:cNvGrpSpPr/>
          <p:nvPr/>
        </p:nvGrpSpPr>
        <p:grpSpPr>
          <a:xfrm>
            <a:off x="12227619" y="1797428"/>
            <a:ext cx="1645920" cy="3568850"/>
            <a:chOff x="2308860" y="1927860"/>
            <a:chExt cx="2022130" cy="441239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DAF3D88A-061F-4B5A-A7E4-02E22C906175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B5B8D620-345F-49DB-ACE8-F7619F75C0AC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">
            <a:extLst>
              <a:ext uri="{FF2B5EF4-FFF2-40B4-BE49-F238E27FC236}">
                <a16:creationId xmlns:a16="http://schemas.microsoft.com/office/drawing/2014/main" id="{F4698463-57C6-457C-AC5F-8974500EA4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06595" y="5676900"/>
            <a:ext cx="1462205" cy="3158679"/>
          </a:xfrm>
          <a:prstGeom prst="rect">
            <a:avLst/>
          </a:prstGeom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12B48369-DB04-41D0-95A6-A917D81AD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0258" y="5854593"/>
            <a:ext cx="2091016" cy="3208721"/>
          </a:xfrm>
          <a:prstGeom prst="rect">
            <a:avLst/>
          </a:prstGeom>
        </p:spPr>
      </p:pic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A9BA4DCA-D1F9-49DF-AD8D-87D53EC4B737}"/>
              </a:ext>
            </a:extLst>
          </p:cNvPr>
          <p:cNvSpPr/>
          <p:nvPr/>
        </p:nvSpPr>
        <p:spPr>
          <a:xfrm>
            <a:off x="2987040" y="597608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F90A0820-6E54-4E3D-9480-B1E99D280147}"/>
              </a:ext>
            </a:extLst>
          </p:cNvPr>
          <p:cNvSpPr/>
          <p:nvPr/>
        </p:nvSpPr>
        <p:spPr>
          <a:xfrm>
            <a:off x="13923559" y="597608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10432E0C-0220-4726-8FFA-5E9D6E0C9216}"/>
              </a:ext>
            </a:extLst>
          </p:cNvPr>
          <p:cNvSpPr/>
          <p:nvPr/>
        </p:nvSpPr>
        <p:spPr>
          <a:xfrm>
            <a:off x="2987040" y="7458953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5D575196-8221-453D-ACF9-F370C0933BF1}"/>
              </a:ext>
            </a:extLst>
          </p:cNvPr>
          <p:cNvSpPr/>
          <p:nvPr/>
        </p:nvSpPr>
        <p:spPr>
          <a:xfrm>
            <a:off x="13923559" y="7458953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CA03A1-847F-48B2-B34A-BB450C321882}"/>
              </a:ext>
            </a:extLst>
          </p:cNvPr>
          <p:cNvSpPr txBox="1"/>
          <p:nvPr/>
        </p:nvSpPr>
        <p:spPr>
          <a:xfrm>
            <a:off x="5807827" y="6227103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4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C8D1026A-A683-42F0-B5FE-844DEF5A4F6D}"/>
              </a:ext>
            </a:extLst>
          </p:cNvPr>
          <p:cNvSpPr/>
          <p:nvPr/>
        </p:nvSpPr>
        <p:spPr>
          <a:xfrm>
            <a:off x="4483324" y="5976079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C66E2FAA-E690-4517-99EE-48D6C858F502}"/>
              </a:ext>
            </a:extLst>
          </p:cNvPr>
          <p:cNvSpPr/>
          <p:nvPr/>
        </p:nvSpPr>
        <p:spPr>
          <a:xfrm>
            <a:off x="12441961" y="5976214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EA7CCC34-EAA9-4DF2-8A7B-BE52170FD094}"/>
              </a:ext>
            </a:extLst>
          </p:cNvPr>
          <p:cNvSpPr/>
          <p:nvPr/>
        </p:nvSpPr>
        <p:spPr>
          <a:xfrm>
            <a:off x="4482486" y="7458953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E75FBB2F-4E69-4741-8767-081B55000ED6}"/>
              </a:ext>
            </a:extLst>
          </p:cNvPr>
          <p:cNvSpPr/>
          <p:nvPr/>
        </p:nvSpPr>
        <p:spPr>
          <a:xfrm>
            <a:off x="12434758" y="7458953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CC8EBB7-D1A0-4045-80DA-2B8D8AAFAD62}"/>
              </a:ext>
            </a:extLst>
          </p:cNvPr>
          <p:cNvSpPr/>
          <p:nvPr/>
        </p:nvSpPr>
        <p:spPr>
          <a:xfrm>
            <a:off x="4048033" y="3051623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8 : 2 = 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Thiết kế không tên</Template>
  <TotalTime>244</TotalTime>
  <Words>885</Words>
  <Application>Microsoft Office PowerPoint</Application>
  <PresentationFormat>Custom</PresentationFormat>
  <Paragraphs>88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Hương Giang</cp:lastModifiedBy>
  <cp:revision>2</cp:revision>
  <dcterms:created xsi:type="dcterms:W3CDTF">2021-10-22T02:24:10Z</dcterms:created>
  <dcterms:modified xsi:type="dcterms:W3CDTF">2021-10-22T06:28:49Z</dcterms:modified>
  <dc:identifier>DAEsl8OKyO8</dc:identifier>
</cp:coreProperties>
</file>