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456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1: 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TIẾNG ĐÀN</a:t>
            </a:r>
            <a:endParaRPr lang="en-US" sz="28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59765" y="3581400"/>
            <a:ext cx="597710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ên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9664</TotalTime>
  <Words>25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1043</cp:revision>
  <dcterms:created xsi:type="dcterms:W3CDTF">2008-09-09T22:52:10Z</dcterms:created>
  <dcterms:modified xsi:type="dcterms:W3CDTF">2022-08-04T00:07:34Z</dcterms:modified>
</cp:coreProperties>
</file>