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94" r:id="rId2"/>
    <p:sldId id="349" r:id="rId3"/>
    <p:sldId id="302" r:id="rId4"/>
    <p:sldId id="351" r:id="rId5"/>
    <p:sldId id="313" r:id="rId6"/>
    <p:sldId id="352" r:id="rId7"/>
    <p:sldId id="361" r:id="rId8"/>
    <p:sldId id="362" r:id="rId9"/>
    <p:sldId id="363" r:id="rId10"/>
    <p:sldId id="364" r:id="rId11"/>
    <p:sldId id="356" r:id="rId12"/>
    <p:sldId id="296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214" autoAdjust="0"/>
  </p:normalViewPr>
  <p:slideViewPr>
    <p:cSldViewPr snapToGrid="0">
      <p:cViewPr varScale="1">
        <p:scale>
          <a:sx n="45" d="100"/>
          <a:sy n="45" d="100"/>
        </p:scale>
        <p:origin x="168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7BE3-65F6-4CBD-9DB2-8A7679618B04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D7EE-F977-4CBD-9954-F081E00A1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4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9D82-EA17-4721-CFD3-AC1AB5973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8CE847-8A75-DDEC-E35F-AC9A79261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81537-5BBE-2E9E-D920-F1F7F020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8437C-D6D7-2317-B1D7-DEA1F6E1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18C5B-F836-2CB8-9910-18A6099B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2B3B-58DE-54CE-D67D-CEEE9B68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10F9F-42E6-B644-2DF4-BDA5CB962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CE03-3845-93C3-CB08-7F0E96A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BD1E6-717D-0F86-AF82-B5F682F4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8D511-DED5-9B01-0280-1F43AD1B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2D033-DD63-7C69-31FC-D7C4B7293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F4881-4FC0-417F-9F65-5F04A2243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4F31-00AC-0723-AE00-8C46C16E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E054F-0287-F883-8F76-042B6ABC7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182CB-46F8-D86E-817C-7D6AF4DC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4C87-9281-CD62-A41F-919B9FAB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CA90C-2C96-EF5F-18B3-22C7E92D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114A0-8A67-0F45-F10B-0C8041F0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2B362-C261-546A-3100-5C8D98EB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AF2BA-7C81-0A92-5078-317132CE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FB6-8A45-861E-3E54-D006F073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D76AF-91FE-0FCE-2D35-D34C5C887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D3841-7348-C5FB-A9CB-0FF206D5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CB390-1C7D-FCB6-6F8B-38FE21FF0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462A3-FB1A-A11E-181A-E6118B13B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268A-B73A-0760-CB51-FF31C93F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6BB-AC96-D766-47D0-CC3121412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79A93-C0C0-5B68-4AC2-77E029A7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462CA-8D92-F47A-68DC-66815BA7F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0092D-CD1B-EBBA-0163-7E9E386F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A47E1-3034-50AC-BA69-27509C78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865A-F84F-4E9C-1042-C3DB64D1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FF61F-51EA-70BD-CB9B-DA7E06D6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ED2B5-F1B5-C6B2-5BC1-DE3320231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16F5A-1F67-F63C-3AC8-55E71EF0D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739F2-D542-EA25-F6AA-7429F1A71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1F335B-C43A-A5B0-B551-B306F15A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00156-E9AE-B0B6-AD92-53986B2A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3D129-CF88-B123-D822-6B15082CD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DF3B-3AD7-5400-1EA6-5DDBBBDD5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731C-2981-5BA2-ED1A-761E33DD5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7F2F2-B37A-CCE2-CF2F-D317E041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7F7B0-AD5F-3D24-1D70-CA08CDB3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3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D8706-C0D3-E98A-A1B5-4B2E2F65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26F07-441B-6FCA-F561-9B4A4465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99E70-3E48-A58B-84C5-CB3D2B7B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2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F9FA-C1FB-3C76-09E4-C5BF82E9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5C60-E4ED-C504-9060-BCC16FC2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008E2-46E0-8B9A-82B8-1A7C7D2B3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69085-9DF8-40AE-C785-279FC79B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B4456-D814-70A2-2B2B-E35121B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8DE97-AD03-79EA-6724-9E62D397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2461-CD86-6F1E-8ADD-EE58F8CE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5589C-2E6D-5EDF-31E6-3D260C50F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DEB83-C9E4-1B48-F358-FC0442C5E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032C1-359A-E3F7-8AA0-E4963C04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77EE8-8853-1B7C-356C-7CA08B1C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14FDA-217E-71FC-352A-75A063B1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8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BD837D8-56E1-8361-4051-3CCE846008C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9BC36-ED8D-B238-C66D-00304779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D1C46-C597-EF51-733E-2D726208C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148B5-CB2D-7C2A-9FC0-723CE02F4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1DF8-8392-40A2-A65A-DFB4460A5C5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21EF-4995-71F5-A1AD-679D86C70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9AF58-FBA2-B393-C989-750E10C11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59E2-53F9-4D7D-8F94-025E50AC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0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32" y="2637048"/>
            <a:ext cx="2473034" cy="4310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7A9D7-1E41-5A64-F539-A5CFBBD2C4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6403" y="104775"/>
            <a:ext cx="3084843" cy="156680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89AB83-978A-316B-3B3A-08934D750618}"/>
              </a:ext>
            </a:extLst>
          </p:cNvPr>
          <p:cNvSpPr/>
          <p:nvPr/>
        </p:nvSpPr>
        <p:spPr>
          <a:xfrm>
            <a:off x="819853" y="1916278"/>
            <a:ext cx="9478114" cy="3627272"/>
          </a:xfrm>
          <a:custGeom>
            <a:avLst/>
            <a:gdLst>
              <a:gd name="connsiteX0" fmla="*/ 0 w 9478114"/>
              <a:gd name="connsiteY0" fmla="*/ 363090 h 3627272"/>
              <a:gd name="connsiteX1" fmla="*/ 363090 w 9478114"/>
              <a:gd name="connsiteY1" fmla="*/ 0 h 3627272"/>
              <a:gd name="connsiteX2" fmla="*/ 9115024 w 9478114"/>
              <a:gd name="connsiteY2" fmla="*/ 0 h 3627272"/>
              <a:gd name="connsiteX3" fmla="*/ 9478114 w 9478114"/>
              <a:gd name="connsiteY3" fmla="*/ 363090 h 3627272"/>
              <a:gd name="connsiteX4" fmla="*/ 9478114 w 9478114"/>
              <a:gd name="connsiteY4" fmla="*/ 3264182 h 3627272"/>
              <a:gd name="connsiteX5" fmla="*/ 9115024 w 9478114"/>
              <a:gd name="connsiteY5" fmla="*/ 3627272 h 3627272"/>
              <a:gd name="connsiteX6" fmla="*/ 363090 w 9478114"/>
              <a:gd name="connsiteY6" fmla="*/ 3627272 h 3627272"/>
              <a:gd name="connsiteX7" fmla="*/ 0 w 9478114"/>
              <a:gd name="connsiteY7" fmla="*/ 3264182 h 3627272"/>
              <a:gd name="connsiteX8" fmla="*/ 0 w 9478114"/>
              <a:gd name="connsiteY8" fmla="*/ 363090 h 362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627272" fill="none" extrusionOk="0">
                <a:moveTo>
                  <a:pt x="0" y="363090"/>
                </a:moveTo>
                <a:cubicBezTo>
                  <a:pt x="2586" y="188396"/>
                  <a:pt x="194619" y="-23598"/>
                  <a:pt x="363090" y="0"/>
                </a:cubicBezTo>
                <a:cubicBezTo>
                  <a:pt x="1922491" y="139772"/>
                  <a:pt x="7232414" y="14259"/>
                  <a:pt x="9115024" y="0"/>
                </a:cubicBezTo>
                <a:cubicBezTo>
                  <a:pt x="9277787" y="-6300"/>
                  <a:pt x="9484352" y="157481"/>
                  <a:pt x="9478114" y="363090"/>
                </a:cubicBezTo>
                <a:cubicBezTo>
                  <a:pt x="9437662" y="1563278"/>
                  <a:pt x="9585187" y="2297192"/>
                  <a:pt x="9478114" y="3264182"/>
                </a:cubicBezTo>
                <a:cubicBezTo>
                  <a:pt x="9454789" y="3489487"/>
                  <a:pt x="9343736" y="3626259"/>
                  <a:pt x="9115024" y="3627272"/>
                </a:cubicBezTo>
                <a:cubicBezTo>
                  <a:pt x="6555217" y="3515318"/>
                  <a:pt x="3007063" y="3601039"/>
                  <a:pt x="363090" y="3627272"/>
                </a:cubicBezTo>
                <a:cubicBezTo>
                  <a:pt x="159452" y="3607403"/>
                  <a:pt x="687" y="3497371"/>
                  <a:pt x="0" y="3264182"/>
                </a:cubicBezTo>
                <a:cubicBezTo>
                  <a:pt x="-155877" y="2428807"/>
                  <a:pt x="-40573" y="968099"/>
                  <a:pt x="0" y="363090"/>
                </a:cubicBezTo>
                <a:close/>
              </a:path>
              <a:path w="9478114" h="3627272" stroke="0" extrusionOk="0">
                <a:moveTo>
                  <a:pt x="0" y="363090"/>
                </a:moveTo>
                <a:cubicBezTo>
                  <a:pt x="-1472" y="147008"/>
                  <a:pt x="192419" y="24789"/>
                  <a:pt x="363090" y="0"/>
                </a:cubicBezTo>
                <a:cubicBezTo>
                  <a:pt x="1304571" y="-123725"/>
                  <a:pt x="6960271" y="31472"/>
                  <a:pt x="9115024" y="0"/>
                </a:cubicBezTo>
                <a:cubicBezTo>
                  <a:pt x="9288304" y="1568"/>
                  <a:pt x="9485331" y="172455"/>
                  <a:pt x="9478114" y="363090"/>
                </a:cubicBezTo>
                <a:cubicBezTo>
                  <a:pt x="9395748" y="805492"/>
                  <a:pt x="9644287" y="2927432"/>
                  <a:pt x="9478114" y="3264182"/>
                </a:cubicBezTo>
                <a:cubicBezTo>
                  <a:pt x="9473770" y="3472006"/>
                  <a:pt x="9310561" y="3621935"/>
                  <a:pt x="9115024" y="3627272"/>
                </a:cubicBezTo>
                <a:cubicBezTo>
                  <a:pt x="6489367" y="3564003"/>
                  <a:pt x="1742812" y="3489446"/>
                  <a:pt x="363090" y="3627272"/>
                </a:cubicBezTo>
                <a:cubicBezTo>
                  <a:pt x="153927" y="3608651"/>
                  <a:pt x="15503" y="3465994"/>
                  <a:pt x="0" y="3264182"/>
                </a:cubicBezTo>
                <a:cubicBezTo>
                  <a:pt x="-143197" y="2319953"/>
                  <a:pt x="-97552" y="1220784"/>
                  <a:pt x="0" y="36309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7F49B8-4A68-B3F5-7B16-C85466A556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47385" y="2098436"/>
            <a:ext cx="8992379" cy="2584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EDADB2-4D00-6E47-429B-E67D15FD7E12}"/>
              </a:ext>
            </a:extLst>
          </p:cNvPr>
          <p:cNvSpPr txBox="1"/>
          <p:nvPr/>
        </p:nvSpPr>
        <p:spPr>
          <a:xfrm>
            <a:off x="5143500" y="4619625"/>
            <a:ext cx="216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7866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12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3717853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4109953"/>
            <a:ext cx="910295" cy="14183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19075" y="457201"/>
            <a:ext cx="118110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876300" y="1285875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3F124-2373-EEB3-6F83-7D583FB97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50" y="2395537"/>
            <a:ext cx="2432946" cy="26050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995421-6C55-559F-8420-F1CF8C7C3C28}"/>
              </a:ext>
            </a:extLst>
          </p:cNvPr>
          <p:cNvSpPr/>
          <p:nvPr/>
        </p:nvSpPr>
        <p:spPr>
          <a:xfrm>
            <a:off x="63436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6405C-2F6A-C380-A803-7391480C2778}"/>
              </a:ext>
            </a:extLst>
          </p:cNvPr>
          <p:cNvSpPr txBox="1"/>
          <p:nvPr/>
        </p:nvSpPr>
        <p:spPr>
          <a:xfrm>
            <a:off x="6553200" y="1285875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556805-D6A6-4E4B-4D4F-5E71EF654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0050" y="2381249"/>
            <a:ext cx="2133600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280411-AE7F-994C-BB9F-065F90DB73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5152" y="2250095"/>
            <a:ext cx="826079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18" y="5512966"/>
            <a:ext cx="9550400" cy="140627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B46F63-A144-E70A-FF1F-3744027C39F6}"/>
              </a:ext>
            </a:extLst>
          </p:cNvPr>
          <p:cNvSpPr/>
          <p:nvPr/>
        </p:nvSpPr>
        <p:spPr>
          <a:xfrm>
            <a:off x="342900" y="266700"/>
            <a:ext cx="11410950" cy="6286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06DC3-CC79-F90A-4BCC-A65BDE0587E3}"/>
              </a:ext>
            </a:extLst>
          </p:cNvPr>
          <p:cNvSpPr txBox="1"/>
          <p:nvPr/>
        </p:nvSpPr>
        <p:spPr>
          <a:xfrm>
            <a:off x="1152525" y="752475"/>
            <a:ext cx="992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 làm con diều mang dấu ấn cá nhân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h làm diều giấy đơn giản mà an toàn cho trẻ chơi ở nhà">
            <a:extLst>
              <a:ext uri="{FF2B5EF4-FFF2-40B4-BE49-F238E27FC236}">
                <a16:creationId xmlns:a16="http://schemas.microsoft.com/office/drawing/2014/main" id="{94871CD6-CCBE-5DD9-0AD4-0EA84C76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71625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6" y="1596923"/>
            <a:ext cx="6719121" cy="32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334849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" y="260405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FB630-0922-3788-A9B6-1DDB4D019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378" y="2380397"/>
            <a:ext cx="703539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2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2162878" y="2049629"/>
            <a:ext cx="9648122" cy="3055604"/>
          </a:xfrm>
          <a:custGeom>
            <a:avLst/>
            <a:gdLst>
              <a:gd name="connsiteX0" fmla="*/ 0 w 9648122"/>
              <a:gd name="connsiteY0" fmla="*/ 305866 h 3055604"/>
              <a:gd name="connsiteX1" fmla="*/ 305866 w 9648122"/>
              <a:gd name="connsiteY1" fmla="*/ 0 h 3055604"/>
              <a:gd name="connsiteX2" fmla="*/ 9342256 w 9648122"/>
              <a:gd name="connsiteY2" fmla="*/ 0 h 3055604"/>
              <a:gd name="connsiteX3" fmla="*/ 9648122 w 9648122"/>
              <a:gd name="connsiteY3" fmla="*/ 305866 h 3055604"/>
              <a:gd name="connsiteX4" fmla="*/ 9648122 w 9648122"/>
              <a:gd name="connsiteY4" fmla="*/ 2749738 h 3055604"/>
              <a:gd name="connsiteX5" fmla="*/ 9342256 w 9648122"/>
              <a:gd name="connsiteY5" fmla="*/ 3055604 h 3055604"/>
              <a:gd name="connsiteX6" fmla="*/ 305866 w 9648122"/>
              <a:gd name="connsiteY6" fmla="*/ 3055604 h 3055604"/>
              <a:gd name="connsiteX7" fmla="*/ 0 w 9648122"/>
              <a:gd name="connsiteY7" fmla="*/ 2749738 h 3055604"/>
              <a:gd name="connsiteX8" fmla="*/ 0 w 9648122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122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319924" y="139772"/>
                  <a:pt x="5303678" y="14259"/>
                  <a:pt x="9342256" y="0"/>
                </a:cubicBezTo>
                <a:cubicBezTo>
                  <a:pt x="9501800" y="-1565"/>
                  <a:pt x="9653284" y="132737"/>
                  <a:pt x="9648122" y="305866"/>
                </a:cubicBezTo>
                <a:cubicBezTo>
                  <a:pt x="9607670" y="977307"/>
                  <a:pt x="9755195" y="1874545"/>
                  <a:pt x="9648122" y="2749738"/>
                </a:cubicBezTo>
                <a:cubicBezTo>
                  <a:pt x="9633487" y="2934209"/>
                  <a:pt x="9532692" y="3054831"/>
                  <a:pt x="9342256" y="3055604"/>
                </a:cubicBezTo>
                <a:cubicBezTo>
                  <a:pt x="6934389" y="2943650"/>
                  <a:pt x="2769336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648122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4789403" y="-123725"/>
                  <a:pt x="5388608" y="31472"/>
                  <a:pt x="9342256" y="0"/>
                </a:cubicBezTo>
                <a:cubicBezTo>
                  <a:pt x="9491060" y="1158"/>
                  <a:pt x="9667220" y="163125"/>
                  <a:pt x="9648122" y="305866"/>
                </a:cubicBezTo>
                <a:cubicBezTo>
                  <a:pt x="9565756" y="604541"/>
                  <a:pt x="9814295" y="1585368"/>
                  <a:pt x="9648122" y="2749738"/>
                </a:cubicBezTo>
                <a:cubicBezTo>
                  <a:pt x="9643621" y="2926221"/>
                  <a:pt x="9492217" y="3035330"/>
                  <a:pt x="9342256" y="3055604"/>
                </a:cubicBezTo>
                <a:cubicBezTo>
                  <a:pt x="7350148" y="2992335"/>
                  <a:pt x="3386427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1" y="2342957"/>
            <a:ext cx="8469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T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riển l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ã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m các khung tranh đã hoàn thành trang trí ở tiết trước và nêu rõ các cạnh vuông góc với nhau.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16B38C-E4CA-97E2-06D6-7785A528E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4504" y="20310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4" y="723900"/>
            <a:ext cx="7378026" cy="6162390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95" y="23462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B35481-C19A-5030-073A-410CE1F57C77}"/>
              </a:ext>
            </a:extLst>
          </p:cNvPr>
          <p:cNvSpPr txBox="1"/>
          <p:nvPr/>
        </p:nvSpPr>
        <p:spPr>
          <a:xfrm>
            <a:off x="1757342" y="1618617"/>
            <a:ext cx="5708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22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44" y="427299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7" y="455846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55" y="515267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46" y="385892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72" y="524798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143000" y="179520"/>
            <a:ext cx="11049000" cy="126188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38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Trước tiên Rô-bốt cùng các bạn vẽ một số cặp đường thẳng vuông góc để ôn tập kiến thức đã học.</a:t>
            </a:r>
            <a:endParaRPr kumimoji="0" lang="en-US" sz="3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333375" y="1609725"/>
            <a:ext cx="11610975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F3B92-B5A3-B379-F66B-77D21D9FFE1B}"/>
              </a:ext>
            </a:extLst>
          </p:cNvPr>
          <p:cNvSpPr txBox="1"/>
          <p:nvPr/>
        </p:nvSpPr>
        <p:spPr>
          <a:xfrm>
            <a:off x="657226" y="1771650"/>
            <a:ext cx="1128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AB.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42DE-2EEA-AC82-8F2F-9529D5BEF592}"/>
              </a:ext>
            </a:extLst>
          </p:cNvPr>
          <p:cNvSpPr/>
          <p:nvPr/>
        </p:nvSpPr>
        <p:spPr>
          <a:xfrm>
            <a:off x="1247775" y="2695575"/>
            <a:ext cx="3743325" cy="335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D0CE5-FB98-7C22-215B-12F1A1D66093}"/>
              </a:ext>
            </a:extLst>
          </p:cNvPr>
          <p:cNvSpPr txBox="1"/>
          <p:nvPr/>
        </p:nvSpPr>
        <p:spPr>
          <a:xfrm>
            <a:off x="590550" y="276225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C478D3-570F-C618-BEEB-CDD75D01EC83}"/>
              </a:ext>
            </a:extLst>
          </p:cNvPr>
          <p:cNvCxnSpPr/>
          <p:nvPr/>
        </p:nvCxnSpPr>
        <p:spPr>
          <a:xfrm>
            <a:off x="1647825" y="4086225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1797597-7753-FEF0-A023-96CEF682AB84}"/>
              </a:ext>
            </a:extLst>
          </p:cNvPr>
          <p:cNvSpPr/>
          <p:nvPr/>
        </p:nvSpPr>
        <p:spPr>
          <a:xfrm>
            <a:off x="1885950" y="40576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66E4BD-4FB5-AD6C-54A3-389AFD5E6E10}"/>
              </a:ext>
            </a:extLst>
          </p:cNvPr>
          <p:cNvSpPr/>
          <p:nvPr/>
        </p:nvSpPr>
        <p:spPr>
          <a:xfrm>
            <a:off x="4219575" y="40481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E9E52A-30AC-2C17-463D-8477AB885902}"/>
              </a:ext>
            </a:extLst>
          </p:cNvPr>
          <p:cNvSpPr/>
          <p:nvPr/>
        </p:nvSpPr>
        <p:spPr>
          <a:xfrm>
            <a:off x="3124200" y="51054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82454-2A5C-4646-97FB-6476E7130EB5}"/>
              </a:ext>
            </a:extLst>
          </p:cNvPr>
          <p:cNvSpPr txBox="1"/>
          <p:nvPr/>
        </p:nvSpPr>
        <p:spPr>
          <a:xfrm>
            <a:off x="1562100" y="40195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F2445E-4935-A0B5-A96C-D35D24186106}"/>
              </a:ext>
            </a:extLst>
          </p:cNvPr>
          <p:cNvSpPr txBox="1"/>
          <p:nvPr/>
        </p:nvSpPr>
        <p:spPr>
          <a:xfrm>
            <a:off x="3171825" y="48387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BA9271-C468-CE76-3526-7BC47AD2479B}"/>
              </a:ext>
            </a:extLst>
          </p:cNvPr>
          <p:cNvSpPr txBox="1"/>
          <p:nvPr/>
        </p:nvSpPr>
        <p:spPr>
          <a:xfrm>
            <a:off x="4191000" y="40195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7A8C3C-243F-12E2-D902-2CB7D12AF079}"/>
              </a:ext>
            </a:extLst>
          </p:cNvPr>
          <p:cNvSpPr/>
          <p:nvPr/>
        </p:nvSpPr>
        <p:spPr>
          <a:xfrm>
            <a:off x="7372350" y="2647950"/>
            <a:ext cx="3743325" cy="3362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27C2CB-9611-DDA2-78DC-A1714739D102}"/>
              </a:ext>
            </a:extLst>
          </p:cNvPr>
          <p:cNvSpPr txBox="1"/>
          <p:nvPr/>
        </p:nvSpPr>
        <p:spPr>
          <a:xfrm>
            <a:off x="6715125" y="2714625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A8F4A8-8425-E85C-6A91-CC803F0A1F8B}"/>
              </a:ext>
            </a:extLst>
          </p:cNvPr>
          <p:cNvCxnSpPr>
            <a:cxnSpLocks/>
          </p:cNvCxnSpPr>
          <p:nvPr/>
        </p:nvCxnSpPr>
        <p:spPr>
          <a:xfrm flipV="1">
            <a:off x="8296275" y="3076575"/>
            <a:ext cx="2181225" cy="165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7C7922E-7C66-467E-EABF-BA4D35ADDCBB}"/>
              </a:ext>
            </a:extLst>
          </p:cNvPr>
          <p:cNvSpPr/>
          <p:nvPr/>
        </p:nvSpPr>
        <p:spPr>
          <a:xfrm>
            <a:off x="8372475" y="46101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D279DA-880C-05D7-3DE0-EF53F5AAA71B}"/>
              </a:ext>
            </a:extLst>
          </p:cNvPr>
          <p:cNvSpPr/>
          <p:nvPr/>
        </p:nvSpPr>
        <p:spPr>
          <a:xfrm>
            <a:off x="10353675" y="31146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63CCA8-6AE8-91FD-FEDF-E73719B9BBDF}"/>
              </a:ext>
            </a:extLst>
          </p:cNvPr>
          <p:cNvSpPr/>
          <p:nvPr/>
        </p:nvSpPr>
        <p:spPr>
          <a:xfrm>
            <a:off x="8915400" y="33147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1B8D06-6B23-41F3-230D-526E0559ACE2}"/>
              </a:ext>
            </a:extLst>
          </p:cNvPr>
          <p:cNvSpPr txBox="1"/>
          <p:nvPr/>
        </p:nvSpPr>
        <p:spPr>
          <a:xfrm>
            <a:off x="7800975" y="47339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A3EB27-C78D-CC9C-892E-F7F871841217}"/>
              </a:ext>
            </a:extLst>
          </p:cNvPr>
          <p:cNvSpPr txBox="1"/>
          <p:nvPr/>
        </p:nvSpPr>
        <p:spPr>
          <a:xfrm>
            <a:off x="10115550" y="25717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D88DC5-AAB0-F6B0-0B97-8C2C38E5D2D7}"/>
              </a:ext>
            </a:extLst>
          </p:cNvPr>
          <p:cNvSpPr txBox="1"/>
          <p:nvPr/>
        </p:nvSpPr>
        <p:spPr>
          <a:xfrm>
            <a:off x="8905875" y="29241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7C6D3C-5AC8-47B3-6C36-6558F5893F35}"/>
              </a:ext>
            </a:extLst>
          </p:cNvPr>
          <p:cNvCxnSpPr>
            <a:cxnSpLocks/>
          </p:cNvCxnSpPr>
          <p:nvPr/>
        </p:nvCxnSpPr>
        <p:spPr>
          <a:xfrm>
            <a:off x="3133725" y="2981325"/>
            <a:ext cx="0" cy="2771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BD15A228-ECB1-9732-1C05-49FD62F65D7F}"/>
              </a:ext>
            </a:extLst>
          </p:cNvPr>
          <p:cNvSpPr/>
          <p:nvPr/>
        </p:nvSpPr>
        <p:spPr>
          <a:xfrm>
            <a:off x="3095626" y="3133726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FC30C1-D17F-CE0F-C5DD-6DC30FFC17E6}"/>
              </a:ext>
            </a:extLst>
          </p:cNvPr>
          <p:cNvSpPr txBox="1"/>
          <p:nvPr/>
        </p:nvSpPr>
        <p:spPr>
          <a:xfrm>
            <a:off x="3152775" y="28670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747899-3420-E574-2373-B98C2242929E}"/>
              </a:ext>
            </a:extLst>
          </p:cNvPr>
          <p:cNvCxnSpPr>
            <a:cxnSpLocks/>
          </p:cNvCxnSpPr>
          <p:nvPr/>
        </p:nvCxnSpPr>
        <p:spPr>
          <a:xfrm>
            <a:off x="8534400" y="2809875"/>
            <a:ext cx="2038350" cy="2667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6BB7C654-4269-FC72-9107-A761DF54CC1C}"/>
              </a:ext>
            </a:extLst>
          </p:cNvPr>
          <p:cNvSpPr/>
          <p:nvPr/>
        </p:nvSpPr>
        <p:spPr>
          <a:xfrm>
            <a:off x="3105151" y="5572126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9A3071-6252-A6F6-CC8D-92C3CED2B93A}"/>
              </a:ext>
            </a:extLst>
          </p:cNvPr>
          <p:cNvSpPr txBox="1"/>
          <p:nvPr/>
        </p:nvSpPr>
        <p:spPr>
          <a:xfrm>
            <a:off x="3171825" y="53340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75481B-F991-1048-CB70-7F4C1181A872}"/>
              </a:ext>
            </a:extLst>
          </p:cNvPr>
          <p:cNvSpPr/>
          <p:nvPr/>
        </p:nvSpPr>
        <p:spPr>
          <a:xfrm>
            <a:off x="8629651" y="2952751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FC7869-DBA1-BB1D-2451-EF3EDA5A53F8}"/>
              </a:ext>
            </a:extLst>
          </p:cNvPr>
          <p:cNvSpPr txBox="1"/>
          <p:nvPr/>
        </p:nvSpPr>
        <p:spPr>
          <a:xfrm>
            <a:off x="8696325" y="2590800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04FECA2-636C-ABDC-181E-EDD07954327B}"/>
              </a:ext>
            </a:extLst>
          </p:cNvPr>
          <p:cNvSpPr/>
          <p:nvPr/>
        </p:nvSpPr>
        <p:spPr>
          <a:xfrm>
            <a:off x="10048876" y="4781551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B84C9D-8B62-D1F2-089D-A31C7FDF8AED}"/>
              </a:ext>
            </a:extLst>
          </p:cNvPr>
          <p:cNvSpPr txBox="1"/>
          <p:nvPr/>
        </p:nvSpPr>
        <p:spPr>
          <a:xfrm>
            <a:off x="10096500" y="4448175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6" grpId="0" animBg="1"/>
      <p:bldP spid="18" grpId="0" animBg="1"/>
      <p:bldP spid="26" grpId="0" animBg="1"/>
      <p:bldP spid="27" grpId="0"/>
      <p:bldP spid="28" grpId="0"/>
      <p:bldP spid="30" grpId="0"/>
      <p:bldP spid="31" grpId="0" animBg="1"/>
      <p:bldP spid="32" grpId="0"/>
      <p:bldP spid="34" grpId="0" animBg="1"/>
      <p:bldP spid="35" grpId="0" animBg="1"/>
      <p:bldP spid="36" grpId="0" animBg="1"/>
      <p:bldP spid="37" grpId="0"/>
      <p:bldP spid="38" grpId="0"/>
      <p:bldP spid="41" grpId="0"/>
      <p:bldP spid="47" grpId="0" animBg="1"/>
      <p:bldP spid="48" grpId="0"/>
      <p:bldP spid="58" grpId="0" animBg="1"/>
      <p:bldP spid="59" grpId="0"/>
      <p:bldP spid="60" grpId="0" animBg="1"/>
      <p:bldP spid="61" grpId="0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4" y="490847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63" y="5300578"/>
            <a:ext cx="910295" cy="1418365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80" y="5114578"/>
            <a:ext cx="725970" cy="127387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97" y="520988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371600" y="179520"/>
            <a:ext cx="10820400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Sau đó, Rô-bốt hướng dẫn các bạn vẽ bản thiết kế con diều trên giấy báo. Trước khi vẽ, Rô-bốt lưu ý rằng mỗi bạn có thể tự điều chỉnh kích thước tuỳ theo kích thước của tờ giấy.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161925" y="1571625"/>
            <a:ext cx="11763375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C64CA2-57CD-D960-4720-7FEBCE519CD2}"/>
              </a:ext>
            </a:extLst>
          </p:cNvPr>
          <p:cNvCxnSpPr>
            <a:cxnSpLocks/>
          </p:cNvCxnSpPr>
          <p:nvPr/>
        </p:nvCxnSpPr>
        <p:spPr>
          <a:xfrm>
            <a:off x="4191000" y="1914525"/>
            <a:ext cx="0" cy="4524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2FDBB9-DF07-4C93-2A5A-B06349D9241A}"/>
              </a:ext>
            </a:extLst>
          </p:cNvPr>
          <p:cNvCxnSpPr>
            <a:cxnSpLocks/>
          </p:cNvCxnSpPr>
          <p:nvPr/>
        </p:nvCxnSpPr>
        <p:spPr>
          <a:xfrm>
            <a:off x="8267700" y="1895475"/>
            <a:ext cx="0" cy="451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E7CD3AB-F2E3-DF4D-48FD-B44426FB2186}"/>
              </a:ext>
            </a:extLst>
          </p:cNvPr>
          <p:cNvSpPr txBox="1"/>
          <p:nvPr/>
        </p:nvSpPr>
        <p:spPr>
          <a:xfrm>
            <a:off x="257175" y="2019300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20 cm.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A0BE6C-A5C7-03B4-D8EF-0733FC8BB789}"/>
              </a:ext>
            </a:extLst>
          </p:cNvPr>
          <p:cNvCxnSpPr/>
          <p:nvPr/>
        </p:nvCxnSpPr>
        <p:spPr>
          <a:xfrm>
            <a:off x="809625" y="4219575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3309A9AD-6F3D-8BFE-A7E1-A4C66BEE0583}"/>
              </a:ext>
            </a:extLst>
          </p:cNvPr>
          <p:cNvSpPr/>
          <p:nvPr/>
        </p:nvSpPr>
        <p:spPr>
          <a:xfrm>
            <a:off x="781050" y="4191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E061F9-0DC0-7482-7A5A-5F3CA7FE1ECD}"/>
              </a:ext>
            </a:extLst>
          </p:cNvPr>
          <p:cNvSpPr/>
          <p:nvPr/>
        </p:nvSpPr>
        <p:spPr>
          <a:xfrm>
            <a:off x="3724275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A50D9F-601A-B042-44B8-6C032A57CA10}"/>
              </a:ext>
            </a:extLst>
          </p:cNvPr>
          <p:cNvSpPr txBox="1"/>
          <p:nvPr/>
        </p:nvSpPr>
        <p:spPr>
          <a:xfrm>
            <a:off x="600075" y="42100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7F9592-4E36-A962-EB2D-F04611FBEEBC}"/>
              </a:ext>
            </a:extLst>
          </p:cNvPr>
          <p:cNvSpPr txBox="1"/>
          <p:nvPr/>
        </p:nvSpPr>
        <p:spPr>
          <a:xfrm>
            <a:off x="3524250" y="42386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01686AF-7EB1-A39F-1585-6951584B863E}"/>
              </a:ext>
            </a:extLst>
          </p:cNvPr>
          <p:cNvSpPr/>
          <p:nvPr/>
        </p:nvSpPr>
        <p:spPr>
          <a:xfrm>
            <a:off x="2305050" y="4171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2855BA-4F97-7C2A-FF48-A7BE965660A7}"/>
              </a:ext>
            </a:extLst>
          </p:cNvPr>
          <p:cNvSpPr txBox="1"/>
          <p:nvPr/>
        </p:nvSpPr>
        <p:spPr>
          <a:xfrm>
            <a:off x="2114550" y="41719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E967DC-48B1-92EF-6511-1A27BCB98E46}"/>
              </a:ext>
            </a:extLst>
          </p:cNvPr>
          <p:cNvSpPr txBox="1"/>
          <p:nvPr/>
        </p:nvSpPr>
        <p:spPr>
          <a:xfrm>
            <a:off x="4324350" y="1685925"/>
            <a:ext cx="382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AB: HC = 6 cm, HD = 18 cm.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A29A1D-4BE6-8E90-8D2A-15C3D1052467}"/>
              </a:ext>
            </a:extLst>
          </p:cNvPr>
          <p:cNvCxnSpPr/>
          <p:nvPr/>
        </p:nvCxnSpPr>
        <p:spPr>
          <a:xfrm>
            <a:off x="4657725" y="4210050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5A6BC72-8857-6A7B-847D-9085C7A44715}"/>
              </a:ext>
            </a:extLst>
          </p:cNvPr>
          <p:cNvSpPr/>
          <p:nvPr/>
        </p:nvSpPr>
        <p:spPr>
          <a:xfrm>
            <a:off x="4629150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07136B-5A9D-B218-17CA-E28EE8D82984}"/>
              </a:ext>
            </a:extLst>
          </p:cNvPr>
          <p:cNvSpPr/>
          <p:nvPr/>
        </p:nvSpPr>
        <p:spPr>
          <a:xfrm>
            <a:off x="7572375" y="4171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12B1C6-2E37-94D5-6345-2AB60FF44639}"/>
              </a:ext>
            </a:extLst>
          </p:cNvPr>
          <p:cNvSpPr txBox="1"/>
          <p:nvPr/>
        </p:nvSpPr>
        <p:spPr>
          <a:xfrm>
            <a:off x="4448175" y="42005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C6080A-BEB7-F3E3-0990-D0F9CF562974}"/>
              </a:ext>
            </a:extLst>
          </p:cNvPr>
          <p:cNvSpPr txBox="1"/>
          <p:nvPr/>
        </p:nvSpPr>
        <p:spPr>
          <a:xfrm>
            <a:off x="7372350" y="42291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BBC275F-AD58-03B2-3D5C-DAEDEEA61845}"/>
              </a:ext>
            </a:extLst>
          </p:cNvPr>
          <p:cNvSpPr/>
          <p:nvPr/>
        </p:nvSpPr>
        <p:spPr>
          <a:xfrm>
            <a:off x="6153150" y="41624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F4BFBE-46FD-7222-6A8E-FDDFCF3A50E1}"/>
              </a:ext>
            </a:extLst>
          </p:cNvPr>
          <p:cNvSpPr txBox="1"/>
          <p:nvPr/>
        </p:nvSpPr>
        <p:spPr>
          <a:xfrm>
            <a:off x="6172200" y="41529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6D62B7-BF8D-F290-9981-9A345E98495F}"/>
              </a:ext>
            </a:extLst>
          </p:cNvPr>
          <p:cNvCxnSpPr>
            <a:cxnSpLocks/>
          </p:cNvCxnSpPr>
          <p:nvPr/>
        </p:nvCxnSpPr>
        <p:spPr>
          <a:xfrm>
            <a:off x="6172200" y="3295650"/>
            <a:ext cx="0" cy="2828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304A27A-CB33-09CF-4289-95F10DF8ABED}"/>
              </a:ext>
            </a:extLst>
          </p:cNvPr>
          <p:cNvSpPr/>
          <p:nvPr/>
        </p:nvSpPr>
        <p:spPr>
          <a:xfrm>
            <a:off x="6143625" y="32575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6F8E631-188C-0FC3-80A7-53DB323B62FB}"/>
              </a:ext>
            </a:extLst>
          </p:cNvPr>
          <p:cNvSpPr txBox="1"/>
          <p:nvPr/>
        </p:nvSpPr>
        <p:spPr>
          <a:xfrm>
            <a:off x="6200775" y="30956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9BBBAA4-4E8F-3904-8D54-6B0C4EA6ABD5}"/>
              </a:ext>
            </a:extLst>
          </p:cNvPr>
          <p:cNvSpPr/>
          <p:nvPr/>
        </p:nvSpPr>
        <p:spPr>
          <a:xfrm>
            <a:off x="6143625" y="6076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2673BC-9A88-39B4-B35C-2513A11441AE}"/>
              </a:ext>
            </a:extLst>
          </p:cNvPr>
          <p:cNvSpPr txBox="1"/>
          <p:nvPr/>
        </p:nvSpPr>
        <p:spPr>
          <a:xfrm>
            <a:off x="6162675" y="57340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91D607-A49D-976C-908F-B080231E92CB}"/>
              </a:ext>
            </a:extLst>
          </p:cNvPr>
          <p:cNvSpPr txBox="1"/>
          <p:nvPr/>
        </p:nvSpPr>
        <p:spPr>
          <a:xfrm>
            <a:off x="8343900" y="1666875"/>
            <a:ext cx="336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C, C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B, B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D, 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A, 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AC, CB, BD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DA.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75F0568-26BC-FA4A-F4D1-F7FCF3F46270}"/>
              </a:ext>
            </a:extLst>
          </p:cNvPr>
          <p:cNvCxnSpPr/>
          <p:nvPr/>
        </p:nvCxnSpPr>
        <p:spPr>
          <a:xfrm>
            <a:off x="8562975" y="4229100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7F1550C8-7B0D-D532-7176-EC7556C1D53C}"/>
              </a:ext>
            </a:extLst>
          </p:cNvPr>
          <p:cNvSpPr/>
          <p:nvPr/>
        </p:nvSpPr>
        <p:spPr>
          <a:xfrm>
            <a:off x="8534400" y="42005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40EEBA1-B0E6-59EE-05D4-58560389FCD5}"/>
              </a:ext>
            </a:extLst>
          </p:cNvPr>
          <p:cNvSpPr/>
          <p:nvPr/>
        </p:nvSpPr>
        <p:spPr>
          <a:xfrm>
            <a:off x="11477625" y="4191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C4E84C1-CEC4-7ECE-AF45-EF2E5311BAC1}"/>
              </a:ext>
            </a:extLst>
          </p:cNvPr>
          <p:cNvSpPr txBox="1"/>
          <p:nvPr/>
        </p:nvSpPr>
        <p:spPr>
          <a:xfrm>
            <a:off x="8353425" y="42195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B96E76-1516-FA5D-D9B2-F0CD293FB438}"/>
              </a:ext>
            </a:extLst>
          </p:cNvPr>
          <p:cNvSpPr txBox="1"/>
          <p:nvPr/>
        </p:nvSpPr>
        <p:spPr>
          <a:xfrm>
            <a:off x="11277600" y="42481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C5ADD23-AB71-DE9E-8B4C-A062F8B6A412}"/>
              </a:ext>
            </a:extLst>
          </p:cNvPr>
          <p:cNvSpPr/>
          <p:nvPr/>
        </p:nvSpPr>
        <p:spPr>
          <a:xfrm>
            <a:off x="10058400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F0DA4B-7F3A-EC33-B43B-E045E6FAABF5}"/>
              </a:ext>
            </a:extLst>
          </p:cNvPr>
          <p:cNvSpPr txBox="1"/>
          <p:nvPr/>
        </p:nvSpPr>
        <p:spPr>
          <a:xfrm>
            <a:off x="10077450" y="41719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A3DC706-F7A7-16CA-1B0D-9C095130B35B}"/>
              </a:ext>
            </a:extLst>
          </p:cNvPr>
          <p:cNvCxnSpPr>
            <a:cxnSpLocks/>
          </p:cNvCxnSpPr>
          <p:nvPr/>
        </p:nvCxnSpPr>
        <p:spPr>
          <a:xfrm>
            <a:off x="10077450" y="3314700"/>
            <a:ext cx="0" cy="2828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169E31FE-9886-30C2-8983-CF83256A2B11}"/>
              </a:ext>
            </a:extLst>
          </p:cNvPr>
          <p:cNvSpPr/>
          <p:nvPr/>
        </p:nvSpPr>
        <p:spPr>
          <a:xfrm>
            <a:off x="10048875" y="32766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687188-F21A-C458-ED5B-ED36D5638599}"/>
              </a:ext>
            </a:extLst>
          </p:cNvPr>
          <p:cNvSpPr txBox="1"/>
          <p:nvPr/>
        </p:nvSpPr>
        <p:spPr>
          <a:xfrm>
            <a:off x="10020300" y="29337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2B825DF-79C6-E42E-514A-9D599275A4CA}"/>
              </a:ext>
            </a:extLst>
          </p:cNvPr>
          <p:cNvSpPr/>
          <p:nvPr/>
        </p:nvSpPr>
        <p:spPr>
          <a:xfrm>
            <a:off x="10048875" y="6096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7B822A2-BB68-34F8-9535-073484162706}"/>
              </a:ext>
            </a:extLst>
          </p:cNvPr>
          <p:cNvSpPr txBox="1"/>
          <p:nvPr/>
        </p:nvSpPr>
        <p:spPr>
          <a:xfrm>
            <a:off x="10067925" y="58959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232DAB2-F5CC-4BBC-4E21-35E7D3F6DA4F}"/>
              </a:ext>
            </a:extLst>
          </p:cNvPr>
          <p:cNvCxnSpPr>
            <a:cxnSpLocks/>
          </p:cNvCxnSpPr>
          <p:nvPr/>
        </p:nvCxnSpPr>
        <p:spPr>
          <a:xfrm flipV="1">
            <a:off x="8543925" y="3276839"/>
            <a:ext cx="1530695" cy="96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7D6087D-E640-153B-5C76-22889C74D321}"/>
              </a:ext>
            </a:extLst>
          </p:cNvPr>
          <p:cNvCxnSpPr>
            <a:cxnSpLocks/>
            <a:endCxn id="94" idx="6"/>
          </p:cNvCxnSpPr>
          <p:nvPr/>
        </p:nvCxnSpPr>
        <p:spPr>
          <a:xfrm>
            <a:off x="10048875" y="3305175"/>
            <a:ext cx="1474469" cy="919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C5E99B3-606C-0BB7-EE7E-F0D26C929415}"/>
              </a:ext>
            </a:extLst>
          </p:cNvPr>
          <p:cNvCxnSpPr>
            <a:cxnSpLocks/>
          </p:cNvCxnSpPr>
          <p:nvPr/>
        </p:nvCxnSpPr>
        <p:spPr>
          <a:xfrm>
            <a:off x="8553450" y="4229100"/>
            <a:ext cx="1552575" cy="1933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F7C5444-C055-A7AC-0D19-DF146A870B76}"/>
              </a:ext>
            </a:extLst>
          </p:cNvPr>
          <p:cNvCxnSpPr>
            <a:cxnSpLocks/>
          </p:cNvCxnSpPr>
          <p:nvPr/>
        </p:nvCxnSpPr>
        <p:spPr>
          <a:xfrm flipV="1">
            <a:off x="10096500" y="4248150"/>
            <a:ext cx="1409700" cy="1885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75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2" grpId="0" animBg="1"/>
      <p:bldP spid="53" grpId="0"/>
      <p:bldP spid="54" grpId="0"/>
      <p:bldP spid="55" grpId="0" animBg="1"/>
      <p:bldP spid="56" grpId="0"/>
      <p:bldP spid="57" grpId="0"/>
      <p:bldP spid="65" grpId="0" animBg="1"/>
      <p:bldP spid="66" grpId="0" animBg="1"/>
      <p:bldP spid="67" grpId="0"/>
      <p:bldP spid="68" grpId="0"/>
      <p:bldP spid="69" grpId="0" animBg="1"/>
      <p:bldP spid="70" grpId="0"/>
      <p:bldP spid="73" grpId="0" animBg="1"/>
      <p:bldP spid="74" grpId="0"/>
      <p:bldP spid="75" grpId="0" animBg="1"/>
      <p:bldP spid="76" grpId="0"/>
      <p:bldP spid="78" grpId="0"/>
      <p:bldP spid="93" grpId="0" animBg="1"/>
      <p:bldP spid="94" grpId="0" animBg="1"/>
      <p:bldP spid="95" grpId="0"/>
      <p:bldP spid="96" grpId="0"/>
      <p:bldP spid="97" grpId="0" animBg="1"/>
      <p:bldP spid="98" grpId="0"/>
      <p:bldP spid="100" grpId="0" animBg="1"/>
      <p:bldP spid="101" grpId="0"/>
      <p:bldP spid="102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419224" y="179520"/>
            <a:ext cx="10772775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Và phần hấp dẫn của dự án, Rô-bốt hướng dẫn các bạn làm diều từ những vật liệu đã chuẩn bị sẵn: 2 thanh tre (dài, ngắn khác nhau), 1 tờ giấy báo, cuộn dây, keo dán, kéo.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09550" y="1743075"/>
            <a:ext cx="11811000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219075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923925" y="2333625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27106FC-A2F4-E9CA-031D-982CF084A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224" y="3557587"/>
            <a:ext cx="2139803" cy="2500313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27119FC-BB07-DF2F-0EDD-642354ADBFCA}"/>
              </a:ext>
            </a:extLst>
          </p:cNvPr>
          <p:cNvSpPr/>
          <p:nvPr/>
        </p:nvSpPr>
        <p:spPr>
          <a:xfrm>
            <a:off x="6486525" y="224790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77E121-222D-D046-C7A3-8CFB1FCD074E}"/>
              </a:ext>
            </a:extLst>
          </p:cNvPr>
          <p:cNvSpPr txBox="1"/>
          <p:nvPr/>
        </p:nvSpPr>
        <p:spPr>
          <a:xfrm>
            <a:off x="6724650" y="2352675"/>
            <a:ext cx="430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687E404-44B8-B9B4-07F3-36DD207425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1462" y="3843337"/>
            <a:ext cx="2352157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9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12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3717853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4109953"/>
            <a:ext cx="910295" cy="14183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19075" y="457201"/>
            <a:ext cx="118110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876300" y="1285875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A5C3C-5B3D-9558-BE4D-C03810EB7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612" y="2609849"/>
            <a:ext cx="2405063" cy="24395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8E95EC-C3E8-2159-8346-A3ADC9C6A247}"/>
              </a:ext>
            </a:extLst>
          </p:cNvPr>
          <p:cNvSpPr/>
          <p:nvPr/>
        </p:nvSpPr>
        <p:spPr>
          <a:xfrm>
            <a:off x="6296025" y="97155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FB122-0381-DA7D-E141-CB4DDB10B710}"/>
              </a:ext>
            </a:extLst>
          </p:cNvPr>
          <p:cNvSpPr txBox="1"/>
          <p:nvPr/>
        </p:nvSpPr>
        <p:spPr>
          <a:xfrm>
            <a:off x="6505575" y="127635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CBD78A-F9ED-8E7E-243E-E6721AC0F9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562" y="2643187"/>
            <a:ext cx="1938338" cy="25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09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</TotalTime>
  <Words>423</Words>
  <PresentationFormat>Widescreen</PresentationFormat>
  <Paragraphs>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2023-10-05T00:36:39Z</dcterms:created>
  <dcterms:modified xsi:type="dcterms:W3CDTF">2023-10-15T08:46:48Z</dcterms:modified>
</cp:coreProperties>
</file>