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4" r:id="rId3"/>
    <p:sldId id="306" r:id="rId4"/>
    <p:sldId id="259" r:id="rId5"/>
    <p:sldId id="265" r:id="rId6"/>
    <p:sldId id="280" r:id="rId7"/>
    <p:sldId id="264" r:id="rId8"/>
    <p:sldId id="281" r:id="rId9"/>
    <p:sldId id="283" r:id="rId10"/>
    <p:sldId id="282" r:id="rId11"/>
    <p:sldId id="284" r:id="rId12"/>
    <p:sldId id="285" r:id="rId13"/>
    <p:sldId id="272" r:id="rId14"/>
    <p:sldId id="301" r:id="rId15"/>
    <p:sldId id="275" r:id="rId16"/>
    <p:sldId id="305" r:id="rId17"/>
    <p:sldId id="287" r:id="rId18"/>
    <p:sldId id="288" r:id="rId19"/>
    <p:sldId id="289" r:id="rId20"/>
    <p:sldId id="293" r:id="rId21"/>
    <p:sldId id="291" r:id="rId22"/>
    <p:sldId id="308" r:id="rId23"/>
    <p:sldId id="352" r:id="rId24"/>
    <p:sldId id="297" r:id="rId25"/>
    <p:sldId id="353" r:id="rId26"/>
    <p:sldId id="263" r:id="rId27"/>
    <p:sldId id="355" r:id="rId28"/>
    <p:sldId id="307" r:id="rId29"/>
    <p:sldId id="303" r:id="rId30"/>
    <p:sldId id="302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 Slide" id="{390B2AC8-F5B0-4FB6-9C11-79CE7AA3B9AF}">
          <p14:sldIdLst>
            <p14:sldId id="256"/>
            <p14:sldId id="304"/>
            <p14:sldId id="306"/>
            <p14:sldId id="259"/>
            <p14:sldId id="265"/>
          </p14:sldIdLst>
        </p14:section>
        <p14:section name="About" id="{A458E0BC-2AF5-41E9-8BD7-7AB566BFBC7B}">
          <p14:sldIdLst>
            <p14:sldId id="280"/>
            <p14:sldId id="264"/>
            <p14:sldId id="281"/>
            <p14:sldId id="283"/>
            <p14:sldId id="282"/>
          </p14:sldIdLst>
        </p14:section>
        <p14:section name="Our service" id="{9671923B-2C43-4D4B-BF73-9F15D1D75075}">
          <p14:sldIdLst>
            <p14:sldId id="284"/>
            <p14:sldId id="285"/>
          </p14:sldIdLst>
        </p14:section>
        <p14:section name="Our team" id="{CAE9CD82-49CF-43DC-9811-5A469EC4291A}">
          <p14:sldIdLst>
            <p14:sldId id="272"/>
            <p14:sldId id="301"/>
            <p14:sldId id="275"/>
          </p14:sldIdLst>
        </p14:section>
        <p14:section name="BreakSlide" id="{6C2CEEBA-B455-456C-8E5D-3ACB51AF7371}">
          <p14:sldIdLst>
            <p14:sldId id="305"/>
          </p14:sldIdLst>
        </p14:section>
        <p14:section name="Portfolio" id="{531412D2-8AB2-45E0-882C-C35F894A4BFE}">
          <p14:sldIdLst>
            <p14:sldId id="287"/>
            <p14:sldId id="288"/>
            <p14:sldId id="289"/>
          </p14:sldIdLst>
        </p14:section>
        <p14:section name="Mockup" id="{CA197922-BA68-477A-AE70-25D221258E47}">
          <p14:sldIdLst>
            <p14:sldId id="293"/>
            <p14:sldId id="291"/>
            <p14:sldId id="308"/>
            <p14:sldId id="352"/>
          </p14:sldIdLst>
        </p14:section>
        <p14:section name="Infographic" id="{C4B7B898-64E6-4999-9192-488A35DEC94B}">
          <p14:sldIdLst>
            <p14:sldId id="297"/>
            <p14:sldId id="353"/>
          </p14:sldIdLst>
        </p14:section>
        <p14:section name="Chart" id="{24DD758F-D5FC-4C48-B820-6965C45ACD57}">
          <p14:sldIdLst>
            <p14:sldId id="263"/>
            <p14:sldId id="355"/>
          </p14:sldIdLst>
        </p14:section>
        <p14:section name="Quote" id="{43F530E3-E0AF-44BC-9C1A-F2CA3DFF44C4}">
          <p14:sldIdLst>
            <p14:sldId id="307"/>
          </p14:sldIdLst>
        </p14:section>
        <p14:section name="Contact" id="{54D0A14A-997A-40F0-9B36-698DFA790B9F}">
          <p14:sldIdLst>
            <p14:sldId id="303"/>
          </p14:sldIdLst>
        </p14:section>
        <p14:section name="Ending Slide" id="{AD6386D6-94DA-49D5-A000-D96CB7E5D4C0}">
          <p14:sldIdLst>
            <p14:sldId id="30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0060"/>
    <a:srgbClr val="4987D7"/>
    <a:srgbClr val="B171FC"/>
    <a:srgbClr val="65F9FE"/>
    <a:srgbClr val="FFDE8B"/>
    <a:srgbClr val="00B0F0"/>
    <a:srgbClr val="9F2DA2"/>
    <a:srgbClr val="2837A8"/>
    <a:srgbClr val="0283EB"/>
    <a:srgbClr val="FEB4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47" autoAdjust="0"/>
    <p:restoredTop sz="94660"/>
  </p:normalViewPr>
  <p:slideViewPr>
    <p:cSldViewPr snapToGrid="0">
      <p:cViewPr varScale="1">
        <p:scale>
          <a:sx n="73" d="100"/>
          <a:sy n="73" d="100"/>
        </p:scale>
        <p:origin x="82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EA7-4CDA-BB4C-5BCD34BBB208}"/>
              </c:ext>
            </c:extLst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EA7-4CDA-BB4C-5BCD34BBB208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EA7-4CDA-BB4C-5BCD34BBB208}"/>
              </c:ext>
            </c:extLst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EA7-4CDA-BB4C-5BCD34BBB20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d-ID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EA7-4CDA-BB4C-5BCD34BBB208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d-ID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d-ID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Graphic 1</c:v>
                </c:pt>
                <c:pt idx="1">
                  <c:v>Graphic 2</c:v>
                </c:pt>
                <c:pt idx="2">
                  <c:v>Graphic 3</c:v>
                </c:pt>
                <c:pt idx="3">
                  <c:v>Graphic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3D-4714-BE6C-3A8ABE872EA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d-ID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Graphic 1</c:v>
                </c:pt>
                <c:pt idx="1">
                  <c:v>Graphic 2</c:v>
                </c:pt>
                <c:pt idx="2">
                  <c:v>Graphic 3</c:v>
                </c:pt>
                <c:pt idx="3">
                  <c:v>Graphic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3D-4714-BE6C-3A8ABE872EA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29006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d-ID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Graphic 1</c:v>
                </c:pt>
                <c:pt idx="1">
                  <c:v>Graphic 2</c:v>
                </c:pt>
                <c:pt idx="2">
                  <c:v>Graphic 3</c:v>
                </c:pt>
                <c:pt idx="3">
                  <c:v>Graphic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93D-4714-BE6C-3A8ABE872E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06830632"/>
        <c:axId val="906827024"/>
      </c:barChart>
      <c:catAx>
        <c:axId val="906830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d-ID"/>
          </a:p>
        </c:txPr>
        <c:crossAx val="906827024"/>
        <c:crosses val="autoZero"/>
        <c:auto val="1"/>
        <c:lblAlgn val="ctr"/>
        <c:lblOffset val="100"/>
        <c:noMultiLvlLbl val="0"/>
      </c:catAx>
      <c:valAx>
        <c:axId val="906827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d-ID"/>
          </a:p>
        </c:txPr>
        <c:crossAx val="906830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d-ID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d-ID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2149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20006029-D8AF-423C-91CC-5AE51183665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46785" y="2078178"/>
            <a:ext cx="3141122" cy="4239492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50906901-679C-4DB6-AF5C-E54AACC56F0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92707" y="2078177"/>
            <a:ext cx="3141122" cy="4239492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4879D7DC-9CF8-40D6-AAD7-3AF2A97D1D0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00863" y="2078179"/>
            <a:ext cx="3141122" cy="4239492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668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4879D7DC-9CF8-40D6-AAD7-3AF2A97D1D0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261" y="692150"/>
            <a:ext cx="5726672" cy="5473700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268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A863CDF-52FB-4990-9C6A-E8C2B5A0174C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9F38C0A-0749-4088-BEF7-49E563F4B4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5324" y="692150"/>
            <a:ext cx="3194095" cy="273685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89333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A5F840C-681B-4695-9283-9C20D198A196}"/>
              </a:ext>
            </a:extLst>
          </p:cNvPr>
          <p:cNvSpPr/>
          <p:nvPr userDrawn="1"/>
        </p:nvSpPr>
        <p:spPr>
          <a:xfrm>
            <a:off x="9622970" y="0"/>
            <a:ext cx="2569029" cy="27577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4879D7DC-9CF8-40D6-AAD7-3AF2A97D1D0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70082" y="1336430"/>
            <a:ext cx="3568649" cy="3024819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635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7CFEB29B-5F89-4B06-885E-36AFE3E81C5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65601" y="0"/>
            <a:ext cx="8026400" cy="6858000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8976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23D7CB2-8D5B-4B2C-8E2A-2B58F8F203E6}"/>
              </a:ext>
            </a:extLst>
          </p:cNvPr>
          <p:cNvSpPr/>
          <p:nvPr userDrawn="1"/>
        </p:nvSpPr>
        <p:spPr>
          <a:xfrm>
            <a:off x="0" y="5650993"/>
            <a:ext cx="12192000" cy="1207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4F5D12FF-7F31-4CA8-B9B4-9B2F0227B35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106909" y="3569150"/>
            <a:ext cx="2019488" cy="2662104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F9E2BA12-0862-4E71-B682-9CA21AB67D1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839890" y="626746"/>
            <a:ext cx="4608218" cy="5604508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134D234F-DC24-48E2-97F5-6F339EB08B7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65061" y="3569150"/>
            <a:ext cx="2019488" cy="2662103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5382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9C49F35-5ECC-4F01-8770-EAEE1FB07C38}"/>
              </a:ext>
            </a:extLst>
          </p:cNvPr>
          <p:cNvSpPr/>
          <p:nvPr userDrawn="1"/>
        </p:nvSpPr>
        <p:spPr>
          <a:xfrm>
            <a:off x="8822028" y="0"/>
            <a:ext cx="336997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70C3C9DB-E525-42DB-8D49-BA46882B800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505035" y="2723938"/>
            <a:ext cx="2931499" cy="2948729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B5C1D269-1390-4991-AE17-E7BEF7D4C31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671568" y="2723938"/>
            <a:ext cx="2931499" cy="2948729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96504043-53E6-439D-8BF2-DCE5A4E7D40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838101" y="2723938"/>
            <a:ext cx="2931499" cy="2948729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9351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5316DB1-5B84-4A0F-AA5E-F5576CB08CA1}"/>
              </a:ext>
            </a:extLst>
          </p:cNvPr>
          <p:cNvSpPr/>
          <p:nvPr userDrawn="1"/>
        </p:nvSpPr>
        <p:spPr>
          <a:xfrm>
            <a:off x="8332631" y="0"/>
            <a:ext cx="385936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56487C-3FB5-4D90-AF6B-3E34920F07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693" y="1672782"/>
            <a:ext cx="6068218" cy="3512436"/>
          </a:xfrm>
          <a:prstGeom prst="rect">
            <a:avLst/>
          </a:prstGeom>
        </p:spPr>
      </p:pic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5885659F-6BDE-4218-A539-1C55842A9B5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955323" y="1828800"/>
            <a:ext cx="4704959" cy="29146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9990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85F741A-431C-4258-A0D1-18FA56271A5B}"/>
              </a:ext>
            </a:extLst>
          </p:cNvPr>
          <p:cNvSpPr/>
          <p:nvPr userDrawn="1"/>
        </p:nvSpPr>
        <p:spPr>
          <a:xfrm>
            <a:off x="6439987" y="626267"/>
            <a:ext cx="1998617" cy="27040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96E531C0-9F76-47C3-9B9B-55FD38B31BA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296256" y="1630017"/>
            <a:ext cx="2767649" cy="389614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793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F2CAE15-9045-4BF5-8CBF-5C760095CB10}"/>
              </a:ext>
            </a:extLst>
          </p:cNvPr>
          <p:cNvSpPr/>
          <p:nvPr userDrawn="1"/>
        </p:nvSpPr>
        <p:spPr>
          <a:xfrm>
            <a:off x="0" y="5650993"/>
            <a:ext cx="6095999" cy="1207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4879D7DC-9CF8-40D6-AAD7-3AF2A97D1D0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7619" y="1266092"/>
            <a:ext cx="4260759" cy="5591908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947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93546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4879D7DC-9CF8-40D6-AAD7-3AF2A97D1D0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1999" cy="6858000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3839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1B5CF333-7346-45FA-89C1-C2F3C71544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2041" y="722242"/>
            <a:ext cx="2307859" cy="2706758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3AF32A94-A0C2-4683-94F1-1603E548E49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292841" y="722242"/>
            <a:ext cx="2307859" cy="2706758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78673182-DFDF-46E0-98D8-A9F9F9CB9C0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02040" y="3713092"/>
            <a:ext cx="2307859" cy="2452758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01AA1BFF-8AB1-45A6-A754-40CAA05ADB03}"/>
              </a:ext>
            </a:extLst>
          </p:cNvPr>
          <p:cNvSpPr/>
          <p:nvPr userDrawn="1"/>
        </p:nvSpPr>
        <p:spPr>
          <a:xfrm>
            <a:off x="3292841" y="3713092"/>
            <a:ext cx="2307859" cy="2452758"/>
          </a:xfrm>
          <a:custGeom>
            <a:avLst/>
            <a:gdLst>
              <a:gd name="connsiteX0" fmla="*/ 0 w 2307859"/>
              <a:gd name="connsiteY0" fmla="*/ 0 h 2452758"/>
              <a:gd name="connsiteX1" fmla="*/ 2307859 w 2307859"/>
              <a:gd name="connsiteY1" fmla="*/ 0 h 2452758"/>
              <a:gd name="connsiteX2" fmla="*/ 2307859 w 2307859"/>
              <a:gd name="connsiteY2" fmla="*/ 2452758 h 2452758"/>
              <a:gd name="connsiteX3" fmla="*/ 0 w 2307859"/>
              <a:gd name="connsiteY3" fmla="*/ 2452758 h 2452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7859" h="2452758">
                <a:moveTo>
                  <a:pt x="0" y="0"/>
                </a:moveTo>
                <a:lnTo>
                  <a:pt x="2307859" y="0"/>
                </a:lnTo>
                <a:lnTo>
                  <a:pt x="2307859" y="2452758"/>
                </a:lnTo>
                <a:lnTo>
                  <a:pt x="0" y="245275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343775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84F0419-912C-4FF7-B992-1BFA33829573}"/>
              </a:ext>
            </a:extLst>
          </p:cNvPr>
          <p:cNvSpPr/>
          <p:nvPr userDrawn="1"/>
        </p:nvSpPr>
        <p:spPr>
          <a:xfrm>
            <a:off x="5164429" y="2640169"/>
            <a:ext cx="2923504" cy="4217831"/>
          </a:xfrm>
          <a:custGeom>
            <a:avLst/>
            <a:gdLst>
              <a:gd name="connsiteX0" fmla="*/ 0 w 8778363"/>
              <a:gd name="connsiteY0" fmla="*/ 0 h 1636465"/>
              <a:gd name="connsiteX1" fmla="*/ 8778363 w 8778363"/>
              <a:gd name="connsiteY1" fmla="*/ 0 h 1636465"/>
              <a:gd name="connsiteX2" fmla="*/ 8778363 w 8778363"/>
              <a:gd name="connsiteY2" fmla="*/ 1636465 h 1636465"/>
              <a:gd name="connsiteX3" fmla="*/ 0 w 8778363"/>
              <a:gd name="connsiteY3" fmla="*/ 1636465 h 163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78363" h="1636465">
                <a:moveTo>
                  <a:pt x="0" y="0"/>
                </a:moveTo>
                <a:lnTo>
                  <a:pt x="8778363" y="0"/>
                </a:lnTo>
                <a:lnTo>
                  <a:pt x="8778363" y="1636465"/>
                </a:lnTo>
                <a:lnTo>
                  <a:pt x="0" y="163646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d-ID">
              <a:solidFill>
                <a:sysClr val="windowText" lastClr="00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04A94D-3E0D-418F-BA90-752F96BB01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982" y="835478"/>
            <a:ext cx="3226293" cy="5443849"/>
          </a:xfrm>
          <a:prstGeom prst="rect">
            <a:avLst/>
          </a:prstGeom>
        </p:spPr>
      </p:pic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144B7163-A34B-4788-B317-17CC1DC9750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937498" y="1230456"/>
            <a:ext cx="2238232" cy="4653887"/>
          </a:xfrm>
          <a:custGeom>
            <a:avLst/>
            <a:gdLst>
              <a:gd name="connsiteX0" fmla="*/ 472907 w 2812473"/>
              <a:gd name="connsiteY0" fmla="*/ 0 h 5892800"/>
              <a:gd name="connsiteX1" fmla="*/ 671079 w 2812473"/>
              <a:gd name="connsiteY1" fmla="*/ 0 h 5892800"/>
              <a:gd name="connsiteX2" fmla="*/ 839947 w 2812473"/>
              <a:gd name="connsiteY2" fmla="*/ 171935 h 5892800"/>
              <a:gd name="connsiteX3" fmla="*/ 1344069 w 2812473"/>
              <a:gd name="connsiteY3" fmla="*/ 172167 h 5892800"/>
              <a:gd name="connsiteX4" fmla="*/ 1344070 w 2812473"/>
              <a:gd name="connsiteY4" fmla="*/ 172249 h 5892800"/>
              <a:gd name="connsiteX5" fmla="*/ 1432862 w 2812473"/>
              <a:gd name="connsiteY5" fmla="*/ 172208 h 5892800"/>
              <a:gd name="connsiteX6" fmla="*/ 1521654 w 2812473"/>
              <a:gd name="connsiteY6" fmla="*/ 172249 h 5892800"/>
              <a:gd name="connsiteX7" fmla="*/ 1521655 w 2812473"/>
              <a:gd name="connsiteY7" fmla="*/ 172167 h 5892800"/>
              <a:gd name="connsiteX8" fmla="*/ 2025778 w 2812473"/>
              <a:gd name="connsiteY8" fmla="*/ 171935 h 5892800"/>
              <a:gd name="connsiteX9" fmla="*/ 2194646 w 2812473"/>
              <a:gd name="connsiteY9" fmla="*/ 0 h 5892800"/>
              <a:gd name="connsiteX10" fmla="*/ 2504188 w 2812473"/>
              <a:gd name="connsiteY10" fmla="*/ 0 h 5892800"/>
              <a:gd name="connsiteX11" fmla="*/ 2504188 w 2812473"/>
              <a:gd name="connsiteY11" fmla="*/ 87 h 5892800"/>
              <a:gd name="connsiteX12" fmla="*/ 2348118 w 2812473"/>
              <a:gd name="connsiteY12" fmla="*/ 87 h 5892800"/>
              <a:gd name="connsiteX13" fmla="*/ 2338022 w 2812473"/>
              <a:gd name="connsiteY13" fmla="*/ 87 h 5892800"/>
              <a:gd name="connsiteX14" fmla="*/ 2338022 w 2812473"/>
              <a:gd name="connsiteY14" fmla="*/ 1122 h 5892800"/>
              <a:gd name="connsiteX15" fmla="*/ 2348118 w 2812473"/>
              <a:gd name="connsiteY15" fmla="*/ 87 h 5892800"/>
              <a:gd name="connsiteX16" fmla="*/ 2804637 w 2812473"/>
              <a:gd name="connsiteY16" fmla="*/ 378468 h 5892800"/>
              <a:gd name="connsiteX17" fmla="*/ 2812473 w 2812473"/>
              <a:gd name="connsiteY17" fmla="*/ 457522 h 5892800"/>
              <a:gd name="connsiteX18" fmla="*/ 2812473 w 2812473"/>
              <a:gd name="connsiteY18" fmla="*/ 5416718 h 5892800"/>
              <a:gd name="connsiteX19" fmla="*/ 2811438 w 2812473"/>
              <a:gd name="connsiteY19" fmla="*/ 5416718 h 5892800"/>
              <a:gd name="connsiteX20" fmla="*/ 2812473 w 2812473"/>
              <a:gd name="connsiteY20" fmla="*/ 5426814 h 5892800"/>
              <a:gd name="connsiteX21" fmla="*/ 2434092 w 2812473"/>
              <a:gd name="connsiteY21" fmla="*/ 5883333 h 5892800"/>
              <a:gd name="connsiteX22" fmla="*/ 2339653 w 2812473"/>
              <a:gd name="connsiteY22" fmla="*/ 5892694 h 5892800"/>
              <a:gd name="connsiteX23" fmla="*/ 2339653 w 2812473"/>
              <a:gd name="connsiteY23" fmla="*/ 5892800 h 5892800"/>
              <a:gd name="connsiteX24" fmla="*/ 476082 w 2812473"/>
              <a:gd name="connsiteY24" fmla="*/ 5892800 h 5892800"/>
              <a:gd name="connsiteX25" fmla="*/ 476082 w 2812473"/>
              <a:gd name="connsiteY25" fmla="*/ 5892313 h 5892800"/>
              <a:gd name="connsiteX26" fmla="*/ 471332 w 2812473"/>
              <a:gd name="connsiteY26" fmla="*/ 5892800 h 5892800"/>
              <a:gd name="connsiteX27" fmla="*/ 462932 w 2812473"/>
              <a:gd name="connsiteY27" fmla="*/ 5892800 h 5892800"/>
              <a:gd name="connsiteX28" fmla="*/ 305765 w 2812473"/>
              <a:gd name="connsiteY28" fmla="*/ 5864593 h 5892800"/>
              <a:gd name="connsiteX29" fmla="*/ 9467 w 2812473"/>
              <a:gd name="connsiteY29" fmla="*/ 5514967 h 5892800"/>
              <a:gd name="connsiteX30" fmla="*/ 106 w 2812473"/>
              <a:gd name="connsiteY30" fmla="*/ 5420528 h 5892800"/>
              <a:gd name="connsiteX31" fmla="*/ 0 w 2812473"/>
              <a:gd name="connsiteY31" fmla="*/ 5420528 h 5892800"/>
              <a:gd name="connsiteX32" fmla="*/ 0 w 2812473"/>
              <a:gd name="connsiteY32" fmla="*/ 412974 h 5892800"/>
              <a:gd name="connsiteX33" fmla="*/ 2672 w 2812473"/>
              <a:gd name="connsiteY33" fmla="*/ 383499 h 5892800"/>
              <a:gd name="connsiteX34" fmla="*/ 377491 w 2812473"/>
              <a:gd name="connsiteY34" fmla="*/ 9467 h 5892800"/>
              <a:gd name="connsiteX35" fmla="*/ 472907 w 2812473"/>
              <a:gd name="connsiteY35" fmla="*/ 106 h 589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812473" h="5892800">
                <a:moveTo>
                  <a:pt x="472907" y="0"/>
                </a:moveTo>
                <a:lnTo>
                  <a:pt x="671079" y="0"/>
                </a:lnTo>
                <a:cubicBezTo>
                  <a:pt x="738177" y="22751"/>
                  <a:pt x="736182" y="166173"/>
                  <a:pt x="839947" y="171935"/>
                </a:cubicBezTo>
                <a:lnTo>
                  <a:pt x="1344069" y="172167"/>
                </a:lnTo>
                <a:lnTo>
                  <a:pt x="1344070" y="172249"/>
                </a:lnTo>
                <a:lnTo>
                  <a:pt x="1432862" y="172208"/>
                </a:lnTo>
                <a:lnTo>
                  <a:pt x="1521654" y="172249"/>
                </a:lnTo>
                <a:lnTo>
                  <a:pt x="1521655" y="172167"/>
                </a:lnTo>
                <a:lnTo>
                  <a:pt x="2025778" y="171935"/>
                </a:lnTo>
                <a:cubicBezTo>
                  <a:pt x="2129543" y="166173"/>
                  <a:pt x="2127548" y="22751"/>
                  <a:pt x="2194646" y="0"/>
                </a:cubicBezTo>
                <a:lnTo>
                  <a:pt x="2504188" y="0"/>
                </a:lnTo>
                <a:lnTo>
                  <a:pt x="2504188" y="87"/>
                </a:lnTo>
                <a:lnTo>
                  <a:pt x="2348118" y="87"/>
                </a:lnTo>
                <a:lnTo>
                  <a:pt x="2338022" y="87"/>
                </a:lnTo>
                <a:lnTo>
                  <a:pt x="2338022" y="1122"/>
                </a:lnTo>
                <a:lnTo>
                  <a:pt x="2348118" y="87"/>
                </a:lnTo>
                <a:cubicBezTo>
                  <a:pt x="2573305" y="87"/>
                  <a:pt x="2761186" y="162526"/>
                  <a:pt x="2804637" y="378468"/>
                </a:cubicBezTo>
                <a:lnTo>
                  <a:pt x="2812473" y="457522"/>
                </a:lnTo>
                <a:lnTo>
                  <a:pt x="2812473" y="5416718"/>
                </a:lnTo>
                <a:lnTo>
                  <a:pt x="2811438" y="5416718"/>
                </a:lnTo>
                <a:lnTo>
                  <a:pt x="2812473" y="5426814"/>
                </a:lnTo>
                <a:cubicBezTo>
                  <a:pt x="2812473" y="5652001"/>
                  <a:pt x="2650034" y="5839882"/>
                  <a:pt x="2434092" y="5883333"/>
                </a:cubicBezTo>
                <a:lnTo>
                  <a:pt x="2339653" y="5892694"/>
                </a:lnTo>
                <a:lnTo>
                  <a:pt x="2339653" y="5892800"/>
                </a:lnTo>
                <a:lnTo>
                  <a:pt x="476082" y="5892800"/>
                </a:lnTo>
                <a:lnTo>
                  <a:pt x="476082" y="5892313"/>
                </a:lnTo>
                <a:lnTo>
                  <a:pt x="471332" y="5892800"/>
                </a:lnTo>
                <a:lnTo>
                  <a:pt x="462932" y="5892800"/>
                </a:lnTo>
                <a:lnTo>
                  <a:pt x="305765" y="5864593"/>
                </a:lnTo>
                <a:cubicBezTo>
                  <a:pt x="155886" y="5808785"/>
                  <a:pt x="42055" y="5676924"/>
                  <a:pt x="9467" y="5514967"/>
                </a:cubicBezTo>
                <a:lnTo>
                  <a:pt x="106" y="5420528"/>
                </a:lnTo>
                <a:lnTo>
                  <a:pt x="0" y="5420528"/>
                </a:lnTo>
                <a:lnTo>
                  <a:pt x="0" y="412974"/>
                </a:lnTo>
                <a:lnTo>
                  <a:pt x="2672" y="383499"/>
                </a:lnTo>
                <a:cubicBezTo>
                  <a:pt x="37069" y="196086"/>
                  <a:pt x="186586" y="47487"/>
                  <a:pt x="377491" y="9467"/>
                </a:cubicBezTo>
                <a:lnTo>
                  <a:pt x="472907" y="106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14356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CAB2228-9DED-4AB0-87E5-489CF25A6026}"/>
              </a:ext>
            </a:extLst>
          </p:cNvPr>
          <p:cNvSpPr/>
          <p:nvPr userDrawn="1"/>
        </p:nvSpPr>
        <p:spPr>
          <a:xfrm>
            <a:off x="6967470" y="3966693"/>
            <a:ext cx="5224530" cy="2891307"/>
          </a:xfrm>
          <a:custGeom>
            <a:avLst/>
            <a:gdLst>
              <a:gd name="connsiteX0" fmla="*/ 0 w 8778363"/>
              <a:gd name="connsiteY0" fmla="*/ 0 h 1636465"/>
              <a:gd name="connsiteX1" fmla="*/ 8778363 w 8778363"/>
              <a:gd name="connsiteY1" fmla="*/ 0 h 1636465"/>
              <a:gd name="connsiteX2" fmla="*/ 8778363 w 8778363"/>
              <a:gd name="connsiteY2" fmla="*/ 1636465 h 1636465"/>
              <a:gd name="connsiteX3" fmla="*/ 0 w 8778363"/>
              <a:gd name="connsiteY3" fmla="*/ 1636465 h 163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78363" h="1636465">
                <a:moveTo>
                  <a:pt x="0" y="0"/>
                </a:moveTo>
                <a:lnTo>
                  <a:pt x="8778363" y="0"/>
                </a:lnTo>
                <a:lnTo>
                  <a:pt x="8778363" y="1636465"/>
                </a:lnTo>
                <a:lnTo>
                  <a:pt x="0" y="163646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d-ID">
              <a:solidFill>
                <a:sysClr val="windowText" lastClr="00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4F76F7-1144-492A-8BFC-E6314D6BD4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55" t="6017" r="27524" b="6141"/>
          <a:stretch/>
        </p:blipFill>
        <p:spPr>
          <a:xfrm>
            <a:off x="6401988" y="1847119"/>
            <a:ext cx="2043112" cy="4030084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8D7A90D-3174-4AF0-A70D-47479788EB3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32162" y="2275454"/>
            <a:ext cx="1782763" cy="3173413"/>
          </a:xfrm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DA3E6A-AE1E-4415-97A7-78EFED8D80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8037" y="722001"/>
            <a:ext cx="3226293" cy="5443849"/>
          </a:xfrm>
          <a:prstGeom prst="rect">
            <a:avLst/>
          </a:prstGeom>
        </p:spPr>
      </p:pic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F3443D2-3D09-4C9C-9844-AB2685AF626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087553" y="1116979"/>
            <a:ext cx="2238232" cy="4653887"/>
          </a:xfrm>
          <a:custGeom>
            <a:avLst/>
            <a:gdLst>
              <a:gd name="connsiteX0" fmla="*/ 472907 w 2812473"/>
              <a:gd name="connsiteY0" fmla="*/ 0 h 5892800"/>
              <a:gd name="connsiteX1" fmla="*/ 671079 w 2812473"/>
              <a:gd name="connsiteY1" fmla="*/ 0 h 5892800"/>
              <a:gd name="connsiteX2" fmla="*/ 839947 w 2812473"/>
              <a:gd name="connsiteY2" fmla="*/ 171935 h 5892800"/>
              <a:gd name="connsiteX3" fmla="*/ 1344069 w 2812473"/>
              <a:gd name="connsiteY3" fmla="*/ 172167 h 5892800"/>
              <a:gd name="connsiteX4" fmla="*/ 1344070 w 2812473"/>
              <a:gd name="connsiteY4" fmla="*/ 172249 h 5892800"/>
              <a:gd name="connsiteX5" fmla="*/ 1432862 w 2812473"/>
              <a:gd name="connsiteY5" fmla="*/ 172208 h 5892800"/>
              <a:gd name="connsiteX6" fmla="*/ 1521654 w 2812473"/>
              <a:gd name="connsiteY6" fmla="*/ 172249 h 5892800"/>
              <a:gd name="connsiteX7" fmla="*/ 1521655 w 2812473"/>
              <a:gd name="connsiteY7" fmla="*/ 172167 h 5892800"/>
              <a:gd name="connsiteX8" fmla="*/ 2025778 w 2812473"/>
              <a:gd name="connsiteY8" fmla="*/ 171935 h 5892800"/>
              <a:gd name="connsiteX9" fmla="*/ 2194646 w 2812473"/>
              <a:gd name="connsiteY9" fmla="*/ 0 h 5892800"/>
              <a:gd name="connsiteX10" fmla="*/ 2504188 w 2812473"/>
              <a:gd name="connsiteY10" fmla="*/ 0 h 5892800"/>
              <a:gd name="connsiteX11" fmla="*/ 2504188 w 2812473"/>
              <a:gd name="connsiteY11" fmla="*/ 87 h 5892800"/>
              <a:gd name="connsiteX12" fmla="*/ 2348118 w 2812473"/>
              <a:gd name="connsiteY12" fmla="*/ 87 h 5892800"/>
              <a:gd name="connsiteX13" fmla="*/ 2338022 w 2812473"/>
              <a:gd name="connsiteY13" fmla="*/ 87 h 5892800"/>
              <a:gd name="connsiteX14" fmla="*/ 2338022 w 2812473"/>
              <a:gd name="connsiteY14" fmla="*/ 1122 h 5892800"/>
              <a:gd name="connsiteX15" fmla="*/ 2348118 w 2812473"/>
              <a:gd name="connsiteY15" fmla="*/ 87 h 5892800"/>
              <a:gd name="connsiteX16" fmla="*/ 2804637 w 2812473"/>
              <a:gd name="connsiteY16" fmla="*/ 378468 h 5892800"/>
              <a:gd name="connsiteX17" fmla="*/ 2812473 w 2812473"/>
              <a:gd name="connsiteY17" fmla="*/ 457522 h 5892800"/>
              <a:gd name="connsiteX18" fmla="*/ 2812473 w 2812473"/>
              <a:gd name="connsiteY18" fmla="*/ 5416718 h 5892800"/>
              <a:gd name="connsiteX19" fmla="*/ 2811438 w 2812473"/>
              <a:gd name="connsiteY19" fmla="*/ 5416718 h 5892800"/>
              <a:gd name="connsiteX20" fmla="*/ 2812473 w 2812473"/>
              <a:gd name="connsiteY20" fmla="*/ 5426814 h 5892800"/>
              <a:gd name="connsiteX21" fmla="*/ 2434092 w 2812473"/>
              <a:gd name="connsiteY21" fmla="*/ 5883333 h 5892800"/>
              <a:gd name="connsiteX22" fmla="*/ 2339653 w 2812473"/>
              <a:gd name="connsiteY22" fmla="*/ 5892694 h 5892800"/>
              <a:gd name="connsiteX23" fmla="*/ 2339653 w 2812473"/>
              <a:gd name="connsiteY23" fmla="*/ 5892800 h 5892800"/>
              <a:gd name="connsiteX24" fmla="*/ 476082 w 2812473"/>
              <a:gd name="connsiteY24" fmla="*/ 5892800 h 5892800"/>
              <a:gd name="connsiteX25" fmla="*/ 476082 w 2812473"/>
              <a:gd name="connsiteY25" fmla="*/ 5892313 h 5892800"/>
              <a:gd name="connsiteX26" fmla="*/ 471332 w 2812473"/>
              <a:gd name="connsiteY26" fmla="*/ 5892800 h 5892800"/>
              <a:gd name="connsiteX27" fmla="*/ 462932 w 2812473"/>
              <a:gd name="connsiteY27" fmla="*/ 5892800 h 5892800"/>
              <a:gd name="connsiteX28" fmla="*/ 305765 w 2812473"/>
              <a:gd name="connsiteY28" fmla="*/ 5864593 h 5892800"/>
              <a:gd name="connsiteX29" fmla="*/ 9467 w 2812473"/>
              <a:gd name="connsiteY29" fmla="*/ 5514967 h 5892800"/>
              <a:gd name="connsiteX30" fmla="*/ 106 w 2812473"/>
              <a:gd name="connsiteY30" fmla="*/ 5420528 h 5892800"/>
              <a:gd name="connsiteX31" fmla="*/ 0 w 2812473"/>
              <a:gd name="connsiteY31" fmla="*/ 5420528 h 5892800"/>
              <a:gd name="connsiteX32" fmla="*/ 0 w 2812473"/>
              <a:gd name="connsiteY32" fmla="*/ 412974 h 5892800"/>
              <a:gd name="connsiteX33" fmla="*/ 2672 w 2812473"/>
              <a:gd name="connsiteY33" fmla="*/ 383499 h 5892800"/>
              <a:gd name="connsiteX34" fmla="*/ 377491 w 2812473"/>
              <a:gd name="connsiteY34" fmla="*/ 9467 h 5892800"/>
              <a:gd name="connsiteX35" fmla="*/ 472907 w 2812473"/>
              <a:gd name="connsiteY35" fmla="*/ 106 h 589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812473" h="5892800">
                <a:moveTo>
                  <a:pt x="472907" y="0"/>
                </a:moveTo>
                <a:lnTo>
                  <a:pt x="671079" y="0"/>
                </a:lnTo>
                <a:cubicBezTo>
                  <a:pt x="738177" y="22751"/>
                  <a:pt x="736182" y="166173"/>
                  <a:pt x="839947" y="171935"/>
                </a:cubicBezTo>
                <a:lnTo>
                  <a:pt x="1344069" y="172167"/>
                </a:lnTo>
                <a:lnTo>
                  <a:pt x="1344070" y="172249"/>
                </a:lnTo>
                <a:lnTo>
                  <a:pt x="1432862" y="172208"/>
                </a:lnTo>
                <a:lnTo>
                  <a:pt x="1521654" y="172249"/>
                </a:lnTo>
                <a:lnTo>
                  <a:pt x="1521655" y="172167"/>
                </a:lnTo>
                <a:lnTo>
                  <a:pt x="2025778" y="171935"/>
                </a:lnTo>
                <a:cubicBezTo>
                  <a:pt x="2129543" y="166173"/>
                  <a:pt x="2127548" y="22751"/>
                  <a:pt x="2194646" y="0"/>
                </a:cubicBezTo>
                <a:lnTo>
                  <a:pt x="2504188" y="0"/>
                </a:lnTo>
                <a:lnTo>
                  <a:pt x="2504188" y="87"/>
                </a:lnTo>
                <a:lnTo>
                  <a:pt x="2348118" y="87"/>
                </a:lnTo>
                <a:lnTo>
                  <a:pt x="2338022" y="87"/>
                </a:lnTo>
                <a:lnTo>
                  <a:pt x="2338022" y="1122"/>
                </a:lnTo>
                <a:lnTo>
                  <a:pt x="2348118" y="87"/>
                </a:lnTo>
                <a:cubicBezTo>
                  <a:pt x="2573305" y="87"/>
                  <a:pt x="2761186" y="162526"/>
                  <a:pt x="2804637" y="378468"/>
                </a:cubicBezTo>
                <a:lnTo>
                  <a:pt x="2812473" y="457522"/>
                </a:lnTo>
                <a:lnTo>
                  <a:pt x="2812473" y="5416718"/>
                </a:lnTo>
                <a:lnTo>
                  <a:pt x="2811438" y="5416718"/>
                </a:lnTo>
                <a:lnTo>
                  <a:pt x="2812473" y="5426814"/>
                </a:lnTo>
                <a:cubicBezTo>
                  <a:pt x="2812473" y="5652001"/>
                  <a:pt x="2650034" y="5839882"/>
                  <a:pt x="2434092" y="5883333"/>
                </a:cubicBezTo>
                <a:lnTo>
                  <a:pt x="2339653" y="5892694"/>
                </a:lnTo>
                <a:lnTo>
                  <a:pt x="2339653" y="5892800"/>
                </a:lnTo>
                <a:lnTo>
                  <a:pt x="476082" y="5892800"/>
                </a:lnTo>
                <a:lnTo>
                  <a:pt x="476082" y="5892313"/>
                </a:lnTo>
                <a:lnTo>
                  <a:pt x="471332" y="5892800"/>
                </a:lnTo>
                <a:lnTo>
                  <a:pt x="462932" y="5892800"/>
                </a:lnTo>
                <a:lnTo>
                  <a:pt x="305765" y="5864593"/>
                </a:lnTo>
                <a:cubicBezTo>
                  <a:pt x="155886" y="5808785"/>
                  <a:pt x="42055" y="5676924"/>
                  <a:pt x="9467" y="5514967"/>
                </a:cubicBezTo>
                <a:lnTo>
                  <a:pt x="106" y="5420528"/>
                </a:lnTo>
                <a:lnTo>
                  <a:pt x="0" y="5420528"/>
                </a:lnTo>
                <a:lnTo>
                  <a:pt x="0" y="412974"/>
                </a:lnTo>
                <a:lnTo>
                  <a:pt x="2672" y="383499"/>
                </a:lnTo>
                <a:cubicBezTo>
                  <a:pt x="37069" y="196086"/>
                  <a:pt x="186586" y="47487"/>
                  <a:pt x="377491" y="9467"/>
                </a:cubicBezTo>
                <a:lnTo>
                  <a:pt x="472907" y="106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98696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9C2851E-6952-4A47-9A89-6B462B933EC6}"/>
              </a:ext>
            </a:extLst>
          </p:cNvPr>
          <p:cNvSpPr/>
          <p:nvPr userDrawn="1"/>
        </p:nvSpPr>
        <p:spPr>
          <a:xfrm>
            <a:off x="2061029" y="957943"/>
            <a:ext cx="4568975" cy="2496814"/>
          </a:xfrm>
          <a:custGeom>
            <a:avLst/>
            <a:gdLst>
              <a:gd name="connsiteX0" fmla="*/ 0 w 4372277"/>
              <a:gd name="connsiteY0" fmla="*/ 0 h 2009018"/>
              <a:gd name="connsiteX1" fmla="*/ 4372277 w 4372277"/>
              <a:gd name="connsiteY1" fmla="*/ 0 h 2009018"/>
              <a:gd name="connsiteX2" fmla="*/ 4372277 w 4372277"/>
              <a:gd name="connsiteY2" fmla="*/ 2009018 h 2009018"/>
              <a:gd name="connsiteX3" fmla="*/ 0 w 4372277"/>
              <a:gd name="connsiteY3" fmla="*/ 2009018 h 200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72277" h="2009018">
                <a:moveTo>
                  <a:pt x="0" y="0"/>
                </a:moveTo>
                <a:lnTo>
                  <a:pt x="4372277" y="0"/>
                </a:lnTo>
                <a:lnTo>
                  <a:pt x="4372277" y="2009018"/>
                </a:lnTo>
                <a:lnTo>
                  <a:pt x="0" y="20090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d-ID"/>
          </a:p>
        </p:txBody>
      </p:sp>
      <p:pic>
        <p:nvPicPr>
          <p:cNvPr id="8" name="image3.png">
            <a:extLst>
              <a:ext uri="{FF2B5EF4-FFF2-40B4-BE49-F238E27FC236}">
                <a16:creationId xmlns:a16="http://schemas.microsoft.com/office/drawing/2014/main" id="{534C81EA-2F13-479C-B5E2-D1CD639118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3132" y="2376721"/>
            <a:ext cx="4305736" cy="3946925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3D00669-5EF6-4C8A-9C10-78ABE098B2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03700" y="2608696"/>
            <a:ext cx="3784600" cy="2279650"/>
          </a:xfrm>
          <a:prstGeom prst="rect">
            <a:avLst/>
          </a:prstGeom>
          <a:pattFill prst="pct5">
            <a:fgClr>
              <a:schemeClr val="accent2">
                <a:lumMod val="75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732148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A9E880F6-BA7F-477F-8DD5-732242BFE0D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16241" y="692150"/>
            <a:ext cx="4980434" cy="5473700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763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871307-2935-414E-B34F-1ED48A1B3BD7}"/>
              </a:ext>
            </a:extLst>
          </p:cNvPr>
          <p:cNvSpPr/>
          <p:nvPr userDrawn="1"/>
        </p:nvSpPr>
        <p:spPr>
          <a:xfrm>
            <a:off x="8332630" y="4560150"/>
            <a:ext cx="3859369" cy="22978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799C3D8-899C-43FD-9130-E3B17BE27D7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95792" y="3797040"/>
            <a:ext cx="2060506" cy="1894336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4879D7DC-9CF8-40D6-AAD7-3AF2A97D1D0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82214" y="1134533"/>
            <a:ext cx="3675253" cy="4528296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450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879ED21-5BCE-4699-A6EF-47F259D1E023}"/>
              </a:ext>
            </a:extLst>
          </p:cNvPr>
          <p:cNvSpPr/>
          <p:nvPr userDrawn="1"/>
        </p:nvSpPr>
        <p:spPr>
          <a:xfrm>
            <a:off x="3155324" y="2472744"/>
            <a:ext cx="2940676" cy="43852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C3A6DF55-E4C2-4CEA-9224-20A3681E1EE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46414" y="1195171"/>
            <a:ext cx="3713994" cy="4467658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63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CB969FD-F657-4773-B128-7CD912899492}"/>
              </a:ext>
            </a:extLst>
          </p:cNvPr>
          <p:cNvSpPr/>
          <p:nvPr userDrawn="1"/>
        </p:nvSpPr>
        <p:spPr>
          <a:xfrm>
            <a:off x="6096000" y="1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4879D7DC-9CF8-40D6-AAD7-3AF2A97D1D0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964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4879D7DC-9CF8-40D6-AAD7-3AF2A97D1D0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05600" y="4007644"/>
            <a:ext cx="5067300" cy="2850356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CF19B0-6AB4-4E64-86DC-86C176AC584E}"/>
              </a:ext>
            </a:extLst>
          </p:cNvPr>
          <p:cNvSpPr/>
          <p:nvPr userDrawn="1"/>
        </p:nvSpPr>
        <p:spPr>
          <a:xfrm>
            <a:off x="0" y="867966"/>
            <a:ext cx="6248400" cy="59900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01F2B86C-CD01-4557-96A9-267F0A71E7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05600" y="867966"/>
            <a:ext cx="5067300" cy="2850356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89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2CAF92C-5FF2-431D-B8F5-2D405F0B178E}"/>
              </a:ext>
            </a:extLst>
          </p:cNvPr>
          <p:cNvSpPr/>
          <p:nvPr userDrawn="1"/>
        </p:nvSpPr>
        <p:spPr>
          <a:xfrm>
            <a:off x="0" y="0"/>
            <a:ext cx="233107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4879D7DC-9CF8-40D6-AAD7-3AF2A97D1D0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92150"/>
            <a:ext cx="6523892" cy="5473700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334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01593E7F-801E-4C9E-8928-AAEDC44F00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1" y="0"/>
            <a:ext cx="6096000" cy="6858000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007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BCDB12-C524-4FC6-A62C-96C0D5705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E8192F-B2DB-4DFE-9B3C-2572B6F9BC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16B365-B58E-4070-8699-D35DD07E72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98DA1-82C5-4625-898D-234CAD317A1B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CDCFAE-DD7A-4D78-B8E1-EF9EBE4134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D53301-B686-4A40-AA90-A6D7743DD9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88574-51F9-49D4-81BC-E6D0172B7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989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9" r:id="rId9"/>
    <p:sldLayoutId id="2147483661" r:id="rId10"/>
    <p:sldLayoutId id="2147483665" r:id="rId11"/>
    <p:sldLayoutId id="2147483668" r:id="rId12"/>
    <p:sldLayoutId id="2147483669" r:id="rId13"/>
    <p:sldLayoutId id="2147483671" r:id="rId14"/>
    <p:sldLayoutId id="2147483672" r:id="rId15"/>
    <p:sldLayoutId id="2147483674" r:id="rId16"/>
    <p:sldLayoutId id="2147483677" r:id="rId17"/>
    <p:sldLayoutId id="2147483679" r:id="rId18"/>
    <p:sldLayoutId id="2147483651" r:id="rId19"/>
    <p:sldLayoutId id="2147483652" r:id="rId20"/>
    <p:sldLayoutId id="2147483681" r:id="rId21"/>
    <p:sldLayoutId id="2147483682" r:id="rId22"/>
    <p:sldLayoutId id="2147483683" r:id="rId23"/>
    <p:sldLayoutId id="2147483684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438" userDrawn="1">
          <p15:clr>
            <a:srgbClr val="F26B43"/>
          </p15:clr>
        </p15:guide>
        <p15:guide id="4" pos="7242" userDrawn="1">
          <p15:clr>
            <a:srgbClr val="F26B43"/>
          </p15:clr>
        </p15:guide>
        <p15:guide id="5" orient="horz" pos="436" userDrawn="1">
          <p15:clr>
            <a:srgbClr val="F26B43"/>
          </p15:clr>
        </p15:guide>
        <p15:guide id="6" orient="horz" pos="38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970B76-E888-426A-AD07-22762BBDB49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30FCC8-596D-4F89-A6A8-115013D53146}"/>
              </a:ext>
            </a:extLst>
          </p:cNvPr>
          <p:cNvSpPr txBox="1"/>
          <p:nvPr/>
        </p:nvSpPr>
        <p:spPr>
          <a:xfrm>
            <a:off x="536574" y="1677653"/>
            <a:ext cx="411683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9600" dirty="0">
                <a:latin typeface="Poppins ExtraBold" panose="00000900000000000000" pitchFamily="2" charset="0"/>
                <a:cs typeface="Poppins ExtraBold" panose="00000900000000000000" pitchFamily="2" charset="0"/>
              </a:rPr>
              <a:t>Fancy</a:t>
            </a:r>
            <a:endParaRPr lang="en-US" sz="9600" dirty="0">
              <a:latin typeface="Poppins ExtraBold" panose="00000900000000000000" pitchFamily="2" charset="0"/>
              <a:cs typeface="Poppins ExtraBold" panose="000009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B33227-94D2-441B-9252-62E618313F36}"/>
              </a:ext>
            </a:extLst>
          </p:cNvPr>
          <p:cNvSpPr txBox="1"/>
          <p:nvPr/>
        </p:nvSpPr>
        <p:spPr>
          <a:xfrm>
            <a:off x="606424" y="938684"/>
            <a:ext cx="1666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dirty="0">
                <a:solidFill>
                  <a:schemeClr val="accent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Creative </a:t>
            </a:r>
            <a:r>
              <a:rPr lang="en-US" sz="1200" dirty="0">
                <a:solidFill>
                  <a:schemeClr val="accent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Presentation.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D01ACE-B2A6-4567-985F-0FA1CDBCACF7}"/>
              </a:ext>
            </a:extLst>
          </p:cNvPr>
          <p:cNvSpPr txBox="1"/>
          <p:nvPr/>
        </p:nvSpPr>
        <p:spPr>
          <a:xfrm>
            <a:off x="2883455" y="1109829"/>
            <a:ext cx="15117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spc="70" dirty="0">
                <a:latin typeface="Poppins Medium" panose="00000600000000000000" pitchFamily="2" charset="0"/>
                <a:cs typeface="Poppins Medium" panose="00000600000000000000" pitchFamily="2" charset="0"/>
              </a:rPr>
              <a:t>PREMIUM DESIGN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B09748A-7E53-4057-AA2E-4E4348BCB85D}"/>
              </a:ext>
            </a:extLst>
          </p:cNvPr>
          <p:cNvCxnSpPr>
            <a:cxnSpLocks/>
          </p:cNvCxnSpPr>
          <p:nvPr/>
        </p:nvCxnSpPr>
        <p:spPr>
          <a:xfrm>
            <a:off x="695325" y="3524617"/>
            <a:ext cx="540067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6A706BAF-BD1C-4D8A-954A-21026ABA4492}"/>
              </a:ext>
            </a:extLst>
          </p:cNvPr>
          <p:cNvSpPr txBox="1"/>
          <p:nvPr/>
        </p:nvSpPr>
        <p:spPr>
          <a:xfrm>
            <a:off x="606424" y="3861304"/>
            <a:ext cx="21515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oppins Medium" panose="00000600000000000000" pitchFamily="2" charset="0"/>
                <a:cs typeface="Poppins Medium" panose="00000600000000000000" pitchFamily="2" charset="0"/>
              </a:rPr>
              <a:t>Business</a:t>
            </a:r>
          </a:p>
          <a:p>
            <a:r>
              <a:rPr lang="en-US" sz="2400" dirty="0">
                <a:latin typeface="Poppins Medium" panose="00000600000000000000" pitchFamily="2" charset="0"/>
                <a:cs typeface="Poppins Medium" panose="00000600000000000000" pitchFamily="2" charset="0"/>
              </a:rPr>
              <a:t>Presentation</a:t>
            </a:r>
          </a:p>
          <a:p>
            <a:r>
              <a:rPr lang="en-US" sz="2400" dirty="0">
                <a:latin typeface="Poppins Medium" panose="00000600000000000000" pitchFamily="2" charset="0"/>
                <a:cs typeface="Poppins Medium" panose="00000600000000000000" pitchFamily="2" charset="0"/>
              </a:rPr>
              <a:t>Template.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BAE9E23-0896-40EA-BA06-1D3F43CDDBBE}"/>
              </a:ext>
            </a:extLst>
          </p:cNvPr>
          <p:cNvSpPr txBox="1"/>
          <p:nvPr/>
        </p:nvSpPr>
        <p:spPr>
          <a:xfrm>
            <a:off x="609009" y="5510778"/>
            <a:ext cx="96051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accent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Modern Design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0196D8E-E1C9-42B5-8175-C465D9525739}"/>
              </a:ext>
            </a:extLst>
          </p:cNvPr>
          <p:cNvSpPr txBox="1"/>
          <p:nvPr/>
        </p:nvSpPr>
        <p:spPr>
          <a:xfrm>
            <a:off x="4493584" y="5236195"/>
            <a:ext cx="93807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Poppins Medium" panose="00000600000000000000" pitchFamily="2" charset="0"/>
                <a:cs typeface="Poppins Medium" panose="00000600000000000000" pitchFamily="2" charset="0"/>
              </a:rPr>
              <a:t>Lorem ipsum</a:t>
            </a:r>
          </a:p>
          <a:p>
            <a:r>
              <a:rPr lang="en-US" sz="900" dirty="0">
                <a:latin typeface="Poppins Medium" panose="00000600000000000000" pitchFamily="2" charset="0"/>
                <a:cs typeface="Poppins Medium" panose="00000600000000000000" pitchFamily="2" charset="0"/>
              </a:rPr>
              <a:t>Dolor</a:t>
            </a:r>
          </a:p>
          <a:p>
            <a:r>
              <a:rPr lang="en-US" sz="900" dirty="0">
                <a:latin typeface="Poppins Medium" panose="00000600000000000000" pitchFamily="2" charset="0"/>
                <a:cs typeface="Poppins Medium" panose="00000600000000000000" pitchFamily="2" charset="0"/>
              </a:rPr>
              <a:t>Sit </a:t>
            </a:r>
            <a:r>
              <a:rPr lang="en-US" sz="900" dirty="0" err="1">
                <a:latin typeface="Poppins Medium" panose="00000600000000000000" pitchFamily="2" charset="0"/>
                <a:cs typeface="Poppins Medium" panose="00000600000000000000" pitchFamily="2" charset="0"/>
              </a:rPr>
              <a:t>amet</a:t>
            </a:r>
            <a:r>
              <a:rPr lang="en-US" sz="900" dirty="0">
                <a:latin typeface="Poppins Medium" panose="00000600000000000000" pitchFamily="2" charset="0"/>
                <a:cs typeface="Poppins Medium" panose="00000600000000000000" pitchFamily="2" charset="0"/>
              </a:rPr>
              <a:t>.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A8219E5-A020-4509-8C60-098DBBFE2E33}"/>
              </a:ext>
            </a:extLst>
          </p:cNvPr>
          <p:cNvCxnSpPr/>
          <p:nvPr/>
        </p:nvCxnSpPr>
        <p:spPr>
          <a:xfrm>
            <a:off x="4863925" y="6204541"/>
            <a:ext cx="415636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AC10FAFC-AC87-49A4-AE67-032FC1D96656}"/>
              </a:ext>
            </a:extLst>
          </p:cNvPr>
          <p:cNvSpPr txBox="1"/>
          <p:nvPr/>
        </p:nvSpPr>
        <p:spPr>
          <a:xfrm>
            <a:off x="5551711" y="5398320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01</a:t>
            </a:r>
            <a:r>
              <a:rPr lang="en-US" sz="1600" dirty="0">
                <a:solidFill>
                  <a:schemeClr val="accent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/</a:t>
            </a:r>
            <a:r>
              <a:rPr lang="id-ID" sz="1100" dirty="0">
                <a:latin typeface="Poppins Medium" panose="00000600000000000000" pitchFamily="2" charset="0"/>
                <a:cs typeface="Poppins Medium" panose="00000600000000000000" pitchFamily="2" charset="0"/>
              </a:rPr>
              <a:t>30</a:t>
            </a:r>
            <a:endParaRPr lang="en-US" sz="1600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423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30CB857-95E8-42BC-8D55-3AE0FF9CD4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82EE6D4-EE5D-43AA-8001-88F2AFC38DF8}"/>
              </a:ext>
            </a:extLst>
          </p:cNvPr>
          <p:cNvSpPr txBox="1"/>
          <p:nvPr/>
        </p:nvSpPr>
        <p:spPr>
          <a:xfrm>
            <a:off x="694061" y="692150"/>
            <a:ext cx="40554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The </a:t>
            </a:r>
            <a:r>
              <a:rPr lang="id-ID" sz="40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Fancy</a:t>
            </a:r>
            <a:r>
              <a:rPr lang="en-US" sz="40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lang="id-ID" sz="40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Works</a:t>
            </a:r>
            <a:r>
              <a:rPr lang="en-US" sz="40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For </a:t>
            </a:r>
            <a:r>
              <a:rPr lang="id-ID" sz="40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Client</a:t>
            </a:r>
            <a:endParaRPr lang="en-ID" sz="4000" dirty="0">
              <a:solidFill>
                <a:schemeClr val="bg1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2E15C1F-A788-4AFA-9FF3-C02E4EAA3B07}"/>
              </a:ext>
            </a:extLst>
          </p:cNvPr>
          <p:cNvSpPr txBox="1"/>
          <p:nvPr/>
        </p:nvSpPr>
        <p:spPr>
          <a:xfrm>
            <a:off x="695325" y="3104338"/>
            <a:ext cx="21275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Poppins SemiBold" panose="00000700000000000000" pitchFamily="2" charset="0"/>
                <a:ea typeface="Open Sans SemiBold" panose="020B0706030804020204" pitchFamily="34" charset="0"/>
                <a:cs typeface="Poppins SemiBold" panose="00000700000000000000" pitchFamily="2" charset="0"/>
              </a:rPr>
              <a:t>Project, 14 Nov 202</a:t>
            </a:r>
            <a:r>
              <a:rPr lang="id-ID" sz="1600" b="1" dirty="0">
                <a:solidFill>
                  <a:schemeClr val="bg1"/>
                </a:solidFill>
                <a:latin typeface="Poppins SemiBold" panose="00000700000000000000" pitchFamily="2" charset="0"/>
                <a:ea typeface="Open Sans SemiBold" panose="020B0706030804020204" pitchFamily="34" charset="0"/>
                <a:cs typeface="Poppins SemiBold" panose="00000700000000000000" pitchFamily="2" charset="0"/>
              </a:rPr>
              <a:t>1</a:t>
            </a:r>
            <a:endParaRPr lang="en-ID" sz="1600" b="1" dirty="0">
              <a:solidFill>
                <a:schemeClr val="bg1"/>
              </a:solidFill>
              <a:latin typeface="Poppins SemiBold" panose="00000700000000000000" pitchFamily="2" charset="0"/>
              <a:ea typeface="Open Sans SemiBold" panose="020B0706030804020204" pitchFamily="34" charset="0"/>
              <a:cs typeface="Poppins SemiBold" panose="000007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937760A-2DF7-40D9-883F-84C447CF7C97}"/>
              </a:ext>
            </a:extLst>
          </p:cNvPr>
          <p:cNvSpPr txBox="1"/>
          <p:nvPr/>
        </p:nvSpPr>
        <p:spPr>
          <a:xfrm>
            <a:off x="693433" y="3420417"/>
            <a:ext cx="3949972" cy="901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A wonderful serenity has taken possession of my entire soul, like these sweet mornings of spring which I enjoy with my whole heart. I am alone, and feel the charm of existence in this spot, which was created for the bliss of souls like mine.</a:t>
            </a:r>
            <a:r>
              <a:rPr lang="id-ID" sz="9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endParaRPr lang="en-US" sz="9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7D25D89-159D-4E69-B051-BB6F626D7058}"/>
              </a:ext>
            </a:extLst>
          </p:cNvPr>
          <p:cNvSpPr txBox="1"/>
          <p:nvPr/>
        </p:nvSpPr>
        <p:spPr>
          <a:xfrm>
            <a:off x="695325" y="4540844"/>
            <a:ext cx="21146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Poppins SemiBold" panose="00000700000000000000" pitchFamily="2" charset="0"/>
                <a:ea typeface="Open Sans SemiBold" panose="020B0706030804020204" pitchFamily="34" charset="0"/>
                <a:cs typeface="Poppins SemiBold" panose="00000700000000000000" pitchFamily="2" charset="0"/>
              </a:rPr>
              <a:t>Project, 1</a:t>
            </a:r>
            <a:r>
              <a:rPr lang="id-ID" sz="1600" b="1" dirty="0">
                <a:solidFill>
                  <a:schemeClr val="bg1"/>
                </a:solidFill>
                <a:latin typeface="Poppins SemiBold" panose="00000700000000000000" pitchFamily="2" charset="0"/>
                <a:ea typeface="Open Sans SemiBold" panose="020B0706030804020204" pitchFamily="34" charset="0"/>
                <a:cs typeface="Poppins SemiBold" panose="00000700000000000000" pitchFamily="2" charset="0"/>
              </a:rPr>
              <a:t>9</a:t>
            </a:r>
            <a:r>
              <a:rPr lang="en-US" sz="1600" b="1" dirty="0">
                <a:solidFill>
                  <a:schemeClr val="bg1"/>
                </a:solidFill>
                <a:latin typeface="Poppins SemiBold" panose="00000700000000000000" pitchFamily="2" charset="0"/>
                <a:ea typeface="Open Sans SemiBold" panose="020B0706030804020204" pitchFamily="34" charset="0"/>
                <a:cs typeface="Poppins SemiBold" panose="00000700000000000000" pitchFamily="2" charset="0"/>
              </a:rPr>
              <a:t> </a:t>
            </a:r>
            <a:r>
              <a:rPr lang="id-ID" sz="1600" b="1" dirty="0">
                <a:solidFill>
                  <a:schemeClr val="bg1"/>
                </a:solidFill>
                <a:latin typeface="Poppins SemiBold" panose="00000700000000000000" pitchFamily="2" charset="0"/>
                <a:ea typeface="Open Sans SemiBold" panose="020B0706030804020204" pitchFamily="34" charset="0"/>
                <a:cs typeface="Poppins SemiBold" panose="00000700000000000000" pitchFamily="2" charset="0"/>
              </a:rPr>
              <a:t>Dec</a:t>
            </a:r>
            <a:r>
              <a:rPr lang="en-US" sz="1600" b="1" dirty="0">
                <a:solidFill>
                  <a:schemeClr val="bg1"/>
                </a:solidFill>
                <a:latin typeface="Poppins SemiBold" panose="00000700000000000000" pitchFamily="2" charset="0"/>
                <a:ea typeface="Open Sans SemiBold" panose="020B0706030804020204" pitchFamily="34" charset="0"/>
                <a:cs typeface="Poppins SemiBold" panose="00000700000000000000" pitchFamily="2" charset="0"/>
              </a:rPr>
              <a:t> 202</a:t>
            </a:r>
            <a:r>
              <a:rPr lang="id-ID" sz="1600" b="1" dirty="0">
                <a:solidFill>
                  <a:schemeClr val="bg1"/>
                </a:solidFill>
                <a:latin typeface="Poppins SemiBold" panose="00000700000000000000" pitchFamily="2" charset="0"/>
                <a:ea typeface="Open Sans SemiBold" panose="020B0706030804020204" pitchFamily="34" charset="0"/>
                <a:cs typeface="Poppins SemiBold" panose="00000700000000000000" pitchFamily="2" charset="0"/>
              </a:rPr>
              <a:t>1</a:t>
            </a:r>
            <a:endParaRPr lang="en-ID" sz="1600" b="1" dirty="0">
              <a:solidFill>
                <a:schemeClr val="bg1"/>
              </a:solidFill>
              <a:latin typeface="Poppins SemiBold" panose="00000700000000000000" pitchFamily="2" charset="0"/>
              <a:ea typeface="Open Sans SemiBold" panose="020B0706030804020204" pitchFamily="34" charset="0"/>
              <a:cs typeface="Poppins SemiBold" panose="000007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A8AD501-C435-4C0F-B358-485E02E8727C}"/>
              </a:ext>
            </a:extLst>
          </p:cNvPr>
          <p:cNvSpPr txBox="1"/>
          <p:nvPr/>
        </p:nvSpPr>
        <p:spPr>
          <a:xfrm>
            <a:off x="693432" y="4855858"/>
            <a:ext cx="4147731" cy="485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A wonderful serenity has taken possession of my entire soul, like these sweet mornings of spring which I enjoy with my whole heart.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348E2D7-88C7-4F1E-83D0-7FAE4AC3C77B}"/>
              </a:ext>
            </a:extLst>
          </p:cNvPr>
          <p:cNvCxnSpPr>
            <a:cxnSpLocks/>
          </p:cNvCxnSpPr>
          <p:nvPr/>
        </p:nvCxnSpPr>
        <p:spPr>
          <a:xfrm>
            <a:off x="762000" y="6165850"/>
            <a:ext cx="330054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0324CA2C-8E9D-4457-87B8-266C2C8EFF37}"/>
              </a:ext>
            </a:extLst>
          </p:cNvPr>
          <p:cNvSpPr txBox="1"/>
          <p:nvPr/>
        </p:nvSpPr>
        <p:spPr>
          <a:xfrm>
            <a:off x="4721434" y="5756359"/>
            <a:ext cx="8867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1</a:t>
            </a:r>
            <a:r>
              <a:rPr lang="id-ID" sz="28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0</a:t>
            </a:r>
            <a:r>
              <a:rPr lang="en-US" sz="24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/</a:t>
            </a:r>
            <a:r>
              <a:rPr lang="id-ID" sz="16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30</a:t>
            </a:r>
            <a:endParaRPr lang="en-US" sz="2400" dirty="0">
              <a:solidFill>
                <a:schemeClr val="bg1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205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65">
            <a:extLst>
              <a:ext uri="{FF2B5EF4-FFF2-40B4-BE49-F238E27FC236}">
                <a16:creationId xmlns:a16="http://schemas.microsoft.com/office/drawing/2014/main" id="{FA415C19-BA66-4A40-953F-7FD910B43B9F}"/>
              </a:ext>
            </a:extLst>
          </p:cNvPr>
          <p:cNvSpPr txBox="1"/>
          <p:nvPr/>
        </p:nvSpPr>
        <p:spPr>
          <a:xfrm>
            <a:off x="6975444" y="4918484"/>
            <a:ext cx="12798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spc="110">
                <a:latin typeface="Poppins SemiBold" panose="00000700000000000000" pitchFamily="2" charset="0"/>
                <a:cs typeface="Poppins SemiBold" panose="00000700000000000000" pitchFamily="2" charset="0"/>
              </a:rPr>
              <a:t>TEXT TITTLE HERE</a:t>
            </a:r>
          </a:p>
        </p:txBody>
      </p:sp>
      <p:grpSp>
        <p:nvGrpSpPr>
          <p:cNvPr id="67" name="Graphic 16" descr="Tools">
            <a:extLst>
              <a:ext uri="{FF2B5EF4-FFF2-40B4-BE49-F238E27FC236}">
                <a16:creationId xmlns:a16="http://schemas.microsoft.com/office/drawing/2014/main" id="{F79A320F-D313-4178-A37B-B5965AF0D2CA}"/>
              </a:ext>
            </a:extLst>
          </p:cNvPr>
          <p:cNvGrpSpPr/>
          <p:nvPr/>
        </p:nvGrpSpPr>
        <p:grpSpPr>
          <a:xfrm>
            <a:off x="7061198" y="4188722"/>
            <a:ext cx="412454" cy="412841"/>
            <a:chOff x="5852226" y="3185226"/>
            <a:chExt cx="775093" cy="775821"/>
          </a:xfrm>
          <a:solidFill>
            <a:schemeClr val="accent1"/>
          </a:solidFill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BCA5D67B-7EA9-44F1-B6E7-6427C3554631}"/>
                </a:ext>
              </a:extLst>
            </p:cNvPr>
            <p:cNvSpPr/>
            <p:nvPr/>
          </p:nvSpPr>
          <p:spPr>
            <a:xfrm>
              <a:off x="6263059" y="3596630"/>
              <a:ext cx="364083" cy="363883"/>
            </a:xfrm>
            <a:custGeom>
              <a:avLst/>
              <a:gdLst>
                <a:gd name="connsiteX0" fmla="*/ 99060 w 364083"/>
                <a:gd name="connsiteY0" fmla="*/ 0 h 363883"/>
                <a:gd name="connsiteX1" fmla="*/ 85592 w 364083"/>
                <a:gd name="connsiteY1" fmla="*/ 13478 h 363883"/>
                <a:gd name="connsiteX2" fmla="*/ 336661 w 364083"/>
                <a:gd name="connsiteY2" fmla="*/ 263985 h 363883"/>
                <a:gd name="connsiteX3" fmla="*/ 330470 w 364083"/>
                <a:gd name="connsiteY3" fmla="*/ 329908 h 363883"/>
                <a:gd name="connsiteX4" fmla="*/ 294370 w 364083"/>
                <a:gd name="connsiteY4" fmla="*/ 344843 h 363883"/>
                <a:gd name="connsiteX5" fmla="*/ 265576 w 364083"/>
                <a:gd name="connsiteY5" fmla="*/ 335566 h 363883"/>
                <a:gd name="connsiteX6" fmla="*/ 260423 w 364083"/>
                <a:gd name="connsiteY6" fmla="*/ 331756 h 363883"/>
                <a:gd name="connsiteX7" fmla="*/ 258337 w 364083"/>
                <a:gd name="connsiteY7" fmla="*/ 329851 h 363883"/>
                <a:gd name="connsiteX8" fmla="*/ 13468 w 364083"/>
                <a:gd name="connsiteY8" fmla="*/ 85592 h 363883"/>
                <a:gd name="connsiteX9" fmla="*/ 0 w 364083"/>
                <a:gd name="connsiteY9" fmla="*/ 99060 h 363883"/>
                <a:gd name="connsiteX10" fmla="*/ 245297 w 364083"/>
                <a:gd name="connsiteY10" fmla="*/ 343262 h 363883"/>
                <a:gd name="connsiteX11" fmla="*/ 254403 w 364083"/>
                <a:gd name="connsiteY11" fmla="*/ 350987 h 363883"/>
                <a:gd name="connsiteX12" fmla="*/ 294408 w 364083"/>
                <a:gd name="connsiteY12" fmla="*/ 363884 h 363883"/>
                <a:gd name="connsiteX13" fmla="*/ 343938 w 364083"/>
                <a:gd name="connsiteY13" fmla="*/ 343367 h 363883"/>
                <a:gd name="connsiteX14" fmla="*/ 351558 w 364083"/>
                <a:gd name="connsiteY14" fmla="*/ 251927 h 363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4083" h="363883">
                  <a:moveTo>
                    <a:pt x="99060" y="0"/>
                  </a:moveTo>
                  <a:lnTo>
                    <a:pt x="85592" y="13478"/>
                  </a:lnTo>
                  <a:lnTo>
                    <a:pt x="336661" y="263985"/>
                  </a:lnTo>
                  <a:cubicBezTo>
                    <a:pt x="349742" y="284832"/>
                    <a:pt x="347203" y="311862"/>
                    <a:pt x="330470" y="329908"/>
                  </a:cubicBezTo>
                  <a:cubicBezTo>
                    <a:pt x="320870" y="339441"/>
                    <a:pt x="307899" y="344806"/>
                    <a:pt x="294370" y="344843"/>
                  </a:cubicBezTo>
                  <a:cubicBezTo>
                    <a:pt x="284032" y="344879"/>
                    <a:pt x="273949" y="341630"/>
                    <a:pt x="265576" y="335566"/>
                  </a:cubicBezTo>
                  <a:cubicBezTo>
                    <a:pt x="265576" y="335566"/>
                    <a:pt x="262414" y="333413"/>
                    <a:pt x="260423" y="331756"/>
                  </a:cubicBezTo>
                  <a:cubicBezTo>
                    <a:pt x="259861" y="331299"/>
                    <a:pt x="258337" y="329851"/>
                    <a:pt x="258337" y="329851"/>
                  </a:cubicBezTo>
                  <a:lnTo>
                    <a:pt x="13468" y="85592"/>
                  </a:lnTo>
                  <a:lnTo>
                    <a:pt x="0" y="99060"/>
                  </a:lnTo>
                  <a:lnTo>
                    <a:pt x="245297" y="343262"/>
                  </a:lnTo>
                  <a:lnTo>
                    <a:pt x="254403" y="350987"/>
                  </a:lnTo>
                  <a:cubicBezTo>
                    <a:pt x="266038" y="359410"/>
                    <a:pt x="280045" y="363926"/>
                    <a:pt x="294408" y="363884"/>
                  </a:cubicBezTo>
                  <a:cubicBezTo>
                    <a:pt x="312983" y="363869"/>
                    <a:pt x="330795" y="356491"/>
                    <a:pt x="343938" y="343367"/>
                  </a:cubicBezTo>
                  <a:cubicBezTo>
                    <a:pt x="367606" y="318445"/>
                    <a:pt x="370774" y="280423"/>
                    <a:pt x="351558" y="2519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455A388C-03D3-4CFE-9132-0D6F03BB868F}"/>
                </a:ext>
              </a:extLst>
            </p:cNvPr>
            <p:cNvSpPr/>
            <p:nvPr/>
          </p:nvSpPr>
          <p:spPr>
            <a:xfrm>
              <a:off x="5852226" y="3185226"/>
              <a:ext cx="775093" cy="775821"/>
            </a:xfrm>
            <a:custGeom>
              <a:avLst/>
              <a:gdLst>
                <a:gd name="connsiteX0" fmla="*/ 644909 w 775093"/>
                <a:gd name="connsiteY0" fmla="*/ 274320 h 775821"/>
                <a:gd name="connsiteX1" fmla="*/ 775092 w 775093"/>
                <a:gd name="connsiteY1" fmla="*/ 145311 h 775821"/>
                <a:gd name="connsiteX2" fmla="*/ 766201 w 775093"/>
                <a:gd name="connsiteY2" fmla="*/ 97546 h 775821"/>
                <a:gd name="connsiteX3" fmla="*/ 689048 w 775093"/>
                <a:gd name="connsiteY3" fmla="*/ 174698 h 775821"/>
                <a:gd name="connsiteX4" fmla="*/ 628088 w 775093"/>
                <a:gd name="connsiteY4" fmla="*/ 158506 h 775821"/>
                <a:gd name="connsiteX5" fmla="*/ 612848 w 775093"/>
                <a:gd name="connsiteY5" fmla="*/ 98498 h 775821"/>
                <a:gd name="connsiteX6" fmla="*/ 690001 w 775093"/>
                <a:gd name="connsiteY6" fmla="*/ 21346 h 775821"/>
                <a:gd name="connsiteX7" fmla="*/ 644900 w 775093"/>
                <a:gd name="connsiteY7" fmla="*/ 13183 h 775821"/>
                <a:gd name="connsiteX8" fmla="*/ 556651 w 775093"/>
                <a:gd name="connsiteY8" fmla="*/ 47063 h 775821"/>
                <a:gd name="connsiteX9" fmla="*/ 518551 w 775093"/>
                <a:gd name="connsiteY9" fmla="*/ 177556 h 775821"/>
                <a:gd name="connsiteX10" fmla="*/ 368265 w 775093"/>
                <a:gd name="connsiteY10" fmla="*/ 327841 h 775821"/>
                <a:gd name="connsiteX11" fmla="*/ 159639 w 775093"/>
                <a:gd name="connsiteY11" fmla="*/ 119453 h 775821"/>
                <a:gd name="connsiteX12" fmla="*/ 135579 w 775093"/>
                <a:gd name="connsiteY12" fmla="*/ 72304 h 775821"/>
                <a:gd name="connsiteX13" fmla="*/ 45415 w 775093"/>
                <a:gd name="connsiteY13" fmla="*/ 0 h 775821"/>
                <a:gd name="connsiteX14" fmla="*/ 0 w 775093"/>
                <a:gd name="connsiteY14" fmla="*/ 45415 h 775821"/>
                <a:gd name="connsiteX15" fmla="*/ 72390 w 775093"/>
                <a:gd name="connsiteY15" fmla="*/ 135588 h 775821"/>
                <a:gd name="connsiteX16" fmla="*/ 119453 w 775093"/>
                <a:gd name="connsiteY16" fmla="*/ 159639 h 775821"/>
                <a:gd name="connsiteX17" fmla="*/ 328051 w 775093"/>
                <a:gd name="connsiteY17" fmla="*/ 367989 h 775821"/>
                <a:gd name="connsiteX18" fmla="*/ 32776 w 775093"/>
                <a:gd name="connsiteY18" fmla="*/ 663331 h 775821"/>
                <a:gd name="connsiteX19" fmla="*/ 14678 w 775093"/>
                <a:gd name="connsiteY19" fmla="*/ 727148 h 775821"/>
                <a:gd name="connsiteX20" fmla="*/ 61351 w 775093"/>
                <a:gd name="connsiteY20" fmla="*/ 773821 h 775821"/>
                <a:gd name="connsiteX21" fmla="*/ 125168 w 775093"/>
                <a:gd name="connsiteY21" fmla="*/ 755723 h 775821"/>
                <a:gd name="connsiteX22" fmla="*/ 610943 w 775093"/>
                <a:gd name="connsiteY22" fmla="*/ 269948 h 775821"/>
                <a:gd name="connsiteX23" fmla="*/ 644909 w 775093"/>
                <a:gd name="connsiteY23" fmla="*/ 274320 h 775821"/>
                <a:gd name="connsiteX24" fmla="*/ 131893 w 775093"/>
                <a:gd name="connsiteY24" fmla="*/ 145104 h 775821"/>
                <a:gd name="connsiteX25" fmla="*/ 84639 w 775093"/>
                <a:gd name="connsiteY25" fmla="*/ 120472 h 775821"/>
                <a:gd name="connsiteX26" fmla="*/ 25584 w 775093"/>
                <a:gd name="connsiteY26" fmla="*/ 46806 h 775821"/>
                <a:gd name="connsiteX27" fmla="*/ 46844 w 775093"/>
                <a:gd name="connsiteY27" fmla="*/ 25546 h 775821"/>
                <a:gd name="connsiteX28" fmla="*/ 120510 w 775093"/>
                <a:gd name="connsiteY28" fmla="*/ 84601 h 775821"/>
                <a:gd name="connsiteX29" fmla="*/ 144037 w 775093"/>
                <a:gd name="connsiteY29" fmla="*/ 130883 h 775821"/>
                <a:gd name="connsiteX30" fmla="*/ 354768 w 775093"/>
                <a:gd name="connsiteY30" fmla="*/ 341290 h 775821"/>
                <a:gd name="connsiteX31" fmla="*/ 341567 w 775093"/>
                <a:gd name="connsiteY31" fmla="*/ 354492 h 775821"/>
                <a:gd name="connsiteX32" fmla="*/ 597475 w 775093"/>
                <a:gd name="connsiteY32" fmla="*/ 256480 h 775821"/>
                <a:gd name="connsiteX33" fmla="*/ 111700 w 775093"/>
                <a:gd name="connsiteY33" fmla="*/ 742255 h 775821"/>
                <a:gd name="connsiteX34" fmla="*/ 77543 w 775093"/>
                <a:gd name="connsiteY34" fmla="*/ 756771 h 775821"/>
                <a:gd name="connsiteX35" fmla="*/ 65980 w 775093"/>
                <a:gd name="connsiteY35" fmla="*/ 755333 h 775821"/>
                <a:gd name="connsiteX36" fmla="*/ 33166 w 775093"/>
                <a:gd name="connsiteY36" fmla="*/ 722528 h 775821"/>
                <a:gd name="connsiteX37" fmla="*/ 45863 w 775093"/>
                <a:gd name="connsiteY37" fmla="*/ 677180 h 775821"/>
                <a:gd name="connsiteX38" fmla="*/ 46063 w 775093"/>
                <a:gd name="connsiteY38" fmla="*/ 676989 h 775821"/>
                <a:gd name="connsiteX39" fmla="*/ 46253 w 775093"/>
                <a:gd name="connsiteY39" fmla="*/ 676799 h 775821"/>
                <a:gd name="connsiteX40" fmla="*/ 532028 w 775093"/>
                <a:gd name="connsiteY40" fmla="*/ 191024 h 775821"/>
                <a:gd name="connsiteX41" fmla="*/ 539744 w 775093"/>
                <a:gd name="connsiteY41" fmla="*/ 183318 h 775821"/>
                <a:gd name="connsiteX42" fmla="*/ 536991 w 775093"/>
                <a:gd name="connsiteY42" fmla="*/ 172793 h 775821"/>
                <a:gd name="connsiteX43" fmla="*/ 569376 w 775093"/>
                <a:gd name="connsiteY43" fmla="*/ 61293 h 775821"/>
                <a:gd name="connsiteX44" fmla="*/ 651748 w 775093"/>
                <a:gd name="connsiteY44" fmla="*/ 32471 h 775821"/>
                <a:gd name="connsiteX45" fmla="*/ 651815 w 775093"/>
                <a:gd name="connsiteY45" fmla="*/ 32642 h 775821"/>
                <a:gd name="connsiteX46" fmla="*/ 591722 w 775093"/>
                <a:gd name="connsiteY46" fmla="*/ 92688 h 775821"/>
                <a:gd name="connsiteX47" fmla="*/ 612381 w 775093"/>
                <a:gd name="connsiteY47" fmla="*/ 174041 h 775821"/>
                <a:gd name="connsiteX48" fmla="*/ 694763 w 775093"/>
                <a:gd name="connsiteY48" fmla="*/ 195948 h 775821"/>
                <a:gd name="connsiteX49" fmla="*/ 755428 w 775093"/>
                <a:gd name="connsiteY49" fmla="*/ 135274 h 775821"/>
                <a:gd name="connsiteX50" fmla="*/ 755599 w 775093"/>
                <a:gd name="connsiteY50" fmla="*/ 135341 h 775821"/>
                <a:gd name="connsiteX51" fmla="*/ 727424 w 775093"/>
                <a:gd name="connsiteY51" fmla="*/ 218961 h 775821"/>
                <a:gd name="connsiteX52" fmla="*/ 644909 w 775093"/>
                <a:gd name="connsiteY52" fmla="*/ 255289 h 775821"/>
                <a:gd name="connsiteX53" fmla="*/ 615734 w 775093"/>
                <a:gd name="connsiteY53" fmla="*/ 251479 h 775821"/>
                <a:gd name="connsiteX54" fmla="*/ 605180 w 775093"/>
                <a:gd name="connsiteY54" fmla="*/ 248736 h 775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775093" h="775821">
                  <a:moveTo>
                    <a:pt x="644909" y="274320"/>
                  </a:moveTo>
                  <a:cubicBezTo>
                    <a:pt x="716483" y="274644"/>
                    <a:pt x="774767" y="216885"/>
                    <a:pt x="775092" y="145311"/>
                  </a:cubicBezTo>
                  <a:cubicBezTo>
                    <a:pt x="775165" y="128971"/>
                    <a:pt x="772149" y="112765"/>
                    <a:pt x="766201" y="97546"/>
                  </a:cubicBezTo>
                  <a:lnTo>
                    <a:pt x="689048" y="174698"/>
                  </a:lnTo>
                  <a:lnTo>
                    <a:pt x="628088" y="158506"/>
                  </a:lnTo>
                  <a:lnTo>
                    <a:pt x="612848" y="98498"/>
                  </a:lnTo>
                  <a:lnTo>
                    <a:pt x="690001" y="21346"/>
                  </a:lnTo>
                  <a:cubicBezTo>
                    <a:pt x="675579" y="15938"/>
                    <a:pt x="660302" y="13173"/>
                    <a:pt x="644900" y="13183"/>
                  </a:cubicBezTo>
                  <a:cubicBezTo>
                    <a:pt x="612320" y="13255"/>
                    <a:pt x="580908" y="25315"/>
                    <a:pt x="556651" y="47063"/>
                  </a:cubicBezTo>
                  <a:cubicBezTo>
                    <a:pt x="520639" y="80070"/>
                    <a:pt x="505957" y="130357"/>
                    <a:pt x="518551" y="177556"/>
                  </a:cubicBezTo>
                  <a:lnTo>
                    <a:pt x="368265" y="327841"/>
                  </a:lnTo>
                  <a:lnTo>
                    <a:pt x="159639" y="119453"/>
                  </a:lnTo>
                  <a:lnTo>
                    <a:pt x="135579" y="72304"/>
                  </a:lnTo>
                  <a:lnTo>
                    <a:pt x="45415" y="0"/>
                  </a:lnTo>
                  <a:lnTo>
                    <a:pt x="0" y="45415"/>
                  </a:lnTo>
                  <a:lnTo>
                    <a:pt x="72390" y="135588"/>
                  </a:lnTo>
                  <a:lnTo>
                    <a:pt x="119453" y="159639"/>
                  </a:lnTo>
                  <a:lnTo>
                    <a:pt x="328051" y="367989"/>
                  </a:lnTo>
                  <a:lnTo>
                    <a:pt x="32776" y="663331"/>
                  </a:lnTo>
                  <a:cubicBezTo>
                    <a:pt x="15727" y="679814"/>
                    <a:pt x="8820" y="704169"/>
                    <a:pt x="14678" y="727148"/>
                  </a:cubicBezTo>
                  <a:cubicBezTo>
                    <a:pt x="20482" y="750098"/>
                    <a:pt x="38401" y="768017"/>
                    <a:pt x="61351" y="773821"/>
                  </a:cubicBezTo>
                  <a:cubicBezTo>
                    <a:pt x="84328" y="779587"/>
                    <a:pt x="108638" y="772693"/>
                    <a:pt x="125168" y="755723"/>
                  </a:cubicBezTo>
                  <a:lnTo>
                    <a:pt x="610943" y="269948"/>
                  </a:lnTo>
                  <a:cubicBezTo>
                    <a:pt x="622034" y="272841"/>
                    <a:pt x="633448" y="274310"/>
                    <a:pt x="644909" y="274320"/>
                  </a:cubicBezTo>
                  <a:close/>
                  <a:moveTo>
                    <a:pt x="131893" y="145104"/>
                  </a:moveTo>
                  <a:lnTo>
                    <a:pt x="84639" y="120472"/>
                  </a:lnTo>
                  <a:lnTo>
                    <a:pt x="25584" y="46806"/>
                  </a:lnTo>
                  <a:lnTo>
                    <a:pt x="46844" y="25546"/>
                  </a:lnTo>
                  <a:lnTo>
                    <a:pt x="120510" y="84601"/>
                  </a:lnTo>
                  <a:lnTo>
                    <a:pt x="144037" y="130883"/>
                  </a:lnTo>
                  <a:lnTo>
                    <a:pt x="354768" y="341290"/>
                  </a:lnTo>
                  <a:lnTo>
                    <a:pt x="341567" y="354492"/>
                  </a:lnTo>
                  <a:close/>
                  <a:moveTo>
                    <a:pt x="597475" y="256480"/>
                  </a:moveTo>
                  <a:lnTo>
                    <a:pt x="111700" y="742255"/>
                  </a:lnTo>
                  <a:cubicBezTo>
                    <a:pt x="102708" y="751458"/>
                    <a:pt x="90409" y="756684"/>
                    <a:pt x="77543" y="756771"/>
                  </a:cubicBezTo>
                  <a:cubicBezTo>
                    <a:pt x="73644" y="756771"/>
                    <a:pt x="69760" y="756287"/>
                    <a:pt x="65980" y="755333"/>
                  </a:cubicBezTo>
                  <a:cubicBezTo>
                    <a:pt x="49881" y="751195"/>
                    <a:pt x="37308" y="738626"/>
                    <a:pt x="33166" y="722528"/>
                  </a:cubicBezTo>
                  <a:cubicBezTo>
                    <a:pt x="29042" y="706230"/>
                    <a:pt x="33876" y="688967"/>
                    <a:pt x="45863" y="677180"/>
                  </a:cubicBezTo>
                  <a:lnTo>
                    <a:pt x="46063" y="676989"/>
                  </a:lnTo>
                  <a:lnTo>
                    <a:pt x="46253" y="676799"/>
                  </a:lnTo>
                  <a:lnTo>
                    <a:pt x="532028" y="191024"/>
                  </a:lnTo>
                  <a:lnTo>
                    <a:pt x="539744" y="183318"/>
                  </a:lnTo>
                  <a:lnTo>
                    <a:pt x="536991" y="172793"/>
                  </a:lnTo>
                  <a:cubicBezTo>
                    <a:pt x="526005" y="132494"/>
                    <a:pt x="538510" y="89437"/>
                    <a:pt x="569376" y="61293"/>
                  </a:cubicBezTo>
                  <a:cubicBezTo>
                    <a:pt x="591870" y="41051"/>
                    <a:pt x="621541" y="30669"/>
                    <a:pt x="651748" y="32471"/>
                  </a:cubicBezTo>
                  <a:lnTo>
                    <a:pt x="651815" y="32642"/>
                  </a:lnTo>
                  <a:lnTo>
                    <a:pt x="591722" y="92688"/>
                  </a:lnTo>
                  <a:lnTo>
                    <a:pt x="612381" y="174041"/>
                  </a:lnTo>
                  <a:lnTo>
                    <a:pt x="694763" y="195948"/>
                  </a:lnTo>
                  <a:lnTo>
                    <a:pt x="755428" y="135274"/>
                  </a:lnTo>
                  <a:cubicBezTo>
                    <a:pt x="755513" y="135188"/>
                    <a:pt x="755590" y="135217"/>
                    <a:pt x="755599" y="135341"/>
                  </a:cubicBezTo>
                  <a:cubicBezTo>
                    <a:pt x="757972" y="165886"/>
                    <a:pt x="747798" y="196080"/>
                    <a:pt x="727424" y="218961"/>
                  </a:cubicBezTo>
                  <a:cubicBezTo>
                    <a:pt x="706294" y="242194"/>
                    <a:pt x="676314" y="255393"/>
                    <a:pt x="644909" y="255289"/>
                  </a:cubicBezTo>
                  <a:cubicBezTo>
                    <a:pt x="635062" y="255262"/>
                    <a:pt x="625258" y="253982"/>
                    <a:pt x="615734" y="251479"/>
                  </a:cubicBezTo>
                  <a:lnTo>
                    <a:pt x="605180" y="2487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09E135E6-EB4B-46A3-AE05-52CBAD920C32}"/>
                </a:ext>
              </a:extLst>
            </p:cNvPr>
            <p:cNvSpPr/>
            <p:nvPr/>
          </p:nvSpPr>
          <p:spPr>
            <a:xfrm>
              <a:off x="5908805" y="3873322"/>
              <a:ext cx="43586" cy="43586"/>
            </a:xfrm>
            <a:custGeom>
              <a:avLst/>
              <a:gdLst>
                <a:gd name="connsiteX0" fmla="*/ 21803 w 43586"/>
                <a:gd name="connsiteY0" fmla="*/ 0 h 43586"/>
                <a:gd name="connsiteX1" fmla="*/ 0 w 43586"/>
                <a:gd name="connsiteY1" fmla="*/ 21784 h 43586"/>
                <a:gd name="connsiteX2" fmla="*/ 21784 w 43586"/>
                <a:gd name="connsiteY2" fmla="*/ 43586 h 43586"/>
                <a:gd name="connsiteX3" fmla="*/ 43586 w 43586"/>
                <a:gd name="connsiteY3" fmla="*/ 21803 h 43586"/>
                <a:gd name="connsiteX4" fmla="*/ 43586 w 43586"/>
                <a:gd name="connsiteY4" fmla="*/ 21793 h 43586"/>
                <a:gd name="connsiteX5" fmla="*/ 21803 w 43586"/>
                <a:gd name="connsiteY5" fmla="*/ 0 h 43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586" h="43586">
                  <a:moveTo>
                    <a:pt x="21803" y="0"/>
                  </a:moveTo>
                  <a:cubicBezTo>
                    <a:pt x="9767" y="-5"/>
                    <a:pt x="6" y="9748"/>
                    <a:pt x="0" y="21784"/>
                  </a:cubicBezTo>
                  <a:cubicBezTo>
                    <a:pt x="-6" y="33819"/>
                    <a:pt x="9748" y="43581"/>
                    <a:pt x="21784" y="43586"/>
                  </a:cubicBezTo>
                  <a:cubicBezTo>
                    <a:pt x="33819" y="43592"/>
                    <a:pt x="43581" y="33838"/>
                    <a:pt x="43586" y="21803"/>
                  </a:cubicBezTo>
                  <a:cubicBezTo>
                    <a:pt x="43586" y="21800"/>
                    <a:pt x="43586" y="21796"/>
                    <a:pt x="43586" y="21793"/>
                  </a:cubicBezTo>
                  <a:cubicBezTo>
                    <a:pt x="43586" y="9761"/>
                    <a:pt x="33835" y="6"/>
                    <a:pt x="2180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1" name="Graphic 14" descr="Ui Ux">
            <a:extLst>
              <a:ext uri="{FF2B5EF4-FFF2-40B4-BE49-F238E27FC236}">
                <a16:creationId xmlns:a16="http://schemas.microsoft.com/office/drawing/2014/main" id="{EBAAAFAE-7F6A-467A-8981-850AF418B02B}"/>
              </a:ext>
            </a:extLst>
          </p:cNvPr>
          <p:cNvGrpSpPr/>
          <p:nvPr/>
        </p:nvGrpSpPr>
        <p:grpSpPr>
          <a:xfrm>
            <a:off x="9530260" y="4188722"/>
            <a:ext cx="513637" cy="413143"/>
            <a:chOff x="5657850" y="3057525"/>
            <a:chExt cx="876300" cy="704850"/>
          </a:xfrm>
          <a:solidFill>
            <a:schemeClr val="accent1"/>
          </a:solidFill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76F7FC08-41A3-4AE5-A089-E1ABFAE02252}"/>
                </a:ext>
              </a:extLst>
            </p:cNvPr>
            <p:cNvSpPr/>
            <p:nvPr/>
          </p:nvSpPr>
          <p:spPr>
            <a:xfrm>
              <a:off x="6515100" y="3286125"/>
              <a:ext cx="19050" cy="19050"/>
            </a:xfrm>
            <a:custGeom>
              <a:avLst/>
              <a:gdLst>
                <a:gd name="connsiteX0" fmla="*/ 0 w 19050"/>
                <a:gd name="connsiteY0" fmla="*/ 0 h 19050"/>
                <a:gd name="connsiteX1" fmla="*/ 19050 w 19050"/>
                <a:gd name="connsiteY1" fmla="*/ 0 h 19050"/>
                <a:gd name="connsiteX2" fmla="*/ 19050 w 19050"/>
                <a:gd name="connsiteY2" fmla="*/ 19050 h 19050"/>
                <a:gd name="connsiteX3" fmla="*/ 0 w 1905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19050">
                  <a:moveTo>
                    <a:pt x="0" y="0"/>
                  </a:moveTo>
                  <a:lnTo>
                    <a:pt x="19050" y="0"/>
                  </a:lnTo>
                  <a:lnTo>
                    <a:pt x="19050" y="19050"/>
                  </a:lnTo>
                  <a:lnTo>
                    <a:pt x="0" y="190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D42E262F-8691-467C-BCF6-20EBB80E451B}"/>
                </a:ext>
              </a:extLst>
            </p:cNvPr>
            <p:cNvSpPr/>
            <p:nvPr/>
          </p:nvSpPr>
          <p:spPr>
            <a:xfrm>
              <a:off x="6477000" y="3286125"/>
              <a:ext cx="19050" cy="19050"/>
            </a:xfrm>
            <a:custGeom>
              <a:avLst/>
              <a:gdLst>
                <a:gd name="connsiteX0" fmla="*/ 0 w 19050"/>
                <a:gd name="connsiteY0" fmla="*/ 0 h 19050"/>
                <a:gd name="connsiteX1" fmla="*/ 19050 w 19050"/>
                <a:gd name="connsiteY1" fmla="*/ 0 h 19050"/>
                <a:gd name="connsiteX2" fmla="*/ 19050 w 19050"/>
                <a:gd name="connsiteY2" fmla="*/ 19050 h 19050"/>
                <a:gd name="connsiteX3" fmla="*/ 0 w 1905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19050">
                  <a:moveTo>
                    <a:pt x="0" y="0"/>
                  </a:moveTo>
                  <a:lnTo>
                    <a:pt x="19050" y="0"/>
                  </a:lnTo>
                  <a:lnTo>
                    <a:pt x="19050" y="19050"/>
                  </a:lnTo>
                  <a:lnTo>
                    <a:pt x="0" y="190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DD940A2-EC7B-4BB3-9228-9CA407D20CF1}"/>
                </a:ext>
              </a:extLst>
            </p:cNvPr>
            <p:cNvSpPr/>
            <p:nvPr/>
          </p:nvSpPr>
          <p:spPr>
            <a:xfrm>
              <a:off x="6362700" y="3286125"/>
              <a:ext cx="19050" cy="19050"/>
            </a:xfrm>
            <a:custGeom>
              <a:avLst/>
              <a:gdLst>
                <a:gd name="connsiteX0" fmla="*/ 0 w 19050"/>
                <a:gd name="connsiteY0" fmla="*/ 0 h 19050"/>
                <a:gd name="connsiteX1" fmla="*/ 19050 w 19050"/>
                <a:gd name="connsiteY1" fmla="*/ 0 h 19050"/>
                <a:gd name="connsiteX2" fmla="*/ 19050 w 19050"/>
                <a:gd name="connsiteY2" fmla="*/ 19050 h 19050"/>
                <a:gd name="connsiteX3" fmla="*/ 0 w 1905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19050">
                  <a:moveTo>
                    <a:pt x="0" y="0"/>
                  </a:moveTo>
                  <a:lnTo>
                    <a:pt x="19050" y="0"/>
                  </a:lnTo>
                  <a:lnTo>
                    <a:pt x="19050" y="19050"/>
                  </a:lnTo>
                  <a:lnTo>
                    <a:pt x="0" y="190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E432C4BC-D211-40C5-8DA0-5FACC4166AE7}"/>
                </a:ext>
              </a:extLst>
            </p:cNvPr>
            <p:cNvSpPr/>
            <p:nvPr/>
          </p:nvSpPr>
          <p:spPr>
            <a:xfrm>
              <a:off x="6400800" y="3286125"/>
              <a:ext cx="19050" cy="19050"/>
            </a:xfrm>
            <a:custGeom>
              <a:avLst/>
              <a:gdLst>
                <a:gd name="connsiteX0" fmla="*/ 0 w 19050"/>
                <a:gd name="connsiteY0" fmla="*/ 0 h 19050"/>
                <a:gd name="connsiteX1" fmla="*/ 19050 w 19050"/>
                <a:gd name="connsiteY1" fmla="*/ 0 h 19050"/>
                <a:gd name="connsiteX2" fmla="*/ 19050 w 19050"/>
                <a:gd name="connsiteY2" fmla="*/ 19050 h 19050"/>
                <a:gd name="connsiteX3" fmla="*/ 0 w 1905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19050">
                  <a:moveTo>
                    <a:pt x="0" y="0"/>
                  </a:moveTo>
                  <a:lnTo>
                    <a:pt x="19050" y="0"/>
                  </a:lnTo>
                  <a:lnTo>
                    <a:pt x="19050" y="19050"/>
                  </a:lnTo>
                  <a:lnTo>
                    <a:pt x="0" y="190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6D0B09F5-82BC-4830-AA5B-C74F3994C9A1}"/>
                </a:ext>
              </a:extLst>
            </p:cNvPr>
            <p:cNvSpPr/>
            <p:nvPr/>
          </p:nvSpPr>
          <p:spPr>
            <a:xfrm>
              <a:off x="6324600" y="3286125"/>
              <a:ext cx="19050" cy="19050"/>
            </a:xfrm>
            <a:custGeom>
              <a:avLst/>
              <a:gdLst>
                <a:gd name="connsiteX0" fmla="*/ 0 w 19050"/>
                <a:gd name="connsiteY0" fmla="*/ 0 h 19050"/>
                <a:gd name="connsiteX1" fmla="*/ 19050 w 19050"/>
                <a:gd name="connsiteY1" fmla="*/ 0 h 19050"/>
                <a:gd name="connsiteX2" fmla="*/ 19050 w 19050"/>
                <a:gd name="connsiteY2" fmla="*/ 19050 h 19050"/>
                <a:gd name="connsiteX3" fmla="*/ 0 w 1905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19050">
                  <a:moveTo>
                    <a:pt x="0" y="0"/>
                  </a:moveTo>
                  <a:lnTo>
                    <a:pt x="19050" y="0"/>
                  </a:lnTo>
                  <a:lnTo>
                    <a:pt x="19050" y="19050"/>
                  </a:lnTo>
                  <a:lnTo>
                    <a:pt x="0" y="190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A5FB0A83-FA04-4A02-9350-5ACE9C27B698}"/>
                </a:ext>
              </a:extLst>
            </p:cNvPr>
            <p:cNvSpPr/>
            <p:nvPr/>
          </p:nvSpPr>
          <p:spPr>
            <a:xfrm>
              <a:off x="6438900" y="3286125"/>
              <a:ext cx="19050" cy="19050"/>
            </a:xfrm>
            <a:custGeom>
              <a:avLst/>
              <a:gdLst>
                <a:gd name="connsiteX0" fmla="*/ 0 w 19050"/>
                <a:gd name="connsiteY0" fmla="*/ 0 h 19050"/>
                <a:gd name="connsiteX1" fmla="*/ 19050 w 19050"/>
                <a:gd name="connsiteY1" fmla="*/ 0 h 19050"/>
                <a:gd name="connsiteX2" fmla="*/ 19050 w 19050"/>
                <a:gd name="connsiteY2" fmla="*/ 19050 h 19050"/>
                <a:gd name="connsiteX3" fmla="*/ 0 w 1905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19050">
                  <a:moveTo>
                    <a:pt x="0" y="0"/>
                  </a:moveTo>
                  <a:lnTo>
                    <a:pt x="19050" y="0"/>
                  </a:lnTo>
                  <a:lnTo>
                    <a:pt x="19050" y="19050"/>
                  </a:lnTo>
                  <a:lnTo>
                    <a:pt x="0" y="190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A11898DC-8CC8-4FC6-A12E-8F39FE49C3D4}"/>
                </a:ext>
              </a:extLst>
            </p:cNvPr>
            <p:cNvSpPr/>
            <p:nvPr/>
          </p:nvSpPr>
          <p:spPr>
            <a:xfrm>
              <a:off x="6286500" y="3286125"/>
              <a:ext cx="19050" cy="19050"/>
            </a:xfrm>
            <a:custGeom>
              <a:avLst/>
              <a:gdLst>
                <a:gd name="connsiteX0" fmla="*/ 0 w 19050"/>
                <a:gd name="connsiteY0" fmla="*/ 0 h 19050"/>
                <a:gd name="connsiteX1" fmla="*/ 19050 w 19050"/>
                <a:gd name="connsiteY1" fmla="*/ 0 h 19050"/>
                <a:gd name="connsiteX2" fmla="*/ 19050 w 19050"/>
                <a:gd name="connsiteY2" fmla="*/ 19050 h 19050"/>
                <a:gd name="connsiteX3" fmla="*/ 0 w 1905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19050">
                  <a:moveTo>
                    <a:pt x="0" y="0"/>
                  </a:moveTo>
                  <a:lnTo>
                    <a:pt x="19050" y="0"/>
                  </a:lnTo>
                  <a:lnTo>
                    <a:pt x="19050" y="19050"/>
                  </a:lnTo>
                  <a:lnTo>
                    <a:pt x="0" y="190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45D38D97-017B-4E1C-9DB6-B46ACDB29440}"/>
                </a:ext>
              </a:extLst>
            </p:cNvPr>
            <p:cNvSpPr/>
            <p:nvPr/>
          </p:nvSpPr>
          <p:spPr>
            <a:xfrm>
              <a:off x="6286500" y="3209925"/>
              <a:ext cx="19050" cy="19050"/>
            </a:xfrm>
            <a:custGeom>
              <a:avLst/>
              <a:gdLst>
                <a:gd name="connsiteX0" fmla="*/ 0 w 19050"/>
                <a:gd name="connsiteY0" fmla="*/ 0 h 19050"/>
                <a:gd name="connsiteX1" fmla="*/ 19050 w 19050"/>
                <a:gd name="connsiteY1" fmla="*/ 0 h 19050"/>
                <a:gd name="connsiteX2" fmla="*/ 19050 w 19050"/>
                <a:gd name="connsiteY2" fmla="*/ 19050 h 19050"/>
                <a:gd name="connsiteX3" fmla="*/ 0 w 1905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19050">
                  <a:moveTo>
                    <a:pt x="0" y="0"/>
                  </a:moveTo>
                  <a:lnTo>
                    <a:pt x="19050" y="0"/>
                  </a:lnTo>
                  <a:lnTo>
                    <a:pt x="19050" y="19050"/>
                  </a:lnTo>
                  <a:lnTo>
                    <a:pt x="0" y="190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1746579F-617C-4C15-A3CE-FA8568AF693D}"/>
                </a:ext>
              </a:extLst>
            </p:cNvPr>
            <p:cNvSpPr/>
            <p:nvPr/>
          </p:nvSpPr>
          <p:spPr>
            <a:xfrm>
              <a:off x="6286500" y="3248025"/>
              <a:ext cx="19050" cy="19050"/>
            </a:xfrm>
            <a:custGeom>
              <a:avLst/>
              <a:gdLst>
                <a:gd name="connsiteX0" fmla="*/ 0 w 19050"/>
                <a:gd name="connsiteY0" fmla="*/ 0 h 19050"/>
                <a:gd name="connsiteX1" fmla="*/ 19050 w 19050"/>
                <a:gd name="connsiteY1" fmla="*/ 0 h 19050"/>
                <a:gd name="connsiteX2" fmla="*/ 19050 w 19050"/>
                <a:gd name="connsiteY2" fmla="*/ 19050 h 19050"/>
                <a:gd name="connsiteX3" fmla="*/ 0 w 1905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19050">
                  <a:moveTo>
                    <a:pt x="0" y="0"/>
                  </a:moveTo>
                  <a:lnTo>
                    <a:pt x="19050" y="0"/>
                  </a:lnTo>
                  <a:lnTo>
                    <a:pt x="19050" y="19050"/>
                  </a:lnTo>
                  <a:lnTo>
                    <a:pt x="0" y="190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B439FD0F-0D77-4D69-AA6F-190D00AA908D}"/>
                </a:ext>
              </a:extLst>
            </p:cNvPr>
            <p:cNvSpPr/>
            <p:nvPr/>
          </p:nvSpPr>
          <p:spPr>
            <a:xfrm>
              <a:off x="6286500" y="3095625"/>
              <a:ext cx="19050" cy="19050"/>
            </a:xfrm>
            <a:custGeom>
              <a:avLst/>
              <a:gdLst>
                <a:gd name="connsiteX0" fmla="*/ 0 w 19050"/>
                <a:gd name="connsiteY0" fmla="*/ 0 h 19050"/>
                <a:gd name="connsiteX1" fmla="*/ 19050 w 19050"/>
                <a:gd name="connsiteY1" fmla="*/ 0 h 19050"/>
                <a:gd name="connsiteX2" fmla="*/ 19050 w 19050"/>
                <a:gd name="connsiteY2" fmla="*/ 19050 h 19050"/>
                <a:gd name="connsiteX3" fmla="*/ 0 w 1905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19050">
                  <a:moveTo>
                    <a:pt x="0" y="0"/>
                  </a:moveTo>
                  <a:lnTo>
                    <a:pt x="19050" y="0"/>
                  </a:lnTo>
                  <a:lnTo>
                    <a:pt x="19050" y="19050"/>
                  </a:lnTo>
                  <a:lnTo>
                    <a:pt x="0" y="190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F43C1F3B-502F-48B2-B3D0-21323660E8F6}"/>
                </a:ext>
              </a:extLst>
            </p:cNvPr>
            <p:cNvSpPr/>
            <p:nvPr/>
          </p:nvSpPr>
          <p:spPr>
            <a:xfrm>
              <a:off x="6286500" y="3171825"/>
              <a:ext cx="19050" cy="19050"/>
            </a:xfrm>
            <a:custGeom>
              <a:avLst/>
              <a:gdLst>
                <a:gd name="connsiteX0" fmla="*/ 0 w 19050"/>
                <a:gd name="connsiteY0" fmla="*/ 0 h 19050"/>
                <a:gd name="connsiteX1" fmla="*/ 19050 w 19050"/>
                <a:gd name="connsiteY1" fmla="*/ 0 h 19050"/>
                <a:gd name="connsiteX2" fmla="*/ 19050 w 19050"/>
                <a:gd name="connsiteY2" fmla="*/ 19050 h 19050"/>
                <a:gd name="connsiteX3" fmla="*/ 0 w 1905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19050">
                  <a:moveTo>
                    <a:pt x="0" y="0"/>
                  </a:moveTo>
                  <a:lnTo>
                    <a:pt x="19050" y="0"/>
                  </a:lnTo>
                  <a:lnTo>
                    <a:pt x="19050" y="19050"/>
                  </a:lnTo>
                  <a:lnTo>
                    <a:pt x="0" y="190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DB098CF0-262F-4629-83B0-2281E6E14C5C}"/>
                </a:ext>
              </a:extLst>
            </p:cNvPr>
            <p:cNvSpPr/>
            <p:nvPr/>
          </p:nvSpPr>
          <p:spPr>
            <a:xfrm>
              <a:off x="6286500" y="3133725"/>
              <a:ext cx="19050" cy="19050"/>
            </a:xfrm>
            <a:custGeom>
              <a:avLst/>
              <a:gdLst>
                <a:gd name="connsiteX0" fmla="*/ 0 w 19050"/>
                <a:gd name="connsiteY0" fmla="*/ 0 h 19050"/>
                <a:gd name="connsiteX1" fmla="*/ 19050 w 19050"/>
                <a:gd name="connsiteY1" fmla="*/ 0 h 19050"/>
                <a:gd name="connsiteX2" fmla="*/ 19050 w 19050"/>
                <a:gd name="connsiteY2" fmla="*/ 19050 h 19050"/>
                <a:gd name="connsiteX3" fmla="*/ 0 w 1905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19050">
                  <a:moveTo>
                    <a:pt x="0" y="0"/>
                  </a:moveTo>
                  <a:lnTo>
                    <a:pt x="19050" y="0"/>
                  </a:lnTo>
                  <a:lnTo>
                    <a:pt x="19050" y="19050"/>
                  </a:lnTo>
                  <a:lnTo>
                    <a:pt x="0" y="190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93AAF4B-58DE-420E-80CC-0A2CE0543A56}"/>
                </a:ext>
              </a:extLst>
            </p:cNvPr>
            <p:cNvSpPr/>
            <p:nvPr/>
          </p:nvSpPr>
          <p:spPr>
            <a:xfrm>
              <a:off x="6286500" y="3057525"/>
              <a:ext cx="19050" cy="19050"/>
            </a:xfrm>
            <a:custGeom>
              <a:avLst/>
              <a:gdLst>
                <a:gd name="connsiteX0" fmla="*/ 0 w 19050"/>
                <a:gd name="connsiteY0" fmla="*/ 0 h 19050"/>
                <a:gd name="connsiteX1" fmla="*/ 19050 w 19050"/>
                <a:gd name="connsiteY1" fmla="*/ 0 h 19050"/>
                <a:gd name="connsiteX2" fmla="*/ 19050 w 19050"/>
                <a:gd name="connsiteY2" fmla="*/ 19050 h 19050"/>
                <a:gd name="connsiteX3" fmla="*/ 0 w 1905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19050">
                  <a:moveTo>
                    <a:pt x="0" y="0"/>
                  </a:moveTo>
                  <a:lnTo>
                    <a:pt x="19050" y="0"/>
                  </a:lnTo>
                  <a:lnTo>
                    <a:pt x="19050" y="19050"/>
                  </a:lnTo>
                  <a:lnTo>
                    <a:pt x="0" y="190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A629E68C-9AB9-4618-96AD-FB68B2A815DD}"/>
                </a:ext>
              </a:extLst>
            </p:cNvPr>
            <p:cNvSpPr/>
            <p:nvPr/>
          </p:nvSpPr>
          <p:spPr>
            <a:xfrm>
              <a:off x="6477000" y="3057525"/>
              <a:ext cx="19050" cy="19050"/>
            </a:xfrm>
            <a:custGeom>
              <a:avLst/>
              <a:gdLst>
                <a:gd name="connsiteX0" fmla="*/ 0 w 19050"/>
                <a:gd name="connsiteY0" fmla="*/ 0 h 19050"/>
                <a:gd name="connsiteX1" fmla="*/ 19050 w 19050"/>
                <a:gd name="connsiteY1" fmla="*/ 0 h 19050"/>
                <a:gd name="connsiteX2" fmla="*/ 19050 w 19050"/>
                <a:gd name="connsiteY2" fmla="*/ 19050 h 19050"/>
                <a:gd name="connsiteX3" fmla="*/ 0 w 1905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19050">
                  <a:moveTo>
                    <a:pt x="0" y="0"/>
                  </a:moveTo>
                  <a:lnTo>
                    <a:pt x="19050" y="0"/>
                  </a:lnTo>
                  <a:lnTo>
                    <a:pt x="19050" y="19050"/>
                  </a:lnTo>
                  <a:lnTo>
                    <a:pt x="0" y="190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1ED9765B-553B-4522-B1F6-DEC1A0B37AE5}"/>
                </a:ext>
              </a:extLst>
            </p:cNvPr>
            <p:cNvSpPr/>
            <p:nvPr/>
          </p:nvSpPr>
          <p:spPr>
            <a:xfrm>
              <a:off x="6400800" y="3057525"/>
              <a:ext cx="19050" cy="19050"/>
            </a:xfrm>
            <a:custGeom>
              <a:avLst/>
              <a:gdLst>
                <a:gd name="connsiteX0" fmla="*/ 0 w 19050"/>
                <a:gd name="connsiteY0" fmla="*/ 0 h 19050"/>
                <a:gd name="connsiteX1" fmla="*/ 19050 w 19050"/>
                <a:gd name="connsiteY1" fmla="*/ 0 h 19050"/>
                <a:gd name="connsiteX2" fmla="*/ 19050 w 19050"/>
                <a:gd name="connsiteY2" fmla="*/ 19050 h 19050"/>
                <a:gd name="connsiteX3" fmla="*/ 0 w 1905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19050">
                  <a:moveTo>
                    <a:pt x="0" y="0"/>
                  </a:moveTo>
                  <a:lnTo>
                    <a:pt x="19050" y="0"/>
                  </a:lnTo>
                  <a:lnTo>
                    <a:pt x="19050" y="19050"/>
                  </a:lnTo>
                  <a:lnTo>
                    <a:pt x="0" y="190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DA85E641-E1EA-4275-90EC-BF4B3334CAC8}"/>
                </a:ext>
              </a:extLst>
            </p:cNvPr>
            <p:cNvSpPr/>
            <p:nvPr/>
          </p:nvSpPr>
          <p:spPr>
            <a:xfrm>
              <a:off x="6362700" y="3057525"/>
              <a:ext cx="19050" cy="19050"/>
            </a:xfrm>
            <a:custGeom>
              <a:avLst/>
              <a:gdLst>
                <a:gd name="connsiteX0" fmla="*/ 0 w 19050"/>
                <a:gd name="connsiteY0" fmla="*/ 0 h 19050"/>
                <a:gd name="connsiteX1" fmla="*/ 19050 w 19050"/>
                <a:gd name="connsiteY1" fmla="*/ 0 h 19050"/>
                <a:gd name="connsiteX2" fmla="*/ 19050 w 19050"/>
                <a:gd name="connsiteY2" fmla="*/ 19050 h 19050"/>
                <a:gd name="connsiteX3" fmla="*/ 0 w 1905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19050">
                  <a:moveTo>
                    <a:pt x="0" y="0"/>
                  </a:moveTo>
                  <a:lnTo>
                    <a:pt x="19050" y="0"/>
                  </a:lnTo>
                  <a:lnTo>
                    <a:pt x="19050" y="19050"/>
                  </a:lnTo>
                  <a:lnTo>
                    <a:pt x="0" y="190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B9EFA6C4-0460-4028-B6C9-D2D633FD128A}"/>
                </a:ext>
              </a:extLst>
            </p:cNvPr>
            <p:cNvSpPr/>
            <p:nvPr/>
          </p:nvSpPr>
          <p:spPr>
            <a:xfrm>
              <a:off x="6324600" y="3057525"/>
              <a:ext cx="19050" cy="19050"/>
            </a:xfrm>
            <a:custGeom>
              <a:avLst/>
              <a:gdLst>
                <a:gd name="connsiteX0" fmla="*/ 0 w 19050"/>
                <a:gd name="connsiteY0" fmla="*/ 0 h 19050"/>
                <a:gd name="connsiteX1" fmla="*/ 19050 w 19050"/>
                <a:gd name="connsiteY1" fmla="*/ 0 h 19050"/>
                <a:gd name="connsiteX2" fmla="*/ 19050 w 19050"/>
                <a:gd name="connsiteY2" fmla="*/ 19050 h 19050"/>
                <a:gd name="connsiteX3" fmla="*/ 0 w 1905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19050">
                  <a:moveTo>
                    <a:pt x="0" y="0"/>
                  </a:moveTo>
                  <a:lnTo>
                    <a:pt x="19050" y="0"/>
                  </a:lnTo>
                  <a:lnTo>
                    <a:pt x="19050" y="19050"/>
                  </a:lnTo>
                  <a:lnTo>
                    <a:pt x="0" y="190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0259E484-E393-428D-A317-189B17F5C58E}"/>
                </a:ext>
              </a:extLst>
            </p:cNvPr>
            <p:cNvSpPr/>
            <p:nvPr/>
          </p:nvSpPr>
          <p:spPr>
            <a:xfrm>
              <a:off x="6438900" y="3057525"/>
              <a:ext cx="19050" cy="19050"/>
            </a:xfrm>
            <a:custGeom>
              <a:avLst/>
              <a:gdLst>
                <a:gd name="connsiteX0" fmla="*/ 0 w 19050"/>
                <a:gd name="connsiteY0" fmla="*/ 0 h 19050"/>
                <a:gd name="connsiteX1" fmla="*/ 19050 w 19050"/>
                <a:gd name="connsiteY1" fmla="*/ 0 h 19050"/>
                <a:gd name="connsiteX2" fmla="*/ 19050 w 19050"/>
                <a:gd name="connsiteY2" fmla="*/ 19050 h 19050"/>
                <a:gd name="connsiteX3" fmla="*/ 0 w 1905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19050">
                  <a:moveTo>
                    <a:pt x="0" y="0"/>
                  </a:moveTo>
                  <a:lnTo>
                    <a:pt x="19050" y="0"/>
                  </a:lnTo>
                  <a:lnTo>
                    <a:pt x="19050" y="19050"/>
                  </a:lnTo>
                  <a:lnTo>
                    <a:pt x="0" y="190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A6A82139-20BB-4D0C-B4D3-9A0528D98C66}"/>
                </a:ext>
              </a:extLst>
            </p:cNvPr>
            <p:cNvSpPr/>
            <p:nvPr/>
          </p:nvSpPr>
          <p:spPr>
            <a:xfrm>
              <a:off x="6515100" y="3057525"/>
              <a:ext cx="19050" cy="19050"/>
            </a:xfrm>
            <a:custGeom>
              <a:avLst/>
              <a:gdLst>
                <a:gd name="connsiteX0" fmla="*/ 0 w 19050"/>
                <a:gd name="connsiteY0" fmla="*/ 0 h 19050"/>
                <a:gd name="connsiteX1" fmla="*/ 19050 w 19050"/>
                <a:gd name="connsiteY1" fmla="*/ 0 h 19050"/>
                <a:gd name="connsiteX2" fmla="*/ 19050 w 19050"/>
                <a:gd name="connsiteY2" fmla="*/ 19050 h 19050"/>
                <a:gd name="connsiteX3" fmla="*/ 0 w 1905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19050">
                  <a:moveTo>
                    <a:pt x="0" y="0"/>
                  </a:moveTo>
                  <a:lnTo>
                    <a:pt x="19050" y="0"/>
                  </a:lnTo>
                  <a:lnTo>
                    <a:pt x="19050" y="19050"/>
                  </a:lnTo>
                  <a:lnTo>
                    <a:pt x="0" y="190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B30364C8-CF08-4B37-B454-631BB3355E05}"/>
                </a:ext>
              </a:extLst>
            </p:cNvPr>
            <p:cNvSpPr/>
            <p:nvPr/>
          </p:nvSpPr>
          <p:spPr>
            <a:xfrm>
              <a:off x="6515100" y="3133725"/>
              <a:ext cx="19050" cy="19050"/>
            </a:xfrm>
            <a:custGeom>
              <a:avLst/>
              <a:gdLst>
                <a:gd name="connsiteX0" fmla="*/ 0 w 19050"/>
                <a:gd name="connsiteY0" fmla="*/ 0 h 19050"/>
                <a:gd name="connsiteX1" fmla="*/ 19050 w 19050"/>
                <a:gd name="connsiteY1" fmla="*/ 0 h 19050"/>
                <a:gd name="connsiteX2" fmla="*/ 19050 w 19050"/>
                <a:gd name="connsiteY2" fmla="*/ 19050 h 19050"/>
                <a:gd name="connsiteX3" fmla="*/ 0 w 1905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19050">
                  <a:moveTo>
                    <a:pt x="0" y="0"/>
                  </a:moveTo>
                  <a:lnTo>
                    <a:pt x="19050" y="0"/>
                  </a:lnTo>
                  <a:lnTo>
                    <a:pt x="19050" y="19050"/>
                  </a:lnTo>
                  <a:lnTo>
                    <a:pt x="0" y="190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A2EB4EC5-54AC-4231-B088-06A61FBE83A4}"/>
                </a:ext>
              </a:extLst>
            </p:cNvPr>
            <p:cNvSpPr/>
            <p:nvPr/>
          </p:nvSpPr>
          <p:spPr>
            <a:xfrm>
              <a:off x="6515100" y="3209925"/>
              <a:ext cx="19050" cy="19050"/>
            </a:xfrm>
            <a:custGeom>
              <a:avLst/>
              <a:gdLst>
                <a:gd name="connsiteX0" fmla="*/ 0 w 19050"/>
                <a:gd name="connsiteY0" fmla="*/ 0 h 19050"/>
                <a:gd name="connsiteX1" fmla="*/ 19050 w 19050"/>
                <a:gd name="connsiteY1" fmla="*/ 0 h 19050"/>
                <a:gd name="connsiteX2" fmla="*/ 19050 w 19050"/>
                <a:gd name="connsiteY2" fmla="*/ 19050 h 19050"/>
                <a:gd name="connsiteX3" fmla="*/ 0 w 1905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19050">
                  <a:moveTo>
                    <a:pt x="0" y="0"/>
                  </a:moveTo>
                  <a:lnTo>
                    <a:pt x="19050" y="0"/>
                  </a:lnTo>
                  <a:lnTo>
                    <a:pt x="19050" y="19050"/>
                  </a:lnTo>
                  <a:lnTo>
                    <a:pt x="0" y="190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42257104-BB8B-4943-911D-A2F54AD7CD15}"/>
                </a:ext>
              </a:extLst>
            </p:cNvPr>
            <p:cNvSpPr/>
            <p:nvPr/>
          </p:nvSpPr>
          <p:spPr>
            <a:xfrm>
              <a:off x="6515100" y="3171825"/>
              <a:ext cx="19050" cy="19050"/>
            </a:xfrm>
            <a:custGeom>
              <a:avLst/>
              <a:gdLst>
                <a:gd name="connsiteX0" fmla="*/ 0 w 19050"/>
                <a:gd name="connsiteY0" fmla="*/ 0 h 19050"/>
                <a:gd name="connsiteX1" fmla="*/ 19050 w 19050"/>
                <a:gd name="connsiteY1" fmla="*/ 0 h 19050"/>
                <a:gd name="connsiteX2" fmla="*/ 19050 w 19050"/>
                <a:gd name="connsiteY2" fmla="*/ 19050 h 19050"/>
                <a:gd name="connsiteX3" fmla="*/ 0 w 1905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19050">
                  <a:moveTo>
                    <a:pt x="0" y="0"/>
                  </a:moveTo>
                  <a:lnTo>
                    <a:pt x="19050" y="0"/>
                  </a:lnTo>
                  <a:lnTo>
                    <a:pt x="19050" y="19050"/>
                  </a:lnTo>
                  <a:lnTo>
                    <a:pt x="0" y="190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1597327E-F8C3-44A9-A595-E574878C2B00}"/>
                </a:ext>
              </a:extLst>
            </p:cNvPr>
            <p:cNvSpPr/>
            <p:nvPr/>
          </p:nvSpPr>
          <p:spPr>
            <a:xfrm>
              <a:off x="6515100" y="3248025"/>
              <a:ext cx="19050" cy="19050"/>
            </a:xfrm>
            <a:custGeom>
              <a:avLst/>
              <a:gdLst>
                <a:gd name="connsiteX0" fmla="*/ 0 w 19050"/>
                <a:gd name="connsiteY0" fmla="*/ 0 h 19050"/>
                <a:gd name="connsiteX1" fmla="*/ 19050 w 19050"/>
                <a:gd name="connsiteY1" fmla="*/ 0 h 19050"/>
                <a:gd name="connsiteX2" fmla="*/ 19050 w 19050"/>
                <a:gd name="connsiteY2" fmla="*/ 19050 h 19050"/>
                <a:gd name="connsiteX3" fmla="*/ 0 w 1905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19050">
                  <a:moveTo>
                    <a:pt x="0" y="0"/>
                  </a:moveTo>
                  <a:lnTo>
                    <a:pt x="19050" y="0"/>
                  </a:lnTo>
                  <a:lnTo>
                    <a:pt x="19050" y="19050"/>
                  </a:lnTo>
                  <a:lnTo>
                    <a:pt x="0" y="190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156544E0-DC3C-40B3-B275-406C42FE510C}"/>
                </a:ext>
              </a:extLst>
            </p:cNvPr>
            <p:cNvSpPr/>
            <p:nvPr/>
          </p:nvSpPr>
          <p:spPr>
            <a:xfrm>
              <a:off x="6515100" y="3095625"/>
              <a:ext cx="19050" cy="19050"/>
            </a:xfrm>
            <a:custGeom>
              <a:avLst/>
              <a:gdLst>
                <a:gd name="connsiteX0" fmla="*/ 0 w 19050"/>
                <a:gd name="connsiteY0" fmla="*/ 0 h 19050"/>
                <a:gd name="connsiteX1" fmla="*/ 19050 w 19050"/>
                <a:gd name="connsiteY1" fmla="*/ 0 h 19050"/>
                <a:gd name="connsiteX2" fmla="*/ 19050 w 19050"/>
                <a:gd name="connsiteY2" fmla="*/ 19050 h 19050"/>
                <a:gd name="connsiteX3" fmla="*/ 0 w 1905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19050">
                  <a:moveTo>
                    <a:pt x="0" y="0"/>
                  </a:moveTo>
                  <a:lnTo>
                    <a:pt x="19050" y="0"/>
                  </a:lnTo>
                  <a:lnTo>
                    <a:pt x="19050" y="19050"/>
                  </a:lnTo>
                  <a:lnTo>
                    <a:pt x="0" y="190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EBDB18B4-0A6C-4649-AC26-2D369407DB67}"/>
                </a:ext>
              </a:extLst>
            </p:cNvPr>
            <p:cNvSpPr/>
            <p:nvPr/>
          </p:nvSpPr>
          <p:spPr>
            <a:xfrm>
              <a:off x="5762634" y="3162138"/>
              <a:ext cx="495290" cy="19211"/>
            </a:xfrm>
            <a:custGeom>
              <a:avLst/>
              <a:gdLst>
                <a:gd name="connsiteX0" fmla="*/ 0 w 495290"/>
                <a:gd name="connsiteY0" fmla="*/ 0 h 19211"/>
                <a:gd name="connsiteX1" fmla="*/ 0 w 495290"/>
                <a:gd name="connsiteY1" fmla="*/ 19212 h 19211"/>
                <a:gd name="connsiteX2" fmla="*/ 495290 w 495290"/>
                <a:gd name="connsiteY2" fmla="*/ 19050 h 19211"/>
                <a:gd name="connsiteX3" fmla="*/ 495290 w 495290"/>
                <a:gd name="connsiteY3" fmla="*/ 0 h 19211"/>
                <a:gd name="connsiteX4" fmla="*/ 0 w 495290"/>
                <a:gd name="connsiteY4" fmla="*/ 0 h 19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5290" h="19211">
                  <a:moveTo>
                    <a:pt x="0" y="0"/>
                  </a:moveTo>
                  <a:lnTo>
                    <a:pt x="0" y="19212"/>
                  </a:lnTo>
                  <a:lnTo>
                    <a:pt x="495290" y="19050"/>
                  </a:lnTo>
                  <a:lnTo>
                    <a:pt x="49529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559EE456-179E-4BED-ADE4-335DC4211F4B}"/>
                </a:ext>
              </a:extLst>
            </p:cNvPr>
            <p:cNvSpPr/>
            <p:nvPr/>
          </p:nvSpPr>
          <p:spPr>
            <a:xfrm>
              <a:off x="6334125" y="3162138"/>
              <a:ext cx="95288" cy="95411"/>
            </a:xfrm>
            <a:custGeom>
              <a:avLst/>
              <a:gdLst>
                <a:gd name="connsiteX0" fmla="*/ 76238 w 95288"/>
                <a:gd name="connsiteY0" fmla="*/ 95412 h 95411"/>
                <a:gd name="connsiteX1" fmla="*/ 95288 w 95288"/>
                <a:gd name="connsiteY1" fmla="*/ 95412 h 95411"/>
                <a:gd name="connsiteX2" fmla="*/ 95288 w 95288"/>
                <a:gd name="connsiteY2" fmla="*/ 19050 h 95411"/>
                <a:gd name="connsiteX3" fmla="*/ 95288 w 95288"/>
                <a:gd name="connsiteY3" fmla="*/ 0 h 95411"/>
                <a:gd name="connsiteX4" fmla="*/ 76238 w 95288"/>
                <a:gd name="connsiteY4" fmla="*/ 0 h 95411"/>
                <a:gd name="connsiteX5" fmla="*/ 0 w 95288"/>
                <a:gd name="connsiteY5" fmla="*/ 0 h 95411"/>
                <a:gd name="connsiteX6" fmla="*/ 0 w 95288"/>
                <a:gd name="connsiteY6" fmla="*/ 19050 h 95411"/>
                <a:gd name="connsiteX7" fmla="*/ 76238 w 95288"/>
                <a:gd name="connsiteY7" fmla="*/ 19050 h 95411"/>
                <a:gd name="connsiteX8" fmla="*/ 76238 w 95288"/>
                <a:gd name="connsiteY8" fmla="*/ 95412 h 95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88" h="95411">
                  <a:moveTo>
                    <a:pt x="76238" y="95412"/>
                  </a:moveTo>
                  <a:lnTo>
                    <a:pt x="95288" y="95412"/>
                  </a:lnTo>
                  <a:lnTo>
                    <a:pt x="95288" y="19050"/>
                  </a:lnTo>
                  <a:lnTo>
                    <a:pt x="95288" y="0"/>
                  </a:lnTo>
                  <a:lnTo>
                    <a:pt x="76238" y="0"/>
                  </a:lnTo>
                  <a:lnTo>
                    <a:pt x="0" y="0"/>
                  </a:lnTo>
                  <a:lnTo>
                    <a:pt x="0" y="19050"/>
                  </a:lnTo>
                  <a:lnTo>
                    <a:pt x="76238" y="19050"/>
                  </a:lnTo>
                  <a:lnTo>
                    <a:pt x="76238" y="954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EB16E4EE-536D-4A36-9547-ED67A3FE096E}"/>
                </a:ext>
              </a:extLst>
            </p:cNvPr>
            <p:cNvSpPr/>
            <p:nvPr/>
          </p:nvSpPr>
          <p:spPr>
            <a:xfrm>
              <a:off x="5762634" y="3333750"/>
              <a:ext cx="666778" cy="266652"/>
            </a:xfrm>
            <a:custGeom>
              <a:avLst/>
              <a:gdLst>
                <a:gd name="connsiteX0" fmla="*/ 0 w 666778"/>
                <a:gd name="connsiteY0" fmla="*/ 104775 h 266652"/>
                <a:gd name="connsiteX1" fmla="*/ 0 w 666778"/>
                <a:gd name="connsiteY1" fmla="*/ 247602 h 266652"/>
                <a:gd name="connsiteX2" fmla="*/ 0 w 666778"/>
                <a:gd name="connsiteY2" fmla="*/ 266652 h 266652"/>
                <a:gd name="connsiteX3" fmla="*/ 19050 w 666778"/>
                <a:gd name="connsiteY3" fmla="*/ 266652 h 266652"/>
                <a:gd name="connsiteX4" fmla="*/ 647729 w 666778"/>
                <a:gd name="connsiteY4" fmla="*/ 266652 h 266652"/>
                <a:gd name="connsiteX5" fmla="*/ 666779 w 666778"/>
                <a:gd name="connsiteY5" fmla="*/ 266652 h 266652"/>
                <a:gd name="connsiteX6" fmla="*/ 666779 w 666778"/>
                <a:gd name="connsiteY6" fmla="*/ 247602 h 266652"/>
                <a:gd name="connsiteX7" fmla="*/ 666779 w 666778"/>
                <a:gd name="connsiteY7" fmla="*/ 0 h 266652"/>
                <a:gd name="connsiteX8" fmla="*/ 647729 w 666778"/>
                <a:gd name="connsiteY8" fmla="*/ 0 h 266652"/>
                <a:gd name="connsiteX9" fmla="*/ 647729 w 666778"/>
                <a:gd name="connsiteY9" fmla="*/ 247602 h 266652"/>
                <a:gd name="connsiteX10" fmla="*/ 19050 w 666778"/>
                <a:gd name="connsiteY10" fmla="*/ 247602 h 266652"/>
                <a:gd name="connsiteX11" fmla="*/ 19050 w 666778"/>
                <a:gd name="connsiteY11" fmla="*/ 104775 h 266652"/>
                <a:gd name="connsiteX12" fmla="*/ 0 w 666778"/>
                <a:gd name="connsiteY12" fmla="*/ 104775 h 266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6778" h="266652">
                  <a:moveTo>
                    <a:pt x="0" y="104775"/>
                  </a:moveTo>
                  <a:lnTo>
                    <a:pt x="0" y="247602"/>
                  </a:lnTo>
                  <a:lnTo>
                    <a:pt x="0" y="266652"/>
                  </a:lnTo>
                  <a:lnTo>
                    <a:pt x="19050" y="266652"/>
                  </a:lnTo>
                  <a:lnTo>
                    <a:pt x="647729" y="266652"/>
                  </a:lnTo>
                  <a:lnTo>
                    <a:pt x="666779" y="266652"/>
                  </a:lnTo>
                  <a:lnTo>
                    <a:pt x="666779" y="247602"/>
                  </a:lnTo>
                  <a:lnTo>
                    <a:pt x="666779" y="0"/>
                  </a:lnTo>
                  <a:lnTo>
                    <a:pt x="647729" y="0"/>
                  </a:lnTo>
                  <a:lnTo>
                    <a:pt x="647729" y="247602"/>
                  </a:lnTo>
                  <a:lnTo>
                    <a:pt x="19050" y="247602"/>
                  </a:lnTo>
                  <a:lnTo>
                    <a:pt x="19050" y="104775"/>
                  </a:lnTo>
                  <a:lnTo>
                    <a:pt x="0" y="10477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5304D51E-6F08-4682-B68F-DE015F9E7A7E}"/>
                </a:ext>
              </a:extLst>
            </p:cNvPr>
            <p:cNvSpPr/>
            <p:nvPr/>
          </p:nvSpPr>
          <p:spPr>
            <a:xfrm>
              <a:off x="5715000" y="3114503"/>
              <a:ext cx="542925" cy="66846"/>
            </a:xfrm>
            <a:custGeom>
              <a:avLst/>
              <a:gdLst>
                <a:gd name="connsiteX0" fmla="*/ 19050 w 542925"/>
                <a:gd name="connsiteY0" fmla="*/ 38100 h 66846"/>
                <a:gd name="connsiteX1" fmla="*/ 38100 w 542925"/>
                <a:gd name="connsiteY1" fmla="*/ 19050 h 66846"/>
                <a:gd name="connsiteX2" fmla="*/ 542925 w 542925"/>
                <a:gd name="connsiteY2" fmla="*/ 19050 h 66846"/>
                <a:gd name="connsiteX3" fmla="*/ 542925 w 542925"/>
                <a:gd name="connsiteY3" fmla="*/ 0 h 66846"/>
                <a:gd name="connsiteX4" fmla="*/ 38100 w 542925"/>
                <a:gd name="connsiteY4" fmla="*/ 0 h 66846"/>
                <a:gd name="connsiteX5" fmla="*/ 0 w 542925"/>
                <a:gd name="connsiteY5" fmla="*/ 38100 h 66846"/>
                <a:gd name="connsiteX6" fmla="*/ 0 w 542925"/>
                <a:gd name="connsiteY6" fmla="*/ 66846 h 66846"/>
                <a:gd name="connsiteX7" fmla="*/ 19050 w 542925"/>
                <a:gd name="connsiteY7" fmla="*/ 66846 h 6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2925" h="66846">
                  <a:moveTo>
                    <a:pt x="19050" y="38100"/>
                  </a:moveTo>
                  <a:cubicBezTo>
                    <a:pt x="19050" y="27579"/>
                    <a:pt x="27579" y="19050"/>
                    <a:pt x="38100" y="19050"/>
                  </a:cubicBezTo>
                  <a:lnTo>
                    <a:pt x="542925" y="19050"/>
                  </a:lnTo>
                  <a:lnTo>
                    <a:pt x="542925" y="0"/>
                  </a:lnTo>
                  <a:lnTo>
                    <a:pt x="38100" y="0"/>
                  </a:lnTo>
                  <a:cubicBezTo>
                    <a:pt x="17084" y="63"/>
                    <a:pt x="63" y="17084"/>
                    <a:pt x="0" y="38100"/>
                  </a:cubicBezTo>
                  <a:lnTo>
                    <a:pt x="0" y="66846"/>
                  </a:lnTo>
                  <a:lnTo>
                    <a:pt x="19050" y="6684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CB252BD9-0702-404E-B7ED-6528E6889E77}"/>
                </a:ext>
              </a:extLst>
            </p:cNvPr>
            <p:cNvSpPr/>
            <p:nvPr/>
          </p:nvSpPr>
          <p:spPr>
            <a:xfrm>
              <a:off x="6334125" y="3114503"/>
              <a:ext cx="142875" cy="143046"/>
            </a:xfrm>
            <a:custGeom>
              <a:avLst/>
              <a:gdLst>
                <a:gd name="connsiteX0" fmla="*/ 123825 w 142875"/>
                <a:gd name="connsiteY0" fmla="*/ 38100 h 143046"/>
                <a:gd name="connsiteX1" fmla="*/ 123825 w 142875"/>
                <a:gd name="connsiteY1" fmla="*/ 143046 h 143046"/>
                <a:gd name="connsiteX2" fmla="*/ 142875 w 142875"/>
                <a:gd name="connsiteY2" fmla="*/ 143046 h 143046"/>
                <a:gd name="connsiteX3" fmla="*/ 142875 w 142875"/>
                <a:gd name="connsiteY3" fmla="*/ 38100 h 143046"/>
                <a:gd name="connsiteX4" fmla="*/ 104775 w 142875"/>
                <a:gd name="connsiteY4" fmla="*/ 0 h 143046"/>
                <a:gd name="connsiteX5" fmla="*/ 0 w 142875"/>
                <a:gd name="connsiteY5" fmla="*/ 0 h 143046"/>
                <a:gd name="connsiteX6" fmla="*/ 0 w 142875"/>
                <a:gd name="connsiteY6" fmla="*/ 19050 h 143046"/>
                <a:gd name="connsiteX7" fmla="*/ 104775 w 142875"/>
                <a:gd name="connsiteY7" fmla="*/ 19050 h 143046"/>
                <a:gd name="connsiteX8" fmla="*/ 123825 w 142875"/>
                <a:gd name="connsiteY8" fmla="*/ 38100 h 143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875" h="143046">
                  <a:moveTo>
                    <a:pt x="123825" y="38100"/>
                  </a:moveTo>
                  <a:lnTo>
                    <a:pt x="123825" y="143046"/>
                  </a:lnTo>
                  <a:lnTo>
                    <a:pt x="142875" y="143046"/>
                  </a:lnTo>
                  <a:lnTo>
                    <a:pt x="142875" y="38100"/>
                  </a:lnTo>
                  <a:cubicBezTo>
                    <a:pt x="142812" y="17084"/>
                    <a:pt x="125791" y="63"/>
                    <a:pt x="104775" y="0"/>
                  </a:cubicBezTo>
                  <a:lnTo>
                    <a:pt x="0" y="0"/>
                  </a:lnTo>
                  <a:lnTo>
                    <a:pt x="0" y="19050"/>
                  </a:lnTo>
                  <a:lnTo>
                    <a:pt x="104775" y="19050"/>
                  </a:lnTo>
                  <a:cubicBezTo>
                    <a:pt x="115296" y="19050"/>
                    <a:pt x="123825" y="27579"/>
                    <a:pt x="123825" y="381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749996A4-16CB-4CE7-AAD9-B354E36C18E3}"/>
                </a:ext>
              </a:extLst>
            </p:cNvPr>
            <p:cNvSpPr/>
            <p:nvPr/>
          </p:nvSpPr>
          <p:spPr>
            <a:xfrm>
              <a:off x="5715000" y="3333750"/>
              <a:ext cx="762000" cy="428625"/>
            </a:xfrm>
            <a:custGeom>
              <a:avLst/>
              <a:gdLst>
                <a:gd name="connsiteX0" fmla="*/ 742950 w 762000"/>
                <a:gd name="connsiteY0" fmla="*/ 276225 h 428625"/>
                <a:gd name="connsiteX1" fmla="*/ 723900 w 762000"/>
                <a:gd name="connsiteY1" fmla="*/ 295275 h 428625"/>
                <a:gd name="connsiteX2" fmla="*/ 38100 w 762000"/>
                <a:gd name="connsiteY2" fmla="*/ 295275 h 428625"/>
                <a:gd name="connsiteX3" fmla="*/ 19050 w 762000"/>
                <a:gd name="connsiteY3" fmla="*/ 276225 h 428625"/>
                <a:gd name="connsiteX4" fmla="*/ 19050 w 762000"/>
                <a:gd name="connsiteY4" fmla="*/ 104775 h 428625"/>
                <a:gd name="connsiteX5" fmla="*/ 0 w 762000"/>
                <a:gd name="connsiteY5" fmla="*/ 104775 h 428625"/>
                <a:gd name="connsiteX6" fmla="*/ 0 w 762000"/>
                <a:gd name="connsiteY6" fmla="*/ 276225 h 428625"/>
                <a:gd name="connsiteX7" fmla="*/ 38100 w 762000"/>
                <a:gd name="connsiteY7" fmla="*/ 314325 h 428625"/>
                <a:gd name="connsiteX8" fmla="*/ 314325 w 762000"/>
                <a:gd name="connsiteY8" fmla="*/ 314325 h 428625"/>
                <a:gd name="connsiteX9" fmla="*/ 314325 w 762000"/>
                <a:gd name="connsiteY9" fmla="*/ 409575 h 428625"/>
                <a:gd name="connsiteX10" fmla="*/ 209550 w 762000"/>
                <a:gd name="connsiteY10" fmla="*/ 409575 h 428625"/>
                <a:gd name="connsiteX11" fmla="*/ 209550 w 762000"/>
                <a:gd name="connsiteY11" fmla="*/ 428625 h 428625"/>
                <a:gd name="connsiteX12" fmla="*/ 552450 w 762000"/>
                <a:gd name="connsiteY12" fmla="*/ 428625 h 428625"/>
                <a:gd name="connsiteX13" fmla="*/ 552450 w 762000"/>
                <a:gd name="connsiteY13" fmla="*/ 409575 h 428625"/>
                <a:gd name="connsiteX14" fmla="*/ 447675 w 762000"/>
                <a:gd name="connsiteY14" fmla="*/ 409575 h 428625"/>
                <a:gd name="connsiteX15" fmla="*/ 447675 w 762000"/>
                <a:gd name="connsiteY15" fmla="*/ 314325 h 428625"/>
                <a:gd name="connsiteX16" fmla="*/ 723900 w 762000"/>
                <a:gd name="connsiteY16" fmla="*/ 314325 h 428625"/>
                <a:gd name="connsiteX17" fmla="*/ 762000 w 762000"/>
                <a:gd name="connsiteY17" fmla="*/ 276225 h 428625"/>
                <a:gd name="connsiteX18" fmla="*/ 762000 w 762000"/>
                <a:gd name="connsiteY18" fmla="*/ 0 h 428625"/>
                <a:gd name="connsiteX19" fmla="*/ 742950 w 762000"/>
                <a:gd name="connsiteY19" fmla="*/ 0 h 428625"/>
                <a:gd name="connsiteX20" fmla="*/ 428625 w 762000"/>
                <a:gd name="connsiteY20" fmla="*/ 409575 h 428625"/>
                <a:gd name="connsiteX21" fmla="*/ 333375 w 762000"/>
                <a:gd name="connsiteY21" fmla="*/ 409575 h 428625"/>
                <a:gd name="connsiteX22" fmla="*/ 333375 w 762000"/>
                <a:gd name="connsiteY22" fmla="*/ 314325 h 428625"/>
                <a:gd name="connsiteX23" fmla="*/ 428625 w 762000"/>
                <a:gd name="connsiteY23" fmla="*/ 314325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2000" h="428625">
                  <a:moveTo>
                    <a:pt x="742950" y="276225"/>
                  </a:moveTo>
                  <a:cubicBezTo>
                    <a:pt x="742950" y="286746"/>
                    <a:pt x="734421" y="295275"/>
                    <a:pt x="723900" y="295275"/>
                  </a:cubicBezTo>
                  <a:lnTo>
                    <a:pt x="38100" y="295275"/>
                  </a:lnTo>
                  <a:cubicBezTo>
                    <a:pt x="27579" y="295275"/>
                    <a:pt x="19050" y="286746"/>
                    <a:pt x="19050" y="276225"/>
                  </a:cubicBezTo>
                  <a:lnTo>
                    <a:pt x="19050" y="104775"/>
                  </a:lnTo>
                  <a:lnTo>
                    <a:pt x="0" y="104775"/>
                  </a:lnTo>
                  <a:lnTo>
                    <a:pt x="0" y="276225"/>
                  </a:lnTo>
                  <a:cubicBezTo>
                    <a:pt x="68" y="297239"/>
                    <a:pt x="17086" y="314257"/>
                    <a:pt x="38100" y="314325"/>
                  </a:cubicBezTo>
                  <a:lnTo>
                    <a:pt x="314325" y="314325"/>
                  </a:lnTo>
                  <a:lnTo>
                    <a:pt x="314325" y="409575"/>
                  </a:lnTo>
                  <a:lnTo>
                    <a:pt x="209550" y="409575"/>
                  </a:lnTo>
                  <a:lnTo>
                    <a:pt x="209550" y="428625"/>
                  </a:lnTo>
                  <a:lnTo>
                    <a:pt x="552450" y="428625"/>
                  </a:lnTo>
                  <a:lnTo>
                    <a:pt x="552450" y="409575"/>
                  </a:lnTo>
                  <a:lnTo>
                    <a:pt x="447675" y="409575"/>
                  </a:lnTo>
                  <a:lnTo>
                    <a:pt x="447675" y="314325"/>
                  </a:lnTo>
                  <a:lnTo>
                    <a:pt x="723900" y="314325"/>
                  </a:lnTo>
                  <a:cubicBezTo>
                    <a:pt x="744914" y="314257"/>
                    <a:pt x="761932" y="297239"/>
                    <a:pt x="762000" y="276225"/>
                  </a:cubicBezTo>
                  <a:lnTo>
                    <a:pt x="762000" y="0"/>
                  </a:lnTo>
                  <a:lnTo>
                    <a:pt x="742950" y="0"/>
                  </a:lnTo>
                  <a:close/>
                  <a:moveTo>
                    <a:pt x="428625" y="409575"/>
                  </a:moveTo>
                  <a:lnTo>
                    <a:pt x="333375" y="409575"/>
                  </a:lnTo>
                  <a:lnTo>
                    <a:pt x="333375" y="314325"/>
                  </a:lnTo>
                  <a:lnTo>
                    <a:pt x="428625" y="3143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F6AA81C0-158E-4DF0-9C68-77DECB3AF1BF}"/>
                </a:ext>
              </a:extLst>
            </p:cNvPr>
            <p:cNvSpPr/>
            <p:nvPr/>
          </p:nvSpPr>
          <p:spPr>
            <a:xfrm>
              <a:off x="5657850" y="3209925"/>
              <a:ext cx="247650" cy="200025"/>
            </a:xfrm>
            <a:custGeom>
              <a:avLst/>
              <a:gdLst>
                <a:gd name="connsiteX0" fmla="*/ 247650 w 247650"/>
                <a:gd name="connsiteY0" fmla="*/ 0 h 200025"/>
                <a:gd name="connsiteX1" fmla="*/ 0 w 247650"/>
                <a:gd name="connsiteY1" fmla="*/ 0 h 200025"/>
                <a:gd name="connsiteX2" fmla="*/ 0 w 247650"/>
                <a:gd name="connsiteY2" fmla="*/ 200025 h 200025"/>
                <a:gd name="connsiteX3" fmla="*/ 247650 w 247650"/>
                <a:gd name="connsiteY3" fmla="*/ 200025 h 200025"/>
                <a:gd name="connsiteX4" fmla="*/ 228600 w 247650"/>
                <a:gd name="connsiteY4" fmla="*/ 180975 h 200025"/>
                <a:gd name="connsiteX5" fmla="*/ 19050 w 247650"/>
                <a:gd name="connsiteY5" fmla="*/ 180975 h 200025"/>
                <a:gd name="connsiteX6" fmla="*/ 19050 w 247650"/>
                <a:gd name="connsiteY6" fmla="*/ 19050 h 200025"/>
                <a:gd name="connsiteX7" fmla="*/ 228600 w 247650"/>
                <a:gd name="connsiteY7" fmla="*/ 19050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7650" h="200025">
                  <a:moveTo>
                    <a:pt x="247650" y="0"/>
                  </a:moveTo>
                  <a:lnTo>
                    <a:pt x="0" y="0"/>
                  </a:lnTo>
                  <a:lnTo>
                    <a:pt x="0" y="200025"/>
                  </a:lnTo>
                  <a:lnTo>
                    <a:pt x="247650" y="200025"/>
                  </a:lnTo>
                  <a:close/>
                  <a:moveTo>
                    <a:pt x="228600" y="180975"/>
                  </a:moveTo>
                  <a:lnTo>
                    <a:pt x="19050" y="180975"/>
                  </a:lnTo>
                  <a:lnTo>
                    <a:pt x="19050" y="19050"/>
                  </a:lnTo>
                  <a:lnTo>
                    <a:pt x="228600" y="190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12B8A616-18AE-449B-B488-7468CC86E3F4}"/>
                </a:ext>
              </a:extLst>
            </p:cNvPr>
            <p:cNvSpPr/>
            <p:nvPr/>
          </p:nvSpPr>
          <p:spPr>
            <a:xfrm>
              <a:off x="5724525" y="3267075"/>
              <a:ext cx="114300" cy="19050"/>
            </a:xfrm>
            <a:custGeom>
              <a:avLst/>
              <a:gdLst>
                <a:gd name="connsiteX0" fmla="*/ 0 w 114300"/>
                <a:gd name="connsiteY0" fmla="*/ 0 h 19050"/>
                <a:gd name="connsiteX1" fmla="*/ 114300 w 114300"/>
                <a:gd name="connsiteY1" fmla="*/ 0 h 19050"/>
                <a:gd name="connsiteX2" fmla="*/ 114300 w 114300"/>
                <a:gd name="connsiteY2" fmla="*/ 19050 h 19050"/>
                <a:gd name="connsiteX3" fmla="*/ 0 w 1143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00" h="19050">
                  <a:moveTo>
                    <a:pt x="0" y="0"/>
                  </a:moveTo>
                  <a:lnTo>
                    <a:pt x="114300" y="0"/>
                  </a:lnTo>
                  <a:lnTo>
                    <a:pt x="114300" y="19050"/>
                  </a:lnTo>
                  <a:lnTo>
                    <a:pt x="0" y="190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73EF12F3-8D76-4D70-9010-A2A3B687F2BA}"/>
                </a:ext>
              </a:extLst>
            </p:cNvPr>
            <p:cNvSpPr/>
            <p:nvPr/>
          </p:nvSpPr>
          <p:spPr>
            <a:xfrm>
              <a:off x="5724525" y="3324225"/>
              <a:ext cx="76200" cy="19050"/>
            </a:xfrm>
            <a:custGeom>
              <a:avLst/>
              <a:gdLst>
                <a:gd name="connsiteX0" fmla="*/ 0 w 76200"/>
                <a:gd name="connsiteY0" fmla="*/ 0 h 19050"/>
                <a:gd name="connsiteX1" fmla="*/ 76200 w 76200"/>
                <a:gd name="connsiteY1" fmla="*/ 0 h 19050"/>
                <a:gd name="connsiteX2" fmla="*/ 76200 w 76200"/>
                <a:gd name="connsiteY2" fmla="*/ 19050 h 19050"/>
                <a:gd name="connsiteX3" fmla="*/ 0 w 762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19050">
                  <a:moveTo>
                    <a:pt x="0" y="0"/>
                  </a:moveTo>
                  <a:lnTo>
                    <a:pt x="76200" y="0"/>
                  </a:lnTo>
                  <a:lnTo>
                    <a:pt x="76200" y="19050"/>
                  </a:lnTo>
                  <a:lnTo>
                    <a:pt x="0" y="190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D24AD0D1-8D25-4C77-BC47-1EBEF72E5112}"/>
                </a:ext>
              </a:extLst>
            </p:cNvPr>
            <p:cNvSpPr/>
            <p:nvPr/>
          </p:nvSpPr>
          <p:spPr>
            <a:xfrm>
              <a:off x="5962650" y="3248025"/>
              <a:ext cx="266700" cy="266700"/>
            </a:xfrm>
            <a:custGeom>
              <a:avLst/>
              <a:gdLst>
                <a:gd name="connsiteX0" fmla="*/ 133350 w 266700"/>
                <a:gd name="connsiteY0" fmla="*/ 266700 h 266700"/>
                <a:gd name="connsiteX1" fmla="*/ 266700 w 266700"/>
                <a:gd name="connsiteY1" fmla="*/ 133350 h 266700"/>
                <a:gd name="connsiteX2" fmla="*/ 133350 w 266700"/>
                <a:gd name="connsiteY2" fmla="*/ 0 h 266700"/>
                <a:gd name="connsiteX3" fmla="*/ 0 w 266700"/>
                <a:gd name="connsiteY3" fmla="*/ 133350 h 266700"/>
                <a:gd name="connsiteX4" fmla="*/ 133350 w 266700"/>
                <a:gd name="connsiteY4" fmla="*/ 266700 h 266700"/>
                <a:gd name="connsiteX5" fmla="*/ 66799 w 266700"/>
                <a:gd name="connsiteY5" fmla="*/ 226095 h 266700"/>
                <a:gd name="connsiteX6" fmla="*/ 135868 w 266700"/>
                <a:gd name="connsiteY6" fmla="*/ 162062 h 266700"/>
                <a:gd name="connsiteX7" fmla="*/ 199901 w 266700"/>
                <a:gd name="connsiteY7" fmla="*/ 226095 h 266700"/>
                <a:gd name="connsiteX8" fmla="*/ 66799 w 266700"/>
                <a:gd name="connsiteY8" fmla="*/ 226095 h 266700"/>
                <a:gd name="connsiteX9" fmla="*/ 104775 w 266700"/>
                <a:gd name="connsiteY9" fmla="*/ 114300 h 266700"/>
                <a:gd name="connsiteX10" fmla="*/ 133350 w 266700"/>
                <a:gd name="connsiteY10" fmla="*/ 85725 h 266700"/>
                <a:gd name="connsiteX11" fmla="*/ 161925 w 266700"/>
                <a:gd name="connsiteY11" fmla="*/ 114300 h 266700"/>
                <a:gd name="connsiteX12" fmla="*/ 133350 w 266700"/>
                <a:gd name="connsiteY12" fmla="*/ 142875 h 266700"/>
                <a:gd name="connsiteX13" fmla="*/ 104775 w 266700"/>
                <a:gd name="connsiteY13" fmla="*/ 114300 h 266700"/>
                <a:gd name="connsiteX14" fmla="*/ 133350 w 266700"/>
                <a:gd name="connsiteY14" fmla="*/ 19050 h 266700"/>
                <a:gd name="connsiteX15" fmla="*/ 247636 w 266700"/>
                <a:gd name="connsiteY15" fmla="*/ 132982 h 266700"/>
                <a:gd name="connsiteX16" fmla="*/ 217170 w 266700"/>
                <a:gd name="connsiteY16" fmla="*/ 210779 h 266700"/>
                <a:gd name="connsiteX17" fmla="*/ 165497 w 266700"/>
                <a:gd name="connsiteY17" fmla="*/ 149190 h 266700"/>
                <a:gd name="connsiteX18" fmla="*/ 168452 w 266700"/>
                <a:gd name="connsiteY18" fmla="*/ 81903 h 266700"/>
                <a:gd name="connsiteX19" fmla="*/ 101165 w 266700"/>
                <a:gd name="connsiteY19" fmla="*/ 78948 h 266700"/>
                <a:gd name="connsiteX20" fmla="*/ 98209 w 266700"/>
                <a:gd name="connsiteY20" fmla="*/ 146234 h 266700"/>
                <a:gd name="connsiteX21" fmla="*/ 101165 w 266700"/>
                <a:gd name="connsiteY21" fmla="*/ 149190 h 266700"/>
                <a:gd name="connsiteX22" fmla="*/ 49530 w 266700"/>
                <a:gd name="connsiteY22" fmla="*/ 210779 h 266700"/>
                <a:gd name="connsiteX23" fmla="*/ 55554 w 266700"/>
                <a:gd name="connsiteY23" fmla="*/ 49516 h 266700"/>
                <a:gd name="connsiteX24" fmla="*/ 133350 w 266700"/>
                <a:gd name="connsiteY24" fmla="*/ 1905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66700" h="266700">
                  <a:moveTo>
                    <a:pt x="133350" y="266700"/>
                  </a:moveTo>
                  <a:cubicBezTo>
                    <a:pt x="206997" y="266700"/>
                    <a:pt x="266700" y="206997"/>
                    <a:pt x="266700" y="133350"/>
                  </a:cubicBezTo>
                  <a:cubicBezTo>
                    <a:pt x="266700" y="59703"/>
                    <a:pt x="206997" y="0"/>
                    <a:pt x="133350" y="0"/>
                  </a:cubicBezTo>
                  <a:cubicBezTo>
                    <a:pt x="59703" y="0"/>
                    <a:pt x="0" y="59703"/>
                    <a:pt x="0" y="133350"/>
                  </a:cubicBezTo>
                  <a:cubicBezTo>
                    <a:pt x="79" y="206965"/>
                    <a:pt x="59735" y="266621"/>
                    <a:pt x="133350" y="266700"/>
                  </a:cubicBezTo>
                  <a:close/>
                  <a:moveTo>
                    <a:pt x="66799" y="226095"/>
                  </a:moveTo>
                  <a:cubicBezTo>
                    <a:pt x="68189" y="189340"/>
                    <a:pt x="99113" y="160672"/>
                    <a:pt x="135868" y="162062"/>
                  </a:cubicBezTo>
                  <a:cubicBezTo>
                    <a:pt x="170673" y="163379"/>
                    <a:pt x="198584" y="191291"/>
                    <a:pt x="199901" y="226095"/>
                  </a:cubicBezTo>
                  <a:cubicBezTo>
                    <a:pt x="160188" y="254834"/>
                    <a:pt x="106512" y="254834"/>
                    <a:pt x="66799" y="226095"/>
                  </a:cubicBezTo>
                  <a:close/>
                  <a:moveTo>
                    <a:pt x="104775" y="114300"/>
                  </a:moveTo>
                  <a:cubicBezTo>
                    <a:pt x="104775" y="98518"/>
                    <a:pt x="117568" y="85725"/>
                    <a:pt x="133350" y="85725"/>
                  </a:cubicBezTo>
                  <a:cubicBezTo>
                    <a:pt x="149132" y="85725"/>
                    <a:pt x="161925" y="98518"/>
                    <a:pt x="161925" y="114300"/>
                  </a:cubicBezTo>
                  <a:cubicBezTo>
                    <a:pt x="161925" y="130082"/>
                    <a:pt x="149132" y="142875"/>
                    <a:pt x="133350" y="142875"/>
                  </a:cubicBezTo>
                  <a:cubicBezTo>
                    <a:pt x="117568" y="142875"/>
                    <a:pt x="104775" y="130082"/>
                    <a:pt x="104775" y="114300"/>
                  </a:cubicBezTo>
                  <a:close/>
                  <a:moveTo>
                    <a:pt x="133350" y="19050"/>
                  </a:moveTo>
                  <a:cubicBezTo>
                    <a:pt x="196371" y="18953"/>
                    <a:pt x="247539" y="69962"/>
                    <a:pt x="247636" y="132982"/>
                  </a:cubicBezTo>
                  <a:cubicBezTo>
                    <a:pt x="247680" y="161834"/>
                    <a:pt x="236795" y="189630"/>
                    <a:pt x="217170" y="210779"/>
                  </a:cubicBezTo>
                  <a:cubicBezTo>
                    <a:pt x="211190" y="182968"/>
                    <a:pt x="191846" y="159911"/>
                    <a:pt x="165497" y="149190"/>
                  </a:cubicBezTo>
                  <a:cubicBezTo>
                    <a:pt x="184894" y="131425"/>
                    <a:pt x="186217" y="101300"/>
                    <a:pt x="168452" y="81903"/>
                  </a:cubicBezTo>
                  <a:cubicBezTo>
                    <a:pt x="150687" y="62506"/>
                    <a:pt x="120562" y="61183"/>
                    <a:pt x="101165" y="78948"/>
                  </a:cubicBezTo>
                  <a:cubicBezTo>
                    <a:pt x="81768" y="96712"/>
                    <a:pt x="80445" y="126838"/>
                    <a:pt x="98209" y="146234"/>
                  </a:cubicBezTo>
                  <a:cubicBezTo>
                    <a:pt x="99151" y="147263"/>
                    <a:pt x="100137" y="148249"/>
                    <a:pt x="101165" y="149190"/>
                  </a:cubicBezTo>
                  <a:cubicBezTo>
                    <a:pt x="74830" y="159921"/>
                    <a:pt x="55502" y="182975"/>
                    <a:pt x="49530" y="210779"/>
                  </a:cubicBezTo>
                  <a:cubicBezTo>
                    <a:pt x="6662" y="164583"/>
                    <a:pt x="9359" y="92384"/>
                    <a:pt x="55554" y="49516"/>
                  </a:cubicBezTo>
                  <a:cubicBezTo>
                    <a:pt x="76702" y="29891"/>
                    <a:pt x="104499" y="19005"/>
                    <a:pt x="133350" y="190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DB915726-A088-4400-B359-A0B821C419A8}"/>
                </a:ext>
              </a:extLst>
            </p:cNvPr>
            <p:cNvSpPr/>
            <p:nvPr/>
          </p:nvSpPr>
          <p:spPr>
            <a:xfrm>
              <a:off x="6258687" y="3429000"/>
              <a:ext cx="104012" cy="104775"/>
            </a:xfrm>
            <a:custGeom>
              <a:avLst/>
              <a:gdLst>
                <a:gd name="connsiteX0" fmla="*/ 101613 w 104012"/>
                <a:gd name="connsiteY0" fmla="*/ 34366 h 104775"/>
                <a:gd name="connsiteX1" fmla="*/ 99212 w 104012"/>
                <a:gd name="connsiteY1" fmla="*/ 31966 h 104775"/>
                <a:gd name="connsiteX2" fmla="*/ 4000 w 104012"/>
                <a:gd name="connsiteY2" fmla="*/ 0 h 104775"/>
                <a:gd name="connsiteX3" fmla="*/ 3200 w 104012"/>
                <a:gd name="connsiteY3" fmla="*/ 0 h 104775"/>
                <a:gd name="connsiteX4" fmla="*/ 0 w 104012"/>
                <a:gd name="connsiteY4" fmla="*/ 3200 h 104775"/>
                <a:gd name="connsiteX5" fmla="*/ 0 w 104012"/>
                <a:gd name="connsiteY5" fmla="*/ 4000 h 104775"/>
                <a:gd name="connsiteX6" fmla="*/ 31213 w 104012"/>
                <a:gd name="connsiteY6" fmla="*/ 100013 h 104775"/>
                <a:gd name="connsiteX7" fmla="*/ 35214 w 104012"/>
                <a:gd name="connsiteY7" fmla="*/ 102413 h 104775"/>
                <a:gd name="connsiteX8" fmla="*/ 37614 w 104012"/>
                <a:gd name="connsiteY8" fmla="*/ 100013 h 104775"/>
                <a:gd name="connsiteX9" fmla="*/ 49568 w 104012"/>
                <a:gd name="connsiteY9" fmla="*/ 67342 h 104775"/>
                <a:gd name="connsiteX10" fmla="*/ 49701 w 104012"/>
                <a:gd name="connsiteY10" fmla="*/ 67323 h 104775"/>
                <a:gd name="connsiteX11" fmla="*/ 49721 w 104012"/>
                <a:gd name="connsiteY11" fmla="*/ 67342 h 104775"/>
                <a:gd name="connsiteX12" fmla="*/ 87211 w 104012"/>
                <a:gd name="connsiteY12" fmla="*/ 104775 h 104775"/>
                <a:gd name="connsiteX13" fmla="*/ 104013 w 104012"/>
                <a:gd name="connsiteY13" fmla="*/ 87973 h 104775"/>
                <a:gd name="connsiteX14" fmla="*/ 66523 w 104012"/>
                <a:gd name="connsiteY14" fmla="*/ 50482 h 104775"/>
                <a:gd name="connsiteX15" fmla="*/ 66508 w 104012"/>
                <a:gd name="connsiteY15" fmla="*/ 50335 h 104775"/>
                <a:gd name="connsiteX16" fmla="*/ 66523 w 104012"/>
                <a:gd name="connsiteY16" fmla="*/ 50321 h 104775"/>
                <a:gd name="connsiteX17" fmla="*/ 99250 w 104012"/>
                <a:gd name="connsiteY17" fmla="*/ 38367 h 104775"/>
                <a:gd name="connsiteX18" fmla="*/ 101613 w 104012"/>
                <a:gd name="connsiteY18" fmla="*/ 34366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4012" h="104775">
                  <a:moveTo>
                    <a:pt x="101613" y="34366"/>
                  </a:moveTo>
                  <a:cubicBezTo>
                    <a:pt x="101613" y="33566"/>
                    <a:pt x="100813" y="32766"/>
                    <a:pt x="99212" y="31966"/>
                  </a:cubicBezTo>
                  <a:lnTo>
                    <a:pt x="4000" y="0"/>
                  </a:lnTo>
                  <a:lnTo>
                    <a:pt x="3200" y="0"/>
                  </a:lnTo>
                  <a:cubicBezTo>
                    <a:pt x="1483" y="115"/>
                    <a:pt x="115" y="1483"/>
                    <a:pt x="0" y="3200"/>
                  </a:cubicBezTo>
                  <a:lnTo>
                    <a:pt x="0" y="4000"/>
                  </a:lnTo>
                  <a:lnTo>
                    <a:pt x="31213" y="100013"/>
                  </a:lnTo>
                  <a:cubicBezTo>
                    <a:pt x="31978" y="101512"/>
                    <a:pt x="33531" y="102443"/>
                    <a:pt x="35214" y="102413"/>
                  </a:cubicBezTo>
                  <a:cubicBezTo>
                    <a:pt x="36014" y="102413"/>
                    <a:pt x="36814" y="101613"/>
                    <a:pt x="37614" y="100013"/>
                  </a:cubicBezTo>
                  <a:lnTo>
                    <a:pt x="49568" y="67342"/>
                  </a:lnTo>
                  <a:cubicBezTo>
                    <a:pt x="49600" y="67300"/>
                    <a:pt x="49660" y="67291"/>
                    <a:pt x="49701" y="67323"/>
                  </a:cubicBezTo>
                  <a:cubicBezTo>
                    <a:pt x="49709" y="67328"/>
                    <a:pt x="49715" y="67334"/>
                    <a:pt x="49721" y="67342"/>
                  </a:cubicBezTo>
                  <a:lnTo>
                    <a:pt x="87211" y="104775"/>
                  </a:lnTo>
                  <a:lnTo>
                    <a:pt x="104013" y="87973"/>
                  </a:lnTo>
                  <a:lnTo>
                    <a:pt x="66523" y="50482"/>
                  </a:lnTo>
                  <a:cubicBezTo>
                    <a:pt x="66478" y="50445"/>
                    <a:pt x="66471" y="50380"/>
                    <a:pt x="66508" y="50335"/>
                  </a:cubicBezTo>
                  <a:cubicBezTo>
                    <a:pt x="66512" y="50330"/>
                    <a:pt x="66517" y="50325"/>
                    <a:pt x="66523" y="50321"/>
                  </a:cubicBezTo>
                  <a:lnTo>
                    <a:pt x="99250" y="38367"/>
                  </a:lnTo>
                  <a:cubicBezTo>
                    <a:pt x="100735" y="37591"/>
                    <a:pt x="101651" y="36041"/>
                    <a:pt x="101613" y="343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id="{524CC299-E6AE-4220-AB82-D467EE259E1D}"/>
              </a:ext>
            </a:extLst>
          </p:cNvPr>
          <p:cNvSpPr txBox="1"/>
          <p:nvPr/>
        </p:nvSpPr>
        <p:spPr>
          <a:xfrm>
            <a:off x="9477660" y="4916462"/>
            <a:ext cx="12798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spc="110">
                <a:latin typeface="Poppins SemiBold" panose="00000700000000000000" pitchFamily="2" charset="0"/>
                <a:cs typeface="Poppins SemiBold" panose="00000700000000000000" pitchFamily="2" charset="0"/>
              </a:rPr>
              <a:t>TEXT TITTLE HERE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6D1079A1-DA95-4E8D-85FA-7E737811D3B9}"/>
              </a:ext>
            </a:extLst>
          </p:cNvPr>
          <p:cNvSpPr/>
          <p:nvPr/>
        </p:nvSpPr>
        <p:spPr>
          <a:xfrm>
            <a:off x="6974868" y="5190920"/>
            <a:ext cx="2134159" cy="628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Lorep  ipsum duis aute irure dolor in kauselih oilusioi reprehenderitilores voluptates esse</a:t>
            </a: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E0F431E8-D508-41C1-8B68-165CCB138FF5}"/>
              </a:ext>
            </a:extLst>
          </p:cNvPr>
          <p:cNvSpPr/>
          <p:nvPr/>
        </p:nvSpPr>
        <p:spPr>
          <a:xfrm>
            <a:off x="9475389" y="5186496"/>
            <a:ext cx="2134159" cy="628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Lorep  ipsum duis aute irure dolor in kauselih oilusioi reprehenderitilores voluptates esse</a:t>
            </a: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67F8FA0D-E0D4-41CF-958C-DDD1444F7509}"/>
              </a:ext>
            </a:extLst>
          </p:cNvPr>
          <p:cNvSpPr txBox="1"/>
          <p:nvPr/>
        </p:nvSpPr>
        <p:spPr>
          <a:xfrm>
            <a:off x="605312" y="3878303"/>
            <a:ext cx="4701515" cy="1205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0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Our</a:t>
            </a:r>
            <a:r>
              <a:rPr lang="id-ID" sz="40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Fancy</a:t>
            </a:r>
            <a:r>
              <a:rPr lang="en-US" sz="40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service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C531C3C6-5456-45E3-AE11-1A137FB9BADF}"/>
              </a:ext>
            </a:extLst>
          </p:cNvPr>
          <p:cNvCxnSpPr>
            <a:cxnSpLocks/>
          </p:cNvCxnSpPr>
          <p:nvPr/>
        </p:nvCxnSpPr>
        <p:spPr>
          <a:xfrm>
            <a:off x="10933235" y="3536809"/>
            <a:ext cx="415636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49361FD8-1744-416A-AC1B-B80BA77684FF}"/>
              </a:ext>
            </a:extLst>
          </p:cNvPr>
          <p:cNvSpPr/>
          <p:nvPr/>
        </p:nvSpPr>
        <p:spPr>
          <a:xfrm>
            <a:off x="6978319" y="1531827"/>
            <a:ext cx="3779156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Lorep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 ipsum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duis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aute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irure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dolor in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kauselih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oilue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epree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deriti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vols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esse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cill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inure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dolorlaboru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sit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amet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. Duis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autelo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irusitakus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reprehenderi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Voluptate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lorem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kuisais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.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D212D7C-AB75-4CED-8A60-3488714194D6}"/>
              </a:ext>
            </a:extLst>
          </p:cNvPr>
          <p:cNvSpPr/>
          <p:nvPr/>
        </p:nvSpPr>
        <p:spPr>
          <a:xfrm>
            <a:off x="6978319" y="2251280"/>
            <a:ext cx="390526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Lorep  ipsum duis aute irure dolor in kauselih oilusioisduili reprehenderitisi voluptates esse cill inure dolorlaborusita amet. Duis aute irusitaseiad dolorin repreheno dui lroeml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B5EECB4-72E6-4CF5-BD56-9D114EF63BD2}"/>
              </a:ext>
            </a:extLst>
          </p:cNvPr>
          <p:cNvSpPr/>
          <p:nvPr/>
        </p:nvSpPr>
        <p:spPr>
          <a:xfrm>
            <a:off x="7057710" y="3154506"/>
            <a:ext cx="1645185" cy="3776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1B4C473-3CA8-4AEC-B3C2-30A42CEA91D9}"/>
              </a:ext>
            </a:extLst>
          </p:cNvPr>
          <p:cNvSpPr txBox="1"/>
          <p:nvPr/>
        </p:nvSpPr>
        <p:spPr>
          <a:xfrm>
            <a:off x="7277498" y="3257913"/>
            <a:ext cx="12202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spc="1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TEXT TITTLE HERE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8995B24-71FD-47DE-BE51-A39629A102E9}"/>
              </a:ext>
            </a:extLst>
          </p:cNvPr>
          <p:cNvSpPr txBox="1"/>
          <p:nvPr/>
        </p:nvSpPr>
        <p:spPr>
          <a:xfrm>
            <a:off x="7006809" y="1084101"/>
            <a:ext cx="22883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solidFill>
                  <a:schemeClr val="accent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Lorem Ipsum dolor sit amet .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6C2C669-6C4B-4DA5-BC9B-1AB7D34C5128}"/>
              </a:ext>
            </a:extLst>
          </p:cNvPr>
          <p:cNvSpPr/>
          <p:nvPr/>
        </p:nvSpPr>
        <p:spPr>
          <a:xfrm>
            <a:off x="605312" y="5292066"/>
            <a:ext cx="3665975" cy="825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 Medium" panose="00000600000000000000" pitchFamily="2" charset="0"/>
              </a:rPr>
              <a:t>Lorep</a:t>
            </a:r>
            <a:r>
              <a:rPr lang="en-US" sz="11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 Medium" panose="00000600000000000000" pitchFamily="2" charset="0"/>
              </a:rPr>
              <a:t>  ipsum </a:t>
            </a:r>
            <a:r>
              <a:rPr lang="en-US" sz="11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 Medium" panose="00000600000000000000" pitchFamily="2" charset="0"/>
              </a:rPr>
              <a:t>duis</a:t>
            </a:r>
            <a:r>
              <a:rPr lang="en-US" sz="11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 Medium" panose="000006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 Medium" panose="00000600000000000000" pitchFamily="2" charset="0"/>
              </a:rPr>
              <a:t>aute</a:t>
            </a:r>
            <a:r>
              <a:rPr lang="en-US" sz="11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 Medium" panose="000006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 Medium" panose="00000600000000000000" pitchFamily="2" charset="0"/>
              </a:rPr>
              <a:t>irure</a:t>
            </a:r>
            <a:r>
              <a:rPr lang="en-US" sz="11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 Medium" panose="00000600000000000000" pitchFamily="2" charset="0"/>
              </a:rPr>
              <a:t> dolor in </a:t>
            </a:r>
            <a:r>
              <a:rPr lang="en-US" sz="11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 Medium" panose="00000600000000000000" pitchFamily="2" charset="0"/>
              </a:rPr>
              <a:t>dolors</a:t>
            </a:r>
            <a:r>
              <a:rPr lang="en-US" sz="11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 Medium" panose="000006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 Medium" panose="00000600000000000000" pitchFamily="2" charset="0"/>
              </a:rPr>
              <a:t>kaseliha</a:t>
            </a:r>
            <a:r>
              <a:rPr lang="en-US" sz="11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 Medium" panose="000006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 Medium" panose="00000600000000000000" pitchFamily="2" charset="0"/>
              </a:rPr>
              <a:t>oilue</a:t>
            </a:r>
            <a:r>
              <a:rPr lang="en-US" sz="11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 Medium" panose="000006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 Medium" panose="00000600000000000000" pitchFamily="2" charset="0"/>
              </a:rPr>
              <a:t>epreh</a:t>
            </a:r>
            <a:r>
              <a:rPr lang="en-US" sz="11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 Medium" panose="000006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 Medium" panose="00000600000000000000" pitchFamily="2" charset="0"/>
              </a:rPr>
              <a:t>deriti</a:t>
            </a:r>
            <a:r>
              <a:rPr lang="en-US" sz="11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 Medium" panose="00000600000000000000" pitchFamily="2" charset="0"/>
              </a:rPr>
              <a:t> vols </a:t>
            </a:r>
            <a:r>
              <a:rPr lang="en-US" sz="11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 Medium" panose="00000600000000000000" pitchFamily="2" charset="0"/>
              </a:rPr>
              <a:t>cill</a:t>
            </a:r>
            <a:r>
              <a:rPr lang="en-US" sz="11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 Medium" panose="000006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 Medium" panose="00000600000000000000" pitchFamily="2" charset="0"/>
              </a:rPr>
              <a:t>inureklie</a:t>
            </a:r>
            <a:r>
              <a:rPr lang="en-US" sz="11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 Medium" panose="000006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 Medium" panose="00000600000000000000" pitchFamily="2" charset="0"/>
              </a:rPr>
              <a:t>dolorlru</a:t>
            </a:r>
            <a:r>
              <a:rPr lang="en-US" sz="11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 Medium" panose="000006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 Medium" panose="00000600000000000000" pitchFamily="2" charset="0"/>
              </a:rPr>
              <a:t>sitam</a:t>
            </a:r>
            <a:r>
              <a:rPr lang="en-US" sz="11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 Medium" panose="000006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 Medium" panose="00000600000000000000" pitchFamily="2" charset="0"/>
              </a:rPr>
              <a:t>amet</a:t>
            </a:r>
            <a:r>
              <a:rPr lang="en-US" sz="11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 Medium" panose="00000600000000000000" pitchFamily="2" charset="0"/>
              </a:rPr>
              <a:t>. Duis </a:t>
            </a:r>
            <a:r>
              <a:rPr lang="en-US" sz="11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 Medium" panose="00000600000000000000" pitchFamily="2" charset="0"/>
              </a:rPr>
              <a:t>autelo</a:t>
            </a:r>
            <a:r>
              <a:rPr lang="en-US" sz="11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 Medium" panose="000006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 Medium" panose="00000600000000000000" pitchFamily="2" charset="0"/>
              </a:rPr>
              <a:t>irusitakus</a:t>
            </a:r>
            <a:r>
              <a:rPr lang="en-US" sz="11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 Medium" panose="000006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 Medium" panose="00000600000000000000" pitchFamily="2" charset="0"/>
              </a:rPr>
              <a:t>reprehe</a:t>
            </a:r>
            <a:r>
              <a:rPr lang="en-US" sz="11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 Medium" panose="000006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 Medium" panose="00000600000000000000" pitchFamily="2" charset="0"/>
              </a:rPr>
              <a:t>darilisak</a:t>
            </a:r>
            <a:endParaRPr lang="en-US" sz="11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58DC1CD-A36C-4F10-AD4D-7F728CF5AA0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5324" y="692150"/>
            <a:ext cx="3194095" cy="2736850"/>
          </a:xfrm>
        </p:spPr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407F43B9-FA9A-4D42-94E3-BC5B40531AE3}"/>
              </a:ext>
            </a:extLst>
          </p:cNvPr>
          <p:cNvSpPr txBox="1"/>
          <p:nvPr/>
        </p:nvSpPr>
        <p:spPr>
          <a:xfrm>
            <a:off x="4833854" y="5717411"/>
            <a:ext cx="615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1</a:t>
            </a:r>
            <a:r>
              <a:rPr lang="id-ID" sz="20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1</a:t>
            </a:r>
            <a:r>
              <a:rPr lang="en-US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/</a:t>
            </a:r>
            <a:r>
              <a:rPr lang="id-ID" sz="12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30</a:t>
            </a:r>
            <a:endParaRPr lang="en-US" dirty="0">
              <a:solidFill>
                <a:schemeClr val="bg1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2A002D64-8C65-403E-8C14-182D33BF6A3B}"/>
              </a:ext>
            </a:extLst>
          </p:cNvPr>
          <p:cNvSpPr txBox="1"/>
          <p:nvPr/>
        </p:nvSpPr>
        <p:spPr>
          <a:xfrm rot="5400000">
            <a:off x="4105712" y="1929770"/>
            <a:ext cx="14562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kern="0" spc="50">
                <a:solidFill>
                  <a:schemeClr val="bg1"/>
                </a:solidFill>
                <a:latin typeface="Poppins SemiBold" panose="00000700000000000000" pitchFamily="2" charset="0"/>
                <a:ea typeface="Open Sans" panose="020B0606030504020204" pitchFamily="34" charset="0"/>
                <a:cs typeface="Poppins SemiBold" panose="00000700000000000000" pitchFamily="2" charset="0"/>
              </a:rPr>
              <a:t>TEXT TITTLE HERE</a:t>
            </a:r>
          </a:p>
        </p:txBody>
      </p:sp>
    </p:spTree>
    <p:extLst>
      <p:ext uri="{BB962C8B-B14F-4D97-AF65-F5344CB8AC3E}">
        <p14:creationId xmlns:p14="http://schemas.microsoft.com/office/powerpoint/2010/main" val="3246893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F3B830-D1CD-4963-97AF-35D2BD2DB8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15B5A7E7-9A1E-462D-A2A5-47FC8C3D9CF8}"/>
              </a:ext>
            </a:extLst>
          </p:cNvPr>
          <p:cNvSpPr/>
          <p:nvPr/>
        </p:nvSpPr>
        <p:spPr>
          <a:xfrm>
            <a:off x="7804767" y="5210211"/>
            <a:ext cx="2944368" cy="83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i="1" spc="50" dirty="0" err="1">
                <a:latin typeface="Poppins "/>
                <a:ea typeface="Open Sans" panose="020B0606030504020204" pitchFamily="34" charset="0"/>
                <a:cs typeface="Poppins Medium" panose="00000600000000000000" pitchFamily="2" charset="0"/>
              </a:rPr>
              <a:t>Lorep</a:t>
            </a:r>
            <a:r>
              <a:rPr lang="en-US" sz="1100" i="1" spc="50" dirty="0">
                <a:latin typeface="Poppins "/>
                <a:ea typeface="Open Sans" panose="020B0606030504020204" pitchFamily="34" charset="0"/>
                <a:cs typeface="Poppins Medium" panose="00000600000000000000" pitchFamily="2" charset="0"/>
              </a:rPr>
              <a:t>  ipsum </a:t>
            </a:r>
            <a:r>
              <a:rPr lang="en-US" sz="1100" i="1" spc="50" dirty="0" err="1">
                <a:latin typeface="Poppins "/>
                <a:ea typeface="Open Sans" panose="020B0606030504020204" pitchFamily="34" charset="0"/>
                <a:cs typeface="Poppins Medium" panose="00000600000000000000" pitchFamily="2" charset="0"/>
              </a:rPr>
              <a:t>duis</a:t>
            </a:r>
            <a:r>
              <a:rPr lang="en-US" sz="1100" i="1" spc="50" dirty="0">
                <a:latin typeface="Poppins "/>
                <a:ea typeface="Open Sans" panose="020B0606030504020204" pitchFamily="34" charset="0"/>
                <a:cs typeface="Poppins Medium" panose="00000600000000000000" pitchFamily="2" charset="0"/>
              </a:rPr>
              <a:t> </a:t>
            </a:r>
            <a:r>
              <a:rPr lang="en-US" sz="1100" i="1" spc="50" dirty="0" err="1">
                <a:latin typeface="Poppins "/>
                <a:ea typeface="Open Sans" panose="020B0606030504020204" pitchFamily="34" charset="0"/>
                <a:cs typeface="Poppins Medium" panose="00000600000000000000" pitchFamily="2" charset="0"/>
              </a:rPr>
              <a:t>aute</a:t>
            </a:r>
            <a:r>
              <a:rPr lang="en-US" sz="1100" i="1" spc="50" dirty="0">
                <a:latin typeface="Poppins "/>
                <a:ea typeface="Open Sans" panose="020B0606030504020204" pitchFamily="34" charset="0"/>
                <a:cs typeface="Poppins Medium" panose="00000600000000000000" pitchFamily="2" charset="0"/>
              </a:rPr>
              <a:t> </a:t>
            </a:r>
            <a:r>
              <a:rPr lang="en-US" sz="1100" i="1" spc="50" dirty="0" err="1">
                <a:latin typeface="Poppins "/>
                <a:ea typeface="Open Sans" panose="020B0606030504020204" pitchFamily="34" charset="0"/>
                <a:cs typeface="Poppins Medium" panose="00000600000000000000" pitchFamily="2" charset="0"/>
              </a:rPr>
              <a:t>irure</a:t>
            </a:r>
            <a:r>
              <a:rPr lang="en-US" sz="1100" i="1" spc="50" dirty="0">
                <a:latin typeface="Poppins "/>
                <a:ea typeface="Open Sans" panose="020B0606030504020204" pitchFamily="34" charset="0"/>
                <a:cs typeface="Poppins Medium" panose="00000600000000000000" pitchFamily="2" charset="0"/>
              </a:rPr>
              <a:t> dolor in </a:t>
            </a:r>
            <a:r>
              <a:rPr lang="en-US" sz="1100" i="1" spc="50" dirty="0" err="1">
                <a:latin typeface="Poppins "/>
                <a:ea typeface="Open Sans" panose="020B0606030504020204" pitchFamily="34" charset="0"/>
                <a:cs typeface="Poppins Medium" panose="00000600000000000000" pitchFamily="2" charset="0"/>
              </a:rPr>
              <a:t>kauselih</a:t>
            </a:r>
            <a:r>
              <a:rPr lang="en-US" sz="1100" i="1" spc="50" dirty="0">
                <a:latin typeface="Poppins "/>
                <a:ea typeface="Open Sans" panose="020B0606030504020204" pitchFamily="34" charset="0"/>
                <a:cs typeface="Poppins Medium" panose="00000600000000000000" pitchFamily="2" charset="0"/>
              </a:rPr>
              <a:t> </a:t>
            </a:r>
            <a:r>
              <a:rPr lang="en-US" sz="1100" i="1" spc="50" dirty="0" err="1">
                <a:latin typeface="Poppins "/>
                <a:ea typeface="Open Sans" panose="020B0606030504020204" pitchFamily="34" charset="0"/>
                <a:cs typeface="Poppins Medium" panose="00000600000000000000" pitchFamily="2" charset="0"/>
              </a:rPr>
              <a:t>oilusioi</a:t>
            </a:r>
            <a:r>
              <a:rPr lang="en-US" sz="1100" i="1" spc="50" dirty="0">
                <a:latin typeface="Poppins "/>
                <a:ea typeface="Open Sans" panose="020B0606030504020204" pitchFamily="34" charset="0"/>
                <a:cs typeface="Poppins Medium" panose="00000600000000000000" pitchFamily="2" charset="0"/>
              </a:rPr>
              <a:t> </a:t>
            </a:r>
            <a:r>
              <a:rPr lang="en-US" sz="1100" i="1" spc="50" dirty="0" err="1">
                <a:latin typeface="Poppins "/>
                <a:ea typeface="Open Sans" panose="020B0606030504020204" pitchFamily="34" charset="0"/>
                <a:cs typeface="Poppins Medium" panose="00000600000000000000" pitchFamily="2" charset="0"/>
              </a:rPr>
              <a:t>reprehenderitilores</a:t>
            </a:r>
            <a:r>
              <a:rPr lang="en-US" sz="1100" i="1" spc="50" dirty="0">
                <a:latin typeface="Poppins "/>
                <a:ea typeface="Open Sans" panose="020B0606030504020204" pitchFamily="34" charset="0"/>
                <a:cs typeface="Poppins Medium" panose="00000600000000000000" pitchFamily="2" charset="0"/>
              </a:rPr>
              <a:t> </a:t>
            </a:r>
            <a:r>
              <a:rPr lang="en-US" sz="1100" i="1" spc="50" dirty="0" err="1">
                <a:latin typeface="Poppins "/>
                <a:ea typeface="Open Sans" panose="020B0606030504020204" pitchFamily="34" charset="0"/>
                <a:cs typeface="Poppins Medium" panose="00000600000000000000" pitchFamily="2" charset="0"/>
              </a:rPr>
              <a:t>voluptates</a:t>
            </a:r>
            <a:r>
              <a:rPr lang="en-US" sz="1100" i="1" spc="50" dirty="0">
                <a:latin typeface="Poppins "/>
                <a:ea typeface="Open Sans" panose="020B0606030504020204" pitchFamily="34" charset="0"/>
                <a:cs typeface="Poppins Medium" panose="00000600000000000000" pitchFamily="2" charset="0"/>
              </a:rPr>
              <a:t> </a:t>
            </a:r>
            <a:r>
              <a:rPr lang="en-US" sz="1100" i="1" spc="50" dirty="0" err="1">
                <a:latin typeface="Poppins "/>
                <a:ea typeface="Open Sans" panose="020B0606030504020204" pitchFamily="34" charset="0"/>
                <a:cs typeface="Poppins Medium" panose="00000600000000000000" pitchFamily="2" charset="0"/>
              </a:rPr>
              <a:t>esse</a:t>
            </a:r>
            <a:r>
              <a:rPr lang="en-US" sz="1100" i="1" spc="50" dirty="0">
                <a:latin typeface="Poppins "/>
                <a:ea typeface="Open Sans" panose="020B0606030504020204" pitchFamily="34" charset="0"/>
                <a:cs typeface="Poppins Medium" panose="00000600000000000000" pitchFamily="2" charset="0"/>
              </a:rPr>
              <a:t> </a:t>
            </a:r>
            <a:r>
              <a:rPr lang="en-US" sz="1100" i="1" spc="50" dirty="0" err="1">
                <a:latin typeface="Poppins "/>
                <a:ea typeface="Open Sans" panose="020B0606030504020204" pitchFamily="34" charset="0"/>
                <a:cs typeface="Poppins Medium" panose="00000600000000000000" pitchFamily="2" charset="0"/>
              </a:rPr>
              <a:t>cill</a:t>
            </a:r>
            <a:r>
              <a:rPr lang="en-US" sz="1100" i="1" spc="50" dirty="0">
                <a:latin typeface="Poppins "/>
                <a:ea typeface="Open Sans" panose="020B0606030504020204" pitchFamily="34" charset="0"/>
                <a:cs typeface="Poppins Medium" panose="00000600000000000000" pitchFamily="2" charset="0"/>
              </a:rPr>
              <a:t> inure </a:t>
            </a:r>
            <a:endParaRPr lang="en-US" sz="1100" i="1" spc="50" dirty="0">
              <a:latin typeface="Poppins "/>
              <a:cs typeface="Poppins Medium" panose="00000600000000000000" pitchFamily="2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A1B70A48-6FEC-45CA-BD6B-FD5D469F5927}"/>
              </a:ext>
            </a:extLst>
          </p:cNvPr>
          <p:cNvSpPr txBox="1"/>
          <p:nvPr/>
        </p:nvSpPr>
        <p:spPr>
          <a:xfrm>
            <a:off x="7804767" y="4795638"/>
            <a:ext cx="4523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“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FAB7F96F-4A32-4704-8D16-488424E977F2}"/>
              </a:ext>
            </a:extLst>
          </p:cNvPr>
          <p:cNvSpPr txBox="1"/>
          <p:nvPr/>
        </p:nvSpPr>
        <p:spPr>
          <a:xfrm>
            <a:off x="1383501" y="880987"/>
            <a:ext cx="3757760" cy="12054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000" dirty="0">
                <a:latin typeface="Poppins Medium" panose="00000600000000000000" pitchFamily="2" charset="0"/>
                <a:cs typeface="Poppins Medium" panose="00000600000000000000" pitchFamily="2" charset="0"/>
              </a:rPr>
              <a:t>About </a:t>
            </a:r>
            <a:r>
              <a:rPr lang="id-ID" sz="4000" dirty="0">
                <a:latin typeface="Poppins Medium" panose="00000600000000000000" pitchFamily="2" charset="0"/>
                <a:cs typeface="Poppins Medium" panose="00000600000000000000" pitchFamily="2" charset="0"/>
              </a:rPr>
              <a:t>O</a:t>
            </a:r>
            <a:r>
              <a:rPr lang="en-US" sz="4000" dirty="0" err="1">
                <a:latin typeface="Poppins Medium" panose="00000600000000000000" pitchFamily="2" charset="0"/>
                <a:cs typeface="Poppins Medium" panose="00000600000000000000" pitchFamily="2" charset="0"/>
              </a:rPr>
              <a:t>ur</a:t>
            </a:r>
            <a:endParaRPr lang="en-US" sz="4000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id-ID" sz="4000" dirty="0">
                <a:latin typeface="Poppins Medium" panose="00000600000000000000" pitchFamily="2" charset="0"/>
                <a:cs typeface="Poppins Medium" panose="00000600000000000000" pitchFamily="2" charset="0"/>
              </a:rPr>
              <a:t>Fancy Service</a:t>
            </a:r>
            <a:endParaRPr lang="en-US" sz="4000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D36871B-82CD-44A2-944E-91A5F8705C9E}"/>
              </a:ext>
            </a:extLst>
          </p:cNvPr>
          <p:cNvSpPr txBox="1"/>
          <p:nvPr/>
        </p:nvSpPr>
        <p:spPr>
          <a:xfrm>
            <a:off x="4260527" y="5101499"/>
            <a:ext cx="14562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kern="0" spc="50">
                <a:latin typeface="Poppins Medium" panose="00000600000000000000" pitchFamily="2" charset="0"/>
                <a:ea typeface="Open Sans" panose="020B0606030504020204" pitchFamily="34" charset="0"/>
                <a:cs typeface="Poppins Medium" panose="00000600000000000000" pitchFamily="2" charset="0"/>
              </a:rPr>
              <a:t>TEXT TITTLE HERE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C302A71-A5EF-477F-ADF0-EA4125BC6AED}"/>
              </a:ext>
            </a:extLst>
          </p:cNvPr>
          <p:cNvSpPr/>
          <p:nvPr/>
        </p:nvSpPr>
        <p:spPr>
          <a:xfrm>
            <a:off x="4260527" y="5363109"/>
            <a:ext cx="2432857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A wonderful serenity has taken possession of my entire soul, like these sweet mornings of spring</a:t>
            </a:r>
          </a:p>
        </p:txBody>
      </p:sp>
      <p:pic>
        <p:nvPicPr>
          <p:cNvPr id="60" name="Graphic 59" descr="Handshake">
            <a:extLst>
              <a:ext uri="{FF2B5EF4-FFF2-40B4-BE49-F238E27FC236}">
                <a16:creationId xmlns:a16="http://schemas.microsoft.com/office/drawing/2014/main" id="{F65579E7-69A9-4446-A2DD-57937261EA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19177" y="4506278"/>
            <a:ext cx="522360" cy="522360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4F202A4F-E9B1-49AD-B399-D86F250F3DA9}"/>
              </a:ext>
            </a:extLst>
          </p:cNvPr>
          <p:cNvSpPr txBox="1"/>
          <p:nvPr/>
        </p:nvSpPr>
        <p:spPr>
          <a:xfrm>
            <a:off x="1383502" y="5101499"/>
            <a:ext cx="14562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kern="0" spc="50">
                <a:latin typeface="Poppins Medium" panose="00000600000000000000" pitchFamily="2" charset="0"/>
                <a:ea typeface="Open Sans" panose="020B0606030504020204" pitchFamily="34" charset="0"/>
                <a:cs typeface="Poppins Medium" panose="00000600000000000000" pitchFamily="2" charset="0"/>
              </a:rPr>
              <a:t>TEXT TITTLE HERE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D0A2F87-69FA-4D75-9080-130E5F7E0602}"/>
              </a:ext>
            </a:extLst>
          </p:cNvPr>
          <p:cNvSpPr/>
          <p:nvPr/>
        </p:nvSpPr>
        <p:spPr>
          <a:xfrm>
            <a:off x="1383502" y="5363109"/>
            <a:ext cx="2432857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A wonderful serenity has taken possession of my entire soul, like these sweet mornings of spring</a:t>
            </a:r>
          </a:p>
        </p:txBody>
      </p:sp>
      <p:sp>
        <p:nvSpPr>
          <p:cNvPr id="63" name="Graphic 47" descr="Blockchain">
            <a:extLst>
              <a:ext uri="{FF2B5EF4-FFF2-40B4-BE49-F238E27FC236}">
                <a16:creationId xmlns:a16="http://schemas.microsoft.com/office/drawing/2014/main" id="{5C4854E3-5522-4B6E-AF0A-1D9AD7351C20}"/>
              </a:ext>
            </a:extLst>
          </p:cNvPr>
          <p:cNvSpPr/>
          <p:nvPr/>
        </p:nvSpPr>
        <p:spPr>
          <a:xfrm>
            <a:off x="1772183" y="4466744"/>
            <a:ext cx="466924" cy="457433"/>
          </a:xfrm>
          <a:custGeom>
            <a:avLst/>
            <a:gdLst>
              <a:gd name="connsiteX0" fmla="*/ 638170 w 781045"/>
              <a:gd name="connsiteY0" fmla="*/ 405767 h 765169"/>
              <a:gd name="connsiteX1" fmla="*/ 638170 w 781045"/>
              <a:gd name="connsiteY1" fmla="*/ 307455 h 765169"/>
              <a:gd name="connsiteX2" fmla="*/ 632751 w 781045"/>
              <a:gd name="connsiteY2" fmla="*/ 298859 h 765169"/>
              <a:gd name="connsiteX3" fmla="*/ 542920 w 781045"/>
              <a:gd name="connsiteY3" fmla="*/ 255943 h 765169"/>
              <a:gd name="connsiteX4" fmla="*/ 542920 w 781045"/>
              <a:gd name="connsiteY4" fmla="*/ 91440 h 765169"/>
              <a:gd name="connsiteX5" fmla="*/ 390520 w 781045"/>
              <a:gd name="connsiteY5" fmla="*/ 0 h 765169"/>
              <a:gd name="connsiteX6" fmla="*/ 238120 w 781045"/>
              <a:gd name="connsiteY6" fmla="*/ 91440 h 765169"/>
              <a:gd name="connsiteX7" fmla="*/ 238120 w 781045"/>
              <a:gd name="connsiteY7" fmla="*/ 255943 h 765169"/>
              <a:gd name="connsiteX8" fmla="*/ 148293 w 781045"/>
              <a:gd name="connsiteY8" fmla="*/ 298860 h 765169"/>
              <a:gd name="connsiteX9" fmla="*/ 142875 w 781045"/>
              <a:gd name="connsiteY9" fmla="*/ 307453 h 765169"/>
              <a:gd name="connsiteX10" fmla="*/ 142875 w 781045"/>
              <a:gd name="connsiteY10" fmla="*/ 405767 h 765169"/>
              <a:gd name="connsiteX11" fmla="*/ 0 w 781045"/>
              <a:gd name="connsiteY11" fmla="*/ 491492 h 765169"/>
              <a:gd name="connsiteX12" fmla="*/ 0 w 781045"/>
              <a:gd name="connsiteY12" fmla="*/ 673730 h 765169"/>
              <a:gd name="connsiteX13" fmla="*/ 152400 w 781045"/>
              <a:gd name="connsiteY13" fmla="*/ 765170 h 765169"/>
              <a:gd name="connsiteX14" fmla="*/ 290786 w 781045"/>
              <a:gd name="connsiteY14" fmla="*/ 682142 h 765169"/>
              <a:gd name="connsiteX15" fmla="*/ 384749 w 781045"/>
              <a:gd name="connsiteY15" fmla="*/ 743007 h 765169"/>
              <a:gd name="connsiteX16" fmla="*/ 394907 w 781045"/>
              <a:gd name="connsiteY16" fmla="*/ 743137 h 765169"/>
              <a:gd name="connsiteX17" fmla="*/ 492315 w 781045"/>
              <a:gd name="connsiteY17" fmla="*/ 683376 h 765169"/>
              <a:gd name="connsiteX18" fmla="*/ 628645 w 781045"/>
              <a:gd name="connsiteY18" fmla="*/ 765166 h 765169"/>
              <a:gd name="connsiteX19" fmla="*/ 781045 w 781045"/>
              <a:gd name="connsiteY19" fmla="*/ 673726 h 765169"/>
              <a:gd name="connsiteX20" fmla="*/ 781045 w 781045"/>
              <a:gd name="connsiteY20" fmla="*/ 491490 h 765169"/>
              <a:gd name="connsiteX21" fmla="*/ 752871 w 781045"/>
              <a:gd name="connsiteY21" fmla="*/ 496967 h 765169"/>
              <a:gd name="connsiteX22" fmla="*/ 628645 w 781045"/>
              <a:gd name="connsiteY22" fmla="*/ 571504 h 765169"/>
              <a:gd name="connsiteX23" fmla="*/ 504421 w 781045"/>
              <a:gd name="connsiteY23" fmla="*/ 496967 h 765169"/>
              <a:gd name="connsiteX24" fmla="*/ 504371 w 781045"/>
              <a:gd name="connsiteY24" fmla="*/ 496854 h 765169"/>
              <a:gd name="connsiteX25" fmla="*/ 504421 w 781045"/>
              <a:gd name="connsiteY25" fmla="*/ 496803 h 765169"/>
              <a:gd name="connsiteX26" fmla="*/ 619120 w 781045"/>
              <a:gd name="connsiteY26" fmla="*/ 427982 h 765169"/>
              <a:gd name="connsiteX27" fmla="*/ 619120 w 781045"/>
              <a:gd name="connsiteY27" fmla="*/ 465622 h 765169"/>
              <a:gd name="connsiteX28" fmla="*/ 628645 w 781045"/>
              <a:gd name="connsiteY28" fmla="*/ 475147 h 765169"/>
              <a:gd name="connsiteX29" fmla="*/ 638170 w 781045"/>
              <a:gd name="connsiteY29" fmla="*/ 465622 h 765169"/>
              <a:gd name="connsiteX30" fmla="*/ 638170 w 781045"/>
              <a:gd name="connsiteY30" fmla="*/ 427982 h 765169"/>
              <a:gd name="connsiteX31" fmla="*/ 752870 w 781045"/>
              <a:gd name="connsiteY31" fmla="*/ 496803 h 765169"/>
              <a:gd name="connsiteX32" fmla="*/ 752921 w 781045"/>
              <a:gd name="connsiteY32" fmla="*/ 496916 h 765169"/>
              <a:gd name="connsiteX33" fmla="*/ 752869 w 781045"/>
              <a:gd name="connsiteY33" fmla="*/ 496967 h 765169"/>
              <a:gd name="connsiteX34" fmla="*/ 490951 w 781045"/>
              <a:gd name="connsiteY34" fmla="*/ 231116 h 765169"/>
              <a:gd name="connsiteX35" fmla="*/ 478249 w 781045"/>
              <a:gd name="connsiteY35" fmla="*/ 235603 h 765169"/>
              <a:gd name="connsiteX36" fmla="*/ 482737 w 781045"/>
              <a:gd name="connsiteY36" fmla="*/ 248304 h 765169"/>
              <a:gd name="connsiteX37" fmla="*/ 519169 w 781045"/>
              <a:gd name="connsiteY37" fmla="*/ 265713 h 765169"/>
              <a:gd name="connsiteX38" fmla="*/ 400189 w 781045"/>
              <a:gd name="connsiteY38" fmla="*/ 337101 h 765169"/>
              <a:gd name="connsiteX39" fmla="*/ 400045 w 781045"/>
              <a:gd name="connsiteY39" fmla="*/ 337019 h 765169"/>
              <a:gd name="connsiteX40" fmla="*/ 400045 w 781045"/>
              <a:gd name="connsiteY40" fmla="*/ 187953 h 765169"/>
              <a:gd name="connsiteX41" fmla="*/ 523726 w 781045"/>
              <a:gd name="connsiteY41" fmla="*/ 113747 h 765169"/>
              <a:gd name="connsiteX42" fmla="*/ 523870 w 781045"/>
              <a:gd name="connsiteY42" fmla="*/ 113829 h 765169"/>
              <a:gd name="connsiteX43" fmla="*/ 523870 w 781045"/>
              <a:gd name="connsiteY43" fmla="*/ 246845 h 765169"/>
              <a:gd name="connsiteX44" fmla="*/ 514744 w 781045"/>
              <a:gd name="connsiteY44" fmla="*/ 96917 h 765169"/>
              <a:gd name="connsiteX45" fmla="*/ 390520 w 781045"/>
              <a:gd name="connsiteY45" fmla="*/ 171454 h 765169"/>
              <a:gd name="connsiteX46" fmla="*/ 266296 w 781045"/>
              <a:gd name="connsiteY46" fmla="*/ 96917 h 765169"/>
              <a:gd name="connsiteX47" fmla="*/ 266246 w 781045"/>
              <a:gd name="connsiteY47" fmla="*/ 96804 h 765169"/>
              <a:gd name="connsiteX48" fmla="*/ 266296 w 781045"/>
              <a:gd name="connsiteY48" fmla="*/ 96753 h 765169"/>
              <a:gd name="connsiteX49" fmla="*/ 390520 w 781045"/>
              <a:gd name="connsiteY49" fmla="*/ 22216 h 765169"/>
              <a:gd name="connsiteX50" fmla="*/ 514744 w 781045"/>
              <a:gd name="connsiteY50" fmla="*/ 96753 h 765169"/>
              <a:gd name="connsiteX51" fmla="*/ 514795 w 781045"/>
              <a:gd name="connsiteY51" fmla="*/ 96866 h 765169"/>
              <a:gd name="connsiteX52" fmla="*/ 514744 w 781045"/>
              <a:gd name="connsiteY52" fmla="*/ 96917 h 765169"/>
              <a:gd name="connsiteX53" fmla="*/ 257314 w 781045"/>
              <a:gd name="connsiteY53" fmla="*/ 113744 h 765169"/>
              <a:gd name="connsiteX54" fmla="*/ 380995 w 781045"/>
              <a:gd name="connsiteY54" fmla="*/ 187950 h 765169"/>
              <a:gd name="connsiteX55" fmla="*/ 380995 w 781045"/>
              <a:gd name="connsiteY55" fmla="*/ 337016 h 765169"/>
              <a:gd name="connsiteX56" fmla="*/ 380851 w 781045"/>
              <a:gd name="connsiteY56" fmla="*/ 337098 h 765169"/>
              <a:gd name="connsiteX57" fmla="*/ 261872 w 781045"/>
              <a:gd name="connsiteY57" fmla="*/ 265713 h 765169"/>
              <a:gd name="connsiteX58" fmla="*/ 298303 w 781045"/>
              <a:gd name="connsiteY58" fmla="*/ 248307 h 765169"/>
              <a:gd name="connsiteX59" fmla="*/ 302791 w 781045"/>
              <a:gd name="connsiteY59" fmla="*/ 235606 h 765169"/>
              <a:gd name="connsiteX60" fmla="*/ 290090 w 781045"/>
              <a:gd name="connsiteY60" fmla="*/ 231118 h 765169"/>
              <a:gd name="connsiteX61" fmla="*/ 257170 w 781045"/>
              <a:gd name="connsiteY61" fmla="*/ 246842 h 765169"/>
              <a:gd name="connsiteX62" fmla="*/ 257170 w 781045"/>
              <a:gd name="connsiteY62" fmla="*/ 113826 h 765169"/>
              <a:gd name="connsiteX63" fmla="*/ 257314 w 781045"/>
              <a:gd name="connsiteY63" fmla="*/ 113744 h 765169"/>
              <a:gd name="connsiteX64" fmla="*/ 152395 w 781045"/>
              <a:gd name="connsiteY64" fmla="*/ 475147 h 765169"/>
              <a:gd name="connsiteX65" fmla="*/ 161920 w 781045"/>
              <a:gd name="connsiteY65" fmla="*/ 465622 h 765169"/>
              <a:gd name="connsiteX66" fmla="*/ 161920 w 781045"/>
              <a:gd name="connsiteY66" fmla="*/ 427982 h 765169"/>
              <a:gd name="connsiteX67" fmla="*/ 276618 w 781045"/>
              <a:gd name="connsiteY67" fmla="*/ 496803 h 765169"/>
              <a:gd name="connsiteX68" fmla="*/ 276669 w 781045"/>
              <a:gd name="connsiteY68" fmla="*/ 496916 h 765169"/>
              <a:gd name="connsiteX69" fmla="*/ 276618 w 781045"/>
              <a:gd name="connsiteY69" fmla="*/ 496967 h 765169"/>
              <a:gd name="connsiteX70" fmla="*/ 152395 w 781045"/>
              <a:gd name="connsiteY70" fmla="*/ 571504 h 765169"/>
              <a:gd name="connsiteX71" fmla="*/ 28171 w 781045"/>
              <a:gd name="connsiteY71" fmla="*/ 496967 h 765169"/>
              <a:gd name="connsiteX72" fmla="*/ 28120 w 781045"/>
              <a:gd name="connsiteY72" fmla="*/ 496854 h 765169"/>
              <a:gd name="connsiteX73" fmla="*/ 28171 w 781045"/>
              <a:gd name="connsiteY73" fmla="*/ 496803 h 765169"/>
              <a:gd name="connsiteX74" fmla="*/ 142870 w 781045"/>
              <a:gd name="connsiteY74" fmla="*/ 427982 h 765169"/>
              <a:gd name="connsiteX75" fmla="*/ 142870 w 781045"/>
              <a:gd name="connsiteY75" fmla="*/ 465622 h 765169"/>
              <a:gd name="connsiteX76" fmla="*/ 152395 w 781045"/>
              <a:gd name="connsiteY76" fmla="*/ 475147 h 765169"/>
              <a:gd name="connsiteX77" fmla="*/ 19189 w 781045"/>
              <a:gd name="connsiteY77" fmla="*/ 513794 h 765169"/>
              <a:gd name="connsiteX78" fmla="*/ 142870 w 781045"/>
              <a:gd name="connsiteY78" fmla="*/ 588000 h 765169"/>
              <a:gd name="connsiteX79" fmla="*/ 142870 w 781045"/>
              <a:gd name="connsiteY79" fmla="*/ 737066 h 765169"/>
              <a:gd name="connsiteX80" fmla="*/ 142726 w 781045"/>
              <a:gd name="connsiteY80" fmla="*/ 737148 h 765169"/>
              <a:gd name="connsiteX81" fmla="*/ 19045 w 781045"/>
              <a:gd name="connsiteY81" fmla="*/ 662940 h 765169"/>
              <a:gd name="connsiteX82" fmla="*/ 19045 w 781045"/>
              <a:gd name="connsiteY82" fmla="*/ 513874 h 765169"/>
              <a:gd name="connsiteX83" fmla="*/ 19189 w 781045"/>
              <a:gd name="connsiteY83" fmla="*/ 513794 h 765169"/>
              <a:gd name="connsiteX84" fmla="*/ 161920 w 781045"/>
              <a:gd name="connsiteY84" fmla="*/ 737069 h 765169"/>
              <a:gd name="connsiteX85" fmla="*/ 161920 w 781045"/>
              <a:gd name="connsiteY85" fmla="*/ 588003 h 765169"/>
              <a:gd name="connsiteX86" fmla="*/ 285601 w 781045"/>
              <a:gd name="connsiteY86" fmla="*/ 513797 h 765169"/>
              <a:gd name="connsiteX87" fmla="*/ 285745 w 781045"/>
              <a:gd name="connsiteY87" fmla="*/ 513879 h 765169"/>
              <a:gd name="connsiteX88" fmla="*/ 285745 w 781045"/>
              <a:gd name="connsiteY88" fmla="*/ 656190 h 765169"/>
              <a:gd name="connsiteX89" fmla="*/ 262347 w 781045"/>
              <a:gd name="connsiteY89" fmla="*/ 641034 h 765169"/>
              <a:gd name="connsiteX90" fmla="*/ 249094 w 781045"/>
              <a:gd name="connsiteY90" fmla="*/ 643444 h 765169"/>
              <a:gd name="connsiteX91" fmla="*/ 251504 w 781045"/>
              <a:gd name="connsiteY91" fmla="*/ 656697 h 765169"/>
              <a:gd name="connsiteX92" fmla="*/ 251993 w 781045"/>
              <a:gd name="connsiteY92" fmla="*/ 657015 h 765169"/>
              <a:gd name="connsiteX93" fmla="*/ 272973 w 781045"/>
              <a:gd name="connsiteY93" fmla="*/ 670605 h 765169"/>
              <a:gd name="connsiteX94" fmla="*/ 162064 w 781045"/>
              <a:gd name="connsiteY94" fmla="*/ 737151 h 765169"/>
              <a:gd name="connsiteX95" fmla="*/ 161920 w 781045"/>
              <a:gd name="connsiteY95" fmla="*/ 737069 h 765169"/>
              <a:gd name="connsiteX96" fmla="*/ 390060 w 781045"/>
              <a:gd name="connsiteY96" fmla="*/ 723755 h 765169"/>
              <a:gd name="connsiteX97" fmla="*/ 304795 w 781045"/>
              <a:gd name="connsiteY97" fmla="*/ 668525 h 765169"/>
              <a:gd name="connsiteX98" fmla="*/ 304795 w 781045"/>
              <a:gd name="connsiteY98" fmla="*/ 491490 h 765169"/>
              <a:gd name="connsiteX99" fmla="*/ 161920 w 781045"/>
              <a:gd name="connsiteY99" fmla="*/ 405770 h 765169"/>
              <a:gd name="connsiteX100" fmla="*/ 161920 w 781045"/>
              <a:gd name="connsiteY100" fmla="*/ 313464 h 765169"/>
              <a:gd name="connsiteX101" fmla="*/ 241251 w 781045"/>
              <a:gd name="connsiteY101" fmla="*/ 275561 h 765169"/>
              <a:gd name="connsiteX102" fmla="*/ 390520 w 781045"/>
              <a:gd name="connsiteY102" fmla="*/ 365116 h 765169"/>
              <a:gd name="connsiteX103" fmla="*/ 539785 w 781045"/>
              <a:gd name="connsiteY103" fmla="*/ 275561 h 765169"/>
              <a:gd name="connsiteX104" fmla="*/ 619120 w 781045"/>
              <a:gd name="connsiteY104" fmla="*/ 313464 h 765169"/>
              <a:gd name="connsiteX105" fmla="*/ 619120 w 781045"/>
              <a:gd name="connsiteY105" fmla="*/ 405770 h 765169"/>
              <a:gd name="connsiteX106" fmla="*/ 476245 w 781045"/>
              <a:gd name="connsiteY106" fmla="*/ 491490 h 765169"/>
              <a:gd name="connsiteX107" fmla="*/ 476245 w 781045"/>
              <a:gd name="connsiteY107" fmla="*/ 670874 h 765169"/>
              <a:gd name="connsiteX108" fmla="*/ 531990 w 781045"/>
              <a:gd name="connsiteY108" fmla="*/ 647856 h 765169"/>
              <a:gd name="connsiteX109" fmla="*/ 518893 w 781045"/>
              <a:gd name="connsiteY109" fmla="*/ 644711 h 765169"/>
              <a:gd name="connsiteX110" fmla="*/ 518890 w 781045"/>
              <a:gd name="connsiteY110" fmla="*/ 644713 h 765169"/>
              <a:gd name="connsiteX111" fmla="*/ 495295 w 781045"/>
              <a:gd name="connsiteY111" fmla="*/ 659184 h 765169"/>
              <a:gd name="connsiteX112" fmla="*/ 495295 w 781045"/>
              <a:gd name="connsiteY112" fmla="*/ 513876 h 765169"/>
              <a:gd name="connsiteX113" fmla="*/ 495439 w 781045"/>
              <a:gd name="connsiteY113" fmla="*/ 513794 h 765169"/>
              <a:gd name="connsiteX114" fmla="*/ 619120 w 781045"/>
              <a:gd name="connsiteY114" fmla="*/ 588000 h 765169"/>
              <a:gd name="connsiteX115" fmla="*/ 619120 w 781045"/>
              <a:gd name="connsiteY115" fmla="*/ 737066 h 765169"/>
              <a:gd name="connsiteX116" fmla="*/ 618976 w 781045"/>
              <a:gd name="connsiteY116" fmla="*/ 737148 h 765169"/>
              <a:gd name="connsiteX117" fmla="*/ 510619 w 781045"/>
              <a:gd name="connsiteY117" fmla="*/ 672135 h 765169"/>
              <a:gd name="connsiteX118" fmla="*/ 528851 w 781045"/>
              <a:gd name="connsiteY118" fmla="*/ 660949 h 765169"/>
              <a:gd name="connsiteX119" fmla="*/ 531990 w 781045"/>
              <a:gd name="connsiteY119" fmla="*/ 647856 h 765169"/>
              <a:gd name="connsiteX120" fmla="*/ 638170 w 781045"/>
              <a:gd name="connsiteY120" fmla="*/ 737069 h 765169"/>
              <a:gd name="connsiteX121" fmla="*/ 638170 w 781045"/>
              <a:gd name="connsiteY121" fmla="*/ 588003 h 765169"/>
              <a:gd name="connsiteX122" fmla="*/ 761851 w 781045"/>
              <a:gd name="connsiteY122" fmla="*/ 513797 h 765169"/>
              <a:gd name="connsiteX123" fmla="*/ 761995 w 781045"/>
              <a:gd name="connsiteY123" fmla="*/ 513879 h 765169"/>
              <a:gd name="connsiteX124" fmla="*/ 761995 w 781045"/>
              <a:gd name="connsiteY124" fmla="*/ 662945 h 765169"/>
              <a:gd name="connsiteX125" fmla="*/ 638314 w 781045"/>
              <a:gd name="connsiteY125" fmla="*/ 737151 h 765169"/>
              <a:gd name="connsiteX126" fmla="*/ 638170 w 781045"/>
              <a:gd name="connsiteY126" fmla="*/ 737069 h 765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781045" h="765169">
                <a:moveTo>
                  <a:pt x="638170" y="405767"/>
                </a:moveTo>
                <a:lnTo>
                  <a:pt x="638170" y="307455"/>
                </a:lnTo>
                <a:cubicBezTo>
                  <a:pt x="637977" y="303844"/>
                  <a:pt x="635925" y="300591"/>
                  <a:pt x="632751" y="298859"/>
                </a:cubicBezTo>
                <a:lnTo>
                  <a:pt x="542920" y="255943"/>
                </a:lnTo>
                <a:lnTo>
                  <a:pt x="542920" y="91440"/>
                </a:lnTo>
                <a:lnTo>
                  <a:pt x="390520" y="0"/>
                </a:lnTo>
                <a:lnTo>
                  <a:pt x="238120" y="91440"/>
                </a:lnTo>
                <a:lnTo>
                  <a:pt x="238120" y="255943"/>
                </a:lnTo>
                <a:lnTo>
                  <a:pt x="148293" y="298860"/>
                </a:lnTo>
                <a:cubicBezTo>
                  <a:pt x="145119" y="300591"/>
                  <a:pt x="143069" y="303843"/>
                  <a:pt x="142875" y="307453"/>
                </a:cubicBezTo>
                <a:lnTo>
                  <a:pt x="142875" y="405767"/>
                </a:lnTo>
                <a:lnTo>
                  <a:pt x="0" y="491492"/>
                </a:lnTo>
                <a:lnTo>
                  <a:pt x="0" y="673730"/>
                </a:lnTo>
                <a:lnTo>
                  <a:pt x="152400" y="765170"/>
                </a:lnTo>
                <a:lnTo>
                  <a:pt x="290786" y="682142"/>
                </a:lnTo>
                <a:lnTo>
                  <a:pt x="384749" y="743007"/>
                </a:lnTo>
                <a:cubicBezTo>
                  <a:pt x="387827" y="745006"/>
                  <a:pt x="391778" y="745056"/>
                  <a:pt x="394907" y="743137"/>
                </a:cubicBezTo>
                <a:lnTo>
                  <a:pt x="492315" y="683376"/>
                </a:lnTo>
                <a:lnTo>
                  <a:pt x="628645" y="765166"/>
                </a:lnTo>
                <a:lnTo>
                  <a:pt x="781045" y="673726"/>
                </a:lnTo>
                <a:lnTo>
                  <a:pt x="781045" y="491490"/>
                </a:lnTo>
                <a:close/>
                <a:moveTo>
                  <a:pt x="752871" y="496967"/>
                </a:moveTo>
                <a:lnTo>
                  <a:pt x="628645" y="571504"/>
                </a:lnTo>
                <a:lnTo>
                  <a:pt x="504421" y="496967"/>
                </a:lnTo>
                <a:cubicBezTo>
                  <a:pt x="504376" y="496950"/>
                  <a:pt x="504354" y="496899"/>
                  <a:pt x="504371" y="496854"/>
                </a:cubicBezTo>
                <a:cubicBezTo>
                  <a:pt x="504379" y="496831"/>
                  <a:pt x="504397" y="496812"/>
                  <a:pt x="504421" y="496803"/>
                </a:cubicBezTo>
                <a:lnTo>
                  <a:pt x="619120" y="427982"/>
                </a:lnTo>
                <a:lnTo>
                  <a:pt x="619120" y="465622"/>
                </a:lnTo>
                <a:cubicBezTo>
                  <a:pt x="619120" y="470883"/>
                  <a:pt x="623385" y="475147"/>
                  <a:pt x="628645" y="475147"/>
                </a:cubicBezTo>
                <a:cubicBezTo>
                  <a:pt x="633906" y="475147"/>
                  <a:pt x="638170" y="470883"/>
                  <a:pt x="638170" y="465622"/>
                </a:cubicBezTo>
                <a:lnTo>
                  <a:pt x="638170" y="427982"/>
                </a:lnTo>
                <a:lnTo>
                  <a:pt x="752870" y="496803"/>
                </a:lnTo>
                <a:cubicBezTo>
                  <a:pt x="752915" y="496820"/>
                  <a:pt x="752938" y="496872"/>
                  <a:pt x="752921" y="496916"/>
                </a:cubicBezTo>
                <a:cubicBezTo>
                  <a:pt x="752911" y="496940"/>
                  <a:pt x="752893" y="496958"/>
                  <a:pt x="752869" y="496967"/>
                </a:cubicBezTo>
                <a:close/>
                <a:moveTo>
                  <a:pt x="490951" y="231116"/>
                </a:moveTo>
                <a:cubicBezTo>
                  <a:pt x="486205" y="228848"/>
                  <a:pt x="480518" y="230856"/>
                  <a:pt x="478249" y="235603"/>
                </a:cubicBezTo>
                <a:cubicBezTo>
                  <a:pt x="475981" y="240350"/>
                  <a:pt x="477991" y="246036"/>
                  <a:pt x="482737" y="248304"/>
                </a:cubicBezTo>
                <a:lnTo>
                  <a:pt x="519169" y="265713"/>
                </a:lnTo>
                <a:lnTo>
                  <a:pt x="400189" y="337101"/>
                </a:lnTo>
                <a:cubicBezTo>
                  <a:pt x="400110" y="337149"/>
                  <a:pt x="400045" y="337112"/>
                  <a:pt x="400045" y="337019"/>
                </a:cubicBezTo>
                <a:lnTo>
                  <a:pt x="400045" y="187953"/>
                </a:lnTo>
                <a:lnTo>
                  <a:pt x="523726" y="113747"/>
                </a:lnTo>
                <a:cubicBezTo>
                  <a:pt x="523805" y="113699"/>
                  <a:pt x="523870" y="113736"/>
                  <a:pt x="523870" y="113829"/>
                </a:cubicBezTo>
                <a:lnTo>
                  <a:pt x="523870" y="246845"/>
                </a:lnTo>
                <a:close/>
                <a:moveTo>
                  <a:pt x="514744" y="96917"/>
                </a:moveTo>
                <a:lnTo>
                  <a:pt x="390520" y="171454"/>
                </a:lnTo>
                <a:lnTo>
                  <a:pt x="266296" y="96917"/>
                </a:lnTo>
                <a:cubicBezTo>
                  <a:pt x="266251" y="96900"/>
                  <a:pt x="266229" y="96849"/>
                  <a:pt x="266246" y="96804"/>
                </a:cubicBezTo>
                <a:cubicBezTo>
                  <a:pt x="266254" y="96781"/>
                  <a:pt x="266272" y="96762"/>
                  <a:pt x="266296" y="96753"/>
                </a:cubicBezTo>
                <a:lnTo>
                  <a:pt x="390520" y="22216"/>
                </a:lnTo>
                <a:lnTo>
                  <a:pt x="514744" y="96753"/>
                </a:lnTo>
                <a:cubicBezTo>
                  <a:pt x="514789" y="96770"/>
                  <a:pt x="514812" y="96821"/>
                  <a:pt x="514795" y="96866"/>
                </a:cubicBezTo>
                <a:cubicBezTo>
                  <a:pt x="514786" y="96889"/>
                  <a:pt x="514768" y="96908"/>
                  <a:pt x="514744" y="96917"/>
                </a:cubicBezTo>
                <a:close/>
                <a:moveTo>
                  <a:pt x="257314" y="113744"/>
                </a:moveTo>
                <a:lnTo>
                  <a:pt x="380995" y="187950"/>
                </a:lnTo>
                <a:lnTo>
                  <a:pt x="380995" y="337016"/>
                </a:lnTo>
                <a:cubicBezTo>
                  <a:pt x="380995" y="337112"/>
                  <a:pt x="380930" y="337146"/>
                  <a:pt x="380851" y="337098"/>
                </a:cubicBezTo>
                <a:lnTo>
                  <a:pt x="261872" y="265713"/>
                </a:lnTo>
                <a:lnTo>
                  <a:pt x="298303" y="248307"/>
                </a:lnTo>
                <a:cubicBezTo>
                  <a:pt x="303049" y="246039"/>
                  <a:pt x="305059" y="240353"/>
                  <a:pt x="302791" y="235606"/>
                </a:cubicBezTo>
                <a:cubicBezTo>
                  <a:pt x="300522" y="230859"/>
                  <a:pt x="294836" y="228851"/>
                  <a:pt x="290090" y="231118"/>
                </a:cubicBezTo>
                <a:lnTo>
                  <a:pt x="257170" y="246842"/>
                </a:lnTo>
                <a:lnTo>
                  <a:pt x="257170" y="113826"/>
                </a:lnTo>
                <a:cubicBezTo>
                  <a:pt x="257170" y="113733"/>
                  <a:pt x="257235" y="113694"/>
                  <a:pt x="257314" y="113744"/>
                </a:cubicBezTo>
                <a:close/>
                <a:moveTo>
                  <a:pt x="152395" y="475147"/>
                </a:moveTo>
                <a:cubicBezTo>
                  <a:pt x="157656" y="475147"/>
                  <a:pt x="161920" y="470883"/>
                  <a:pt x="161920" y="465622"/>
                </a:cubicBezTo>
                <a:lnTo>
                  <a:pt x="161920" y="427982"/>
                </a:lnTo>
                <a:lnTo>
                  <a:pt x="276618" y="496803"/>
                </a:lnTo>
                <a:cubicBezTo>
                  <a:pt x="276664" y="496820"/>
                  <a:pt x="276686" y="496871"/>
                  <a:pt x="276669" y="496916"/>
                </a:cubicBezTo>
                <a:cubicBezTo>
                  <a:pt x="276660" y="496939"/>
                  <a:pt x="276642" y="496958"/>
                  <a:pt x="276618" y="496967"/>
                </a:cubicBezTo>
                <a:lnTo>
                  <a:pt x="152395" y="571504"/>
                </a:lnTo>
                <a:lnTo>
                  <a:pt x="28171" y="496967"/>
                </a:lnTo>
                <a:cubicBezTo>
                  <a:pt x="28126" y="496950"/>
                  <a:pt x="28103" y="496899"/>
                  <a:pt x="28120" y="496854"/>
                </a:cubicBezTo>
                <a:cubicBezTo>
                  <a:pt x="28129" y="496831"/>
                  <a:pt x="28148" y="496812"/>
                  <a:pt x="28171" y="496803"/>
                </a:cubicBezTo>
                <a:lnTo>
                  <a:pt x="142870" y="427982"/>
                </a:lnTo>
                <a:lnTo>
                  <a:pt x="142870" y="465622"/>
                </a:lnTo>
                <a:cubicBezTo>
                  <a:pt x="142870" y="470883"/>
                  <a:pt x="147135" y="475147"/>
                  <a:pt x="152395" y="475147"/>
                </a:cubicBezTo>
                <a:close/>
                <a:moveTo>
                  <a:pt x="19189" y="513794"/>
                </a:moveTo>
                <a:lnTo>
                  <a:pt x="142870" y="588000"/>
                </a:lnTo>
                <a:lnTo>
                  <a:pt x="142870" y="737066"/>
                </a:lnTo>
                <a:cubicBezTo>
                  <a:pt x="142870" y="737162"/>
                  <a:pt x="142805" y="737196"/>
                  <a:pt x="142726" y="737148"/>
                </a:cubicBezTo>
                <a:lnTo>
                  <a:pt x="19045" y="662940"/>
                </a:lnTo>
                <a:lnTo>
                  <a:pt x="19045" y="513874"/>
                </a:lnTo>
                <a:cubicBezTo>
                  <a:pt x="19045" y="513783"/>
                  <a:pt x="19110" y="513744"/>
                  <a:pt x="19189" y="513794"/>
                </a:cubicBezTo>
                <a:close/>
                <a:moveTo>
                  <a:pt x="161920" y="737069"/>
                </a:moveTo>
                <a:lnTo>
                  <a:pt x="161920" y="588003"/>
                </a:lnTo>
                <a:lnTo>
                  <a:pt x="285601" y="513797"/>
                </a:lnTo>
                <a:cubicBezTo>
                  <a:pt x="285680" y="513749"/>
                  <a:pt x="285745" y="513786"/>
                  <a:pt x="285745" y="513879"/>
                </a:cubicBezTo>
                <a:lnTo>
                  <a:pt x="285745" y="656190"/>
                </a:lnTo>
                <a:lnTo>
                  <a:pt x="262347" y="641034"/>
                </a:lnTo>
                <a:cubicBezTo>
                  <a:pt x="258022" y="638040"/>
                  <a:pt x="252089" y="639119"/>
                  <a:pt x="249094" y="643444"/>
                </a:cubicBezTo>
                <a:cubicBezTo>
                  <a:pt x="246099" y="647770"/>
                  <a:pt x="247179" y="653703"/>
                  <a:pt x="251504" y="656697"/>
                </a:cubicBezTo>
                <a:cubicBezTo>
                  <a:pt x="251664" y="656808"/>
                  <a:pt x="251827" y="656914"/>
                  <a:pt x="251993" y="657015"/>
                </a:cubicBezTo>
                <a:lnTo>
                  <a:pt x="272973" y="670605"/>
                </a:lnTo>
                <a:lnTo>
                  <a:pt x="162064" y="737151"/>
                </a:lnTo>
                <a:cubicBezTo>
                  <a:pt x="161985" y="737201"/>
                  <a:pt x="161920" y="737162"/>
                  <a:pt x="161920" y="737069"/>
                </a:cubicBezTo>
                <a:close/>
                <a:moveTo>
                  <a:pt x="390060" y="723755"/>
                </a:moveTo>
                <a:lnTo>
                  <a:pt x="304795" y="668525"/>
                </a:lnTo>
                <a:lnTo>
                  <a:pt x="304795" y="491490"/>
                </a:lnTo>
                <a:lnTo>
                  <a:pt x="161920" y="405770"/>
                </a:lnTo>
                <a:lnTo>
                  <a:pt x="161920" y="313464"/>
                </a:lnTo>
                <a:lnTo>
                  <a:pt x="241251" y="275561"/>
                </a:lnTo>
                <a:lnTo>
                  <a:pt x="390520" y="365116"/>
                </a:lnTo>
                <a:lnTo>
                  <a:pt x="539785" y="275561"/>
                </a:lnTo>
                <a:lnTo>
                  <a:pt x="619120" y="313464"/>
                </a:lnTo>
                <a:lnTo>
                  <a:pt x="619120" y="405770"/>
                </a:lnTo>
                <a:lnTo>
                  <a:pt x="476245" y="491490"/>
                </a:lnTo>
                <a:lnTo>
                  <a:pt x="476245" y="670874"/>
                </a:lnTo>
                <a:close/>
                <a:moveTo>
                  <a:pt x="531990" y="647856"/>
                </a:moveTo>
                <a:cubicBezTo>
                  <a:pt x="529241" y="643371"/>
                  <a:pt x="523378" y="641963"/>
                  <a:pt x="518893" y="644711"/>
                </a:cubicBezTo>
                <a:cubicBezTo>
                  <a:pt x="518892" y="644712"/>
                  <a:pt x="518891" y="644712"/>
                  <a:pt x="518890" y="644713"/>
                </a:cubicBezTo>
                <a:lnTo>
                  <a:pt x="495295" y="659184"/>
                </a:lnTo>
                <a:lnTo>
                  <a:pt x="495295" y="513876"/>
                </a:lnTo>
                <a:cubicBezTo>
                  <a:pt x="495295" y="513780"/>
                  <a:pt x="495360" y="513746"/>
                  <a:pt x="495439" y="513794"/>
                </a:cubicBezTo>
                <a:lnTo>
                  <a:pt x="619120" y="588000"/>
                </a:lnTo>
                <a:lnTo>
                  <a:pt x="619120" y="737066"/>
                </a:lnTo>
                <a:cubicBezTo>
                  <a:pt x="619120" y="737162"/>
                  <a:pt x="619056" y="737196"/>
                  <a:pt x="618976" y="737148"/>
                </a:cubicBezTo>
                <a:lnTo>
                  <a:pt x="510619" y="672135"/>
                </a:lnTo>
                <a:lnTo>
                  <a:pt x="528851" y="660949"/>
                </a:lnTo>
                <a:cubicBezTo>
                  <a:pt x="533331" y="658199"/>
                  <a:pt x="534736" y="652339"/>
                  <a:pt x="531990" y="647856"/>
                </a:cubicBezTo>
                <a:close/>
                <a:moveTo>
                  <a:pt x="638170" y="737069"/>
                </a:moveTo>
                <a:lnTo>
                  <a:pt x="638170" y="588003"/>
                </a:lnTo>
                <a:lnTo>
                  <a:pt x="761851" y="513797"/>
                </a:lnTo>
                <a:cubicBezTo>
                  <a:pt x="761931" y="513749"/>
                  <a:pt x="761995" y="513786"/>
                  <a:pt x="761995" y="513879"/>
                </a:cubicBezTo>
                <a:lnTo>
                  <a:pt x="761995" y="662945"/>
                </a:lnTo>
                <a:lnTo>
                  <a:pt x="638314" y="737151"/>
                </a:lnTo>
                <a:cubicBezTo>
                  <a:pt x="638235" y="737201"/>
                  <a:pt x="638170" y="737162"/>
                  <a:pt x="638170" y="737069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accent3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208EAFD-949D-478C-BADF-B196F3A6FE3D}"/>
              </a:ext>
            </a:extLst>
          </p:cNvPr>
          <p:cNvSpPr txBox="1"/>
          <p:nvPr/>
        </p:nvSpPr>
        <p:spPr>
          <a:xfrm>
            <a:off x="4321859" y="3231672"/>
            <a:ext cx="14562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kern="0" spc="50">
                <a:latin typeface="Poppins Medium" panose="00000600000000000000" pitchFamily="2" charset="0"/>
                <a:ea typeface="Open Sans" panose="020B0606030504020204" pitchFamily="34" charset="0"/>
                <a:cs typeface="Poppins Medium" panose="00000600000000000000" pitchFamily="2" charset="0"/>
              </a:rPr>
              <a:t>TEXT TITTLE HERE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FABF5C2-1CF5-4F31-A752-6F2812BFFAFA}"/>
              </a:ext>
            </a:extLst>
          </p:cNvPr>
          <p:cNvSpPr/>
          <p:nvPr/>
        </p:nvSpPr>
        <p:spPr>
          <a:xfrm>
            <a:off x="4321860" y="3493282"/>
            <a:ext cx="243286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A wonderful serenity has taken possession of my entire soul, like these sweet mornings of spring</a:t>
            </a:r>
          </a:p>
        </p:txBody>
      </p:sp>
      <p:pic>
        <p:nvPicPr>
          <p:cNvPr id="104" name="Graphic 103" descr="Cloud Computing">
            <a:extLst>
              <a:ext uri="{FF2B5EF4-FFF2-40B4-BE49-F238E27FC236}">
                <a16:creationId xmlns:a16="http://schemas.microsoft.com/office/drawing/2014/main" id="{D08E51EF-113B-484C-ADC3-05230CF4C3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66265" y="2534907"/>
            <a:ext cx="565960" cy="565960"/>
          </a:xfrm>
          <a:prstGeom prst="rect">
            <a:avLst/>
          </a:prstGeom>
        </p:spPr>
      </p:pic>
      <p:sp>
        <p:nvSpPr>
          <p:cNvPr id="105" name="TextBox 104">
            <a:extLst>
              <a:ext uri="{FF2B5EF4-FFF2-40B4-BE49-F238E27FC236}">
                <a16:creationId xmlns:a16="http://schemas.microsoft.com/office/drawing/2014/main" id="{6AB52082-A261-4749-AC10-9574E3FFAE03}"/>
              </a:ext>
            </a:extLst>
          </p:cNvPr>
          <p:cNvSpPr txBox="1"/>
          <p:nvPr/>
        </p:nvSpPr>
        <p:spPr>
          <a:xfrm>
            <a:off x="1383501" y="3224419"/>
            <a:ext cx="14562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kern="0" spc="50" dirty="0">
                <a:latin typeface="Poppins Medium" panose="00000600000000000000" pitchFamily="2" charset="0"/>
                <a:ea typeface="Open Sans" panose="020B0606030504020204" pitchFamily="34" charset="0"/>
                <a:cs typeface="Poppins Medium" panose="00000600000000000000" pitchFamily="2" charset="0"/>
              </a:rPr>
              <a:t>TEXT TITTLE HERE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C44BA918-DAAA-4384-91C6-ABAF4CB3920A}"/>
              </a:ext>
            </a:extLst>
          </p:cNvPr>
          <p:cNvSpPr/>
          <p:nvPr/>
        </p:nvSpPr>
        <p:spPr>
          <a:xfrm>
            <a:off x="1383502" y="3486029"/>
            <a:ext cx="243286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A wonderful serenity has taken possession of my entire soul, like these sweet mornings of spring</a:t>
            </a:r>
          </a:p>
        </p:txBody>
      </p:sp>
      <p:sp>
        <p:nvSpPr>
          <p:cNvPr id="107" name="Graphic 49" descr="Send">
            <a:extLst>
              <a:ext uri="{FF2B5EF4-FFF2-40B4-BE49-F238E27FC236}">
                <a16:creationId xmlns:a16="http://schemas.microsoft.com/office/drawing/2014/main" id="{BCC47981-CAD1-4B59-AFAD-2C70528D11CB}"/>
              </a:ext>
            </a:extLst>
          </p:cNvPr>
          <p:cNvSpPr/>
          <p:nvPr/>
        </p:nvSpPr>
        <p:spPr>
          <a:xfrm>
            <a:off x="1647265" y="2685688"/>
            <a:ext cx="370668" cy="342901"/>
          </a:xfrm>
          <a:custGeom>
            <a:avLst/>
            <a:gdLst>
              <a:gd name="connsiteX0" fmla="*/ 737332 w 741335"/>
              <a:gd name="connsiteY0" fmla="*/ 1774 h 685802"/>
              <a:gd name="connsiteX1" fmla="*/ 727321 w 741335"/>
              <a:gd name="connsiteY1" fmla="*/ 1117 h 685802"/>
              <a:gd name="connsiteX2" fmla="*/ 5050 w 741335"/>
              <a:gd name="connsiteY2" fmla="*/ 386346 h 685802"/>
              <a:gd name="connsiteX3" fmla="*/ 1120 w 741335"/>
              <a:gd name="connsiteY3" fmla="*/ 399230 h 685802"/>
              <a:gd name="connsiteX4" fmla="*/ 6421 w 741335"/>
              <a:gd name="connsiteY4" fmla="*/ 403758 h 685802"/>
              <a:gd name="connsiteX5" fmla="*/ 227230 w 741335"/>
              <a:gd name="connsiteY5" fmla="*/ 480177 h 685802"/>
              <a:gd name="connsiteX6" fmla="*/ 231221 w 741335"/>
              <a:gd name="connsiteY6" fmla="*/ 481491 h 685802"/>
              <a:gd name="connsiteX7" fmla="*/ 294086 w 741335"/>
              <a:gd name="connsiteY7" fmla="*/ 679163 h 685802"/>
              <a:gd name="connsiteX8" fmla="*/ 300915 w 741335"/>
              <a:gd name="connsiteY8" fmla="*/ 685536 h 685802"/>
              <a:gd name="connsiteX9" fmla="*/ 303182 w 741335"/>
              <a:gd name="connsiteY9" fmla="*/ 685802 h 685802"/>
              <a:gd name="connsiteX10" fmla="*/ 309916 w 741335"/>
              <a:gd name="connsiteY10" fmla="*/ 683011 h 685802"/>
              <a:gd name="connsiteX11" fmla="*/ 440771 w 741335"/>
              <a:gd name="connsiteY11" fmla="*/ 552167 h 685802"/>
              <a:gd name="connsiteX12" fmla="*/ 633452 w 741335"/>
              <a:gd name="connsiteY12" fmla="*/ 618603 h 685802"/>
              <a:gd name="connsiteX13" fmla="*/ 641463 w 741335"/>
              <a:gd name="connsiteY13" fmla="*/ 617765 h 685802"/>
              <a:gd name="connsiteX14" fmla="*/ 645968 w 741335"/>
              <a:gd name="connsiteY14" fmla="*/ 611098 h 685802"/>
              <a:gd name="connsiteX15" fmla="*/ 741218 w 741335"/>
              <a:gd name="connsiteY15" fmla="*/ 11023 h 685802"/>
              <a:gd name="connsiteX16" fmla="*/ 737332 w 741335"/>
              <a:gd name="connsiteY16" fmla="*/ 1774 h 685802"/>
              <a:gd name="connsiteX17" fmla="*/ 33434 w 741335"/>
              <a:gd name="connsiteY17" fmla="*/ 392785 h 685802"/>
              <a:gd name="connsiteX18" fmla="*/ 662399 w 741335"/>
              <a:gd name="connsiteY18" fmla="*/ 57343 h 685802"/>
              <a:gd name="connsiteX19" fmla="*/ 662532 w 741335"/>
              <a:gd name="connsiteY19" fmla="*/ 57362 h 685802"/>
              <a:gd name="connsiteX20" fmla="*/ 662513 w 741335"/>
              <a:gd name="connsiteY20" fmla="*/ 57495 h 685802"/>
              <a:gd name="connsiteX21" fmla="*/ 235402 w 741335"/>
              <a:gd name="connsiteY21" fmla="*/ 462708 h 685802"/>
              <a:gd name="connsiteX22" fmla="*/ 33472 w 741335"/>
              <a:gd name="connsiteY22" fmla="*/ 392966 h 685802"/>
              <a:gd name="connsiteX23" fmla="*/ 33409 w 741335"/>
              <a:gd name="connsiteY23" fmla="*/ 392831 h 685802"/>
              <a:gd name="connsiteX24" fmla="*/ 33444 w 741335"/>
              <a:gd name="connsiteY24" fmla="*/ 392785 h 685802"/>
              <a:gd name="connsiteX25" fmla="*/ 249366 w 741335"/>
              <a:gd name="connsiteY25" fmla="*/ 475719 h 685802"/>
              <a:gd name="connsiteX26" fmla="*/ 668695 w 741335"/>
              <a:gd name="connsiteY26" fmla="*/ 77888 h 685802"/>
              <a:gd name="connsiteX27" fmla="*/ 668833 w 741335"/>
              <a:gd name="connsiteY27" fmla="*/ 77883 h 685802"/>
              <a:gd name="connsiteX28" fmla="*/ 668837 w 741335"/>
              <a:gd name="connsiteY28" fmla="*/ 78022 h 685802"/>
              <a:gd name="connsiteX29" fmla="*/ 341082 w 741335"/>
              <a:gd name="connsiteY29" fmla="*/ 504513 h 685802"/>
              <a:gd name="connsiteX30" fmla="*/ 339511 w 741335"/>
              <a:gd name="connsiteY30" fmla="*/ 507647 h 685802"/>
              <a:gd name="connsiteX31" fmla="*/ 302430 w 741335"/>
              <a:gd name="connsiteY31" fmla="*/ 641949 h 685802"/>
              <a:gd name="connsiteX32" fmla="*/ 302335 w 741335"/>
              <a:gd name="connsiteY32" fmla="*/ 642044 h 685802"/>
              <a:gd name="connsiteX33" fmla="*/ 302239 w 741335"/>
              <a:gd name="connsiteY33" fmla="*/ 641949 h 685802"/>
              <a:gd name="connsiteX34" fmla="*/ 321556 w 741335"/>
              <a:gd name="connsiteY34" fmla="*/ 644169 h 685802"/>
              <a:gd name="connsiteX35" fmla="*/ 355113 w 741335"/>
              <a:gd name="connsiteY35" fmla="*/ 522630 h 685802"/>
              <a:gd name="connsiteX36" fmla="*/ 420730 w 741335"/>
              <a:gd name="connsiteY36" fmla="*/ 545251 h 685802"/>
              <a:gd name="connsiteX37" fmla="*/ 321670 w 741335"/>
              <a:gd name="connsiteY37" fmla="*/ 644264 h 685802"/>
              <a:gd name="connsiteX38" fmla="*/ 321558 w 741335"/>
              <a:gd name="connsiteY38" fmla="*/ 644190 h 685802"/>
              <a:gd name="connsiteX39" fmla="*/ 321556 w 741335"/>
              <a:gd name="connsiteY39" fmla="*/ 644169 h 685802"/>
              <a:gd name="connsiteX40" fmla="*/ 628823 w 741335"/>
              <a:gd name="connsiteY40" fmla="*/ 596858 h 685802"/>
              <a:gd name="connsiteX41" fmla="*/ 364247 w 741335"/>
              <a:gd name="connsiteY41" fmla="*/ 505627 h 685802"/>
              <a:gd name="connsiteX42" fmla="*/ 715862 w 741335"/>
              <a:gd name="connsiteY42" fmla="*/ 48094 h 685802"/>
              <a:gd name="connsiteX43" fmla="*/ 715977 w 741335"/>
              <a:gd name="connsiteY43" fmla="*/ 48046 h 685802"/>
              <a:gd name="connsiteX44" fmla="*/ 716024 w 741335"/>
              <a:gd name="connsiteY44" fmla="*/ 48161 h 685802"/>
              <a:gd name="connsiteX45" fmla="*/ 628937 w 741335"/>
              <a:gd name="connsiteY45" fmla="*/ 596782 h 685802"/>
              <a:gd name="connsiteX46" fmla="*/ 628827 w 741335"/>
              <a:gd name="connsiteY46" fmla="*/ 596859 h 685802"/>
              <a:gd name="connsiteX47" fmla="*/ 628823 w 741335"/>
              <a:gd name="connsiteY47" fmla="*/ 596858 h 685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741335" h="685802">
                <a:moveTo>
                  <a:pt x="737332" y="1774"/>
                </a:moveTo>
                <a:cubicBezTo>
                  <a:pt x="734390" y="-327"/>
                  <a:pt x="730512" y="-582"/>
                  <a:pt x="727321" y="1117"/>
                </a:cubicBezTo>
                <a:lnTo>
                  <a:pt x="5050" y="386346"/>
                </a:lnTo>
                <a:cubicBezTo>
                  <a:pt x="407" y="388818"/>
                  <a:pt x="-1353" y="394587"/>
                  <a:pt x="1120" y="399230"/>
                </a:cubicBezTo>
                <a:cubicBezTo>
                  <a:pt x="2251" y="401355"/>
                  <a:pt x="4146" y="402973"/>
                  <a:pt x="6421" y="403758"/>
                </a:cubicBezTo>
                <a:lnTo>
                  <a:pt x="227230" y="480177"/>
                </a:lnTo>
                <a:lnTo>
                  <a:pt x="231221" y="481491"/>
                </a:lnTo>
                <a:lnTo>
                  <a:pt x="294086" y="679163"/>
                </a:lnTo>
                <a:cubicBezTo>
                  <a:pt x="295093" y="682334"/>
                  <a:pt x="297683" y="684750"/>
                  <a:pt x="300915" y="685536"/>
                </a:cubicBezTo>
                <a:cubicBezTo>
                  <a:pt x="301658" y="685711"/>
                  <a:pt x="302419" y="685800"/>
                  <a:pt x="303182" y="685802"/>
                </a:cubicBezTo>
                <a:cubicBezTo>
                  <a:pt x="305708" y="685801"/>
                  <a:pt x="308130" y="684797"/>
                  <a:pt x="309916" y="683011"/>
                </a:cubicBezTo>
                <a:lnTo>
                  <a:pt x="440771" y="552167"/>
                </a:lnTo>
                <a:lnTo>
                  <a:pt x="633452" y="618603"/>
                </a:lnTo>
                <a:cubicBezTo>
                  <a:pt x="636113" y="619539"/>
                  <a:pt x="639053" y="619231"/>
                  <a:pt x="641463" y="617765"/>
                </a:cubicBezTo>
                <a:cubicBezTo>
                  <a:pt x="643875" y="616317"/>
                  <a:pt x="645525" y="613877"/>
                  <a:pt x="645968" y="611098"/>
                </a:cubicBezTo>
                <a:lnTo>
                  <a:pt x="741218" y="11023"/>
                </a:lnTo>
                <a:cubicBezTo>
                  <a:pt x="741783" y="7452"/>
                  <a:pt x="740277" y="3869"/>
                  <a:pt x="737332" y="1774"/>
                </a:cubicBezTo>
                <a:close/>
                <a:moveTo>
                  <a:pt x="33434" y="392785"/>
                </a:moveTo>
                <a:lnTo>
                  <a:pt x="662399" y="57343"/>
                </a:lnTo>
                <a:cubicBezTo>
                  <a:pt x="662440" y="57311"/>
                  <a:pt x="662501" y="57320"/>
                  <a:pt x="662532" y="57362"/>
                </a:cubicBezTo>
                <a:cubicBezTo>
                  <a:pt x="662563" y="57404"/>
                  <a:pt x="662555" y="57464"/>
                  <a:pt x="662513" y="57495"/>
                </a:cubicBezTo>
                <a:lnTo>
                  <a:pt x="235402" y="462708"/>
                </a:lnTo>
                <a:lnTo>
                  <a:pt x="33472" y="392966"/>
                </a:lnTo>
                <a:cubicBezTo>
                  <a:pt x="33418" y="392946"/>
                  <a:pt x="33390" y="392886"/>
                  <a:pt x="33409" y="392831"/>
                </a:cubicBezTo>
                <a:cubicBezTo>
                  <a:pt x="33416" y="392813"/>
                  <a:pt x="33429" y="392797"/>
                  <a:pt x="33444" y="392785"/>
                </a:cubicBezTo>
                <a:close/>
                <a:moveTo>
                  <a:pt x="249366" y="475719"/>
                </a:moveTo>
                <a:lnTo>
                  <a:pt x="668695" y="77888"/>
                </a:lnTo>
                <a:cubicBezTo>
                  <a:pt x="668732" y="77849"/>
                  <a:pt x="668794" y="77846"/>
                  <a:pt x="668833" y="77883"/>
                </a:cubicBezTo>
                <a:cubicBezTo>
                  <a:pt x="668872" y="77921"/>
                  <a:pt x="668875" y="77982"/>
                  <a:pt x="668837" y="78022"/>
                </a:cubicBezTo>
                <a:lnTo>
                  <a:pt x="341082" y="504513"/>
                </a:lnTo>
                <a:cubicBezTo>
                  <a:pt x="340353" y="505441"/>
                  <a:pt x="339818" y="506507"/>
                  <a:pt x="339511" y="507647"/>
                </a:cubicBezTo>
                <a:lnTo>
                  <a:pt x="302430" y="641949"/>
                </a:lnTo>
                <a:cubicBezTo>
                  <a:pt x="302430" y="642002"/>
                  <a:pt x="302387" y="642044"/>
                  <a:pt x="302335" y="642044"/>
                </a:cubicBezTo>
                <a:cubicBezTo>
                  <a:pt x="302282" y="642044"/>
                  <a:pt x="302239" y="642002"/>
                  <a:pt x="302239" y="641949"/>
                </a:cubicBezTo>
                <a:close/>
                <a:moveTo>
                  <a:pt x="321556" y="644169"/>
                </a:moveTo>
                <a:lnTo>
                  <a:pt x="355113" y="522630"/>
                </a:lnTo>
                <a:lnTo>
                  <a:pt x="420730" y="545251"/>
                </a:lnTo>
                <a:lnTo>
                  <a:pt x="321670" y="644264"/>
                </a:lnTo>
                <a:cubicBezTo>
                  <a:pt x="321619" y="644274"/>
                  <a:pt x="321568" y="644241"/>
                  <a:pt x="321558" y="644190"/>
                </a:cubicBezTo>
                <a:cubicBezTo>
                  <a:pt x="321557" y="644183"/>
                  <a:pt x="321556" y="644175"/>
                  <a:pt x="321556" y="644169"/>
                </a:cubicBezTo>
                <a:close/>
                <a:moveTo>
                  <a:pt x="628823" y="596858"/>
                </a:moveTo>
                <a:lnTo>
                  <a:pt x="364247" y="505627"/>
                </a:lnTo>
                <a:lnTo>
                  <a:pt x="715862" y="48094"/>
                </a:lnTo>
                <a:cubicBezTo>
                  <a:pt x="715881" y="48049"/>
                  <a:pt x="715932" y="48028"/>
                  <a:pt x="715977" y="48046"/>
                </a:cubicBezTo>
                <a:cubicBezTo>
                  <a:pt x="716021" y="48064"/>
                  <a:pt x="716042" y="48116"/>
                  <a:pt x="716024" y="48161"/>
                </a:cubicBezTo>
                <a:lnTo>
                  <a:pt x="628937" y="596782"/>
                </a:lnTo>
                <a:cubicBezTo>
                  <a:pt x="628928" y="596833"/>
                  <a:pt x="628878" y="596868"/>
                  <a:pt x="628827" y="596859"/>
                </a:cubicBezTo>
                <a:cubicBezTo>
                  <a:pt x="628826" y="596859"/>
                  <a:pt x="628824" y="596858"/>
                  <a:pt x="628823" y="596858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accent3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0AC920C4-2345-4BA1-A816-F0B19EF236DF}"/>
              </a:ext>
            </a:extLst>
          </p:cNvPr>
          <p:cNvSpPr txBox="1"/>
          <p:nvPr/>
        </p:nvSpPr>
        <p:spPr>
          <a:xfrm>
            <a:off x="11098052" y="5877469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1</a:t>
            </a:r>
            <a:r>
              <a:rPr lang="id-ID" dirty="0">
                <a:solidFill>
                  <a:schemeClr val="accent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2</a:t>
            </a:r>
            <a:r>
              <a:rPr lang="en-US" sz="1600" dirty="0">
                <a:solidFill>
                  <a:schemeClr val="accent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/</a:t>
            </a:r>
            <a:r>
              <a:rPr lang="id-ID" sz="1100" dirty="0">
                <a:latin typeface="Poppins Medium" panose="00000600000000000000" pitchFamily="2" charset="0"/>
                <a:cs typeface="Poppins Medium" panose="00000600000000000000" pitchFamily="2" charset="0"/>
              </a:rPr>
              <a:t>30</a:t>
            </a:r>
            <a:endParaRPr lang="en-US" sz="1600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535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F0E588-EE09-445F-953C-106B8203407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92707" y="2078177"/>
            <a:ext cx="3141122" cy="4239492"/>
          </a:xfrm>
        </p:spPr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525B342-DA84-4E76-BAF2-9908766D83F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46785" y="2078178"/>
            <a:ext cx="3141122" cy="4239492"/>
          </a:xfrm>
        </p:spPr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1DF5893-0623-4ED1-A492-D7CF199EECC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00863" y="2078179"/>
            <a:ext cx="3141122" cy="4239492"/>
          </a:xfrm>
        </p:spPr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1FFF8B-E918-4436-A7F7-8D3902A91248}"/>
              </a:ext>
            </a:extLst>
          </p:cNvPr>
          <p:cNvSpPr txBox="1"/>
          <p:nvPr/>
        </p:nvSpPr>
        <p:spPr>
          <a:xfrm>
            <a:off x="954103" y="979068"/>
            <a:ext cx="2972289" cy="7073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400" dirty="0">
                <a:latin typeface="Poppins Medium" panose="00000600000000000000" pitchFamily="2" charset="0"/>
                <a:cs typeface="Poppins Medium" panose="00000600000000000000" pitchFamily="2" charset="0"/>
              </a:rPr>
              <a:t>Our </a:t>
            </a:r>
            <a:r>
              <a:rPr lang="id-ID" sz="4400" dirty="0">
                <a:latin typeface="Poppins Medium" panose="00000600000000000000" pitchFamily="2" charset="0"/>
                <a:cs typeface="Poppins Medium" panose="00000600000000000000" pitchFamily="2" charset="0"/>
              </a:rPr>
              <a:t>T</a:t>
            </a:r>
            <a:r>
              <a:rPr lang="en-US" sz="4400" dirty="0" err="1">
                <a:latin typeface="Poppins Medium" panose="00000600000000000000" pitchFamily="2" charset="0"/>
                <a:cs typeface="Poppins Medium" panose="00000600000000000000" pitchFamily="2" charset="0"/>
              </a:rPr>
              <a:t>eam</a:t>
            </a:r>
            <a:endParaRPr lang="en-US" sz="4400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5406332-6498-4E1A-8253-CFA29420585C}"/>
              </a:ext>
            </a:extLst>
          </p:cNvPr>
          <p:cNvSpPr/>
          <p:nvPr/>
        </p:nvSpPr>
        <p:spPr>
          <a:xfrm>
            <a:off x="4632905" y="999259"/>
            <a:ext cx="3141123" cy="628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Lorep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  ipsum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duis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aute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irure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 dolor in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kaselih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oilue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reprehendesse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cill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 inure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dolorlaoru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 sit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amet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. Duis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aute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irusitakus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reprei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Voluptate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 lorem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kuisais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.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3379F6C-EC66-447C-9084-61E8430E2E65}"/>
              </a:ext>
            </a:extLst>
          </p:cNvPr>
          <p:cNvGrpSpPr/>
          <p:nvPr/>
        </p:nvGrpSpPr>
        <p:grpSpPr>
          <a:xfrm>
            <a:off x="9488644" y="1124861"/>
            <a:ext cx="1645185" cy="377687"/>
            <a:chOff x="9488644" y="1100362"/>
            <a:chExt cx="1645185" cy="37768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22F004F-96C6-4BD7-8FE9-CD4BBD3028B9}"/>
                </a:ext>
              </a:extLst>
            </p:cNvPr>
            <p:cNvSpPr/>
            <p:nvPr/>
          </p:nvSpPr>
          <p:spPr>
            <a:xfrm>
              <a:off x="9488644" y="1100362"/>
              <a:ext cx="1645185" cy="37768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15DCB4A-019D-4371-8737-AA3ECCA7EFFB}"/>
                </a:ext>
              </a:extLst>
            </p:cNvPr>
            <p:cNvSpPr txBox="1"/>
            <p:nvPr/>
          </p:nvSpPr>
          <p:spPr>
            <a:xfrm>
              <a:off x="9701133" y="1199153"/>
              <a:ext cx="122020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spc="100">
                  <a:solidFill>
                    <a:schemeClr val="bg1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TEXT TITTLE HERE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96D3230B-37BD-42E3-A013-1493A547F020}"/>
              </a:ext>
            </a:extLst>
          </p:cNvPr>
          <p:cNvSpPr/>
          <p:nvPr/>
        </p:nvSpPr>
        <p:spPr>
          <a:xfrm>
            <a:off x="9302750" y="5757638"/>
            <a:ext cx="1831079" cy="5600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YOUR NAME</a:t>
            </a:r>
            <a:endParaRPr lang="en-US" sz="1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C0A51C5-BDC7-4CA2-ACF6-F3918BDB71D0}"/>
              </a:ext>
            </a:extLst>
          </p:cNvPr>
          <p:cNvSpPr/>
          <p:nvPr/>
        </p:nvSpPr>
        <p:spPr>
          <a:xfrm>
            <a:off x="5856828" y="5757639"/>
            <a:ext cx="1831079" cy="5600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YOUR NAME</a:t>
            </a:r>
            <a:endParaRPr lang="en-US" sz="1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2BB7488-7A18-4866-820C-452FC6859138}"/>
              </a:ext>
            </a:extLst>
          </p:cNvPr>
          <p:cNvSpPr/>
          <p:nvPr/>
        </p:nvSpPr>
        <p:spPr>
          <a:xfrm>
            <a:off x="2410906" y="5757640"/>
            <a:ext cx="1831079" cy="5600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YOUR NAME</a:t>
            </a:r>
            <a:endParaRPr lang="en-US" sz="1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84A4462-6AD9-4B2F-A404-72090633672B}"/>
              </a:ext>
            </a:extLst>
          </p:cNvPr>
          <p:cNvSpPr txBox="1"/>
          <p:nvPr/>
        </p:nvSpPr>
        <p:spPr>
          <a:xfrm>
            <a:off x="7986517" y="1129038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1</a:t>
            </a:r>
            <a:r>
              <a:rPr lang="id-ID" dirty="0">
                <a:solidFill>
                  <a:schemeClr val="accent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3</a:t>
            </a:r>
            <a:r>
              <a:rPr lang="en-US" sz="1600" dirty="0">
                <a:solidFill>
                  <a:schemeClr val="accent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/</a:t>
            </a:r>
            <a:r>
              <a:rPr lang="id-ID" sz="1100" dirty="0">
                <a:latin typeface="Poppins Medium" panose="00000600000000000000" pitchFamily="2" charset="0"/>
                <a:cs typeface="Poppins Medium" panose="00000600000000000000" pitchFamily="2" charset="0"/>
              </a:rPr>
              <a:t>30</a:t>
            </a:r>
            <a:endParaRPr lang="en-US" sz="1600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059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67D1DD-3B4B-4135-8F33-FDA0B39ADD4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7618F7C-1673-4BA2-AA53-2FB8BA841FD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4450759-FC82-4463-84E4-898F06DAFF6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A6E355E-E4C4-41FE-9A51-A4283F066F84}"/>
              </a:ext>
            </a:extLst>
          </p:cNvPr>
          <p:cNvSpPr txBox="1"/>
          <p:nvPr/>
        </p:nvSpPr>
        <p:spPr>
          <a:xfrm>
            <a:off x="6997703" y="961802"/>
            <a:ext cx="4330697" cy="1316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400" dirty="0">
                <a:latin typeface="Poppins Medium" panose="00000600000000000000" pitchFamily="2" charset="0"/>
                <a:cs typeface="Poppins Medium" panose="00000600000000000000" pitchFamily="2" charset="0"/>
              </a:rPr>
              <a:t>Meet</a:t>
            </a:r>
            <a:r>
              <a:rPr lang="id-ID" sz="4400" dirty="0"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lang="en-US" sz="4400" dirty="0">
                <a:latin typeface="Poppins Medium" panose="00000600000000000000" pitchFamily="2" charset="0"/>
                <a:cs typeface="Poppins Medium" panose="00000600000000000000" pitchFamily="2" charset="0"/>
              </a:rPr>
              <a:t>Our </a:t>
            </a:r>
            <a:r>
              <a:rPr lang="id-ID" sz="4400" dirty="0">
                <a:latin typeface="Poppins Medium" panose="00000600000000000000" pitchFamily="2" charset="0"/>
                <a:cs typeface="Poppins Medium" panose="00000600000000000000" pitchFamily="2" charset="0"/>
              </a:rPr>
              <a:t>Fancy Team</a:t>
            </a:r>
            <a:endParaRPr lang="en-US" sz="4400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3007271-E243-4262-B7E5-C79875AE5F0D}"/>
              </a:ext>
            </a:extLst>
          </p:cNvPr>
          <p:cNvSpPr/>
          <p:nvPr/>
        </p:nvSpPr>
        <p:spPr>
          <a:xfrm>
            <a:off x="7030999" y="2533794"/>
            <a:ext cx="3783401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Lorep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 ipsum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duis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aute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irure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dolor in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kaseliha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oilue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epreh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deriti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vols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cill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inure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dolorlru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sitam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amet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. Duis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autelo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irusitakus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.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EAF3097-B293-4D28-8D8C-23B8DD94B2B3}"/>
              </a:ext>
            </a:extLst>
          </p:cNvPr>
          <p:cNvSpPr/>
          <p:nvPr/>
        </p:nvSpPr>
        <p:spPr>
          <a:xfrm>
            <a:off x="7126282" y="3524248"/>
            <a:ext cx="1645185" cy="3776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B0999DF-7256-43BB-B815-2C9113EAC796}"/>
              </a:ext>
            </a:extLst>
          </p:cNvPr>
          <p:cNvSpPr txBox="1"/>
          <p:nvPr/>
        </p:nvSpPr>
        <p:spPr>
          <a:xfrm>
            <a:off x="7338771" y="3623039"/>
            <a:ext cx="12202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spc="1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TEXT TITTLE HERE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7F4C15B-F44C-46EB-8295-825AA0B9D4ED}"/>
              </a:ext>
            </a:extLst>
          </p:cNvPr>
          <p:cNvSpPr/>
          <p:nvPr/>
        </p:nvSpPr>
        <p:spPr>
          <a:xfrm>
            <a:off x="7030999" y="5172795"/>
            <a:ext cx="2288362" cy="723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700"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Lorep  ipsum duis </a:t>
            </a:r>
            <a:r>
              <a:rPr lang="en-US" sz="700" b="1"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aute irure </a:t>
            </a:r>
            <a:r>
              <a:rPr lang="en-US" sz="700"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dolor in kaselih oilue reprehendesse cill inure dolorlaoru sit amet. Duis aute</a:t>
            </a:r>
            <a:r>
              <a:rPr lang="en-US" sz="700" b="1"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 irusitakus </a:t>
            </a:r>
            <a:r>
              <a:rPr lang="en-US" sz="700"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reprei Voluptate lorem kuisais.</a:t>
            </a:r>
            <a:endParaRPr lang="en-US" sz="7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508217-EAEA-46E8-8DE8-E983F36EC3AF}"/>
              </a:ext>
            </a:extLst>
          </p:cNvPr>
          <p:cNvSpPr txBox="1"/>
          <p:nvPr/>
        </p:nvSpPr>
        <p:spPr>
          <a:xfrm>
            <a:off x="7376947" y="4532873"/>
            <a:ext cx="22883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solidFill>
                  <a:schemeClr val="accent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Lorem Ipsum dolor sit amet .</a:t>
            </a:r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1BBEDB1F-D134-480F-B86F-F12964A46B38}"/>
              </a:ext>
            </a:extLst>
          </p:cNvPr>
          <p:cNvSpPr/>
          <p:nvPr/>
        </p:nvSpPr>
        <p:spPr>
          <a:xfrm rot="13500000">
            <a:off x="7055285" y="4605048"/>
            <a:ext cx="117260" cy="117260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F9402CD-4B72-4169-8309-F4CB8263848B}"/>
              </a:ext>
            </a:extLst>
          </p:cNvPr>
          <p:cNvSpPr txBox="1"/>
          <p:nvPr/>
        </p:nvSpPr>
        <p:spPr>
          <a:xfrm>
            <a:off x="10615820" y="5372978"/>
            <a:ext cx="8899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1</a:t>
            </a:r>
            <a:r>
              <a:rPr lang="id-ID" sz="2800" dirty="0">
                <a:solidFill>
                  <a:schemeClr val="accent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4</a:t>
            </a:r>
            <a:r>
              <a:rPr lang="en-US" sz="2400" dirty="0">
                <a:solidFill>
                  <a:schemeClr val="accent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/</a:t>
            </a:r>
            <a:r>
              <a:rPr lang="id-ID" sz="1600" dirty="0">
                <a:latin typeface="Poppins Medium" panose="00000600000000000000" pitchFamily="2" charset="0"/>
                <a:cs typeface="Poppins Medium" panose="00000600000000000000" pitchFamily="2" charset="0"/>
              </a:rPr>
              <a:t>30</a:t>
            </a:r>
            <a:endParaRPr lang="en-US" sz="2400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27B964D-4A2A-4AF6-B6F8-904BA4F43BA9}"/>
              </a:ext>
            </a:extLst>
          </p:cNvPr>
          <p:cNvSpPr txBox="1"/>
          <p:nvPr/>
        </p:nvSpPr>
        <p:spPr>
          <a:xfrm>
            <a:off x="3529503" y="3921409"/>
            <a:ext cx="675185" cy="675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id-ID" sz="11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/01</a:t>
            </a:r>
            <a:endParaRPr lang="en-US" sz="500" dirty="0">
              <a:solidFill>
                <a:schemeClr val="bg1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 algn="ctr">
              <a:lnSpc>
                <a:spcPct val="250000"/>
              </a:lnSpc>
            </a:pPr>
            <a:endParaRPr lang="en-US" sz="500" dirty="0">
              <a:solidFill>
                <a:schemeClr val="bg1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7B556EC-53E6-45E3-873E-CFA6C8C649D0}"/>
              </a:ext>
            </a:extLst>
          </p:cNvPr>
          <p:cNvSpPr/>
          <p:nvPr/>
        </p:nvSpPr>
        <p:spPr>
          <a:xfrm>
            <a:off x="3646083" y="4672515"/>
            <a:ext cx="1252826" cy="400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700" dirty="0">
                <a:solidFill>
                  <a:schemeClr val="bg1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A wonderful serenity has taken</a:t>
            </a:r>
            <a:endParaRPr lang="en-US" sz="4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577EB0C-A419-48A5-B491-16A74736BD23}"/>
              </a:ext>
            </a:extLst>
          </p:cNvPr>
          <p:cNvSpPr txBox="1"/>
          <p:nvPr/>
        </p:nvSpPr>
        <p:spPr>
          <a:xfrm>
            <a:off x="3646084" y="4506346"/>
            <a:ext cx="13295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800" kern="0" dirty="0">
                <a:solidFill>
                  <a:schemeClr val="bg1"/>
                </a:solidFill>
                <a:latin typeface="Poppins Medium" panose="00000600000000000000" pitchFamily="2" charset="0"/>
                <a:ea typeface="Open Sans" panose="020B0606030504020204" pitchFamily="34" charset="0"/>
                <a:cs typeface="Poppins Medium" panose="00000600000000000000" pitchFamily="2" charset="0"/>
              </a:rPr>
              <a:t>Text Tittle Here</a:t>
            </a:r>
            <a:endParaRPr lang="en-US" sz="800" kern="0" dirty="0">
              <a:solidFill>
                <a:schemeClr val="bg1"/>
              </a:solidFill>
              <a:latin typeface="Poppins Medium" panose="00000600000000000000" pitchFamily="2" charset="0"/>
              <a:ea typeface="Open Sans" panose="020B0606030504020204" pitchFamily="34" charset="0"/>
              <a:cs typeface="Poppins Medium" panose="000006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7E5B7C0-6B0C-486C-97A7-451D9B301AD5}"/>
              </a:ext>
            </a:extLst>
          </p:cNvPr>
          <p:cNvSpPr txBox="1"/>
          <p:nvPr/>
        </p:nvSpPr>
        <p:spPr>
          <a:xfrm>
            <a:off x="4449256" y="3917175"/>
            <a:ext cx="675185" cy="675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id-ID" sz="110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/0</a:t>
            </a:r>
            <a:r>
              <a:rPr lang="en-US" sz="110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2</a:t>
            </a:r>
            <a:endParaRPr lang="en-US" sz="500">
              <a:solidFill>
                <a:schemeClr val="bg1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 algn="ctr">
              <a:lnSpc>
                <a:spcPct val="250000"/>
              </a:lnSpc>
            </a:pPr>
            <a:endParaRPr lang="en-US" sz="500" dirty="0">
              <a:solidFill>
                <a:schemeClr val="bg1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CDE8191-9443-4C81-8A09-5AAB37D1F5F7}"/>
              </a:ext>
            </a:extLst>
          </p:cNvPr>
          <p:cNvSpPr/>
          <p:nvPr/>
        </p:nvSpPr>
        <p:spPr>
          <a:xfrm>
            <a:off x="3646083" y="5294232"/>
            <a:ext cx="1813560" cy="321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i="1" dirty="0">
                <a:solidFill>
                  <a:schemeClr val="bg1"/>
                </a:solidFill>
                <a:latin typeface="Poppins SemiBold" panose="00000700000000000000" pitchFamily="2" charset="0"/>
                <a:ea typeface="Open Sans" panose="020B0606030504020204" pitchFamily="34" charset="0"/>
                <a:cs typeface="Poppins SemiBold" panose="00000700000000000000" pitchFamily="2" charset="0"/>
              </a:rPr>
              <a:t>California, </a:t>
            </a:r>
            <a:r>
              <a:rPr lang="en-US" sz="1050" i="1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03/14/1990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3DEA2F5-79F8-42BA-8C32-3ECD97A7EF37}"/>
              </a:ext>
            </a:extLst>
          </p:cNvPr>
          <p:cNvSpPr/>
          <p:nvPr/>
        </p:nvSpPr>
        <p:spPr>
          <a:xfrm>
            <a:off x="3689608" y="5504463"/>
            <a:ext cx="1596390" cy="280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1"/>
                </a:solidFill>
                <a:latin typeface="Poppins "/>
                <a:ea typeface="Open Sans" panose="020B0606030504020204" pitchFamily="34" charset="0"/>
                <a:cs typeface="Poppins SemiBold" panose="00000700000000000000" pitchFamily="2" charset="0"/>
              </a:rPr>
              <a:t>Illustrator</a:t>
            </a:r>
            <a:endParaRPr lang="en-US" sz="900" dirty="0">
              <a:solidFill>
                <a:schemeClr val="bg1"/>
              </a:solidFill>
              <a:latin typeface="Poppins 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13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5C6F25-E6F9-46EB-95AE-E4AB4306E04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F2BE1F7-6FD9-4A35-86B4-770FF570837E}"/>
              </a:ext>
            </a:extLst>
          </p:cNvPr>
          <p:cNvSpPr/>
          <p:nvPr/>
        </p:nvSpPr>
        <p:spPr>
          <a:xfrm>
            <a:off x="6818421" y="5087804"/>
            <a:ext cx="2427179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Lorep</a:t>
            </a:r>
            <a:r>
              <a:rPr lang="en-US" sz="9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 ipsum </a:t>
            </a:r>
            <a:r>
              <a:rPr lang="en-US" sz="9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duis</a:t>
            </a:r>
            <a:r>
              <a:rPr lang="en-US" sz="9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aute</a:t>
            </a:r>
            <a:r>
              <a:rPr lang="en-US" sz="9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irure</a:t>
            </a:r>
            <a:r>
              <a:rPr lang="en-US" sz="9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dolor in </a:t>
            </a:r>
            <a:r>
              <a:rPr lang="en-US" sz="9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kauselih</a:t>
            </a:r>
            <a:r>
              <a:rPr lang="en-US" sz="9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oilue</a:t>
            </a:r>
            <a:r>
              <a:rPr lang="en-US" sz="9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epree</a:t>
            </a:r>
            <a:r>
              <a:rPr lang="id-ID" sz="9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deriti</a:t>
            </a:r>
            <a:r>
              <a:rPr lang="en-US" sz="9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vols </a:t>
            </a:r>
            <a:r>
              <a:rPr lang="en-US" sz="9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esse</a:t>
            </a:r>
            <a:r>
              <a:rPr lang="en-US" sz="9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cill</a:t>
            </a:r>
            <a:r>
              <a:rPr lang="en-US" sz="9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inure </a:t>
            </a:r>
            <a:r>
              <a:rPr lang="en-US" sz="9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dolorlaboru</a:t>
            </a:r>
            <a:r>
              <a:rPr lang="en-US" sz="9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sit </a:t>
            </a:r>
            <a:r>
              <a:rPr lang="en-US" sz="9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amet</a:t>
            </a:r>
            <a:r>
              <a:rPr lang="en-US" sz="9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. Duis </a:t>
            </a:r>
            <a:r>
              <a:rPr lang="en-US" sz="9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autelo</a:t>
            </a:r>
            <a:r>
              <a:rPr lang="en-US" sz="9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irusitakus</a:t>
            </a:r>
            <a:r>
              <a:rPr lang="en-US" sz="9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reprehenderi</a:t>
            </a:r>
            <a:r>
              <a:rPr lang="en-US" sz="9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Voluptate</a:t>
            </a:r>
            <a:r>
              <a:rPr lang="en-US" sz="9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lorem </a:t>
            </a:r>
            <a:r>
              <a:rPr lang="en-US" sz="9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kuisais</a:t>
            </a:r>
            <a:r>
              <a:rPr lang="en-US" sz="9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9DD0DCD-392A-4909-8229-428B71B444EE}"/>
              </a:ext>
            </a:extLst>
          </p:cNvPr>
          <p:cNvSpPr/>
          <p:nvPr/>
        </p:nvSpPr>
        <p:spPr>
          <a:xfrm>
            <a:off x="8186352" y="4324670"/>
            <a:ext cx="1252826" cy="400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700" dirty="0">
                <a:solidFill>
                  <a:schemeClr val="bg1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A wonderful serenity has taken</a:t>
            </a:r>
            <a:endParaRPr lang="en-US" sz="4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CE82833-3162-407A-969A-A0F753B0B805}"/>
              </a:ext>
            </a:extLst>
          </p:cNvPr>
          <p:cNvSpPr txBox="1"/>
          <p:nvPr/>
        </p:nvSpPr>
        <p:spPr>
          <a:xfrm>
            <a:off x="6818420" y="4170910"/>
            <a:ext cx="10214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Lorem ipsum</a:t>
            </a:r>
          </a:p>
          <a:p>
            <a:r>
              <a:rPr lang="en-US" sz="10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Dolor</a:t>
            </a:r>
          </a:p>
          <a:p>
            <a:r>
              <a:rPr lang="en-US" sz="10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Sit </a:t>
            </a:r>
            <a:r>
              <a:rPr lang="en-US" sz="1000" dirty="0" err="1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amet</a:t>
            </a:r>
            <a:r>
              <a:rPr lang="en-US" sz="10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.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1F48A62-7E0C-4F94-B11F-9B53450C69B4}"/>
              </a:ext>
            </a:extLst>
          </p:cNvPr>
          <p:cNvSpPr/>
          <p:nvPr/>
        </p:nvSpPr>
        <p:spPr>
          <a:xfrm>
            <a:off x="10748932" y="5540657"/>
            <a:ext cx="747743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E01CB90-910B-4CEC-825D-D39C26686CDE}"/>
              </a:ext>
            </a:extLst>
          </p:cNvPr>
          <p:cNvSpPr/>
          <p:nvPr/>
        </p:nvSpPr>
        <p:spPr>
          <a:xfrm>
            <a:off x="9623514" y="5188871"/>
            <a:ext cx="141803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4C6D1B8-5AC2-4FC2-868E-CD1557B1FE09}"/>
              </a:ext>
            </a:extLst>
          </p:cNvPr>
          <p:cNvSpPr/>
          <p:nvPr/>
        </p:nvSpPr>
        <p:spPr>
          <a:xfrm>
            <a:off x="10748932" y="5188870"/>
            <a:ext cx="747743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145178A-3E0F-42FE-9CC7-1FBF278597B1}"/>
              </a:ext>
            </a:extLst>
          </p:cNvPr>
          <p:cNvSpPr/>
          <p:nvPr/>
        </p:nvSpPr>
        <p:spPr>
          <a:xfrm>
            <a:off x="9623514" y="5540658"/>
            <a:ext cx="1681504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A23DABC-B94B-4E48-8B78-D1230A7CE227}"/>
              </a:ext>
            </a:extLst>
          </p:cNvPr>
          <p:cNvSpPr/>
          <p:nvPr/>
        </p:nvSpPr>
        <p:spPr>
          <a:xfrm>
            <a:off x="9623514" y="5883989"/>
            <a:ext cx="141803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06A4BC3-48FD-4F39-B36D-0C178EE34798}"/>
              </a:ext>
            </a:extLst>
          </p:cNvPr>
          <p:cNvSpPr/>
          <p:nvPr/>
        </p:nvSpPr>
        <p:spPr>
          <a:xfrm>
            <a:off x="10445244" y="5883988"/>
            <a:ext cx="1051431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C2B7539-5217-4AB0-86F6-97D8F6E574E3}"/>
              </a:ext>
            </a:extLst>
          </p:cNvPr>
          <p:cNvSpPr txBox="1"/>
          <p:nvPr/>
        </p:nvSpPr>
        <p:spPr>
          <a:xfrm>
            <a:off x="6818420" y="1548467"/>
            <a:ext cx="4012651" cy="1205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d-ID" sz="40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Our Fancy Team Profile</a:t>
            </a:r>
            <a:endParaRPr lang="en-US" sz="4000" dirty="0">
              <a:solidFill>
                <a:schemeClr val="bg1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429C8F6-1460-4D99-A4CC-122A733502F4}"/>
              </a:ext>
            </a:extLst>
          </p:cNvPr>
          <p:cNvSpPr txBox="1"/>
          <p:nvPr/>
        </p:nvSpPr>
        <p:spPr>
          <a:xfrm>
            <a:off x="7202467" y="3422909"/>
            <a:ext cx="22883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1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YOUR NAME HERE</a:t>
            </a:r>
            <a:endParaRPr lang="en-US" sz="1100" dirty="0">
              <a:solidFill>
                <a:schemeClr val="bg1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43" name="Right Triangle 42">
            <a:extLst>
              <a:ext uri="{FF2B5EF4-FFF2-40B4-BE49-F238E27FC236}">
                <a16:creationId xmlns:a16="http://schemas.microsoft.com/office/drawing/2014/main" id="{A25714A2-F8C9-4AA6-BA5C-44BAB322CC84}"/>
              </a:ext>
            </a:extLst>
          </p:cNvPr>
          <p:cNvSpPr/>
          <p:nvPr/>
        </p:nvSpPr>
        <p:spPr>
          <a:xfrm rot="13500000">
            <a:off x="6842705" y="3495084"/>
            <a:ext cx="117260" cy="11726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4F4DECE-0816-40BB-B447-F937E24C46A2}"/>
              </a:ext>
            </a:extLst>
          </p:cNvPr>
          <p:cNvSpPr txBox="1"/>
          <p:nvPr/>
        </p:nvSpPr>
        <p:spPr>
          <a:xfrm>
            <a:off x="10719339" y="809958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1</a:t>
            </a:r>
            <a:r>
              <a:rPr lang="id-ID" sz="20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5</a:t>
            </a:r>
            <a:r>
              <a:rPr lang="en-US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/</a:t>
            </a:r>
            <a:r>
              <a:rPr lang="id-ID" sz="12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30</a:t>
            </a:r>
            <a:endParaRPr lang="en-US" dirty="0">
              <a:solidFill>
                <a:schemeClr val="bg1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550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CAC0DE82-A499-4A45-B766-7D3653D70E3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E838257-7A58-4F1E-ABAE-AB9F4226EF8F}"/>
              </a:ext>
            </a:extLst>
          </p:cNvPr>
          <p:cNvSpPr/>
          <p:nvPr/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35F4D9-3842-4215-8942-2AAFF3B61903}"/>
              </a:ext>
            </a:extLst>
          </p:cNvPr>
          <p:cNvSpPr txBox="1"/>
          <p:nvPr/>
        </p:nvSpPr>
        <p:spPr>
          <a:xfrm>
            <a:off x="549274" y="4034229"/>
            <a:ext cx="427552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8800" dirty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Breaks</a:t>
            </a:r>
            <a:endParaRPr lang="en-US" sz="8800" dirty="0">
              <a:solidFill>
                <a:schemeClr val="bg1"/>
              </a:solidFill>
              <a:latin typeface="Poppins ExtraBold" panose="00000900000000000000" pitchFamily="2" charset="0"/>
              <a:cs typeface="Poppins ExtraBold" panose="000009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9CC266-28F9-48A5-ABF0-445DC6A86A6D}"/>
              </a:ext>
            </a:extLst>
          </p:cNvPr>
          <p:cNvSpPr txBox="1"/>
          <p:nvPr/>
        </p:nvSpPr>
        <p:spPr>
          <a:xfrm>
            <a:off x="593588" y="5720682"/>
            <a:ext cx="4845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 Medium" panose="00000600000000000000" pitchFamily="2" charset="0"/>
              </a:rPr>
              <a:t>Business</a:t>
            </a:r>
            <a:r>
              <a:rPr lang="id-ID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 Medium" panose="00000600000000000000" pitchFamily="2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 Medium" panose="00000600000000000000" pitchFamily="2" charset="0"/>
              </a:rPr>
              <a:t>Presentation</a:t>
            </a:r>
            <a:r>
              <a:rPr lang="id-ID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 Medium" panose="00000600000000000000" pitchFamily="2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 Medium" panose="00000600000000000000" pitchFamily="2" charset="0"/>
              </a:rPr>
              <a:t>Template.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C5A158-8DBE-48B2-8493-E9663AAB2EE5}"/>
              </a:ext>
            </a:extLst>
          </p:cNvPr>
          <p:cNvSpPr txBox="1"/>
          <p:nvPr/>
        </p:nvSpPr>
        <p:spPr>
          <a:xfrm>
            <a:off x="4970318" y="3902579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1</a:t>
            </a:r>
            <a:r>
              <a:rPr lang="id-ID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6</a:t>
            </a:r>
            <a:r>
              <a:rPr lang="en-US" sz="16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/</a:t>
            </a:r>
            <a:r>
              <a:rPr lang="id-ID" sz="11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30</a:t>
            </a:r>
            <a:endParaRPr lang="en-US" sz="1600" dirty="0">
              <a:solidFill>
                <a:schemeClr val="bg1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187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24424E1-5BA4-4223-BD8A-E38416383C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8E0D636-B516-4B0C-B866-7FBCB5DCED1C}"/>
              </a:ext>
            </a:extLst>
          </p:cNvPr>
          <p:cNvSpPr txBox="1"/>
          <p:nvPr/>
        </p:nvSpPr>
        <p:spPr>
          <a:xfrm>
            <a:off x="840410" y="1166951"/>
            <a:ext cx="2908023" cy="1205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d-ID" sz="4000" dirty="0">
                <a:latin typeface="Poppins Medium" panose="00000600000000000000" pitchFamily="2" charset="0"/>
                <a:cs typeface="Poppins Medium" panose="00000600000000000000" pitchFamily="2" charset="0"/>
              </a:rPr>
              <a:t>Fancy</a:t>
            </a:r>
            <a:endParaRPr lang="en-US" sz="4000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id-ID" sz="4000" dirty="0">
                <a:latin typeface="Poppins Medium" panose="00000600000000000000" pitchFamily="2" charset="0"/>
                <a:cs typeface="Poppins Medium" panose="00000600000000000000" pitchFamily="2" charset="0"/>
              </a:rPr>
              <a:t>Portfolio</a:t>
            </a:r>
            <a:endParaRPr lang="en-US" sz="4000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AFBE11D-5BCF-4AC4-A710-82478D2C0DE8}"/>
              </a:ext>
            </a:extLst>
          </p:cNvPr>
          <p:cNvSpPr/>
          <p:nvPr/>
        </p:nvSpPr>
        <p:spPr>
          <a:xfrm>
            <a:off x="976495" y="3752362"/>
            <a:ext cx="1645185" cy="3776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0548018-33EB-4476-AC42-822DEAD839AF}"/>
              </a:ext>
            </a:extLst>
          </p:cNvPr>
          <p:cNvSpPr txBox="1"/>
          <p:nvPr/>
        </p:nvSpPr>
        <p:spPr>
          <a:xfrm>
            <a:off x="1196283" y="3839440"/>
            <a:ext cx="12202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spc="1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TEXT TITTLE HERE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3D30C95-04E9-426B-9ABC-D645691BE5D7}"/>
              </a:ext>
            </a:extLst>
          </p:cNvPr>
          <p:cNvSpPr/>
          <p:nvPr/>
        </p:nvSpPr>
        <p:spPr>
          <a:xfrm>
            <a:off x="925696" y="5037181"/>
            <a:ext cx="2822737" cy="813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Lorep  ipsum duis aute irure dolor in kauselih oilue epreh deriti vols esse cill inure dolorlboru sit amet. Duis autelo irusitakus rehenderi Voluptate loremik kuisais.</a:t>
            </a: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3EE12A4-4F75-4404-847A-6E3D47922035}"/>
              </a:ext>
            </a:extLst>
          </p:cNvPr>
          <p:cNvSpPr txBox="1"/>
          <p:nvPr/>
        </p:nvSpPr>
        <p:spPr>
          <a:xfrm>
            <a:off x="1289802" y="4681552"/>
            <a:ext cx="22883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latin typeface="Poppins Medium" panose="00000600000000000000" pitchFamily="2" charset="0"/>
                <a:cs typeface="Poppins Medium" panose="00000600000000000000" pitchFamily="2" charset="0"/>
              </a:rPr>
              <a:t>Lorem Ipsum dolor sit amet .</a:t>
            </a:r>
          </a:p>
        </p:txBody>
      </p:sp>
      <p:sp>
        <p:nvSpPr>
          <p:cNvPr id="25" name="Right Triangle 24">
            <a:extLst>
              <a:ext uri="{FF2B5EF4-FFF2-40B4-BE49-F238E27FC236}">
                <a16:creationId xmlns:a16="http://schemas.microsoft.com/office/drawing/2014/main" id="{86224A01-1005-4785-A273-255BC1C992BD}"/>
              </a:ext>
            </a:extLst>
          </p:cNvPr>
          <p:cNvSpPr/>
          <p:nvPr/>
        </p:nvSpPr>
        <p:spPr>
          <a:xfrm rot="13500000">
            <a:off x="930040" y="4753727"/>
            <a:ext cx="117260" cy="11726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6B2CC1-BDAD-4D24-86AF-5642442585BF}"/>
              </a:ext>
            </a:extLst>
          </p:cNvPr>
          <p:cNvSpPr txBox="1"/>
          <p:nvPr/>
        </p:nvSpPr>
        <p:spPr>
          <a:xfrm>
            <a:off x="905754" y="2625920"/>
            <a:ext cx="667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1</a:t>
            </a:r>
            <a:r>
              <a:rPr lang="id-ID" sz="2000" dirty="0">
                <a:solidFill>
                  <a:schemeClr val="accent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7</a:t>
            </a:r>
            <a:r>
              <a:rPr lang="en-US" dirty="0">
                <a:solidFill>
                  <a:schemeClr val="accent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/</a:t>
            </a:r>
            <a:r>
              <a:rPr lang="id-ID" sz="1200" dirty="0">
                <a:latin typeface="Poppins Medium" panose="00000600000000000000" pitchFamily="2" charset="0"/>
                <a:cs typeface="Poppins Medium" panose="00000600000000000000" pitchFamily="2" charset="0"/>
              </a:rPr>
              <a:t>30</a:t>
            </a:r>
            <a:endParaRPr lang="en-US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9197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7466913-CEE9-40B8-AC0A-A0AF3457BBC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CB37D57-CAD0-4002-A205-947BCA59703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BC5817E-6738-46E0-B4E6-0692842E04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C0B1B6-212A-40DE-BD48-00AA304E3CBA}"/>
              </a:ext>
            </a:extLst>
          </p:cNvPr>
          <p:cNvSpPr txBox="1"/>
          <p:nvPr/>
        </p:nvSpPr>
        <p:spPr>
          <a:xfrm>
            <a:off x="865062" y="857630"/>
            <a:ext cx="3746128" cy="1205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d-ID" sz="4000" dirty="0">
                <a:latin typeface="Poppins Medium" panose="00000600000000000000" pitchFamily="2" charset="0"/>
                <a:cs typeface="Poppins Medium" panose="00000600000000000000" pitchFamily="2" charset="0"/>
              </a:rPr>
              <a:t>About Fancy Portfolio</a:t>
            </a:r>
            <a:endParaRPr lang="en-US" sz="4000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D1DA055-CF41-4EE7-B1D5-AED6E4DADABE}"/>
              </a:ext>
            </a:extLst>
          </p:cNvPr>
          <p:cNvSpPr/>
          <p:nvPr/>
        </p:nvSpPr>
        <p:spPr>
          <a:xfrm>
            <a:off x="903703" y="2323974"/>
            <a:ext cx="267552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Lorep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 ipsum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duis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aute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irure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dolor in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kaselih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oilue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reprehendesse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cill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inure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dolorlaoru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sit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amet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. Duis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aute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irusitakus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reprei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Voluptate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lorem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kuisais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0B7E86-30F3-431A-AE87-0108A5B0D92E}"/>
              </a:ext>
            </a:extLst>
          </p:cNvPr>
          <p:cNvSpPr txBox="1"/>
          <p:nvPr/>
        </p:nvSpPr>
        <p:spPr>
          <a:xfrm>
            <a:off x="4212558" y="2392788"/>
            <a:ext cx="93807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Poppins Medium" panose="00000600000000000000" pitchFamily="2" charset="0"/>
                <a:cs typeface="Poppins Medium" panose="00000600000000000000" pitchFamily="2" charset="0"/>
              </a:rPr>
              <a:t>Lorem ipsum</a:t>
            </a:r>
          </a:p>
          <a:p>
            <a:r>
              <a:rPr lang="en-US" sz="900" dirty="0">
                <a:latin typeface="Poppins Medium" panose="00000600000000000000" pitchFamily="2" charset="0"/>
                <a:cs typeface="Poppins Medium" panose="00000600000000000000" pitchFamily="2" charset="0"/>
              </a:rPr>
              <a:t>Dolor</a:t>
            </a:r>
          </a:p>
          <a:p>
            <a:r>
              <a:rPr lang="en-US" sz="900" dirty="0">
                <a:latin typeface="Poppins Medium" panose="00000600000000000000" pitchFamily="2" charset="0"/>
                <a:cs typeface="Poppins Medium" panose="00000600000000000000" pitchFamily="2" charset="0"/>
              </a:rPr>
              <a:t>Sit </a:t>
            </a:r>
            <a:r>
              <a:rPr lang="en-US" sz="900" dirty="0" err="1">
                <a:latin typeface="Poppins Medium" panose="00000600000000000000" pitchFamily="2" charset="0"/>
                <a:cs typeface="Poppins Medium" panose="00000600000000000000" pitchFamily="2" charset="0"/>
              </a:rPr>
              <a:t>amet</a:t>
            </a:r>
            <a:r>
              <a:rPr lang="en-US" sz="900" dirty="0">
                <a:latin typeface="Poppins Medium" panose="00000600000000000000" pitchFamily="2" charset="0"/>
                <a:cs typeface="Poppins Medium" panose="00000600000000000000" pitchFamily="2" charset="0"/>
              </a:rPr>
              <a:t>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DE39715-7367-4763-981F-BFAE779FA41C}"/>
              </a:ext>
            </a:extLst>
          </p:cNvPr>
          <p:cNvCxnSpPr>
            <a:cxnSpLocks/>
          </p:cNvCxnSpPr>
          <p:nvPr/>
        </p:nvCxnSpPr>
        <p:spPr>
          <a:xfrm>
            <a:off x="4282011" y="2945977"/>
            <a:ext cx="189481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8F27BAA-4BAE-422D-B8AA-CAE8D4AD1792}"/>
              </a:ext>
            </a:extLst>
          </p:cNvPr>
          <p:cNvSpPr txBox="1"/>
          <p:nvPr/>
        </p:nvSpPr>
        <p:spPr>
          <a:xfrm>
            <a:off x="5656446" y="2378873"/>
            <a:ext cx="671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accent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01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9624EAE-16F3-4726-B919-B6B2FA119707}"/>
              </a:ext>
            </a:extLst>
          </p:cNvPr>
          <p:cNvSpPr txBox="1"/>
          <p:nvPr/>
        </p:nvSpPr>
        <p:spPr>
          <a:xfrm>
            <a:off x="5150635" y="4584695"/>
            <a:ext cx="1689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1</a:t>
            </a:r>
            <a:r>
              <a:rPr lang="id-ID" dirty="0">
                <a:solidFill>
                  <a:schemeClr val="accent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8</a:t>
            </a:r>
            <a:r>
              <a:rPr lang="en-US" sz="1600" dirty="0">
                <a:solidFill>
                  <a:schemeClr val="accent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/</a:t>
            </a:r>
            <a:r>
              <a:rPr lang="id-ID" sz="1100" dirty="0">
                <a:latin typeface="Poppins Medium" panose="00000600000000000000" pitchFamily="2" charset="0"/>
                <a:cs typeface="Poppins Medium" panose="00000600000000000000" pitchFamily="2" charset="0"/>
              </a:rPr>
              <a:t>30</a:t>
            </a:r>
            <a:endParaRPr lang="en-US" sz="1600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423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601ED5-5B77-43CB-A182-1412F865336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5984D96-9BA4-44E6-A88B-F13666E36A2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1FFB1B3-E872-4D01-A939-B6154A2BD54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3EA501-2B23-4233-BCA0-9DF395E4A7E4}"/>
              </a:ext>
            </a:extLst>
          </p:cNvPr>
          <p:cNvSpPr txBox="1"/>
          <p:nvPr/>
        </p:nvSpPr>
        <p:spPr>
          <a:xfrm>
            <a:off x="1374689" y="877668"/>
            <a:ext cx="22883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000" kern="0" spc="60" dirty="0">
                <a:latin typeface="Poppins Medium" panose="00000600000000000000" pitchFamily="2" charset="0"/>
                <a:ea typeface="Open Sans" panose="020B0606030504020204" pitchFamily="34" charset="0"/>
                <a:cs typeface="Poppins Medium" panose="00000600000000000000" pitchFamily="2" charset="0"/>
              </a:rPr>
              <a:t>Fancy</a:t>
            </a:r>
            <a:endParaRPr lang="en-US" sz="4000" kern="0" spc="60" dirty="0">
              <a:latin typeface="Poppins Medium" panose="00000600000000000000" pitchFamily="2" charset="0"/>
              <a:ea typeface="Open Sans" panose="020B0606030504020204" pitchFamily="34" charset="0"/>
              <a:cs typeface="Poppins Medium" panose="00000600000000000000" pitchFamily="2" charset="0"/>
            </a:endParaRPr>
          </a:p>
          <a:p>
            <a:r>
              <a:rPr lang="id-ID" sz="4000" kern="0" spc="60" dirty="0">
                <a:latin typeface="Poppins Medium" panose="00000600000000000000" pitchFamily="2" charset="0"/>
                <a:ea typeface="Open Sans" panose="020B0606030504020204" pitchFamily="34" charset="0"/>
                <a:cs typeface="Poppins Medium" panose="00000600000000000000" pitchFamily="2" charset="0"/>
              </a:rPr>
              <a:t>Images</a:t>
            </a:r>
            <a:endParaRPr lang="en-US" sz="4000" kern="0" spc="60" dirty="0">
              <a:latin typeface="Poppins Medium" panose="00000600000000000000" pitchFamily="2" charset="0"/>
              <a:ea typeface="Open Sans" panose="020B0606030504020204" pitchFamily="34" charset="0"/>
              <a:cs typeface="Poppins Medium" panose="000006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0A7898A-B0D3-4CD2-A39F-113644647A12}"/>
              </a:ext>
            </a:extLst>
          </p:cNvPr>
          <p:cNvSpPr/>
          <p:nvPr/>
        </p:nvSpPr>
        <p:spPr>
          <a:xfrm>
            <a:off x="4292745" y="1404890"/>
            <a:ext cx="3150684" cy="628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Lorep  ipsum duis aute irure dolor in kauselih oilue epreh</a:t>
            </a:r>
          </a:p>
          <a:p>
            <a:pPr>
              <a:lnSpc>
                <a:spcPct val="150000"/>
              </a:lnSpc>
            </a:pPr>
            <a:r>
              <a:rPr 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deriti vols esse cill inure dolorlaboru sit amet. Duis autelo irusitakus reprehenderi Voluptate lorem kuisais.</a:t>
            </a: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40B5B9F-B108-43CB-BC23-3A3FD03D54A4}"/>
              </a:ext>
            </a:extLst>
          </p:cNvPr>
          <p:cNvSpPr/>
          <p:nvPr/>
        </p:nvSpPr>
        <p:spPr>
          <a:xfrm>
            <a:off x="8232158" y="1404890"/>
            <a:ext cx="1645185" cy="3776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065995B-DD90-4F14-AA18-03DD8224A41B}"/>
              </a:ext>
            </a:extLst>
          </p:cNvPr>
          <p:cNvSpPr txBox="1"/>
          <p:nvPr/>
        </p:nvSpPr>
        <p:spPr>
          <a:xfrm>
            <a:off x="8451946" y="1491968"/>
            <a:ext cx="12202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spc="1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TEXT TITTLE HERE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807819C-434D-49D9-A3E0-5540540C1516}"/>
              </a:ext>
            </a:extLst>
          </p:cNvPr>
          <p:cNvSpPr txBox="1"/>
          <p:nvPr/>
        </p:nvSpPr>
        <p:spPr>
          <a:xfrm>
            <a:off x="4656851" y="1049261"/>
            <a:ext cx="22883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solidFill>
                  <a:schemeClr val="accent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Lorem Ipsum dolor sit amet .</a:t>
            </a:r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980CC783-000A-4E51-9B14-848A08410690}"/>
              </a:ext>
            </a:extLst>
          </p:cNvPr>
          <p:cNvSpPr/>
          <p:nvPr/>
        </p:nvSpPr>
        <p:spPr>
          <a:xfrm rot="13500000">
            <a:off x="4297089" y="1121436"/>
            <a:ext cx="117260" cy="117260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B6DF7D-2E18-430A-ABBA-70F299C25CE8}"/>
              </a:ext>
            </a:extLst>
          </p:cNvPr>
          <p:cNvSpPr txBox="1"/>
          <p:nvPr/>
        </p:nvSpPr>
        <p:spPr>
          <a:xfrm>
            <a:off x="10719339" y="635485"/>
            <a:ext cx="780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1</a:t>
            </a:r>
            <a:r>
              <a:rPr lang="id-ID" sz="24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9</a:t>
            </a:r>
            <a:r>
              <a:rPr lang="en-US" sz="20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/</a:t>
            </a:r>
            <a:r>
              <a:rPr lang="id-ID" sz="14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30</a:t>
            </a:r>
            <a:endParaRPr lang="en-US" sz="2000" dirty="0">
              <a:solidFill>
                <a:schemeClr val="bg1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621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CAC0DE82-A499-4A45-B766-7D3653D70E3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E838257-7A58-4F1E-ABAE-AB9F4226EF8F}"/>
              </a:ext>
            </a:extLst>
          </p:cNvPr>
          <p:cNvSpPr/>
          <p:nvPr/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35F4D9-3842-4215-8942-2AAFF3B61903}"/>
              </a:ext>
            </a:extLst>
          </p:cNvPr>
          <p:cNvSpPr txBox="1"/>
          <p:nvPr/>
        </p:nvSpPr>
        <p:spPr>
          <a:xfrm>
            <a:off x="549274" y="4034229"/>
            <a:ext cx="378982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8800" dirty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Fancy</a:t>
            </a:r>
            <a:endParaRPr lang="en-US" sz="8800" dirty="0">
              <a:solidFill>
                <a:schemeClr val="bg1"/>
              </a:solidFill>
              <a:latin typeface="Poppins ExtraBold" panose="00000900000000000000" pitchFamily="2" charset="0"/>
              <a:cs typeface="Poppins ExtraBold" panose="000009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9CC266-28F9-48A5-ABF0-445DC6A86A6D}"/>
              </a:ext>
            </a:extLst>
          </p:cNvPr>
          <p:cNvSpPr txBox="1"/>
          <p:nvPr/>
        </p:nvSpPr>
        <p:spPr>
          <a:xfrm>
            <a:off x="593588" y="5720682"/>
            <a:ext cx="4845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 Medium" panose="00000600000000000000" pitchFamily="2" charset="0"/>
              </a:rPr>
              <a:t>Business</a:t>
            </a:r>
            <a:r>
              <a:rPr lang="id-ID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 Medium" panose="00000600000000000000" pitchFamily="2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 Medium" panose="00000600000000000000" pitchFamily="2" charset="0"/>
              </a:rPr>
              <a:t>Presentation</a:t>
            </a:r>
            <a:r>
              <a:rPr lang="id-ID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 Medium" panose="00000600000000000000" pitchFamily="2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 Medium" panose="00000600000000000000" pitchFamily="2" charset="0"/>
              </a:rPr>
              <a:t>Template.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C5A158-8DBE-48B2-8493-E9663AAB2EE5}"/>
              </a:ext>
            </a:extLst>
          </p:cNvPr>
          <p:cNvSpPr txBox="1"/>
          <p:nvPr/>
        </p:nvSpPr>
        <p:spPr>
          <a:xfrm>
            <a:off x="4970318" y="3902579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0</a:t>
            </a:r>
            <a:r>
              <a:rPr lang="id-ID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2</a:t>
            </a:r>
            <a:r>
              <a:rPr lang="en-US" sz="16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/</a:t>
            </a:r>
            <a:r>
              <a:rPr lang="id-ID" sz="11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30</a:t>
            </a:r>
            <a:endParaRPr lang="en-US" sz="1600" dirty="0">
              <a:solidFill>
                <a:schemeClr val="bg1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3175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F0C423-91F6-4F96-9376-24A04B0254B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DB4348-6124-4DDC-A770-B5F12A02964D}"/>
              </a:ext>
            </a:extLst>
          </p:cNvPr>
          <p:cNvSpPr txBox="1"/>
          <p:nvPr/>
        </p:nvSpPr>
        <p:spPr>
          <a:xfrm>
            <a:off x="1232594" y="5291277"/>
            <a:ext cx="3161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Lorem Ipsum dolor sit </a:t>
            </a:r>
            <a:r>
              <a:rPr lang="en-US" sz="1400" dirty="0" err="1">
                <a:solidFill>
                  <a:schemeClr val="accent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amet</a:t>
            </a:r>
            <a:r>
              <a:rPr lang="en-US" sz="1400" dirty="0">
                <a:solidFill>
                  <a:schemeClr val="accent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6639A2-DE67-4C04-B0F1-1383764C0178}"/>
              </a:ext>
            </a:extLst>
          </p:cNvPr>
          <p:cNvSpPr txBox="1"/>
          <p:nvPr/>
        </p:nvSpPr>
        <p:spPr>
          <a:xfrm>
            <a:off x="1162254" y="1261544"/>
            <a:ext cx="2900296" cy="1205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d-ID" sz="4000" dirty="0">
                <a:latin typeface="Poppins Medium" panose="00000600000000000000" pitchFamily="2" charset="0"/>
                <a:cs typeface="Poppins Medium" panose="00000600000000000000" pitchFamily="2" charset="0"/>
              </a:rPr>
              <a:t>Fancy Mockup</a:t>
            </a:r>
            <a:endParaRPr lang="en-US" sz="4000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79C956-A85B-4558-B29E-1F3B605FF5F4}"/>
              </a:ext>
            </a:extLst>
          </p:cNvPr>
          <p:cNvSpPr/>
          <p:nvPr/>
        </p:nvSpPr>
        <p:spPr>
          <a:xfrm>
            <a:off x="1254019" y="3332249"/>
            <a:ext cx="3255817" cy="628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Lorep  ipsum duis aute irure dolor in kauselih oilusioisduili reprehenderitisi voluptates esse cill inure dolorlaborusita amet. Duis aute irusitaseiad dolorin repreheno dui lroeml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ADEBEC-8CDF-4BC1-BD1D-C568E82A2ACD}"/>
              </a:ext>
            </a:extLst>
          </p:cNvPr>
          <p:cNvSpPr txBox="1"/>
          <p:nvPr/>
        </p:nvSpPr>
        <p:spPr>
          <a:xfrm>
            <a:off x="1616641" y="2941153"/>
            <a:ext cx="22883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solidFill>
                  <a:schemeClr val="accent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Lorem Ipsum dolor sit amet .</a:t>
            </a:r>
          </a:p>
        </p:txBody>
      </p:sp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188F89CA-3995-41E1-B429-A9777122D466}"/>
              </a:ext>
            </a:extLst>
          </p:cNvPr>
          <p:cNvSpPr/>
          <p:nvPr/>
        </p:nvSpPr>
        <p:spPr>
          <a:xfrm rot="13500000">
            <a:off x="1256879" y="3013328"/>
            <a:ext cx="117260" cy="117260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1A01717-8987-4C4C-B2C0-83D7716527D9}"/>
              </a:ext>
            </a:extLst>
          </p:cNvPr>
          <p:cNvSpPr txBox="1"/>
          <p:nvPr/>
        </p:nvSpPr>
        <p:spPr>
          <a:xfrm>
            <a:off x="1254019" y="4472320"/>
            <a:ext cx="938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ysClr val="windowText" lastClr="00000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Lorem ipsum</a:t>
            </a:r>
          </a:p>
          <a:p>
            <a:r>
              <a:rPr lang="en-US" sz="800" dirty="0">
                <a:solidFill>
                  <a:sysClr val="windowText" lastClr="00000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Dolor</a:t>
            </a:r>
          </a:p>
          <a:p>
            <a:r>
              <a:rPr lang="en-US" sz="800" dirty="0">
                <a:solidFill>
                  <a:sysClr val="windowText" lastClr="00000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Sit </a:t>
            </a:r>
            <a:r>
              <a:rPr lang="en-US" sz="800" dirty="0" err="1">
                <a:solidFill>
                  <a:sysClr val="windowText" lastClr="00000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amet</a:t>
            </a:r>
            <a:r>
              <a:rPr lang="en-US" sz="800">
                <a:solidFill>
                  <a:sysClr val="windowText" lastClr="00000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.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54B41A4-13C5-45CD-BE20-FAD22161A035}"/>
              </a:ext>
            </a:extLst>
          </p:cNvPr>
          <p:cNvCxnSpPr>
            <a:cxnSpLocks/>
          </p:cNvCxnSpPr>
          <p:nvPr/>
        </p:nvCxnSpPr>
        <p:spPr>
          <a:xfrm>
            <a:off x="1325493" y="4394830"/>
            <a:ext cx="12635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5A1806C-B882-4C74-9193-A8345D658798}"/>
              </a:ext>
            </a:extLst>
          </p:cNvPr>
          <p:cNvSpPr txBox="1"/>
          <p:nvPr/>
        </p:nvSpPr>
        <p:spPr>
          <a:xfrm>
            <a:off x="3179331" y="4481608"/>
            <a:ext cx="1666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dirty="0">
                <a:latin typeface="Poppins Medium" panose="00000600000000000000" pitchFamily="2" charset="0"/>
                <a:cs typeface="Poppins Medium" panose="00000600000000000000" pitchFamily="2" charset="0"/>
              </a:rPr>
              <a:t>Creative </a:t>
            </a:r>
            <a:r>
              <a:rPr lang="en-US" sz="1200" dirty="0">
                <a:latin typeface="Poppins Medium" panose="00000600000000000000" pitchFamily="2" charset="0"/>
                <a:cs typeface="Poppins Medium" panose="00000600000000000000" pitchFamily="2" charset="0"/>
              </a:rPr>
              <a:t>Presentation.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9E6DE8A-1CF8-4D4A-ACAA-2B4B05CB1EF1}"/>
              </a:ext>
            </a:extLst>
          </p:cNvPr>
          <p:cNvSpPr txBox="1"/>
          <p:nvPr/>
        </p:nvSpPr>
        <p:spPr>
          <a:xfrm>
            <a:off x="11098052" y="5877469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2</a:t>
            </a:r>
            <a:r>
              <a:rPr lang="id-ID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0</a:t>
            </a:r>
            <a:r>
              <a:rPr lang="en-US" sz="16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/</a:t>
            </a:r>
            <a:r>
              <a:rPr lang="id-ID" sz="11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30</a:t>
            </a:r>
            <a:endParaRPr lang="en-US" sz="1600" dirty="0">
              <a:solidFill>
                <a:schemeClr val="bg1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3703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2AE534-FE1D-4277-92A6-9A4A39897F0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5350C09-E89A-4049-9BCC-386A8F8F9C8D}"/>
              </a:ext>
            </a:extLst>
          </p:cNvPr>
          <p:cNvSpPr txBox="1"/>
          <p:nvPr/>
        </p:nvSpPr>
        <p:spPr>
          <a:xfrm>
            <a:off x="680900" y="1789558"/>
            <a:ext cx="302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000" dirty="0">
                <a:latin typeface="Poppins Medium" panose="00000600000000000000" pitchFamily="2" charset="0"/>
                <a:cs typeface="Poppins Medium" panose="00000600000000000000" pitchFamily="2" charset="0"/>
              </a:rPr>
              <a:t>Fancy Mockup</a:t>
            </a:r>
            <a:endParaRPr lang="en-US" sz="4000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A703AAA-30AC-4F02-9E0B-3B131D3A9D2B}"/>
              </a:ext>
            </a:extLst>
          </p:cNvPr>
          <p:cNvSpPr/>
          <p:nvPr/>
        </p:nvSpPr>
        <p:spPr>
          <a:xfrm>
            <a:off x="695325" y="3333046"/>
            <a:ext cx="2813530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Lorep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 ipsum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duis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aute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irure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dolor in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kausel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oilue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eprehe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deriti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vols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esse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cill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inure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dolori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laboru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sit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amet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. Duis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autelo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irusitakus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repre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henderi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Voluptate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lorem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kuisais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.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2DA3C10-D227-49EA-AA26-C8E252292233}"/>
              </a:ext>
            </a:extLst>
          </p:cNvPr>
          <p:cNvSpPr/>
          <p:nvPr/>
        </p:nvSpPr>
        <p:spPr>
          <a:xfrm>
            <a:off x="695324" y="4428721"/>
            <a:ext cx="2813530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Lorep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 ipsum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duis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aute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irure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dolor in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kausel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oilue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eprehe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deriti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vols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esse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cill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inure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dolori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laboru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sit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amet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. Duis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autelo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irusitakus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repre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henderi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Voluptate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lorem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kuisais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. Sit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ametai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A62A36E-92DD-4388-9B5A-0DEAF6C661A2}"/>
              </a:ext>
            </a:extLst>
          </p:cNvPr>
          <p:cNvSpPr/>
          <p:nvPr/>
        </p:nvSpPr>
        <p:spPr>
          <a:xfrm>
            <a:off x="8844412" y="3554121"/>
            <a:ext cx="2288362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Lorep  ipsum duis </a:t>
            </a:r>
            <a:r>
              <a:rPr lang="en-US" sz="800" b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aute irure </a:t>
            </a:r>
            <a:r>
              <a:rPr 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dolor in kaselih oilue reprehendesse cill inure dolorlaoru sit amet. Duis aute</a:t>
            </a:r>
            <a:r>
              <a:rPr lang="en-US" sz="800" b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irusitakus </a:t>
            </a:r>
            <a:r>
              <a:rPr 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reprei Voluptate lorem kuisais.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842B5652-9C2F-4503-9B3D-C4B14CB101FF}"/>
              </a:ext>
            </a:extLst>
          </p:cNvPr>
          <p:cNvCxnSpPr>
            <a:cxnSpLocks/>
          </p:cNvCxnSpPr>
          <p:nvPr/>
        </p:nvCxnSpPr>
        <p:spPr>
          <a:xfrm>
            <a:off x="8913864" y="3367581"/>
            <a:ext cx="1894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5888390D-C697-41B7-B760-D001DB3F7D6F}"/>
              </a:ext>
            </a:extLst>
          </p:cNvPr>
          <p:cNvSpPr txBox="1"/>
          <p:nvPr/>
        </p:nvSpPr>
        <p:spPr>
          <a:xfrm>
            <a:off x="8850411" y="2721885"/>
            <a:ext cx="93807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accent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Lorem ipsum</a:t>
            </a:r>
          </a:p>
          <a:p>
            <a:r>
              <a:rPr lang="en-US" sz="900" dirty="0">
                <a:solidFill>
                  <a:schemeClr val="accent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Dolor</a:t>
            </a:r>
          </a:p>
          <a:p>
            <a:r>
              <a:rPr lang="en-US" sz="900" dirty="0">
                <a:solidFill>
                  <a:schemeClr val="accent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Sit </a:t>
            </a:r>
            <a:r>
              <a:rPr lang="en-US" sz="900" dirty="0" err="1">
                <a:solidFill>
                  <a:schemeClr val="accent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amet</a:t>
            </a:r>
            <a:r>
              <a:rPr lang="en-US" sz="900" dirty="0">
                <a:solidFill>
                  <a:schemeClr val="accent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.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5A04CCAF-122B-4C21-968C-149F1109C4A9}"/>
              </a:ext>
            </a:extLst>
          </p:cNvPr>
          <p:cNvSpPr/>
          <p:nvPr/>
        </p:nvSpPr>
        <p:spPr>
          <a:xfrm>
            <a:off x="8844412" y="5527771"/>
            <a:ext cx="2288362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Lorep  ipsum duis </a:t>
            </a:r>
            <a:r>
              <a:rPr lang="en-US" sz="800" b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aute irure </a:t>
            </a:r>
            <a:r>
              <a:rPr 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dolor in kaselih oilue reprehendesse cill inure dolorlaoru sit amet. Duis aute</a:t>
            </a:r>
            <a:r>
              <a:rPr lang="en-US" sz="800" b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irusitakus </a:t>
            </a:r>
            <a:r>
              <a:rPr 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reprei Voluptate lorem kuisais.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E1BF6D5D-7DF5-4620-ACE0-51C36E29D208}"/>
              </a:ext>
            </a:extLst>
          </p:cNvPr>
          <p:cNvCxnSpPr>
            <a:cxnSpLocks/>
          </p:cNvCxnSpPr>
          <p:nvPr/>
        </p:nvCxnSpPr>
        <p:spPr>
          <a:xfrm>
            <a:off x="8913864" y="5341231"/>
            <a:ext cx="1894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898D0185-F790-4229-AF91-841716F6EC2F}"/>
              </a:ext>
            </a:extLst>
          </p:cNvPr>
          <p:cNvSpPr txBox="1"/>
          <p:nvPr/>
        </p:nvSpPr>
        <p:spPr>
          <a:xfrm>
            <a:off x="8850411" y="4695535"/>
            <a:ext cx="93807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accent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Lorem ipsum</a:t>
            </a:r>
          </a:p>
          <a:p>
            <a:r>
              <a:rPr lang="en-US" sz="900" dirty="0">
                <a:solidFill>
                  <a:schemeClr val="accent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Dolor</a:t>
            </a:r>
          </a:p>
          <a:p>
            <a:r>
              <a:rPr lang="en-US" sz="900" dirty="0">
                <a:solidFill>
                  <a:schemeClr val="accent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Sit </a:t>
            </a:r>
            <a:r>
              <a:rPr lang="en-US" sz="900" dirty="0" err="1">
                <a:solidFill>
                  <a:schemeClr val="accent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amet</a:t>
            </a:r>
            <a:r>
              <a:rPr lang="en-US" sz="900" dirty="0">
                <a:solidFill>
                  <a:schemeClr val="accent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.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B6C160D-917D-4CDF-8CD3-92B0922E6DDB}"/>
              </a:ext>
            </a:extLst>
          </p:cNvPr>
          <p:cNvSpPr txBox="1"/>
          <p:nvPr/>
        </p:nvSpPr>
        <p:spPr>
          <a:xfrm>
            <a:off x="6988421" y="1320466"/>
            <a:ext cx="22883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100" spc="100" dirty="0">
                <a:solidFill>
                  <a:schemeClr val="accent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YOUR NAME HERE</a:t>
            </a:r>
            <a:endParaRPr lang="en-US" sz="1100" spc="100" dirty="0">
              <a:solidFill>
                <a:schemeClr val="accent1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73" name="Right Triangle 72">
            <a:extLst>
              <a:ext uri="{FF2B5EF4-FFF2-40B4-BE49-F238E27FC236}">
                <a16:creationId xmlns:a16="http://schemas.microsoft.com/office/drawing/2014/main" id="{1008CE77-F810-4293-8478-19C8AC5F1B3F}"/>
              </a:ext>
            </a:extLst>
          </p:cNvPr>
          <p:cNvSpPr/>
          <p:nvPr/>
        </p:nvSpPr>
        <p:spPr>
          <a:xfrm rot="13500000">
            <a:off x="6628659" y="1392641"/>
            <a:ext cx="117260" cy="117260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60961389-0104-4E76-B24B-27390E256255}"/>
              </a:ext>
            </a:extLst>
          </p:cNvPr>
          <p:cNvSpPr/>
          <p:nvPr/>
        </p:nvSpPr>
        <p:spPr>
          <a:xfrm>
            <a:off x="6604373" y="1661655"/>
            <a:ext cx="4694998" cy="444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Lorep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  ipsum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duis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aute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irure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 dolor in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kauselih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oilusioisduili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reprehenderitisi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voluptates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esse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cill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 inure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dolorlaborusita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amet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. Duis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aute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irusitaseiad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dolorin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repreheno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 dui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lroeml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CA4F975-6124-4790-8DEA-DB01DBEC9F9F}"/>
              </a:ext>
            </a:extLst>
          </p:cNvPr>
          <p:cNvSpPr txBox="1"/>
          <p:nvPr/>
        </p:nvSpPr>
        <p:spPr>
          <a:xfrm>
            <a:off x="10627526" y="711674"/>
            <a:ext cx="769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2</a:t>
            </a:r>
            <a:r>
              <a:rPr lang="id-ID" sz="2400" dirty="0">
                <a:solidFill>
                  <a:schemeClr val="accent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1</a:t>
            </a:r>
            <a:r>
              <a:rPr lang="en-US" sz="2000" dirty="0">
                <a:solidFill>
                  <a:schemeClr val="accent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/</a:t>
            </a:r>
            <a:r>
              <a:rPr lang="id-ID" sz="1400" dirty="0">
                <a:latin typeface="Poppins Medium" panose="00000600000000000000" pitchFamily="2" charset="0"/>
                <a:cs typeface="Poppins Medium" panose="00000600000000000000" pitchFamily="2" charset="0"/>
              </a:rPr>
              <a:t>30</a:t>
            </a:r>
            <a:endParaRPr lang="en-US" sz="2000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9351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D1FC416-8136-43C2-9F62-49F3398E8FE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B7AFEBC-B8CB-4BC1-9BBB-BE9AED046F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5FAE4A8-7030-408B-B9EE-A1F0082645E8}"/>
              </a:ext>
            </a:extLst>
          </p:cNvPr>
          <p:cNvSpPr txBox="1"/>
          <p:nvPr/>
        </p:nvSpPr>
        <p:spPr>
          <a:xfrm>
            <a:off x="695325" y="931620"/>
            <a:ext cx="3859962" cy="1205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d-ID" sz="4000" dirty="0">
                <a:latin typeface="Poppins Medium" panose="00000600000000000000" pitchFamily="2" charset="0"/>
                <a:cs typeface="Poppins Medium" panose="00000600000000000000" pitchFamily="2" charset="0"/>
              </a:rPr>
              <a:t>Fancy Double Mockup</a:t>
            </a:r>
            <a:endParaRPr lang="en-US" sz="4000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2ED3057-600E-4F8B-A198-55ECB1350E9F}"/>
              </a:ext>
            </a:extLst>
          </p:cNvPr>
          <p:cNvSpPr txBox="1"/>
          <p:nvPr/>
        </p:nvSpPr>
        <p:spPr>
          <a:xfrm>
            <a:off x="1149710" y="2681331"/>
            <a:ext cx="22883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100" spc="100" dirty="0">
                <a:solidFill>
                  <a:schemeClr val="accent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YOUR NAME HERE</a:t>
            </a:r>
            <a:endParaRPr lang="en-US" sz="1100" spc="100" dirty="0">
              <a:solidFill>
                <a:schemeClr val="accent1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49" name="Right Triangle 48">
            <a:extLst>
              <a:ext uri="{FF2B5EF4-FFF2-40B4-BE49-F238E27FC236}">
                <a16:creationId xmlns:a16="http://schemas.microsoft.com/office/drawing/2014/main" id="{EB06EB04-AB11-4B03-BEA4-534CB0533D68}"/>
              </a:ext>
            </a:extLst>
          </p:cNvPr>
          <p:cNvSpPr/>
          <p:nvPr/>
        </p:nvSpPr>
        <p:spPr>
          <a:xfrm rot="13500000">
            <a:off x="789948" y="2753506"/>
            <a:ext cx="117260" cy="117260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05A8B65-B257-4C9B-8A5D-5448575B37A6}"/>
              </a:ext>
            </a:extLst>
          </p:cNvPr>
          <p:cNvSpPr txBox="1"/>
          <p:nvPr/>
        </p:nvSpPr>
        <p:spPr>
          <a:xfrm>
            <a:off x="4267366" y="3409570"/>
            <a:ext cx="938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ysClr val="windowText" lastClr="00000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Lorem ipsum</a:t>
            </a:r>
          </a:p>
          <a:p>
            <a:r>
              <a:rPr lang="en-US" sz="800" dirty="0">
                <a:solidFill>
                  <a:sysClr val="windowText" lastClr="00000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Dolor</a:t>
            </a:r>
          </a:p>
          <a:p>
            <a:r>
              <a:rPr lang="en-US" sz="800" dirty="0">
                <a:solidFill>
                  <a:sysClr val="windowText" lastClr="00000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Sit </a:t>
            </a:r>
            <a:r>
              <a:rPr lang="en-US" sz="800" dirty="0" err="1">
                <a:solidFill>
                  <a:sysClr val="windowText" lastClr="00000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amet</a:t>
            </a:r>
            <a:r>
              <a:rPr lang="en-US" sz="800">
                <a:solidFill>
                  <a:sysClr val="windowText" lastClr="00000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.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E12B3932-EF70-41FE-8E7D-3EB49AAB195F}"/>
              </a:ext>
            </a:extLst>
          </p:cNvPr>
          <p:cNvCxnSpPr>
            <a:cxnSpLocks/>
          </p:cNvCxnSpPr>
          <p:nvPr/>
        </p:nvCxnSpPr>
        <p:spPr>
          <a:xfrm>
            <a:off x="4338840" y="3332080"/>
            <a:ext cx="12635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1FACCF9D-9966-44CE-A171-755CDBDF67A4}"/>
              </a:ext>
            </a:extLst>
          </p:cNvPr>
          <p:cNvSpPr/>
          <p:nvPr/>
        </p:nvSpPr>
        <p:spPr>
          <a:xfrm>
            <a:off x="765662" y="3242345"/>
            <a:ext cx="3255817" cy="628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Lorep  ipsum duis aute irure dolor in kauselih oilusioisduili reprehenderitisi voluptates esse cill inure dolorlaborusita amet. Duis aute irusitaseiad dolorin repreheno dui lroeml</a:t>
            </a: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9C6FDA3-6BA1-462A-B4FF-7F9133C8441F}"/>
              </a:ext>
            </a:extLst>
          </p:cNvPr>
          <p:cNvSpPr txBox="1"/>
          <p:nvPr/>
        </p:nvSpPr>
        <p:spPr>
          <a:xfrm>
            <a:off x="765662" y="4258925"/>
            <a:ext cx="452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chemeClr val="accent1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“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9D04F2C-F9E9-41B0-B645-FE03D6F921B6}"/>
              </a:ext>
            </a:extLst>
          </p:cNvPr>
          <p:cNvSpPr/>
          <p:nvPr/>
        </p:nvSpPr>
        <p:spPr>
          <a:xfrm>
            <a:off x="819637" y="4976502"/>
            <a:ext cx="3612277" cy="695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It is not from the benevolence of the butcher, the brewer, or the baker that we expect </a:t>
            </a:r>
            <a:r>
              <a:rPr lang="en-GB" sz="900" b="1" dirty="0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our dinner, but from their regard to their own interest.</a:t>
            </a:r>
            <a:r>
              <a:rPr lang="id-ID" sz="900" b="1" dirty="0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You can do better, just try.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745B0F6-3226-44B3-B279-5E9E345BA0A0}"/>
              </a:ext>
            </a:extLst>
          </p:cNvPr>
          <p:cNvSpPr txBox="1"/>
          <p:nvPr/>
        </p:nvSpPr>
        <p:spPr>
          <a:xfrm>
            <a:off x="5039448" y="5218034"/>
            <a:ext cx="849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2</a:t>
            </a:r>
            <a:r>
              <a:rPr lang="id-ID" sz="2400" dirty="0">
                <a:solidFill>
                  <a:schemeClr val="accent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2</a:t>
            </a:r>
            <a:r>
              <a:rPr lang="en-US" sz="2000" dirty="0">
                <a:solidFill>
                  <a:schemeClr val="accent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/</a:t>
            </a:r>
            <a:r>
              <a:rPr lang="id-ID" sz="1400" dirty="0">
                <a:latin typeface="Poppins Medium" panose="00000600000000000000" pitchFamily="2" charset="0"/>
                <a:cs typeface="Poppins Medium" panose="00000600000000000000" pitchFamily="2" charset="0"/>
              </a:rPr>
              <a:t>30</a:t>
            </a:r>
            <a:endParaRPr lang="en-US" sz="2000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3352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8430327-5FAD-491B-88A0-76CFD48DBB2B}"/>
              </a:ext>
            </a:extLst>
          </p:cNvPr>
          <p:cNvSpPr/>
          <p:nvPr/>
        </p:nvSpPr>
        <p:spPr>
          <a:xfrm>
            <a:off x="8867759" y="4503404"/>
            <a:ext cx="2512335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Lorep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 ipsum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duis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aute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irure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dolor in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kauselih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oilue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eprehe</a:t>
            </a:r>
            <a:r>
              <a:rPr lang="id-ID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deriti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vols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esse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cill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inure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dolorlaboru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sit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amet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. Duis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autelo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irusitakus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reprehenderi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Voluptate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lorem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kuisais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0793288-4925-4F97-A001-7A4DD5F3FEB9}"/>
              </a:ext>
            </a:extLst>
          </p:cNvPr>
          <p:cNvSpPr/>
          <p:nvPr/>
        </p:nvSpPr>
        <p:spPr>
          <a:xfrm>
            <a:off x="8883063" y="2629779"/>
            <a:ext cx="1252826" cy="400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700" dirty="0">
                <a:solidFill>
                  <a:schemeClr val="accent1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A wonderful serenity has taken</a:t>
            </a:r>
            <a:endParaRPr lang="en-US" sz="400" dirty="0">
              <a:solidFill>
                <a:schemeClr val="accent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4499F85-F114-452D-8E4C-58B0CE6D6396}"/>
              </a:ext>
            </a:extLst>
          </p:cNvPr>
          <p:cNvSpPr txBox="1"/>
          <p:nvPr/>
        </p:nvSpPr>
        <p:spPr>
          <a:xfrm>
            <a:off x="8867759" y="3489957"/>
            <a:ext cx="10214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Lorem ipsum</a:t>
            </a:r>
          </a:p>
          <a:p>
            <a:r>
              <a:rPr lang="en-US" sz="1000" dirty="0">
                <a:solidFill>
                  <a:schemeClr val="accent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Dolor</a:t>
            </a:r>
          </a:p>
          <a:p>
            <a:r>
              <a:rPr lang="en-US" sz="1000" dirty="0">
                <a:solidFill>
                  <a:schemeClr val="accent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Sit </a:t>
            </a:r>
            <a:r>
              <a:rPr lang="en-US" sz="1000" dirty="0" err="1">
                <a:solidFill>
                  <a:schemeClr val="accent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amet</a:t>
            </a:r>
            <a:r>
              <a:rPr lang="en-US" sz="1000" dirty="0">
                <a:solidFill>
                  <a:schemeClr val="accent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975BDB1-6389-4944-A768-04FB99ECA85A}"/>
              </a:ext>
            </a:extLst>
          </p:cNvPr>
          <p:cNvSpPr txBox="1"/>
          <p:nvPr/>
        </p:nvSpPr>
        <p:spPr>
          <a:xfrm>
            <a:off x="2487270" y="2243463"/>
            <a:ext cx="8624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spc="60" dirty="0">
                <a:solidFill>
                  <a:schemeClr val="bg1"/>
                </a:solidFill>
                <a:latin typeface="Poppins Medium" panose="00000600000000000000" pitchFamily="2" charset="0"/>
                <a:ea typeface="Open Sans SemiBold" panose="020B0706030804020204" pitchFamily="34" charset="0"/>
                <a:cs typeface="Poppins Medium" panose="00000600000000000000" pitchFamily="2" charset="0"/>
              </a:rPr>
              <a:t>Text tittle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024B663-C38D-4B9A-A348-7C774EB68387}"/>
              </a:ext>
            </a:extLst>
          </p:cNvPr>
          <p:cNvSpPr txBox="1"/>
          <p:nvPr/>
        </p:nvSpPr>
        <p:spPr>
          <a:xfrm>
            <a:off x="2360534" y="2647693"/>
            <a:ext cx="675185" cy="675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id-ID" sz="11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/01</a:t>
            </a:r>
            <a:endParaRPr lang="en-US" sz="500" dirty="0">
              <a:solidFill>
                <a:schemeClr val="bg1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 algn="ctr">
              <a:lnSpc>
                <a:spcPct val="250000"/>
              </a:lnSpc>
            </a:pPr>
            <a:endParaRPr lang="en-US" sz="500" dirty="0">
              <a:solidFill>
                <a:schemeClr val="bg1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C794966-76EE-4E81-B8D2-93F840D60089}"/>
              </a:ext>
            </a:extLst>
          </p:cNvPr>
          <p:cNvSpPr txBox="1"/>
          <p:nvPr/>
        </p:nvSpPr>
        <p:spPr>
          <a:xfrm>
            <a:off x="3074194" y="2643459"/>
            <a:ext cx="675185" cy="675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id-ID" sz="110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/0</a:t>
            </a:r>
            <a:r>
              <a:rPr lang="en-US" sz="110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2</a:t>
            </a:r>
            <a:endParaRPr lang="en-US" sz="500">
              <a:solidFill>
                <a:schemeClr val="bg1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 algn="ctr">
              <a:lnSpc>
                <a:spcPct val="250000"/>
              </a:lnSpc>
            </a:pPr>
            <a:endParaRPr lang="en-US" sz="500" dirty="0">
              <a:solidFill>
                <a:schemeClr val="bg1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AA627BF-FFFE-45BA-BEBE-6A95107A8E1F}"/>
              </a:ext>
            </a:extLst>
          </p:cNvPr>
          <p:cNvSpPr txBox="1"/>
          <p:nvPr/>
        </p:nvSpPr>
        <p:spPr>
          <a:xfrm>
            <a:off x="7027878" y="1308684"/>
            <a:ext cx="47548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000" b="1" dirty="0">
                <a:latin typeface="Poppins Medium" panose="00000600000000000000" pitchFamily="2" charset="0"/>
                <a:cs typeface="Poppins Medium" panose="00000600000000000000" pitchFamily="2" charset="0"/>
              </a:rPr>
              <a:t>Fancy Mockup</a:t>
            </a:r>
            <a:endParaRPr lang="en-ID" sz="4000" b="1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160F4BD-A2A7-4A9E-BC55-412FEB857C41}"/>
              </a:ext>
            </a:extLst>
          </p:cNvPr>
          <p:cNvGrpSpPr/>
          <p:nvPr/>
        </p:nvGrpSpPr>
        <p:grpSpPr>
          <a:xfrm rot="10800000" flipH="1" flipV="1">
            <a:off x="3727149" y="1659336"/>
            <a:ext cx="2157973" cy="246221"/>
            <a:chOff x="805525" y="6104581"/>
            <a:chExt cx="2157973" cy="246221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DC7D9EC-102A-43B5-8A6B-595FA99C2844}"/>
                </a:ext>
              </a:extLst>
            </p:cNvPr>
            <p:cNvSpPr txBox="1"/>
            <p:nvPr/>
          </p:nvSpPr>
          <p:spPr>
            <a:xfrm>
              <a:off x="805525" y="6104581"/>
              <a:ext cx="86241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spc="60" dirty="0">
                  <a:solidFill>
                    <a:schemeClr val="bg1"/>
                  </a:solidFill>
                  <a:latin typeface="Poppins Medium" panose="00000600000000000000" pitchFamily="2" charset="0"/>
                  <a:ea typeface="Open Sans SemiBold" panose="020B0706030804020204" pitchFamily="34" charset="0"/>
                  <a:cs typeface="Poppins Medium" panose="00000600000000000000" pitchFamily="2" charset="0"/>
                </a:rPr>
                <a:t>Text tittle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AE1C783-E80E-4508-88FA-3317DEBC3BBB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1927438" y="6227689"/>
              <a:ext cx="103606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7E3FA30F-BC69-4E55-A044-3EC0D2F8164B}"/>
              </a:ext>
            </a:extLst>
          </p:cNvPr>
          <p:cNvSpPr txBox="1"/>
          <p:nvPr/>
        </p:nvSpPr>
        <p:spPr>
          <a:xfrm>
            <a:off x="2487270" y="1408087"/>
            <a:ext cx="10214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Lorem ipsum</a:t>
            </a:r>
          </a:p>
          <a:p>
            <a:r>
              <a:rPr lang="en-US" sz="10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Dolor</a:t>
            </a:r>
          </a:p>
          <a:p>
            <a:r>
              <a:rPr lang="en-US" sz="10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Sit </a:t>
            </a:r>
            <a:r>
              <a:rPr lang="en-US" sz="1000" dirty="0" err="1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amet</a:t>
            </a:r>
            <a:r>
              <a:rPr lang="en-US" sz="10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DFEE7FA-B1D6-4247-9FB0-99D9B087BFFF}"/>
              </a:ext>
            </a:extLst>
          </p:cNvPr>
          <p:cNvSpPr txBox="1"/>
          <p:nvPr/>
        </p:nvSpPr>
        <p:spPr>
          <a:xfrm>
            <a:off x="5633408" y="1314113"/>
            <a:ext cx="5034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kern="0">
                <a:solidFill>
                  <a:schemeClr val="bg1"/>
                </a:solidFill>
                <a:latin typeface="Poppins SemiBold" panose="00000700000000000000" pitchFamily="2" charset="0"/>
                <a:ea typeface="Open Sans" panose="020B0606030504020204" pitchFamily="34" charset="0"/>
                <a:cs typeface="Poppins SemiBold" panose="00000700000000000000" pitchFamily="2" charset="0"/>
              </a:rPr>
              <a:t>01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E109F84-8BD8-40FD-95D2-B15C2A12AA8F}"/>
              </a:ext>
            </a:extLst>
          </p:cNvPr>
          <p:cNvSpPr txBox="1"/>
          <p:nvPr/>
        </p:nvSpPr>
        <p:spPr>
          <a:xfrm>
            <a:off x="11098052" y="5877469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2</a:t>
            </a:r>
            <a:r>
              <a:rPr lang="id-ID" dirty="0">
                <a:solidFill>
                  <a:schemeClr val="accent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3</a:t>
            </a:r>
            <a:r>
              <a:rPr lang="en-US" sz="1600" dirty="0">
                <a:solidFill>
                  <a:schemeClr val="accent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/</a:t>
            </a:r>
            <a:r>
              <a:rPr lang="id-ID" sz="1100" dirty="0">
                <a:latin typeface="Poppins Medium" panose="00000600000000000000" pitchFamily="2" charset="0"/>
                <a:cs typeface="Poppins Medium" panose="00000600000000000000" pitchFamily="2" charset="0"/>
              </a:rPr>
              <a:t>30</a:t>
            </a:r>
            <a:endParaRPr lang="en-US" sz="1600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4A0EF1-F246-4335-8521-88206AC3A3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C4B707A-1D6B-4A44-AA54-CB6FA6A35A38}"/>
              </a:ext>
            </a:extLst>
          </p:cNvPr>
          <p:cNvSpPr/>
          <p:nvPr/>
        </p:nvSpPr>
        <p:spPr>
          <a:xfrm>
            <a:off x="657953" y="4554826"/>
            <a:ext cx="3255817" cy="628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Lorep  ipsum duis aute irure dolor in kauselih oilusioisduili reprehenderitisi voluptates esse cill inure dolorlaborusita amet. Duis aute irusitaseiad dolorin repreheno dui lroeml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1C0AAB7-DF12-4EB5-8738-937EC5FED7D2}"/>
              </a:ext>
            </a:extLst>
          </p:cNvPr>
          <p:cNvSpPr txBox="1"/>
          <p:nvPr/>
        </p:nvSpPr>
        <p:spPr>
          <a:xfrm>
            <a:off x="1020575" y="4163730"/>
            <a:ext cx="22883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solidFill>
                  <a:schemeClr val="accent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Lorem Ipsum dolor sit amet .</a:t>
            </a:r>
          </a:p>
        </p:txBody>
      </p:sp>
      <p:sp>
        <p:nvSpPr>
          <p:cNvPr id="37" name="Right Triangle 36">
            <a:extLst>
              <a:ext uri="{FF2B5EF4-FFF2-40B4-BE49-F238E27FC236}">
                <a16:creationId xmlns:a16="http://schemas.microsoft.com/office/drawing/2014/main" id="{0F6F0D4C-581B-4A95-9FBA-05BD40011F78}"/>
              </a:ext>
            </a:extLst>
          </p:cNvPr>
          <p:cNvSpPr/>
          <p:nvPr/>
        </p:nvSpPr>
        <p:spPr>
          <a:xfrm rot="13500000">
            <a:off x="660813" y="4235905"/>
            <a:ext cx="117260" cy="117260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D46C961-6BA1-4F7A-8D05-7A95212976E2}"/>
              </a:ext>
            </a:extLst>
          </p:cNvPr>
          <p:cNvSpPr txBox="1"/>
          <p:nvPr/>
        </p:nvSpPr>
        <p:spPr>
          <a:xfrm>
            <a:off x="657953" y="5694897"/>
            <a:ext cx="938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ysClr val="windowText" lastClr="00000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Lorem ipsum</a:t>
            </a:r>
          </a:p>
          <a:p>
            <a:r>
              <a:rPr lang="en-US" sz="800" dirty="0">
                <a:solidFill>
                  <a:sysClr val="windowText" lastClr="00000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Dolor</a:t>
            </a:r>
          </a:p>
          <a:p>
            <a:r>
              <a:rPr lang="en-US" sz="800" dirty="0">
                <a:solidFill>
                  <a:sysClr val="windowText" lastClr="00000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Sit </a:t>
            </a:r>
            <a:r>
              <a:rPr lang="en-US" sz="800" dirty="0" err="1">
                <a:solidFill>
                  <a:sysClr val="windowText" lastClr="00000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amet</a:t>
            </a:r>
            <a:r>
              <a:rPr lang="en-US" sz="800">
                <a:solidFill>
                  <a:sysClr val="windowText" lastClr="00000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.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4369B7E-5A5E-4BAC-A5AA-AE9F84257493}"/>
              </a:ext>
            </a:extLst>
          </p:cNvPr>
          <p:cNvCxnSpPr>
            <a:cxnSpLocks/>
          </p:cNvCxnSpPr>
          <p:nvPr/>
        </p:nvCxnSpPr>
        <p:spPr>
          <a:xfrm>
            <a:off x="729427" y="5617407"/>
            <a:ext cx="12635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730BD37F-D977-4234-9523-90BA38AAA522}"/>
              </a:ext>
            </a:extLst>
          </p:cNvPr>
          <p:cNvSpPr txBox="1"/>
          <p:nvPr/>
        </p:nvSpPr>
        <p:spPr>
          <a:xfrm>
            <a:off x="2583265" y="5704185"/>
            <a:ext cx="1666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dirty="0">
                <a:latin typeface="Poppins Medium" panose="00000600000000000000" pitchFamily="2" charset="0"/>
                <a:cs typeface="Poppins Medium" panose="00000600000000000000" pitchFamily="2" charset="0"/>
              </a:rPr>
              <a:t>Creative </a:t>
            </a:r>
            <a:r>
              <a:rPr lang="en-US" sz="1200" dirty="0">
                <a:latin typeface="Poppins Medium" panose="00000600000000000000" pitchFamily="2" charset="0"/>
                <a:cs typeface="Poppins Medium" panose="00000600000000000000" pitchFamily="2" charset="0"/>
              </a:rPr>
              <a:t>Presentation.</a:t>
            </a:r>
          </a:p>
        </p:txBody>
      </p:sp>
    </p:spTree>
    <p:extLst>
      <p:ext uri="{BB962C8B-B14F-4D97-AF65-F5344CB8AC3E}">
        <p14:creationId xmlns:p14="http://schemas.microsoft.com/office/powerpoint/2010/main" val="17157578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ABE61360-3953-4178-837F-38FDA01D724A}"/>
              </a:ext>
            </a:extLst>
          </p:cNvPr>
          <p:cNvSpPr txBox="1"/>
          <p:nvPr/>
        </p:nvSpPr>
        <p:spPr>
          <a:xfrm>
            <a:off x="7844398" y="822907"/>
            <a:ext cx="39856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000" dirty="0">
                <a:latin typeface="Poppins Medium" panose="00000600000000000000" pitchFamily="2" charset="0"/>
                <a:cs typeface="Poppins Medium" panose="00000600000000000000" pitchFamily="2" charset="0"/>
              </a:rPr>
              <a:t>Fancy </a:t>
            </a:r>
            <a:r>
              <a:rPr lang="en-US" sz="4000" dirty="0">
                <a:latin typeface="Poppins Medium" panose="00000600000000000000" pitchFamily="2" charset="0"/>
                <a:cs typeface="Poppins Medium" panose="00000600000000000000" pitchFamily="2" charset="0"/>
              </a:rPr>
              <a:t>Infographic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03B6206-8710-48C6-B883-59E884D20E3A}"/>
              </a:ext>
            </a:extLst>
          </p:cNvPr>
          <p:cNvSpPr/>
          <p:nvPr/>
        </p:nvSpPr>
        <p:spPr>
          <a:xfrm>
            <a:off x="7858824" y="2366395"/>
            <a:ext cx="2813530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Lorep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 ipsum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duis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aute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irure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dolor in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kausel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oilue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eprehe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deriti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vols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esse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cill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inure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dolori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laboru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sit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amet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. Duis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autelo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irusitakus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repre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henderi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Voluptate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lorem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kuisais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.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71F98DA-FE57-4552-95E2-B091DE28C5E6}"/>
              </a:ext>
            </a:extLst>
          </p:cNvPr>
          <p:cNvSpPr/>
          <p:nvPr/>
        </p:nvSpPr>
        <p:spPr>
          <a:xfrm>
            <a:off x="7858823" y="3306409"/>
            <a:ext cx="2813530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Lorep  ipsum duis aute irure dolor in kausel  oilue eprehe deriti vols esse cill inure dolori laboru sit amet. Duis autelo irusitakus repre henderi Voluptate lorem kuisais. Sit ametai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3AE880C-897D-4B1D-BC50-21E0082731A6}"/>
              </a:ext>
            </a:extLst>
          </p:cNvPr>
          <p:cNvSpPr/>
          <p:nvPr/>
        </p:nvSpPr>
        <p:spPr>
          <a:xfrm>
            <a:off x="640937" y="1505812"/>
            <a:ext cx="2288362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Lorep  ipsum duis </a:t>
            </a:r>
            <a:r>
              <a:rPr lang="en-US" sz="800" b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aute irure </a:t>
            </a:r>
            <a:r>
              <a:rPr 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dolor in kaselih oilue reprehendesse cill inure dolorlaoru sit amet. Duis aute</a:t>
            </a:r>
            <a:r>
              <a:rPr lang="en-US" sz="800" b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irusitakus </a:t>
            </a:r>
            <a:r>
              <a:rPr 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reprei Voluptate lorem kuisais.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FB0D985-73DF-4645-8499-95806463322D}"/>
              </a:ext>
            </a:extLst>
          </p:cNvPr>
          <p:cNvCxnSpPr>
            <a:cxnSpLocks/>
          </p:cNvCxnSpPr>
          <p:nvPr/>
        </p:nvCxnSpPr>
        <p:spPr>
          <a:xfrm>
            <a:off x="710389" y="1319272"/>
            <a:ext cx="1894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BC674FD3-6256-42CE-A4DC-4482E9214167}"/>
              </a:ext>
            </a:extLst>
          </p:cNvPr>
          <p:cNvSpPr txBox="1"/>
          <p:nvPr/>
        </p:nvSpPr>
        <p:spPr>
          <a:xfrm>
            <a:off x="4933575" y="1116057"/>
            <a:ext cx="93807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accent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Lorem ipsum</a:t>
            </a:r>
          </a:p>
          <a:p>
            <a:r>
              <a:rPr lang="en-US" sz="900" dirty="0">
                <a:solidFill>
                  <a:schemeClr val="accent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Dolor</a:t>
            </a:r>
          </a:p>
          <a:p>
            <a:r>
              <a:rPr lang="en-US" sz="900" dirty="0">
                <a:solidFill>
                  <a:schemeClr val="accent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Sit </a:t>
            </a:r>
            <a:r>
              <a:rPr lang="en-US" sz="900" dirty="0" err="1">
                <a:solidFill>
                  <a:schemeClr val="accent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amet</a:t>
            </a:r>
            <a:r>
              <a:rPr lang="en-US" sz="900">
                <a:solidFill>
                  <a:schemeClr val="accent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.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7A82C00-68C0-431D-9E00-72CF8F510625}"/>
              </a:ext>
            </a:extLst>
          </p:cNvPr>
          <p:cNvSpPr/>
          <p:nvPr/>
        </p:nvSpPr>
        <p:spPr>
          <a:xfrm>
            <a:off x="4933576" y="2030477"/>
            <a:ext cx="2288362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Lorep  ipsum duis </a:t>
            </a:r>
            <a:r>
              <a:rPr lang="en-US" sz="800" b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aute irure </a:t>
            </a:r>
            <a:r>
              <a:rPr 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dolor in kaselih oilue reprehendesse cill inure dolorlaoru sit amet. Duis aute</a:t>
            </a:r>
            <a:r>
              <a:rPr lang="en-US" sz="800" b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irusitakus </a:t>
            </a:r>
            <a:r>
              <a:rPr 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reprei Voluptate lorem kuisais.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153D519-1813-4A6E-A0E9-C989FBC221FE}"/>
              </a:ext>
            </a:extLst>
          </p:cNvPr>
          <p:cNvSpPr txBox="1"/>
          <p:nvPr/>
        </p:nvSpPr>
        <p:spPr>
          <a:xfrm>
            <a:off x="7844398" y="4637951"/>
            <a:ext cx="93807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accent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Lorem ipsum</a:t>
            </a:r>
          </a:p>
          <a:p>
            <a:r>
              <a:rPr lang="en-US" sz="900" dirty="0">
                <a:solidFill>
                  <a:schemeClr val="accent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Dolor</a:t>
            </a:r>
          </a:p>
          <a:p>
            <a:r>
              <a:rPr lang="en-US" sz="900" dirty="0">
                <a:solidFill>
                  <a:schemeClr val="accent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Sit </a:t>
            </a:r>
            <a:r>
              <a:rPr lang="en-US" sz="900" dirty="0" err="1">
                <a:solidFill>
                  <a:schemeClr val="accent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amet</a:t>
            </a:r>
            <a:r>
              <a:rPr lang="en-US" sz="900">
                <a:solidFill>
                  <a:schemeClr val="accent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.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6AE2C7C-C289-4A30-9BFA-7358C3168D1D}"/>
              </a:ext>
            </a:extLst>
          </p:cNvPr>
          <p:cNvSpPr/>
          <p:nvPr/>
        </p:nvSpPr>
        <p:spPr>
          <a:xfrm>
            <a:off x="7844399" y="5552371"/>
            <a:ext cx="2288362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Lorep  ipsum duis </a:t>
            </a:r>
            <a:r>
              <a:rPr lang="en-US" sz="800" b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aute irure </a:t>
            </a:r>
            <a:r>
              <a:rPr 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dolor in kaselih oilue reprehendesse cill inure dolorlaoru sit amet. Duis aute</a:t>
            </a:r>
            <a:r>
              <a:rPr lang="en-US" sz="800" b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irusitakus </a:t>
            </a:r>
            <a:r>
              <a:rPr 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reprei Voluptate lorem kuisais.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BEAF54BA-3930-4186-8470-3EB268F761B1}"/>
              </a:ext>
            </a:extLst>
          </p:cNvPr>
          <p:cNvCxnSpPr>
            <a:cxnSpLocks/>
          </p:cNvCxnSpPr>
          <p:nvPr/>
        </p:nvCxnSpPr>
        <p:spPr>
          <a:xfrm>
            <a:off x="7913851" y="5365831"/>
            <a:ext cx="1894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3668BAB8-7C0A-472E-B717-A695E287FC08}"/>
              </a:ext>
            </a:extLst>
          </p:cNvPr>
          <p:cNvSpPr txBox="1"/>
          <p:nvPr/>
        </p:nvSpPr>
        <p:spPr>
          <a:xfrm>
            <a:off x="646936" y="673576"/>
            <a:ext cx="93807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accent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Lorem ipsum</a:t>
            </a:r>
          </a:p>
          <a:p>
            <a:r>
              <a:rPr lang="en-US" sz="900" dirty="0">
                <a:solidFill>
                  <a:schemeClr val="accent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Dolor</a:t>
            </a:r>
          </a:p>
          <a:p>
            <a:r>
              <a:rPr lang="en-US" sz="900" dirty="0">
                <a:solidFill>
                  <a:schemeClr val="accent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Sit </a:t>
            </a:r>
            <a:r>
              <a:rPr lang="en-US" sz="900" dirty="0" err="1">
                <a:solidFill>
                  <a:schemeClr val="accent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amet</a:t>
            </a:r>
            <a:r>
              <a:rPr lang="en-US" sz="900" dirty="0">
                <a:solidFill>
                  <a:schemeClr val="accent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.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188B5F9-6B15-41CA-A5A1-132443E3176E}"/>
              </a:ext>
            </a:extLst>
          </p:cNvPr>
          <p:cNvGrpSpPr/>
          <p:nvPr/>
        </p:nvGrpSpPr>
        <p:grpSpPr>
          <a:xfrm>
            <a:off x="810552" y="3026417"/>
            <a:ext cx="5825379" cy="3848402"/>
            <a:chOff x="3364526" y="2824577"/>
            <a:chExt cx="5229579" cy="3454801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173C00F4-EEB1-472D-8B1E-12139D36C370}"/>
                </a:ext>
              </a:extLst>
            </p:cNvPr>
            <p:cNvGrpSpPr/>
            <p:nvPr/>
          </p:nvGrpSpPr>
          <p:grpSpPr>
            <a:xfrm>
              <a:off x="3364526" y="2824577"/>
              <a:ext cx="5229579" cy="3454801"/>
              <a:chOff x="3295253" y="2451728"/>
              <a:chExt cx="5229579" cy="3454801"/>
            </a:xfrm>
          </p:grpSpPr>
          <p:sp>
            <p:nvSpPr>
              <p:cNvPr id="73" name="Freeform 2">
                <a:extLst>
                  <a:ext uri="{FF2B5EF4-FFF2-40B4-BE49-F238E27FC236}">
                    <a16:creationId xmlns:a16="http://schemas.microsoft.com/office/drawing/2014/main" id="{7A433BB3-21F1-4DF6-A9F8-E18B5CD129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5381" y="4148165"/>
                <a:ext cx="2411493" cy="1758364"/>
              </a:xfrm>
              <a:custGeom>
                <a:avLst/>
                <a:gdLst>
                  <a:gd name="T0" fmla="*/ 197 w 454"/>
                  <a:gd name="T1" fmla="*/ 254 h 569"/>
                  <a:gd name="T2" fmla="*/ 200 w 454"/>
                  <a:gd name="T3" fmla="*/ 449 h 569"/>
                  <a:gd name="T4" fmla="*/ 148 w 454"/>
                  <a:gd name="T5" fmla="*/ 559 h 569"/>
                  <a:gd name="T6" fmla="*/ 122 w 454"/>
                  <a:gd name="T7" fmla="*/ 569 h 569"/>
                  <a:gd name="T8" fmla="*/ 339 w 454"/>
                  <a:gd name="T9" fmla="*/ 569 h 569"/>
                  <a:gd name="T10" fmla="*/ 304 w 454"/>
                  <a:gd name="T11" fmla="*/ 557 h 569"/>
                  <a:gd name="T12" fmla="*/ 277 w 454"/>
                  <a:gd name="T13" fmla="*/ 354 h 569"/>
                  <a:gd name="T14" fmla="*/ 282 w 454"/>
                  <a:gd name="T15" fmla="*/ 261 h 569"/>
                  <a:gd name="T16" fmla="*/ 315 w 454"/>
                  <a:gd name="T17" fmla="*/ 247 h 569"/>
                  <a:gd name="T18" fmla="*/ 454 w 454"/>
                  <a:gd name="T19" fmla="*/ 120 h 569"/>
                  <a:gd name="T20" fmla="*/ 451 w 454"/>
                  <a:gd name="T21" fmla="*/ 117 h 569"/>
                  <a:gd name="T22" fmla="*/ 451 w 454"/>
                  <a:gd name="T23" fmla="*/ 117 h 569"/>
                  <a:gd name="T24" fmla="*/ 389 w 454"/>
                  <a:gd name="T25" fmla="*/ 164 h 569"/>
                  <a:gd name="T26" fmla="*/ 400 w 454"/>
                  <a:gd name="T27" fmla="*/ 82 h 569"/>
                  <a:gd name="T28" fmla="*/ 399 w 454"/>
                  <a:gd name="T29" fmla="*/ 82 h 569"/>
                  <a:gd name="T30" fmla="*/ 398 w 454"/>
                  <a:gd name="T31" fmla="*/ 82 h 569"/>
                  <a:gd name="T32" fmla="*/ 362 w 454"/>
                  <a:gd name="T33" fmla="*/ 182 h 569"/>
                  <a:gd name="T34" fmla="*/ 257 w 454"/>
                  <a:gd name="T35" fmla="*/ 234 h 569"/>
                  <a:gd name="T36" fmla="*/ 241 w 454"/>
                  <a:gd name="T37" fmla="*/ 146 h 569"/>
                  <a:gd name="T38" fmla="*/ 296 w 454"/>
                  <a:gd name="T39" fmla="*/ 54 h 569"/>
                  <a:gd name="T40" fmla="*/ 295 w 454"/>
                  <a:gd name="T41" fmla="*/ 54 h 569"/>
                  <a:gd name="T42" fmla="*/ 294 w 454"/>
                  <a:gd name="T43" fmla="*/ 52 h 569"/>
                  <a:gd name="T44" fmla="*/ 238 w 454"/>
                  <a:gd name="T45" fmla="*/ 113 h 569"/>
                  <a:gd name="T46" fmla="*/ 235 w 454"/>
                  <a:gd name="T47" fmla="*/ 35 h 569"/>
                  <a:gd name="T48" fmla="*/ 235 w 454"/>
                  <a:gd name="T49" fmla="*/ 35 h 569"/>
                  <a:gd name="T50" fmla="*/ 230 w 454"/>
                  <a:gd name="T51" fmla="*/ 35 h 569"/>
                  <a:gd name="T52" fmla="*/ 219 w 454"/>
                  <a:gd name="T53" fmla="*/ 223 h 569"/>
                  <a:gd name="T54" fmla="*/ 122 w 454"/>
                  <a:gd name="T55" fmla="*/ 132 h 569"/>
                  <a:gd name="T56" fmla="*/ 137 w 454"/>
                  <a:gd name="T57" fmla="*/ 64 h 569"/>
                  <a:gd name="T58" fmla="*/ 135 w 454"/>
                  <a:gd name="T59" fmla="*/ 63 h 569"/>
                  <a:gd name="T60" fmla="*/ 135 w 454"/>
                  <a:gd name="T61" fmla="*/ 63 h 569"/>
                  <a:gd name="T62" fmla="*/ 113 w 454"/>
                  <a:gd name="T63" fmla="*/ 118 h 569"/>
                  <a:gd name="T64" fmla="*/ 52 w 454"/>
                  <a:gd name="T65" fmla="*/ 1 h 569"/>
                  <a:gd name="T66" fmla="*/ 50 w 454"/>
                  <a:gd name="T67" fmla="*/ 0 h 569"/>
                  <a:gd name="T68" fmla="*/ 46 w 454"/>
                  <a:gd name="T69" fmla="*/ 1 h 569"/>
                  <a:gd name="T70" fmla="*/ 74 w 454"/>
                  <a:gd name="T71" fmla="*/ 91 h 569"/>
                  <a:gd name="T72" fmla="*/ 74 w 454"/>
                  <a:gd name="T73" fmla="*/ 91 h 569"/>
                  <a:gd name="T74" fmla="*/ 149 w 454"/>
                  <a:gd name="T75" fmla="*/ 208 h 569"/>
                  <a:gd name="T76" fmla="*/ 3 w 454"/>
                  <a:gd name="T77" fmla="*/ 195 h 569"/>
                  <a:gd name="T78" fmla="*/ 3 w 454"/>
                  <a:gd name="T79" fmla="*/ 196 h 569"/>
                  <a:gd name="T80" fmla="*/ 0 w 454"/>
                  <a:gd name="T81" fmla="*/ 201 h 569"/>
                  <a:gd name="T82" fmla="*/ 172 w 454"/>
                  <a:gd name="T83" fmla="*/ 237 h 569"/>
                  <a:gd name="T84" fmla="*/ 197 w 454"/>
                  <a:gd name="T85" fmla="*/ 254 h 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54" h="569">
                    <a:moveTo>
                      <a:pt x="197" y="254"/>
                    </a:moveTo>
                    <a:cubicBezTo>
                      <a:pt x="209" y="304"/>
                      <a:pt x="213" y="368"/>
                      <a:pt x="200" y="449"/>
                    </a:cubicBezTo>
                    <a:cubicBezTo>
                      <a:pt x="191" y="518"/>
                      <a:pt x="199" y="559"/>
                      <a:pt x="148" y="559"/>
                    </a:cubicBezTo>
                    <a:cubicBezTo>
                      <a:pt x="148" y="559"/>
                      <a:pt x="138" y="555"/>
                      <a:pt x="122" y="569"/>
                    </a:cubicBezTo>
                    <a:cubicBezTo>
                      <a:pt x="339" y="569"/>
                      <a:pt x="339" y="569"/>
                      <a:pt x="339" y="569"/>
                    </a:cubicBezTo>
                    <a:cubicBezTo>
                      <a:pt x="328" y="564"/>
                      <a:pt x="315" y="559"/>
                      <a:pt x="304" y="557"/>
                    </a:cubicBezTo>
                    <a:cubicBezTo>
                      <a:pt x="292" y="529"/>
                      <a:pt x="279" y="475"/>
                      <a:pt x="277" y="354"/>
                    </a:cubicBezTo>
                    <a:cubicBezTo>
                      <a:pt x="276" y="318"/>
                      <a:pt x="278" y="287"/>
                      <a:pt x="282" y="261"/>
                    </a:cubicBezTo>
                    <a:cubicBezTo>
                      <a:pt x="315" y="247"/>
                      <a:pt x="315" y="247"/>
                      <a:pt x="315" y="247"/>
                    </a:cubicBezTo>
                    <a:cubicBezTo>
                      <a:pt x="404" y="194"/>
                      <a:pt x="433" y="147"/>
                      <a:pt x="454" y="120"/>
                    </a:cubicBezTo>
                    <a:cubicBezTo>
                      <a:pt x="451" y="117"/>
                      <a:pt x="451" y="117"/>
                      <a:pt x="451" y="117"/>
                    </a:cubicBezTo>
                    <a:cubicBezTo>
                      <a:pt x="451" y="117"/>
                      <a:pt x="451" y="117"/>
                      <a:pt x="451" y="117"/>
                    </a:cubicBezTo>
                    <a:cubicBezTo>
                      <a:pt x="428" y="135"/>
                      <a:pt x="407" y="151"/>
                      <a:pt x="389" y="164"/>
                    </a:cubicBezTo>
                    <a:cubicBezTo>
                      <a:pt x="396" y="133"/>
                      <a:pt x="398" y="121"/>
                      <a:pt x="400" y="82"/>
                    </a:cubicBezTo>
                    <a:cubicBezTo>
                      <a:pt x="399" y="82"/>
                      <a:pt x="399" y="82"/>
                      <a:pt x="399" y="82"/>
                    </a:cubicBezTo>
                    <a:cubicBezTo>
                      <a:pt x="399" y="82"/>
                      <a:pt x="398" y="82"/>
                      <a:pt x="398" y="82"/>
                    </a:cubicBezTo>
                    <a:cubicBezTo>
                      <a:pt x="393" y="101"/>
                      <a:pt x="379" y="147"/>
                      <a:pt x="362" y="182"/>
                    </a:cubicBezTo>
                    <a:cubicBezTo>
                      <a:pt x="312" y="215"/>
                      <a:pt x="278" y="228"/>
                      <a:pt x="257" y="234"/>
                    </a:cubicBezTo>
                    <a:cubicBezTo>
                      <a:pt x="251" y="213"/>
                      <a:pt x="245" y="185"/>
                      <a:pt x="241" y="146"/>
                    </a:cubicBezTo>
                    <a:cubicBezTo>
                      <a:pt x="257" y="110"/>
                      <a:pt x="284" y="70"/>
                      <a:pt x="296" y="54"/>
                    </a:cubicBezTo>
                    <a:cubicBezTo>
                      <a:pt x="295" y="54"/>
                      <a:pt x="295" y="54"/>
                      <a:pt x="295" y="54"/>
                    </a:cubicBezTo>
                    <a:cubicBezTo>
                      <a:pt x="294" y="52"/>
                      <a:pt x="294" y="52"/>
                      <a:pt x="294" y="52"/>
                    </a:cubicBezTo>
                    <a:cubicBezTo>
                      <a:pt x="265" y="79"/>
                      <a:pt x="258" y="88"/>
                      <a:pt x="238" y="113"/>
                    </a:cubicBezTo>
                    <a:cubicBezTo>
                      <a:pt x="236" y="91"/>
                      <a:pt x="235" y="64"/>
                      <a:pt x="235" y="35"/>
                    </a:cubicBezTo>
                    <a:cubicBezTo>
                      <a:pt x="235" y="35"/>
                      <a:pt x="235" y="35"/>
                      <a:pt x="235" y="35"/>
                    </a:cubicBezTo>
                    <a:cubicBezTo>
                      <a:pt x="230" y="35"/>
                      <a:pt x="230" y="35"/>
                      <a:pt x="230" y="35"/>
                    </a:cubicBezTo>
                    <a:cubicBezTo>
                      <a:pt x="223" y="69"/>
                      <a:pt x="210" y="143"/>
                      <a:pt x="219" y="223"/>
                    </a:cubicBezTo>
                    <a:cubicBezTo>
                      <a:pt x="219" y="223"/>
                      <a:pt x="175" y="205"/>
                      <a:pt x="122" y="132"/>
                    </a:cubicBezTo>
                    <a:cubicBezTo>
                      <a:pt x="123" y="120"/>
                      <a:pt x="125" y="90"/>
                      <a:pt x="137" y="64"/>
                    </a:cubicBezTo>
                    <a:cubicBezTo>
                      <a:pt x="135" y="63"/>
                      <a:pt x="135" y="63"/>
                      <a:pt x="135" y="63"/>
                    </a:cubicBezTo>
                    <a:cubicBezTo>
                      <a:pt x="135" y="63"/>
                      <a:pt x="135" y="63"/>
                      <a:pt x="135" y="63"/>
                    </a:cubicBezTo>
                    <a:cubicBezTo>
                      <a:pt x="127" y="75"/>
                      <a:pt x="118" y="94"/>
                      <a:pt x="113" y="118"/>
                    </a:cubicBezTo>
                    <a:cubicBezTo>
                      <a:pt x="93" y="88"/>
                      <a:pt x="72" y="50"/>
                      <a:pt x="52" y="1"/>
                    </a:cubicBezTo>
                    <a:cubicBezTo>
                      <a:pt x="51" y="1"/>
                      <a:pt x="51" y="1"/>
                      <a:pt x="50" y="0"/>
                    </a:cubicBezTo>
                    <a:cubicBezTo>
                      <a:pt x="46" y="1"/>
                      <a:pt x="46" y="1"/>
                      <a:pt x="46" y="1"/>
                    </a:cubicBezTo>
                    <a:cubicBezTo>
                      <a:pt x="49" y="17"/>
                      <a:pt x="74" y="91"/>
                      <a:pt x="74" y="91"/>
                    </a:cubicBezTo>
                    <a:cubicBezTo>
                      <a:pt x="74" y="91"/>
                      <a:pt x="74" y="91"/>
                      <a:pt x="74" y="91"/>
                    </a:cubicBezTo>
                    <a:cubicBezTo>
                      <a:pt x="91" y="132"/>
                      <a:pt x="115" y="175"/>
                      <a:pt x="149" y="208"/>
                    </a:cubicBezTo>
                    <a:cubicBezTo>
                      <a:pt x="149" y="208"/>
                      <a:pt x="89" y="222"/>
                      <a:pt x="3" y="195"/>
                    </a:cubicBezTo>
                    <a:cubicBezTo>
                      <a:pt x="3" y="196"/>
                      <a:pt x="3" y="196"/>
                      <a:pt x="3" y="196"/>
                    </a:cubicBezTo>
                    <a:cubicBezTo>
                      <a:pt x="0" y="201"/>
                      <a:pt x="0" y="201"/>
                      <a:pt x="0" y="201"/>
                    </a:cubicBezTo>
                    <a:cubicBezTo>
                      <a:pt x="37" y="218"/>
                      <a:pt x="97" y="238"/>
                      <a:pt x="172" y="237"/>
                    </a:cubicBezTo>
                    <a:cubicBezTo>
                      <a:pt x="178" y="238"/>
                      <a:pt x="187" y="243"/>
                      <a:pt x="197" y="25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dirty="0">
                  <a:latin typeface="Questrial"/>
                </a:endParaRPr>
              </a:p>
            </p:txBody>
          </p:sp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85FD339F-68A1-497B-91C3-B2FFD54CD9E3}"/>
                  </a:ext>
                </a:extLst>
              </p:cNvPr>
              <p:cNvGrpSpPr/>
              <p:nvPr/>
            </p:nvGrpSpPr>
            <p:grpSpPr>
              <a:xfrm>
                <a:off x="3295253" y="2451728"/>
                <a:ext cx="5229579" cy="2753210"/>
                <a:chOff x="3295253" y="2451728"/>
                <a:chExt cx="5229579" cy="2753210"/>
              </a:xfrm>
            </p:grpSpPr>
            <p:sp>
              <p:nvSpPr>
                <p:cNvPr id="75" name="Freeform 4">
                  <a:extLst>
                    <a:ext uri="{FF2B5EF4-FFF2-40B4-BE49-F238E27FC236}">
                      <a16:creationId xmlns:a16="http://schemas.microsoft.com/office/drawing/2014/main" id="{EEC40C84-9EDB-4EA0-BE3E-A607FE13AA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696320">
                  <a:off x="4721056" y="3729065"/>
                  <a:ext cx="948293" cy="1029532"/>
                </a:xfrm>
                <a:custGeom>
                  <a:avLst/>
                  <a:gdLst>
                    <a:gd name="T0" fmla="*/ 1068 w 1069"/>
                    <a:gd name="T1" fmla="*/ 123 h 1161"/>
                    <a:gd name="T2" fmla="*/ 1066 w 1069"/>
                    <a:gd name="T3" fmla="*/ 46 h 1161"/>
                    <a:gd name="T4" fmla="*/ 250 w 1069"/>
                    <a:gd name="T5" fmla="*/ 295 h 1161"/>
                    <a:gd name="T6" fmla="*/ 0 w 1069"/>
                    <a:gd name="T7" fmla="*/ 1026 h 1161"/>
                    <a:gd name="T8" fmla="*/ 2 w 1069"/>
                    <a:gd name="T9" fmla="*/ 1114 h 1161"/>
                    <a:gd name="T10" fmla="*/ 818 w 1069"/>
                    <a:gd name="T11" fmla="*/ 866 h 1161"/>
                    <a:gd name="T12" fmla="*/ 944 w 1069"/>
                    <a:gd name="T13" fmla="*/ 692 h 1161"/>
                    <a:gd name="T14" fmla="*/ 994 w 1069"/>
                    <a:gd name="T15" fmla="*/ 579 h 1161"/>
                    <a:gd name="T16" fmla="*/ 1068 w 1069"/>
                    <a:gd name="T17" fmla="*/ 123 h 1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69" h="1161">
                      <a:moveTo>
                        <a:pt x="1068" y="123"/>
                      </a:moveTo>
                      <a:cubicBezTo>
                        <a:pt x="1068" y="75"/>
                        <a:pt x="1066" y="46"/>
                        <a:pt x="1066" y="46"/>
                      </a:cubicBezTo>
                      <a:cubicBezTo>
                        <a:pt x="1066" y="46"/>
                        <a:pt x="544" y="0"/>
                        <a:pt x="250" y="295"/>
                      </a:cubicBezTo>
                      <a:cubicBezTo>
                        <a:pt x="31" y="516"/>
                        <a:pt x="1" y="864"/>
                        <a:pt x="0" y="1026"/>
                      </a:cubicBezTo>
                      <a:cubicBezTo>
                        <a:pt x="0" y="1081"/>
                        <a:pt x="2" y="1114"/>
                        <a:pt x="2" y="1114"/>
                      </a:cubicBezTo>
                      <a:cubicBezTo>
                        <a:pt x="2" y="1114"/>
                        <a:pt x="525" y="1161"/>
                        <a:pt x="818" y="866"/>
                      </a:cubicBezTo>
                      <a:cubicBezTo>
                        <a:pt x="870" y="814"/>
                        <a:pt x="911" y="754"/>
                        <a:pt x="944" y="692"/>
                      </a:cubicBezTo>
                      <a:cubicBezTo>
                        <a:pt x="963" y="655"/>
                        <a:pt x="980" y="617"/>
                        <a:pt x="994" y="579"/>
                      </a:cubicBezTo>
                      <a:cubicBezTo>
                        <a:pt x="1058" y="402"/>
                        <a:pt x="1069" y="222"/>
                        <a:pt x="1068" y="123"/>
                      </a:cubicBezTo>
                      <a:close/>
                    </a:path>
                  </a:pathLst>
                </a:custGeom>
                <a:solidFill>
                  <a:schemeClr val="accent1">
                    <a:alpha val="6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dirty="0">
                    <a:latin typeface="Questrial"/>
                  </a:endParaRPr>
                </a:p>
              </p:txBody>
            </p:sp>
            <p:sp>
              <p:nvSpPr>
                <p:cNvPr id="76" name="Freeform 5">
                  <a:extLst>
                    <a:ext uri="{FF2B5EF4-FFF2-40B4-BE49-F238E27FC236}">
                      <a16:creationId xmlns:a16="http://schemas.microsoft.com/office/drawing/2014/main" id="{36D6027E-003B-4BC7-8FC0-8B9CF7921C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8492870">
                  <a:off x="5720784" y="2485513"/>
                  <a:ext cx="667646" cy="724842"/>
                </a:xfrm>
                <a:custGeom>
                  <a:avLst/>
                  <a:gdLst>
                    <a:gd name="T0" fmla="*/ 1068 w 1069"/>
                    <a:gd name="T1" fmla="*/ 123 h 1161"/>
                    <a:gd name="T2" fmla="*/ 1066 w 1069"/>
                    <a:gd name="T3" fmla="*/ 46 h 1161"/>
                    <a:gd name="T4" fmla="*/ 250 w 1069"/>
                    <a:gd name="T5" fmla="*/ 295 h 1161"/>
                    <a:gd name="T6" fmla="*/ 0 w 1069"/>
                    <a:gd name="T7" fmla="*/ 1026 h 1161"/>
                    <a:gd name="T8" fmla="*/ 2 w 1069"/>
                    <a:gd name="T9" fmla="*/ 1114 h 1161"/>
                    <a:gd name="T10" fmla="*/ 818 w 1069"/>
                    <a:gd name="T11" fmla="*/ 866 h 1161"/>
                    <a:gd name="T12" fmla="*/ 944 w 1069"/>
                    <a:gd name="T13" fmla="*/ 692 h 1161"/>
                    <a:gd name="T14" fmla="*/ 994 w 1069"/>
                    <a:gd name="T15" fmla="*/ 579 h 1161"/>
                    <a:gd name="T16" fmla="*/ 1068 w 1069"/>
                    <a:gd name="T17" fmla="*/ 123 h 1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69" h="1161">
                      <a:moveTo>
                        <a:pt x="1068" y="123"/>
                      </a:moveTo>
                      <a:cubicBezTo>
                        <a:pt x="1068" y="75"/>
                        <a:pt x="1066" y="46"/>
                        <a:pt x="1066" y="46"/>
                      </a:cubicBezTo>
                      <a:cubicBezTo>
                        <a:pt x="1066" y="46"/>
                        <a:pt x="544" y="0"/>
                        <a:pt x="250" y="295"/>
                      </a:cubicBezTo>
                      <a:cubicBezTo>
                        <a:pt x="31" y="516"/>
                        <a:pt x="1" y="864"/>
                        <a:pt x="0" y="1026"/>
                      </a:cubicBezTo>
                      <a:cubicBezTo>
                        <a:pt x="0" y="1081"/>
                        <a:pt x="2" y="1114"/>
                        <a:pt x="2" y="1114"/>
                      </a:cubicBezTo>
                      <a:cubicBezTo>
                        <a:pt x="2" y="1114"/>
                        <a:pt x="525" y="1161"/>
                        <a:pt x="818" y="866"/>
                      </a:cubicBezTo>
                      <a:cubicBezTo>
                        <a:pt x="870" y="814"/>
                        <a:pt x="911" y="754"/>
                        <a:pt x="944" y="692"/>
                      </a:cubicBezTo>
                      <a:cubicBezTo>
                        <a:pt x="963" y="655"/>
                        <a:pt x="980" y="617"/>
                        <a:pt x="994" y="579"/>
                      </a:cubicBezTo>
                      <a:cubicBezTo>
                        <a:pt x="1058" y="402"/>
                        <a:pt x="1069" y="222"/>
                        <a:pt x="1068" y="123"/>
                      </a:cubicBez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  <a:alpha val="6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dirty="0">
                    <a:latin typeface="Questrial"/>
                  </a:endParaRPr>
                </a:p>
              </p:txBody>
            </p:sp>
            <p:sp>
              <p:nvSpPr>
                <p:cNvPr id="77" name="Freeform 6">
                  <a:extLst>
                    <a:ext uri="{FF2B5EF4-FFF2-40B4-BE49-F238E27FC236}">
                      <a16:creationId xmlns:a16="http://schemas.microsoft.com/office/drawing/2014/main" id="{D04C7906-D690-48A7-8F11-00677305F4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051992">
                  <a:off x="7059605" y="2699110"/>
                  <a:ext cx="667646" cy="724842"/>
                </a:xfrm>
                <a:custGeom>
                  <a:avLst/>
                  <a:gdLst>
                    <a:gd name="T0" fmla="*/ 1068 w 1069"/>
                    <a:gd name="T1" fmla="*/ 123 h 1161"/>
                    <a:gd name="T2" fmla="*/ 1066 w 1069"/>
                    <a:gd name="T3" fmla="*/ 46 h 1161"/>
                    <a:gd name="T4" fmla="*/ 250 w 1069"/>
                    <a:gd name="T5" fmla="*/ 295 h 1161"/>
                    <a:gd name="T6" fmla="*/ 0 w 1069"/>
                    <a:gd name="T7" fmla="*/ 1026 h 1161"/>
                    <a:gd name="T8" fmla="*/ 2 w 1069"/>
                    <a:gd name="T9" fmla="*/ 1114 h 1161"/>
                    <a:gd name="T10" fmla="*/ 818 w 1069"/>
                    <a:gd name="T11" fmla="*/ 866 h 1161"/>
                    <a:gd name="T12" fmla="*/ 944 w 1069"/>
                    <a:gd name="T13" fmla="*/ 692 h 1161"/>
                    <a:gd name="T14" fmla="*/ 994 w 1069"/>
                    <a:gd name="T15" fmla="*/ 579 h 1161"/>
                    <a:gd name="T16" fmla="*/ 1068 w 1069"/>
                    <a:gd name="T17" fmla="*/ 123 h 1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69" h="1161">
                      <a:moveTo>
                        <a:pt x="1068" y="123"/>
                      </a:moveTo>
                      <a:cubicBezTo>
                        <a:pt x="1068" y="75"/>
                        <a:pt x="1066" y="46"/>
                        <a:pt x="1066" y="46"/>
                      </a:cubicBezTo>
                      <a:cubicBezTo>
                        <a:pt x="1066" y="46"/>
                        <a:pt x="544" y="0"/>
                        <a:pt x="250" y="295"/>
                      </a:cubicBezTo>
                      <a:cubicBezTo>
                        <a:pt x="31" y="516"/>
                        <a:pt x="1" y="864"/>
                        <a:pt x="0" y="1026"/>
                      </a:cubicBezTo>
                      <a:cubicBezTo>
                        <a:pt x="0" y="1081"/>
                        <a:pt x="2" y="1114"/>
                        <a:pt x="2" y="1114"/>
                      </a:cubicBezTo>
                      <a:cubicBezTo>
                        <a:pt x="2" y="1114"/>
                        <a:pt x="525" y="1161"/>
                        <a:pt x="818" y="866"/>
                      </a:cubicBezTo>
                      <a:cubicBezTo>
                        <a:pt x="870" y="814"/>
                        <a:pt x="911" y="754"/>
                        <a:pt x="944" y="692"/>
                      </a:cubicBezTo>
                      <a:cubicBezTo>
                        <a:pt x="963" y="655"/>
                        <a:pt x="980" y="617"/>
                        <a:pt x="994" y="579"/>
                      </a:cubicBezTo>
                      <a:cubicBezTo>
                        <a:pt x="1058" y="402"/>
                        <a:pt x="1069" y="222"/>
                        <a:pt x="1068" y="123"/>
                      </a:cubicBez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  <a:alpha val="6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dirty="0">
                    <a:latin typeface="Questrial"/>
                  </a:endParaRPr>
                </a:p>
              </p:txBody>
            </p:sp>
            <p:sp>
              <p:nvSpPr>
                <p:cNvPr id="78" name="Freeform 7">
                  <a:extLst>
                    <a:ext uri="{FF2B5EF4-FFF2-40B4-BE49-F238E27FC236}">
                      <a16:creationId xmlns:a16="http://schemas.microsoft.com/office/drawing/2014/main" id="{2C5C1FE9-DF59-4E25-AE8E-16EF554CBD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3144547">
                  <a:off x="6789789" y="4175406"/>
                  <a:ext cx="948293" cy="1029532"/>
                </a:xfrm>
                <a:custGeom>
                  <a:avLst/>
                  <a:gdLst>
                    <a:gd name="T0" fmla="*/ 1068 w 1069"/>
                    <a:gd name="T1" fmla="*/ 123 h 1161"/>
                    <a:gd name="T2" fmla="*/ 1066 w 1069"/>
                    <a:gd name="T3" fmla="*/ 46 h 1161"/>
                    <a:gd name="T4" fmla="*/ 250 w 1069"/>
                    <a:gd name="T5" fmla="*/ 295 h 1161"/>
                    <a:gd name="T6" fmla="*/ 0 w 1069"/>
                    <a:gd name="T7" fmla="*/ 1026 h 1161"/>
                    <a:gd name="T8" fmla="*/ 2 w 1069"/>
                    <a:gd name="T9" fmla="*/ 1114 h 1161"/>
                    <a:gd name="T10" fmla="*/ 818 w 1069"/>
                    <a:gd name="T11" fmla="*/ 866 h 1161"/>
                    <a:gd name="T12" fmla="*/ 944 w 1069"/>
                    <a:gd name="T13" fmla="*/ 692 h 1161"/>
                    <a:gd name="T14" fmla="*/ 994 w 1069"/>
                    <a:gd name="T15" fmla="*/ 579 h 1161"/>
                    <a:gd name="T16" fmla="*/ 1068 w 1069"/>
                    <a:gd name="T17" fmla="*/ 123 h 1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69" h="1161">
                      <a:moveTo>
                        <a:pt x="1068" y="123"/>
                      </a:moveTo>
                      <a:cubicBezTo>
                        <a:pt x="1068" y="75"/>
                        <a:pt x="1066" y="46"/>
                        <a:pt x="1066" y="46"/>
                      </a:cubicBezTo>
                      <a:cubicBezTo>
                        <a:pt x="1066" y="46"/>
                        <a:pt x="544" y="0"/>
                        <a:pt x="250" y="295"/>
                      </a:cubicBezTo>
                      <a:cubicBezTo>
                        <a:pt x="31" y="516"/>
                        <a:pt x="1" y="864"/>
                        <a:pt x="0" y="1026"/>
                      </a:cubicBezTo>
                      <a:cubicBezTo>
                        <a:pt x="0" y="1081"/>
                        <a:pt x="2" y="1114"/>
                        <a:pt x="2" y="1114"/>
                      </a:cubicBezTo>
                      <a:cubicBezTo>
                        <a:pt x="2" y="1114"/>
                        <a:pt x="525" y="1161"/>
                        <a:pt x="818" y="866"/>
                      </a:cubicBezTo>
                      <a:cubicBezTo>
                        <a:pt x="870" y="814"/>
                        <a:pt x="911" y="754"/>
                        <a:pt x="944" y="692"/>
                      </a:cubicBezTo>
                      <a:cubicBezTo>
                        <a:pt x="963" y="655"/>
                        <a:pt x="980" y="617"/>
                        <a:pt x="994" y="579"/>
                      </a:cubicBezTo>
                      <a:cubicBezTo>
                        <a:pt x="1058" y="402"/>
                        <a:pt x="1069" y="222"/>
                        <a:pt x="1068" y="123"/>
                      </a:cubicBezTo>
                      <a:close/>
                    </a:path>
                  </a:pathLst>
                </a:custGeom>
                <a:solidFill>
                  <a:schemeClr val="accent1">
                    <a:alpha val="6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dirty="0">
                    <a:latin typeface="Questrial"/>
                  </a:endParaRPr>
                </a:p>
              </p:txBody>
            </p:sp>
            <p:sp>
              <p:nvSpPr>
                <p:cNvPr id="79" name="Freeform 8">
                  <a:extLst>
                    <a:ext uri="{FF2B5EF4-FFF2-40B4-BE49-F238E27FC236}">
                      <a16:creationId xmlns:a16="http://schemas.microsoft.com/office/drawing/2014/main" id="{E731FB95-E145-44C5-88E6-36D50C06C1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080426">
                  <a:off x="3825716" y="2912030"/>
                  <a:ext cx="722494" cy="784389"/>
                </a:xfrm>
                <a:custGeom>
                  <a:avLst/>
                  <a:gdLst>
                    <a:gd name="T0" fmla="*/ 1068 w 1069"/>
                    <a:gd name="T1" fmla="*/ 123 h 1161"/>
                    <a:gd name="T2" fmla="*/ 1066 w 1069"/>
                    <a:gd name="T3" fmla="*/ 46 h 1161"/>
                    <a:gd name="T4" fmla="*/ 250 w 1069"/>
                    <a:gd name="T5" fmla="*/ 295 h 1161"/>
                    <a:gd name="T6" fmla="*/ 0 w 1069"/>
                    <a:gd name="T7" fmla="*/ 1026 h 1161"/>
                    <a:gd name="T8" fmla="*/ 2 w 1069"/>
                    <a:gd name="T9" fmla="*/ 1114 h 1161"/>
                    <a:gd name="T10" fmla="*/ 818 w 1069"/>
                    <a:gd name="T11" fmla="*/ 866 h 1161"/>
                    <a:gd name="T12" fmla="*/ 944 w 1069"/>
                    <a:gd name="T13" fmla="*/ 692 h 1161"/>
                    <a:gd name="T14" fmla="*/ 994 w 1069"/>
                    <a:gd name="T15" fmla="*/ 579 h 1161"/>
                    <a:gd name="T16" fmla="*/ 1068 w 1069"/>
                    <a:gd name="T17" fmla="*/ 123 h 1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69" h="1161">
                      <a:moveTo>
                        <a:pt x="1068" y="123"/>
                      </a:moveTo>
                      <a:cubicBezTo>
                        <a:pt x="1068" y="75"/>
                        <a:pt x="1066" y="46"/>
                        <a:pt x="1066" y="46"/>
                      </a:cubicBezTo>
                      <a:cubicBezTo>
                        <a:pt x="1066" y="46"/>
                        <a:pt x="544" y="0"/>
                        <a:pt x="250" y="295"/>
                      </a:cubicBezTo>
                      <a:cubicBezTo>
                        <a:pt x="31" y="516"/>
                        <a:pt x="1" y="864"/>
                        <a:pt x="0" y="1026"/>
                      </a:cubicBezTo>
                      <a:cubicBezTo>
                        <a:pt x="0" y="1081"/>
                        <a:pt x="2" y="1114"/>
                        <a:pt x="2" y="1114"/>
                      </a:cubicBezTo>
                      <a:cubicBezTo>
                        <a:pt x="2" y="1114"/>
                        <a:pt x="525" y="1161"/>
                        <a:pt x="818" y="866"/>
                      </a:cubicBezTo>
                      <a:cubicBezTo>
                        <a:pt x="870" y="814"/>
                        <a:pt x="911" y="754"/>
                        <a:pt x="944" y="692"/>
                      </a:cubicBezTo>
                      <a:cubicBezTo>
                        <a:pt x="963" y="655"/>
                        <a:pt x="980" y="617"/>
                        <a:pt x="994" y="579"/>
                      </a:cubicBezTo>
                      <a:cubicBezTo>
                        <a:pt x="1058" y="402"/>
                        <a:pt x="1069" y="222"/>
                        <a:pt x="1068" y="123"/>
                      </a:cubicBez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  <a:alpha val="6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dirty="0">
                    <a:latin typeface="Questrial"/>
                  </a:endParaRPr>
                </a:p>
              </p:txBody>
            </p:sp>
            <p:sp>
              <p:nvSpPr>
                <p:cNvPr id="80" name="Freeform 9">
                  <a:extLst>
                    <a:ext uri="{FF2B5EF4-FFF2-40B4-BE49-F238E27FC236}">
                      <a16:creationId xmlns:a16="http://schemas.microsoft.com/office/drawing/2014/main" id="{4E2AFA5E-88AC-45EA-8D53-DB7204DF95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8176420">
                  <a:off x="4287276" y="2709982"/>
                  <a:ext cx="697699" cy="784389"/>
                </a:xfrm>
                <a:custGeom>
                  <a:avLst/>
                  <a:gdLst>
                    <a:gd name="T0" fmla="*/ 1068 w 1069"/>
                    <a:gd name="T1" fmla="*/ 123 h 1161"/>
                    <a:gd name="T2" fmla="*/ 1066 w 1069"/>
                    <a:gd name="T3" fmla="*/ 46 h 1161"/>
                    <a:gd name="T4" fmla="*/ 250 w 1069"/>
                    <a:gd name="T5" fmla="*/ 295 h 1161"/>
                    <a:gd name="T6" fmla="*/ 0 w 1069"/>
                    <a:gd name="T7" fmla="*/ 1026 h 1161"/>
                    <a:gd name="T8" fmla="*/ 2 w 1069"/>
                    <a:gd name="T9" fmla="*/ 1114 h 1161"/>
                    <a:gd name="T10" fmla="*/ 818 w 1069"/>
                    <a:gd name="T11" fmla="*/ 866 h 1161"/>
                    <a:gd name="T12" fmla="*/ 944 w 1069"/>
                    <a:gd name="T13" fmla="*/ 692 h 1161"/>
                    <a:gd name="T14" fmla="*/ 994 w 1069"/>
                    <a:gd name="T15" fmla="*/ 579 h 1161"/>
                    <a:gd name="T16" fmla="*/ 1068 w 1069"/>
                    <a:gd name="T17" fmla="*/ 123 h 1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69" h="1161">
                      <a:moveTo>
                        <a:pt x="1068" y="123"/>
                      </a:moveTo>
                      <a:cubicBezTo>
                        <a:pt x="1068" y="75"/>
                        <a:pt x="1066" y="46"/>
                        <a:pt x="1066" y="46"/>
                      </a:cubicBezTo>
                      <a:cubicBezTo>
                        <a:pt x="1066" y="46"/>
                        <a:pt x="544" y="0"/>
                        <a:pt x="250" y="295"/>
                      </a:cubicBezTo>
                      <a:cubicBezTo>
                        <a:pt x="31" y="516"/>
                        <a:pt x="1" y="864"/>
                        <a:pt x="0" y="1026"/>
                      </a:cubicBezTo>
                      <a:cubicBezTo>
                        <a:pt x="0" y="1081"/>
                        <a:pt x="2" y="1114"/>
                        <a:pt x="2" y="1114"/>
                      </a:cubicBezTo>
                      <a:cubicBezTo>
                        <a:pt x="2" y="1114"/>
                        <a:pt x="525" y="1161"/>
                        <a:pt x="818" y="866"/>
                      </a:cubicBezTo>
                      <a:cubicBezTo>
                        <a:pt x="870" y="814"/>
                        <a:pt x="911" y="754"/>
                        <a:pt x="944" y="692"/>
                      </a:cubicBezTo>
                      <a:cubicBezTo>
                        <a:pt x="963" y="655"/>
                        <a:pt x="980" y="617"/>
                        <a:pt x="994" y="579"/>
                      </a:cubicBezTo>
                      <a:cubicBezTo>
                        <a:pt x="1058" y="402"/>
                        <a:pt x="1069" y="222"/>
                        <a:pt x="1068" y="123"/>
                      </a:cubicBez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  <a:alpha val="6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dirty="0">
                    <a:latin typeface="Questrial"/>
                  </a:endParaRPr>
                </a:p>
              </p:txBody>
            </p:sp>
            <p:sp>
              <p:nvSpPr>
                <p:cNvPr id="81" name="Freeform 10">
                  <a:extLst>
                    <a:ext uri="{FF2B5EF4-FFF2-40B4-BE49-F238E27FC236}">
                      <a16:creationId xmlns:a16="http://schemas.microsoft.com/office/drawing/2014/main" id="{7289ABE0-6828-46DA-8CFF-9B952F97F8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8492870">
                  <a:off x="5637512" y="3492515"/>
                  <a:ext cx="667646" cy="724842"/>
                </a:xfrm>
                <a:custGeom>
                  <a:avLst/>
                  <a:gdLst>
                    <a:gd name="T0" fmla="*/ 1068 w 1069"/>
                    <a:gd name="T1" fmla="*/ 123 h 1161"/>
                    <a:gd name="T2" fmla="*/ 1066 w 1069"/>
                    <a:gd name="T3" fmla="*/ 46 h 1161"/>
                    <a:gd name="T4" fmla="*/ 250 w 1069"/>
                    <a:gd name="T5" fmla="*/ 295 h 1161"/>
                    <a:gd name="T6" fmla="*/ 0 w 1069"/>
                    <a:gd name="T7" fmla="*/ 1026 h 1161"/>
                    <a:gd name="T8" fmla="*/ 2 w 1069"/>
                    <a:gd name="T9" fmla="*/ 1114 h 1161"/>
                    <a:gd name="T10" fmla="*/ 818 w 1069"/>
                    <a:gd name="T11" fmla="*/ 866 h 1161"/>
                    <a:gd name="T12" fmla="*/ 944 w 1069"/>
                    <a:gd name="T13" fmla="*/ 692 h 1161"/>
                    <a:gd name="T14" fmla="*/ 994 w 1069"/>
                    <a:gd name="T15" fmla="*/ 579 h 1161"/>
                    <a:gd name="T16" fmla="*/ 1068 w 1069"/>
                    <a:gd name="T17" fmla="*/ 123 h 1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69" h="1161">
                      <a:moveTo>
                        <a:pt x="1068" y="123"/>
                      </a:moveTo>
                      <a:cubicBezTo>
                        <a:pt x="1068" y="75"/>
                        <a:pt x="1066" y="46"/>
                        <a:pt x="1066" y="46"/>
                      </a:cubicBezTo>
                      <a:cubicBezTo>
                        <a:pt x="1066" y="46"/>
                        <a:pt x="544" y="0"/>
                        <a:pt x="250" y="295"/>
                      </a:cubicBezTo>
                      <a:cubicBezTo>
                        <a:pt x="31" y="516"/>
                        <a:pt x="1" y="864"/>
                        <a:pt x="0" y="1026"/>
                      </a:cubicBezTo>
                      <a:cubicBezTo>
                        <a:pt x="0" y="1081"/>
                        <a:pt x="2" y="1114"/>
                        <a:pt x="2" y="1114"/>
                      </a:cubicBezTo>
                      <a:cubicBezTo>
                        <a:pt x="2" y="1114"/>
                        <a:pt x="525" y="1161"/>
                        <a:pt x="818" y="866"/>
                      </a:cubicBezTo>
                      <a:cubicBezTo>
                        <a:pt x="870" y="814"/>
                        <a:pt x="911" y="754"/>
                        <a:pt x="944" y="692"/>
                      </a:cubicBezTo>
                      <a:cubicBezTo>
                        <a:pt x="963" y="655"/>
                        <a:pt x="980" y="617"/>
                        <a:pt x="994" y="579"/>
                      </a:cubicBezTo>
                      <a:cubicBezTo>
                        <a:pt x="1058" y="402"/>
                        <a:pt x="1069" y="222"/>
                        <a:pt x="1068" y="123"/>
                      </a:cubicBez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  <a:alpha val="6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dirty="0">
                    <a:latin typeface="Questrial"/>
                  </a:endParaRPr>
                </a:p>
              </p:txBody>
            </p:sp>
            <p:sp>
              <p:nvSpPr>
                <p:cNvPr id="82" name="Freeform 11">
                  <a:extLst>
                    <a:ext uri="{FF2B5EF4-FFF2-40B4-BE49-F238E27FC236}">
                      <a16:creationId xmlns:a16="http://schemas.microsoft.com/office/drawing/2014/main" id="{6E4E9F43-5508-48D9-A7B5-A3EA66506F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051992">
                  <a:off x="6361407" y="3942725"/>
                  <a:ext cx="667646" cy="724842"/>
                </a:xfrm>
                <a:custGeom>
                  <a:avLst/>
                  <a:gdLst>
                    <a:gd name="T0" fmla="*/ 1068 w 1069"/>
                    <a:gd name="T1" fmla="*/ 123 h 1161"/>
                    <a:gd name="T2" fmla="*/ 1066 w 1069"/>
                    <a:gd name="T3" fmla="*/ 46 h 1161"/>
                    <a:gd name="T4" fmla="*/ 250 w 1069"/>
                    <a:gd name="T5" fmla="*/ 295 h 1161"/>
                    <a:gd name="T6" fmla="*/ 0 w 1069"/>
                    <a:gd name="T7" fmla="*/ 1026 h 1161"/>
                    <a:gd name="T8" fmla="*/ 2 w 1069"/>
                    <a:gd name="T9" fmla="*/ 1114 h 1161"/>
                    <a:gd name="T10" fmla="*/ 818 w 1069"/>
                    <a:gd name="T11" fmla="*/ 866 h 1161"/>
                    <a:gd name="T12" fmla="*/ 944 w 1069"/>
                    <a:gd name="T13" fmla="*/ 692 h 1161"/>
                    <a:gd name="T14" fmla="*/ 994 w 1069"/>
                    <a:gd name="T15" fmla="*/ 579 h 1161"/>
                    <a:gd name="T16" fmla="*/ 1068 w 1069"/>
                    <a:gd name="T17" fmla="*/ 123 h 1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69" h="1161">
                      <a:moveTo>
                        <a:pt x="1068" y="123"/>
                      </a:moveTo>
                      <a:cubicBezTo>
                        <a:pt x="1068" y="75"/>
                        <a:pt x="1066" y="46"/>
                        <a:pt x="1066" y="46"/>
                      </a:cubicBezTo>
                      <a:cubicBezTo>
                        <a:pt x="1066" y="46"/>
                        <a:pt x="544" y="0"/>
                        <a:pt x="250" y="295"/>
                      </a:cubicBezTo>
                      <a:cubicBezTo>
                        <a:pt x="31" y="516"/>
                        <a:pt x="1" y="864"/>
                        <a:pt x="0" y="1026"/>
                      </a:cubicBezTo>
                      <a:cubicBezTo>
                        <a:pt x="0" y="1081"/>
                        <a:pt x="2" y="1114"/>
                        <a:pt x="2" y="1114"/>
                      </a:cubicBezTo>
                      <a:cubicBezTo>
                        <a:pt x="2" y="1114"/>
                        <a:pt x="525" y="1161"/>
                        <a:pt x="818" y="866"/>
                      </a:cubicBezTo>
                      <a:cubicBezTo>
                        <a:pt x="870" y="814"/>
                        <a:pt x="911" y="754"/>
                        <a:pt x="944" y="692"/>
                      </a:cubicBezTo>
                      <a:cubicBezTo>
                        <a:pt x="963" y="655"/>
                        <a:pt x="980" y="617"/>
                        <a:pt x="994" y="579"/>
                      </a:cubicBezTo>
                      <a:cubicBezTo>
                        <a:pt x="1058" y="402"/>
                        <a:pt x="1069" y="222"/>
                        <a:pt x="1068" y="123"/>
                      </a:cubicBez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  <a:alpha val="6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dirty="0">
                    <a:latin typeface="Questrial"/>
                  </a:endParaRPr>
                </a:p>
              </p:txBody>
            </p:sp>
            <p:sp>
              <p:nvSpPr>
                <p:cNvPr id="83" name="Freeform 12">
                  <a:extLst>
                    <a:ext uri="{FF2B5EF4-FFF2-40B4-BE49-F238E27FC236}">
                      <a16:creationId xmlns:a16="http://schemas.microsoft.com/office/drawing/2014/main" id="{B970715F-0963-4A7B-8918-FF93775683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1618841">
                  <a:off x="7602770" y="3001101"/>
                  <a:ext cx="667646" cy="724842"/>
                </a:xfrm>
                <a:custGeom>
                  <a:avLst/>
                  <a:gdLst>
                    <a:gd name="T0" fmla="*/ 1068 w 1069"/>
                    <a:gd name="T1" fmla="*/ 123 h 1161"/>
                    <a:gd name="T2" fmla="*/ 1066 w 1069"/>
                    <a:gd name="T3" fmla="*/ 46 h 1161"/>
                    <a:gd name="T4" fmla="*/ 250 w 1069"/>
                    <a:gd name="T5" fmla="*/ 295 h 1161"/>
                    <a:gd name="T6" fmla="*/ 0 w 1069"/>
                    <a:gd name="T7" fmla="*/ 1026 h 1161"/>
                    <a:gd name="T8" fmla="*/ 2 w 1069"/>
                    <a:gd name="T9" fmla="*/ 1114 h 1161"/>
                    <a:gd name="T10" fmla="*/ 818 w 1069"/>
                    <a:gd name="T11" fmla="*/ 866 h 1161"/>
                    <a:gd name="T12" fmla="*/ 944 w 1069"/>
                    <a:gd name="T13" fmla="*/ 692 h 1161"/>
                    <a:gd name="T14" fmla="*/ 994 w 1069"/>
                    <a:gd name="T15" fmla="*/ 579 h 1161"/>
                    <a:gd name="T16" fmla="*/ 1068 w 1069"/>
                    <a:gd name="T17" fmla="*/ 123 h 1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69" h="1161">
                      <a:moveTo>
                        <a:pt x="1068" y="123"/>
                      </a:moveTo>
                      <a:cubicBezTo>
                        <a:pt x="1068" y="75"/>
                        <a:pt x="1066" y="46"/>
                        <a:pt x="1066" y="46"/>
                      </a:cubicBezTo>
                      <a:cubicBezTo>
                        <a:pt x="1066" y="46"/>
                        <a:pt x="544" y="0"/>
                        <a:pt x="250" y="295"/>
                      </a:cubicBezTo>
                      <a:cubicBezTo>
                        <a:pt x="31" y="516"/>
                        <a:pt x="1" y="864"/>
                        <a:pt x="0" y="1026"/>
                      </a:cubicBezTo>
                      <a:cubicBezTo>
                        <a:pt x="0" y="1081"/>
                        <a:pt x="2" y="1114"/>
                        <a:pt x="2" y="1114"/>
                      </a:cubicBezTo>
                      <a:cubicBezTo>
                        <a:pt x="2" y="1114"/>
                        <a:pt x="525" y="1161"/>
                        <a:pt x="818" y="866"/>
                      </a:cubicBezTo>
                      <a:cubicBezTo>
                        <a:pt x="870" y="814"/>
                        <a:pt x="911" y="754"/>
                        <a:pt x="944" y="692"/>
                      </a:cubicBezTo>
                      <a:cubicBezTo>
                        <a:pt x="963" y="655"/>
                        <a:pt x="980" y="617"/>
                        <a:pt x="994" y="579"/>
                      </a:cubicBezTo>
                      <a:cubicBezTo>
                        <a:pt x="1058" y="402"/>
                        <a:pt x="1069" y="222"/>
                        <a:pt x="1068" y="123"/>
                      </a:cubicBez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  <a:alpha val="6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dirty="0">
                    <a:latin typeface="Questrial"/>
                  </a:endParaRPr>
                </a:p>
              </p:txBody>
            </p:sp>
            <p:sp>
              <p:nvSpPr>
                <p:cNvPr id="84" name="Freeform 13">
                  <a:extLst>
                    <a:ext uri="{FF2B5EF4-FFF2-40B4-BE49-F238E27FC236}">
                      <a16:creationId xmlns:a16="http://schemas.microsoft.com/office/drawing/2014/main" id="{73CCC0D1-6B0B-4357-A48D-7216BEEBD3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4567797">
                  <a:off x="3363250" y="3311740"/>
                  <a:ext cx="1587422" cy="1723415"/>
                </a:xfrm>
                <a:custGeom>
                  <a:avLst/>
                  <a:gdLst>
                    <a:gd name="T0" fmla="*/ 1068 w 1069"/>
                    <a:gd name="T1" fmla="*/ 123 h 1161"/>
                    <a:gd name="T2" fmla="*/ 1066 w 1069"/>
                    <a:gd name="T3" fmla="*/ 46 h 1161"/>
                    <a:gd name="T4" fmla="*/ 250 w 1069"/>
                    <a:gd name="T5" fmla="*/ 295 h 1161"/>
                    <a:gd name="T6" fmla="*/ 0 w 1069"/>
                    <a:gd name="T7" fmla="*/ 1026 h 1161"/>
                    <a:gd name="T8" fmla="*/ 2 w 1069"/>
                    <a:gd name="T9" fmla="*/ 1114 h 1161"/>
                    <a:gd name="T10" fmla="*/ 818 w 1069"/>
                    <a:gd name="T11" fmla="*/ 866 h 1161"/>
                    <a:gd name="T12" fmla="*/ 944 w 1069"/>
                    <a:gd name="T13" fmla="*/ 692 h 1161"/>
                    <a:gd name="T14" fmla="*/ 994 w 1069"/>
                    <a:gd name="T15" fmla="*/ 579 h 1161"/>
                    <a:gd name="T16" fmla="*/ 1068 w 1069"/>
                    <a:gd name="T17" fmla="*/ 123 h 1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69" h="1161">
                      <a:moveTo>
                        <a:pt x="1068" y="123"/>
                      </a:moveTo>
                      <a:cubicBezTo>
                        <a:pt x="1068" y="75"/>
                        <a:pt x="1066" y="46"/>
                        <a:pt x="1066" y="46"/>
                      </a:cubicBezTo>
                      <a:cubicBezTo>
                        <a:pt x="1066" y="46"/>
                        <a:pt x="544" y="0"/>
                        <a:pt x="250" y="295"/>
                      </a:cubicBezTo>
                      <a:cubicBezTo>
                        <a:pt x="31" y="516"/>
                        <a:pt x="1" y="864"/>
                        <a:pt x="0" y="1026"/>
                      </a:cubicBezTo>
                      <a:cubicBezTo>
                        <a:pt x="0" y="1081"/>
                        <a:pt x="2" y="1114"/>
                        <a:pt x="2" y="1114"/>
                      </a:cubicBezTo>
                      <a:cubicBezTo>
                        <a:pt x="2" y="1114"/>
                        <a:pt x="525" y="1161"/>
                        <a:pt x="818" y="866"/>
                      </a:cubicBezTo>
                      <a:cubicBezTo>
                        <a:pt x="870" y="814"/>
                        <a:pt x="911" y="754"/>
                        <a:pt x="944" y="692"/>
                      </a:cubicBezTo>
                      <a:cubicBezTo>
                        <a:pt x="963" y="655"/>
                        <a:pt x="980" y="617"/>
                        <a:pt x="994" y="579"/>
                      </a:cubicBezTo>
                      <a:cubicBezTo>
                        <a:pt x="1058" y="402"/>
                        <a:pt x="1069" y="222"/>
                        <a:pt x="1068" y="12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dirty="0">
                    <a:latin typeface="Questrial"/>
                  </a:endParaRPr>
                </a:p>
              </p:txBody>
            </p:sp>
            <p:sp>
              <p:nvSpPr>
                <p:cNvPr id="85" name="Freeform 14">
                  <a:extLst>
                    <a:ext uri="{FF2B5EF4-FFF2-40B4-BE49-F238E27FC236}">
                      <a16:creationId xmlns:a16="http://schemas.microsoft.com/office/drawing/2014/main" id="{A898696D-93C8-445F-92C7-660BD223E3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7041281">
                  <a:off x="4466908" y="2383731"/>
                  <a:ext cx="1587422" cy="1723415"/>
                </a:xfrm>
                <a:custGeom>
                  <a:avLst/>
                  <a:gdLst>
                    <a:gd name="T0" fmla="*/ 1068 w 1069"/>
                    <a:gd name="T1" fmla="*/ 123 h 1161"/>
                    <a:gd name="T2" fmla="*/ 1066 w 1069"/>
                    <a:gd name="T3" fmla="*/ 46 h 1161"/>
                    <a:gd name="T4" fmla="*/ 250 w 1069"/>
                    <a:gd name="T5" fmla="*/ 295 h 1161"/>
                    <a:gd name="T6" fmla="*/ 0 w 1069"/>
                    <a:gd name="T7" fmla="*/ 1026 h 1161"/>
                    <a:gd name="T8" fmla="*/ 2 w 1069"/>
                    <a:gd name="T9" fmla="*/ 1114 h 1161"/>
                    <a:gd name="T10" fmla="*/ 818 w 1069"/>
                    <a:gd name="T11" fmla="*/ 866 h 1161"/>
                    <a:gd name="T12" fmla="*/ 944 w 1069"/>
                    <a:gd name="T13" fmla="*/ 692 h 1161"/>
                    <a:gd name="T14" fmla="*/ 994 w 1069"/>
                    <a:gd name="T15" fmla="*/ 579 h 1161"/>
                    <a:gd name="T16" fmla="*/ 1068 w 1069"/>
                    <a:gd name="T17" fmla="*/ 123 h 1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69" h="1161">
                      <a:moveTo>
                        <a:pt x="1068" y="123"/>
                      </a:moveTo>
                      <a:cubicBezTo>
                        <a:pt x="1068" y="75"/>
                        <a:pt x="1066" y="46"/>
                        <a:pt x="1066" y="46"/>
                      </a:cubicBezTo>
                      <a:cubicBezTo>
                        <a:pt x="1066" y="46"/>
                        <a:pt x="544" y="0"/>
                        <a:pt x="250" y="295"/>
                      </a:cubicBezTo>
                      <a:cubicBezTo>
                        <a:pt x="31" y="516"/>
                        <a:pt x="1" y="864"/>
                        <a:pt x="0" y="1026"/>
                      </a:cubicBezTo>
                      <a:cubicBezTo>
                        <a:pt x="0" y="1081"/>
                        <a:pt x="2" y="1114"/>
                        <a:pt x="2" y="1114"/>
                      </a:cubicBezTo>
                      <a:cubicBezTo>
                        <a:pt x="2" y="1114"/>
                        <a:pt x="525" y="1161"/>
                        <a:pt x="818" y="866"/>
                      </a:cubicBezTo>
                      <a:cubicBezTo>
                        <a:pt x="870" y="814"/>
                        <a:pt x="911" y="754"/>
                        <a:pt x="944" y="692"/>
                      </a:cubicBezTo>
                      <a:cubicBezTo>
                        <a:pt x="963" y="655"/>
                        <a:pt x="980" y="617"/>
                        <a:pt x="994" y="579"/>
                      </a:cubicBezTo>
                      <a:cubicBezTo>
                        <a:pt x="1058" y="402"/>
                        <a:pt x="1069" y="222"/>
                        <a:pt x="1068" y="12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dirty="0">
                    <a:latin typeface="Questrial"/>
                  </a:endParaRPr>
                </a:p>
              </p:txBody>
            </p:sp>
            <p:sp>
              <p:nvSpPr>
                <p:cNvPr id="86" name="Freeform 15">
                  <a:extLst>
                    <a:ext uri="{FF2B5EF4-FFF2-40B4-BE49-F238E27FC236}">
                      <a16:creationId xmlns:a16="http://schemas.microsoft.com/office/drawing/2014/main" id="{D71ED35C-68B6-4B7E-92EA-515B350E05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9608135">
                  <a:off x="5860261" y="2479498"/>
                  <a:ext cx="1587422" cy="1723414"/>
                </a:xfrm>
                <a:custGeom>
                  <a:avLst/>
                  <a:gdLst>
                    <a:gd name="T0" fmla="*/ 1068 w 1069"/>
                    <a:gd name="T1" fmla="*/ 123 h 1161"/>
                    <a:gd name="T2" fmla="*/ 1066 w 1069"/>
                    <a:gd name="T3" fmla="*/ 46 h 1161"/>
                    <a:gd name="T4" fmla="*/ 250 w 1069"/>
                    <a:gd name="T5" fmla="*/ 295 h 1161"/>
                    <a:gd name="T6" fmla="*/ 0 w 1069"/>
                    <a:gd name="T7" fmla="*/ 1026 h 1161"/>
                    <a:gd name="T8" fmla="*/ 2 w 1069"/>
                    <a:gd name="T9" fmla="*/ 1114 h 1161"/>
                    <a:gd name="T10" fmla="*/ 818 w 1069"/>
                    <a:gd name="T11" fmla="*/ 866 h 1161"/>
                    <a:gd name="T12" fmla="*/ 944 w 1069"/>
                    <a:gd name="T13" fmla="*/ 692 h 1161"/>
                    <a:gd name="T14" fmla="*/ 994 w 1069"/>
                    <a:gd name="T15" fmla="*/ 579 h 1161"/>
                    <a:gd name="T16" fmla="*/ 1068 w 1069"/>
                    <a:gd name="T17" fmla="*/ 123 h 1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69" h="1161">
                      <a:moveTo>
                        <a:pt x="1068" y="123"/>
                      </a:moveTo>
                      <a:cubicBezTo>
                        <a:pt x="1068" y="75"/>
                        <a:pt x="1066" y="46"/>
                        <a:pt x="1066" y="46"/>
                      </a:cubicBezTo>
                      <a:cubicBezTo>
                        <a:pt x="1066" y="46"/>
                        <a:pt x="544" y="0"/>
                        <a:pt x="250" y="295"/>
                      </a:cubicBezTo>
                      <a:cubicBezTo>
                        <a:pt x="31" y="516"/>
                        <a:pt x="1" y="864"/>
                        <a:pt x="0" y="1026"/>
                      </a:cubicBezTo>
                      <a:cubicBezTo>
                        <a:pt x="0" y="1081"/>
                        <a:pt x="2" y="1114"/>
                        <a:pt x="2" y="1114"/>
                      </a:cubicBezTo>
                      <a:cubicBezTo>
                        <a:pt x="2" y="1114"/>
                        <a:pt x="525" y="1161"/>
                        <a:pt x="818" y="866"/>
                      </a:cubicBezTo>
                      <a:cubicBezTo>
                        <a:pt x="870" y="814"/>
                        <a:pt x="911" y="754"/>
                        <a:pt x="944" y="692"/>
                      </a:cubicBezTo>
                      <a:cubicBezTo>
                        <a:pt x="963" y="655"/>
                        <a:pt x="980" y="617"/>
                        <a:pt x="994" y="579"/>
                      </a:cubicBezTo>
                      <a:cubicBezTo>
                        <a:pt x="1058" y="402"/>
                        <a:pt x="1069" y="222"/>
                        <a:pt x="1068" y="12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dirty="0">
                    <a:latin typeface="Questrial"/>
                  </a:endParaRPr>
                </a:p>
              </p:txBody>
            </p:sp>
            <p:sp>
              <p:nvSpPr>
                <p:cNvPr id="87" name="Freeform 16">
                  <a:extLst>
                    <a:ext uri="{FF2B5EF4-FFF2-40B4-BE49-F238E27FC236}">
                      <a16:creationId xmlns:a16="http://schemas.microsoft.com/office/drawing/2014/main" id="{14451FC2-6349-4073-B986-EF76064B3C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2098604">
                  <a:off x="6937410" y="3216499"/>
                  <a:ext cx="1587422" cy="1723414"/>
                </a:xfrm>
                <a:custGeom>
                  <a:avLst/>
                  <a:gdLst>
                    <a:gd name="T0" fmla="*/ 1068 w 1069"/>
                    <a:gd name="T1" fmla="*/ 123 h 1161"/>
                    <a:gd name="T2" fmla="*/ 1066 w 1069"/>
                    <a:gd name="T3" fmla="*/ 46 h 1161"/>
                    <a:gd name="T4" fmla="*/ 250 w 1069"/>
                    <a:gd name="T5" fmla="*/ 295 h 1161"/>
                    <a:gd name="T6" fmla="*/ 0 w 1069"/>
                    <a:gd name="T7" fmla="*/ 1026 h 1161"/>
                    <a:gd name="T8" fmla="*/ 2 w 1069"/>
                    <a:gd name="T9" fmla="*/ 1114 h 1161"/>
                    <a:gd name="T10" fmla="*/ 818 w 1069"/>
                    <a:gd name="T11" fmla="*/ 866 h 1161"/>
                    <a:gd name="T12" fmla="*/ 944 w 1069"/>
                    <a:gd name="T13" fmla="*/ 692 h 1161"/>
                    <a:gd name="T14" fmla="*/ 994 w 1069"/>
                    <a:gd name="T15" fmla="*/ 579 h 1161"/>
                    <a:gd name="T16" fmla="*/ 1068 w 1069"/>
                    <a:gd name="T17" fmla="*/ 123 h 1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69" h="1161">
                      <a:moveTo>
                        <a:pt x="1068" y="123"/>
                      </a:moveTo>
                      <a:cubicBezTo>
                        <a:pt x="1068" y="75"/>
                        <a:pt x="1066" y="46"/>
                        <a:pt x="1066" y="46"/>
                      </a:cubicBezTo>
                      <a:cubicBezTo>
                        <a:pt x="1066" y="46"/>
                        <a:pt x="544" y="0"/>
                        <a:pt x="250" y="295"/>
                      </a:cubicBezTo>
                      <a:cubicBezTo>
                        <a:pt x="31" y="516"/>
                        <a:pt x="1" y="864"/>
                        <a:pt x="0" y="1026"/>
                      </a:cubicBezTo>
                      <a:cubicBezTo>
                        <a:pt x="0" y="1081"/>
                        <a:pt x="2" y="1114"/>
                        <a:pt x="2" y="1114"/>
                      </a:cubicBezTo>
                      <a:cubicBezTo>
                        <a:pt x="2" y="1114"/>
                        <a:pt x="525" y="1161"/>
                        <a:pt x="818" y="866"/>
                      </a:cubicBezTo>
                      <a:cubicBezTo>
                        <a:pt x="870" y="814"/>
                        <a:pt x="911" y="754"/>
                        <a:pt x="944" y="692"/>
                      </a:cubicBezTo>
                      <a:cubicBezTo>
                        <a:pt x="963" y="655"/>
                        <a:pt x="980" y="617"/>
                        <a:pt x="994" y="579"/>
                      </a:cubicBezTo>
                      <a:cubicBezTo>
                        <a:pt x="1058" y="402"/>
                        <a:pt x="1069" y="222"/>
                        <a:pt x="1068" y="12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dirty="0">
                    <a:latin typeface="Questrial"/>
                  </a:endParaRPr>
                </a:p>
              </p:txBody>
            </p:sp>
          </p:grp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DD64C91E-6C01-420F-A3AA-8F22C52A616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030630" y="4321884"/>
              <a:ext cx="366886" cy="368808"/>
              <a:chOff x="3824288" y="3725863"/>
              <a:chExt cx="303212" cy="304800"/>
            </a:xfrm>
            <a:solidFill>
              <a:srgbClr val="FFFFFF"/>
            </a:solidFill>
          </p:grpSpPr>
          <p:sp>
            <p:nvSpPr>
              <p:cNvPr id="71" name="Freeform 167">
                <a:extLst>
                  <a:ext uri="{FF2B5EF4-FFF2-40B4-BE49-F238E27FC236}">
                    <a16:creationId xmlns:a16="http://schemas.microsoft.com/office/drawing/2014/main" id="{6BE6150B-9182-4C0F-AC41-62FF9CE12E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7625" y="3871913"/>
                <a:ext cx="269875" cy="158750"/>
              </a:xfrm>
              <a:custGeom>
                <a:avLst/>
                <a:gdLst/>
                <a:ahLst/>
                <a:cxnLst>
                  <a:cxn ang="0">
                    <a:pos x="71" y="41"/>
                  </a:cxn>
                  <a:cxn ang="0">
                    <a:pos x="45" y="1"/>
                  </a:cxn>
                  <a:cxn ang="0">
                    <a:pos x="30" y="0"/>
                  </a:cxn>
                  <a:cxn ang="0">
                    <a:pos x="51" y="40"/>
                  </a:cxn>
                  <a:cxn ang="0">
                    <a:pos x="0" y="62"/>
                  </a:cxn>
                  <a:cxn ang="0">
                    <a:pos x="105" y="62"/>
                  </a:cxn>
                  <a:cxn ang="0">
                    <a:pos x="71" y="41"/>
                  </a:cxn>
                </a:cxnLst>
                <a:rect l="0" t="0" r="r" b="b"/>
                <a:pathLst>
                  <a:path w="105" h="62">
                    <a:moveTo>
                      <a:pt x="71" y="41"/>
                    </a:moveTo>
                    <a:cubicBezTo>
                      <a:pt x="66" y="32"/>
                      <a:pt x="56" y="14"/>
                      <a:pt x="45" y="1"/>
                    </a:cubicBezTo>
                    <a:cubicBezTo>
                      <a:pt x="45" y="1"/>
                      <a:pt x="31" y="0"/>
                      <a:pt x="30" y="0"/>
                    </a:cubicBezTo>
                    <a:cubicBezTo>
                      <a:pt x="39" y="12"/>
                      <a:pt x="49" y="27"/>
                      <a:pt x="51" y="40"/>
                    </a:cubicBezTo>
                    <a:cubicBezTo>
                      <a:pt x="28" y="41"/>
                      <a:pt x="9" y="50"/>
                      <a:pt x="0" y="62"/>
                    </a:cubicBezTo>
                    <a:cubicBezTo>
                      <a:pt x="105" y="62"/>
                      <a:pt x="105" y="62"/>
                      <a:pt x="105" y="62"/>
                    </a:cubicBezTo>
                    <a:cubicBezTo>
                      <a:pt x="97" y="52"/>
                      <a:pt x="87" y="44"/>
                      <a:pt x="71" y="4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168">
                <a:extLst>
                  <a:ext uri="{FF2B5EF4-FFF2-40B4-BE49-F238E27FC236}">
                    <a16:creationId xmlns:a16="http://schemas.microsoft.com/office/drawing/2014/main" id="{4815AB71-3F5D-4B0F-839A-A01880E073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4288" y="3725863"/>
                <a:ext cx="204788" cy="209550"/>
              </a:xfrm>
              <a:custGeom>
                <a:avLst/>
                <a:gdLst/>
                <a:ahLst/>
                <a:cxnLst>
                  <a:cxn ang="0">
                    <a:pos x="20" y="39"/>
                  </a:cxn>
                  <a:cxn ang="0">
                    <a:pos x="22" y="82"/>
                  </a:cxn>
                  <a:cxn ang="0">
                    <a:pos x="36" y="46"/>
                  </a:cxn>
                  <a:cxn ang="0">
                    <a:pos x="51" y="53"/>
                  </a:cxn>
                  <a:cxn ang="0">
                    <a:pos x="46" y="38"/>
                  </a:cxn>
                  <a:cxn ang="0">
                    <a:pos x="80" y="53"/>
                  </a:cxn>
                  <a:cxn ang="0">
                    <a:pos x="51" y="24"/>
                  </a:cxn>
                  <a:cxn ang="0">
                    <a:pos x="73" y="17"/>
                  </a:cxn>
                  <a:cxn ang="0">
                    <a:pos x="31" y="21"/>
                  </a:cxn>
                  <a:cxn ang="0">
                    <a:pos x="29" y="2"/>
                  </a:cxn>
                  <a:cxn ang="0">
                    <a:pos x="20" y="20"/>
                  </a:cxn>
                  <a:cxn ang="0">
                    <a:pos x="2" y="10"/>
                  </a:cxn>
                  <a:cxn ang="0">
                    <a:pos x="12" y="26"/>
                  </a:cxn>
                  <a:cxn ang="0">
                    <a:pos x="2" y="61"/>
                  </a:cxn>
                  <a:cxn ang="0">
                    <a:pos x="20" y="39"/>
                  </a:cxn>
                </a:cxnLst>
                <a:rect l="0" t="0" r="r" b="b"/>
                <a:pathLst>
                  <a:path w="80" h="82">
                    <a:moveTo>
                      <a:pt x="20" y="39"/>
                    </a:moveTo>
                    <a:cubicBezTo>
                      <a:pt x="15" y="48"/>
                      <a:pt x="12" y="59"/>
                      <a:pt x="22" y="82"/>
                    </a:cubicBezTo>
                    <a:cubicBezTo>
                      <a:pt x="22" y="70"/>
                      <a:pt x="30" y="52"/>
                      <a:pt x="36" y="46"/>
                    </a:cubicBezTo>
                    <a:cubicBezTo>
                      <a:pt x="43" y="46"/>
                      <a:pt x="51" y="53"/>
                      <a:pt x="51" y="53"/>
                    </a:cubicBezTo>
                    <a:cubicBezTo>
                      <a:pt x="51" y="46"/>
                      <a:pt x="49" y="42"/>
                      <a:pt x="46" y="38"/>
                    </a:cubicBezTo>
                    <a:cubicBezTo>
                      <a:pt x="57" y="37"/>
                      <a:pt x="75" y="39"/>
                      <a:pt x="80" y="53"/>
                    </a:cubicBezTo>
                    <a:cubicBezTo>
                      <a:pt x="73" y="32"/>
                      <a:pt x="58" y="24"/>
                      <a:pt x="51" y="24"/>
                    </a:cubicBezTo>
                    <a:cubicBezTo>
                      <a:pt x="58" y="17"/>
                      <a:pt x="58" y="17"/>
                      <a:pt x="73" y="17"/>
                    </a:cubicBezTo>
                    <a:cubicBezTo>
                      <a:pt x="50" y="0"/>
                      <a:pt x="37" y="13"/>
                      <a:pt x="31" y="21"/>
                    </a:cubicBezTo>
                    <a:cubicBezTo>
                      <a:pt x="29" y="16"/>
                      <a:pt x="29" y="7"/>
                      <a:pt x="29" y="2"/>
                    </a:cubicBezTo>
                    <a:cubicBezTo>
                      <a:pt x="29" y="2"/>
                      <a:pt x="21" y="10"/>
                      <a:pt x="20" y="20"/>
                    </a:cubicBezTo>
                    <a:cubicBezTo>
                      <a:pt x="11" y="17"/>
                      <a:pt x="2" y="10"/>
                      <a:pt x="2" y="10"/>
                    </a:cubicBezTo>
                    <a:cubicBezTo>
                      <a:pt x="5" y="13"/>
                      <a:pt x="9" y="24"/>
                      <a:pt x="12" y="26"/>
                    </a:cubicBezTo>
                    <a:cubicBezTo>
                      <a:pt x="0" y="35"/>
                      <a:pt x="2" y="61"/>
                      <a:pt x="2" y="61"/>
                    </a:cubicBezTo>
                    <a:cubicBezTo>
                      <a:pt x="8" y="47"/>
                      <a:pt x="13" y="40"/>
                      <a:pt x="20" y="3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8" name="Freeform 169">
              <a:extLst>
                <a:ext uri="{FF2B5EF4-FFF2-40B4-BE49-F238E27FC236}">
                  <a16:creationId xmlns:a16="http://schemas.microsoft.com/office/drawing/2014/main" id="{D1A84097-2F6C-49F9-BFD8-5CEA5A65D37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692941" y="4263597"/>
              <a:ext cx="357283" cy="363046"/>
            </a:xfrm>
            <a:custGeom>
              <a:avLst/>
              <a:gdLst/>
              <a:ahLst/>
              <a:cxnLst>
                <a:cxn ang="0">
                  <a:pos x="186" y="153"/>
                </a:cxn>
                <a:cxn ang="0">
                  <a:pos x="128" y="95"/>
                </a:cxn>
                <a:cxn ang="0">
                  <a:pos x="164" y="95"/>
                </a:cxn>
                <a:cxn ang="0">
                  <a:pos x="117" y="48"/>
                </a:cxn>
                <a:cxn ang="0">
                  <a:pos x="140" y="48"/>
                </a:cxn>
                <a:cxn ang="0">
                  <a:pos x="93" y="0"/>
                </a:cxn>
                <a:cxn ang="0">
                  <a:pos x="46" y="48"/>
                </a:cxn>
                <a:cxn ang="0">
                  <a:pos x="69" y="48"/>
                </a:cxn>
                <a:cxn ang="0">
                  <a:pos x="22" y="95"/>
                </a:cxn>
                <a:cxn ang="0">
                  <a:pos x="58" y="95"/>
                </a:cxn>
                <a:cxn ang="0">
                  <a:pos x="0" y="153"/>
                </a:cxn>
                <a:cxn ang="0">
                  <a:pos x="69" y="153"/>
                </a:cxn>
                <a:cxn ang="0">
                  <a:pos x="69" y="189"/>
                </a:cxn>
                <a:cxn ang="0">
                  <a:pos x="117" y="189"/>
                </a:cxn>
                <a:cxn ang="0">
                  <a:pos x="117" y="153"/>
                </a:cxn>
                <a:cxn ang="0">
                  <a:pos x="186" y="153"/>
                </a:cxn>
              </a:cxnLst>
              <a:rect l="0" t="0" r="r" b="b"/>
              <a:pathLst>
                <a:path w="186" h="189">
                  <a:moveTo>
                    <a:pt x="186" y="153"/>
                  </a:moveTo>
                  <a:lnTo>
                    <a:pt x="128" y="95"/>
                  </a:lnTo>
                  <a:lnTo>
                    <a:pt x="164" y="95"/>
                  </a:lnTo>
                  <a:lnTo>
                    <a:pt x="117" y="48"/>
                  </a:lnTo>
                  <a:lnTo>
                    <a:pt x="140" y="48"/>
                  </a:lnTo>
                  <a:lnTo>
                    <a:pt x="93" y="0"/>
                  </a:lnTo>
                  <a:lnTo>
                    <a:pt x="46" y="48"/>
                  </a:lnTo>
                  <a:lnTo>
                    <a:pt x="69" y="48"/>
                  </a:lnTo>
                  <a:lnTo>
                    <a:pt x="22" y="95"/>
                  </a:lnTo>
                  <a:lnTo>
                    <a:pt x="58" y="95"/>
                  </a:lnTo>
                  <a:lnTo>
                    <a:pt x="0" y="153"/>
                  </a:lnTo>
                  <a:lnTo>
                    <a:pt x="69" y="153"/>
                  </a:lnTo>
                  <a:lnTo>
                    <a:pt x="69" y="189"/>
                  </a:lnTo>
                  <a:lnTo>
                    <a:pt x="117" y="189"/>
                  </a:lnTo>
                  <a:lnTo>
                    <a:pt x="117" y="153"/>
                  </a:lnTo>
                  <a:lnTo>
                    <a:pt x="186" y="15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170">
              <a:extLst>
                <a:ext uri="{FF2B5EF4-FFF2-40B4-BE49-F238E27FC236}">
                  <a16:creationId xmlns:a16="http://schemas.microsoft.com/office/drawing/2014/main" id="{925434C2-BE8E-40FA-9670-772E651BDF9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548576" y="3533028"/>
              <a:ext cx="359204" cy="363046"/>
            </a:xfrm>
            <a:custGeom>
              <a:avLst/>
              <a:gdLst/>
              <a:ahLst/>
              <a:cxnLst>
                <a:cxn ang="0">
                  <a:pos x="102" y="31"/>
                </a:cxn>
                <a:cxn ang="0">
                  <a:pos x="102" y="30"/>
                </a:cxn>
                <a:cxn ang="0">
                  <a:pos x="82" y="8"/>
                </a:cxn>
                <a:cxn ang="0">
                  <a:pos x="66" y="0"/>
                </a:cxn>
                <a:cxn ang="0">
                  <a:pos x="47" y="11"/>
                </a:cxn>
                <a:cxn ang="0">
                  <a:pos x="37" y="8"/>
                </a:cxn>
                <a:cxn ang="0">
                  <a:pos x="15" y="30"/>
                </a:cxn>
                <a:cxn ang="0">
                  <a:pos x="15" y="31"/>
                </a:cxn>
                <a:cxn ang="0">
                  <a:pos x="0" y="51"/>
                </a:cxn>
                <a:cxn ang="0">
                  <a:pos x="22" y="73"/>
                </a:cxn>
                <a:cxn ang="0">
                  <a:pos x="33" y="70"/>
                </a:cxn>
                <a:cxn ang="0">
                  <a:pos x="44" y="73"/>
                </a:cxn>
                <a:cxn ang="0">
                  <a:pos x="51" y="72"/>
                </a:cxn>
                <a:cxn ang="0">
                  <a:pos x="51" y="109"/>
                </a:cxn>
                <a:cxn ang="0">
                  <a:pos x="44" y="109"/>
                </a:cxn>
                <a:cxn ang="0">
                  <a:pos x="44" y="117"/>
                </a:cxn>
                <a:cxn ang="0">
                  <a:pos x="73" y="117"/>
                </a:cxn>
                <a:cxn ang="0">
                  <a:pos x="73" y="109"/>
                </a:cxn>
                <a:cxn ang="0">
                  <a:pos x="66" y="109"/>
                </a:cxn>
                <a:cxn ang="0">
                  <a:pos x="66" y="73"/>
                </a:cxn>
                <a:cxn ang="0">
                  <a:pos x="69" y="73"/>
                </a:cxn>
                <a:cxn ang="0">
                  <a:pos x="73" y="73"/>
                </a:cxn>
                <a:cxn ang="0">
                  <a:pos x="84" y="70"/>
                </a:cxn>
                <a:cxn ang="0">
                  <a:pos x="95" y="73"/>
                </a:cxn>
                <a:cxn ang="0">
                  <a:pos x="116" y="51"/>
                </a:cxn>
                <a:cxn ang="0">
                  <a:pos x="102" y="31"/>
                </a:cxn>
              </a:cxnLst>
              <a:rect l="0" t="0" r="r" b="b"/>
              <a:pathLst>
                <a:path w="116" h="117">
                  <a:moveTo>
                    <a:pt x="102" y="31"/>
                  </a:moveTo>
                  <a:cubicBezTo>
                    <a:pt x="102" y="30"/>
                    <a:pt x="102" y="30"/>
                    <a:pt x="102" y="30"/>
                  </a:cubicBezTo>
                  <a:cubicBezTo>
                    <a:pt x="102" y="18"/>
                    <a:pt x="93" y="9"/>
                    <a:pt x="82" y="8"/>
                  </a:cubicBezTo>
                  <a:cubicBezTo>
                    <a:pt x="78" y="3"/>
                    <a:pt x="72" y="0"/>
                    <a:pt x="66" y="0"/>
                  </a:cubicBezTo>
                  <a:cubicBezTo>
                    <a:pt x="58" y="0"/>
                    <a:pt x="51" y="5"/>
                    <a:pt x="47" y="11"/>
                  </a:cubicBezTo>
                  <a:cubicBezTo>
                    <a:pt x="44" y="9"/>
                    <a:pt x="40" y="8"/>
                    <a:pt x="37" y="8"/>
                  </a:cubicBezTo>
                  <a:cubicBezTo>
                    <a:pt x="24" y="8"/>
                    <a:pt x="15" y="17"/>
                    <a:pt x="15" y="30"/>
                  </a:cubicBezTo>
                  <a:cubicBezTo>
                    <a:pt x="15" y="30"/>
                    <a:pt x="15" y="30"/>
                    <a:pt x="15" y="31"/>
                  </a:cubicBezTo>
                  <a:cubicBezTo>
                    <a:pt x="6" y="34"/>
                    <a:pt x="0" y="42"/>
                    <a:pt x="0" y="51"/>
                  </a:cubicBezTo>
                  <a:cubicBezTo>
                    <a:pt x="0" y="63"/>
                    <a:pt x="10" y="73"/>
                    <a:pt x="22" y="73"/>
                  </a:cubicBezTo>
                  <a:cubicBezTo>
                    <a:pt x="26" y="73"/>
                    <a:pt x="30" y="72"/>
                    <a:pt x="33" y="70"/>
                  </a:cubicBezTo>
                  <a:cubicBezTo>
                    <a:pt x="36" y="72"/>
                    <a:pt x="40" y="73"/>
                    <a:pt x="44" y="73"/>
                  </a:cubicBezTo>
                  <a:cubicBezTo>
                    <a:pt x="46" y="73"/>
                    <a:pt x="49" y="73"/>
                    <a:pt x="51" y="72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44" y="109"/>
                    <a:pt x="44" y="109"/>
                    <a:pt x="44" y="109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73" y="117"/>
                    <a:pt x="73" y="117"/>
                    <a:pt x="73" y="117"/>
                  </a:cubicBezTo>
                  <a:cubicBezTo>
                    <a:pt x="73" y="109"/>
                    <a:pt x="73" y="109"/>
                    <a:pt x="73" y="109"/>
                  </a:cubicBezTo>
                  <a:cubicBezTo>
                    <a:pt x="66" y="109"/>
                    <a:pt x="66" y="109"/>
                    <a:pt x="66" y="109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7" y="73"/>
                    <a:pt x="68" y="73"/>
                    <a:pt x="69" y="73"/>
                  </a:cubicBezTo>
                  <a:cubicBezTo>
                    <a:pt x="70" y="73"/>
                    <a:pt x="72" y="73"/>
                    <a:pt x="73" y="73"/>
                  </a:cubicBezTo>
                  <a:cubicBezTo>
                    <a:pt x="77" y="73"/>
                    <a:pt x="80" y="72"/>
                    <a:pt x="84" y="70"/>
                  </a:cubicBezTo>
                  <a:cubicBezTo>
                    <a:pt x="87" y="72"/>
                    <a:pt x="91" y="73"/>
                    <a:pt x="95" y="73"/>
                  </a:cubicBezTo>
                  <a:cubicBezTo>
                    <a:pt x="107" y="73"/>
                    <a:pt x="116" y="63"/>
                    <a:pt x="116" y="51"/>
                  </a:cubicBezTo>
                  <a:cubicBezTo>
                    <a:pt x="116" y="42"/>
                    <a:pt x="110" y="34"/>
                    <a:pt x="102" y="3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71">
              <a:extLst>
                <a:ext uri="{FF2B5EF4-FFF2-40B4-BE49-F238E27FC236}">
                  <a16:creationId xmlns:a16="http://schemas.microsoft.com/office/drawing/2014/main" id="{78970B8F-1D62-4211-8256-0300BDB6D092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136117" y="3415585"/>
              <a:ext cx="349600" cy="320786"/>
            </a:xfrm>
            <a:custGeom>
              <a:avLst/>
              <a:gdLst/>
              <a:ahLst/>
              <a:cxnLst>
                <a:cxn ang="0">
                  <a:pos x="148" y="44"/>
                </a:cxn>
                <a:cxn ang="0">
                  <a:pos x="148" y="2"/>
                </a:cxn>
                <a:cxn ang="0">
                  <a:pos x="126" y="2"/>
                </a:cxn>
                <a:cxn ang="0">
                  <a:pos x="126" y="26"/>
                </a:cxn>
                <a:cxn ang="0">
                  <a:pos x="90" y="0"/>
                </a:cxn>
                <a:cxn ang="0">
                  <a:pos x="0" y="70"/>
                </a:cxn>
                <a:cxn ang="0">
                  <a:pos x="15" y="87"/>
                </a:cxn>
                <a:cxn ang="0">
                  <a:pos x="24" y="81"/>
                </a:cxn>
                <a:cxn ang="0">
                  <a:pos x="24" y="167"/>
                </a:cxn>
                <a:cxn ang="0">
                  <a:pos x="158" y="167"/>
                </a:cxn>
                <a:cxn ang="0">
                  <a:pos x="158" y="81"/>
                </a:cxn>
                <a:cxn ang="0">
                  <a:pos x="168" y="87"/>
                </a:cxn>
                <a:cxn ang="0">
                  <a:pos x="182" y="70"/>
                </a:cxn>
                <a:cxn ang="0">
                  <a:pos x="148" y="44"/>
                </a:cxn>
                <a:cxn ang="0">
                  <a:pos x="145" y="154"/>
                </a:cxn>
                <a:cxn ang="0">
                  <a:pos x="115" y="154"/>
                </a:cxn>
                <a:cxn ang="0">
                  <a:pos x="115" y="104"/>
                </a:cxn>
                <a:cxn ang="0">
                  <a:pos x="68" y="104"/>
                </a:cxn>
                <a:cxn ang="0">
                  <a:pos x="68" y="154"/>
                </a:cxn>
                <a:cxn ang="0">
                  <a:pos x="37" y="154"/>
                </a:cxn>
                <a:cxn ang="0">
                  <a:pos x="37" y="71"/>
                </a:cxn>
                <a:cxn ang="0">
                  <a:pos x="90" y="31"/>
                </a:cxn>
                <a:cxn ang="0">
                  <a:pos x="145" y="71"/>
                </a:cxn>
                <a:cxn ang="0">
                  <a:pos x="145" y="154"/>
                </a:cxn>
              </a:cxnLst>
              <a:rect l="0" t="0" r="r" b="b"/>
              <a:pathLst>
                <a:path w="182" h="167">
                  <a:moveTo>
                    <a:pt x="148" y="44"/>
                  </a:moveTo>
                  <a:lnTo>
                    <a:pt x="148" y="2"/>
                  </a:lnTo>
                  <a:lnTo>
                    <a:pt x="126" y="2"/>
                  </a:lnTo>
                  <a:lnTo>
                    <a:pt x="126" y="26"/>
                  </a:lnTo>
                  <a:lnTo>
                    <a:pt x="90" y="0"/>
                  </a:lnTo>
                  <a:lnTo>
                    <a:pt x="0" y="70"/>
                  </a:lnTo>
                  <a:lnTo>
                    <a:pt x="15" y="87"/>
                  </a:lnTo>
                  <a:lnTo>
                    <a:pt x="24" y="81"/>
                  </a:lnTo>
                  <a:lnTo>
                    <a:pt x="24" y="167"/>
                  </a:lnTo>
                  <a:lnTo>
                    <a:pt x="158" y="167"/>
                  </a:lnTo>
                  <a:lnTo>
                    <a:pt x="158" y="81"/>
                  </a:lnTo>
                  <a:lnTo>
                    <a:pt x="168" y="87"/>
                  </a:lnTo>
                  <a:lnTo>
                    <a:pt x="182" y="70"/>
                  </a:lnTo>
                  <a:lnTo>
                    <a:pt x="148" y="44"/>
                  </a:lnTo>
                  <a:close/>
                  <a:moveTo>
                    <a:pt x="145" y="154"/>
                  </a:moveTo>
                  <a:lnTo>
                    <a:pt x="115" y="154"/>
                  </a:lnTo>
                  <a:lnTo>
                    <a:pt x="115" y="104"/>
                  </a:lnTo>
                  <a:lnTo>
                    <a:pt x="68" y="104"/>
                  </a:lnTo>
                  <a:lnTo>
                    <a:pt x="68" y="154"/>
                  </a:lnTo>
                  <a:lnTo>
                    <a:pt x="37" y="154"/>
                  </a:lnTo>
                  <a:lnTo>
                    <a:pt x="37" y="71"/>
                  </a:lnTo>
                  <a:lnTo>
                    <a:pt x="90" y="31"/>
                  </a:lnTo>
                  <a:lnTo>
                    <a:pt x="145" y="71"/>
                  </a:lnTo>
                  <a:lnTo>
                    <a:pt x="145" y="1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2292939A-AD84-4A58-8BF4-3EDB2589197D}"/>
              </a:ext>
            </a:extLst>
          </p:cNvPr>
          <p:cNvSpPr txBox="1"/>
          <p:nvPr/>
        </p:nvSpPr>
        <p:spPr>
          <a:xfrm>
            <a:off x="11098052" y="5877469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2</a:t>
            </a:r>
            <a:r>
              <a:rPr lang="id-ID" dirty="0">
                <a:solidFill>
                  <a:schemeClr val="accent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4</a:t>
            </a:r>
            <a:r>
              <a:rPr lang="en-US" sz="1600" dirty="0">
                <a:solidFill>
                  <a:schemeClr val="accent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/</a:t>
            </a:r>
            <a:r>
              <a:rPr lang="id-ID" sz="1100" dirty="0">
                <a:latin typeface="Poppins Medium" panose="00000600000000000000" pitchFamily="2" charset="0"/>
                <a:cs typeface="Poppins Medium" panose="00000600000000000000" pitchFamily="2" charset="0"/>
              </a:rPr>
              <a:t>30</a:t>
            </a:r>
            <a:endParaRPr lang="en-US" sz="1600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8625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ABE61360-3953-4178-837F-38FDA01D724A}"/>
              </a:ext>
            </a:extLst>
          </p:cNvPr>
          <p:cNvSpPr txBox="1"/>
          <p:nvPr/>
        </p:nvSpPr>
        <p:spPr>
          <a:xfrm>
            <a:off x="7844398" y="822907"/>
            <a:ext cx="39856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000" dirty="0">
                <a:latin typeface="Poppins Medium" panose="00000600000000000000" pitchFamily="2" charset="0"/>
                <a:cs typeface="Poppins Medium" panose="00000600000000000000" pitchFamily="2" charset="0"/>
              </a:rPr>
              <a:t>Fancy </a:t>
            </a:r>
            <a:r>
              <a:rPr lang="en-US" sz="4000" dirty="0">
                <a:latin typeface="Poppins Medium" panose="00000600000000000000" pitchFamily="2" charset="0"/>
                <a:cs typeface="Poppins Medium" panose="00000600000000000000" pitchFamily="2" charset="0"/>
              </a:rPr>
              <a:t>Infographic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03B6206-8710-48C6-B883-59E884D20E3A}"/>
              </a:ext>
            </a:extLst>
          </p:cNvPr>
          <p:cNvSpPr/>
          <p:nvPr/>
        </p:nvSpPr>
        <p:spPr>
          <a:xfrm>
            <a:off x="7858824" y="2366395"/>
            <a:ext cx="2813530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Lorep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 ipsum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duis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aute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irure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dolor in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kausel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oilue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eprehe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deriti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vols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esse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cill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inure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dolori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laboru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sit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amet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. Duis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autelo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irusitakus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repre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henderi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Voluptate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lorem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kuisais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.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71F98DA-FE57-4552-95E2-B091DE28C5E6}"/>
              </a:ext>
            </a:extLst>
          </p:cNvPr>
          <p:cNvSpPr/>
          <p:nvPr/>
        </p:nvSpPr>
        <p:spPr>
          <a:xfrm>
            <a:off x="7858823" y="3306409"/>
            <a:ext cx="2813530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Lorep  ipsum duis aute irure dolor in kausel  oilue eprehe deriti vols esse cill inure dolori laboru sit amet. Duis autelo irusitakus repre henderi Voluptate lorem kuisais. Sit ametai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3AE880C-897D-4B1D-BC50-21E0082731A6}"/>
              </a:ext>
            </a:extLst>
          </p:cNvPr>
          <p:cNvSpPr/>
          <p:nvPr/>
        </p:nvSpPr>
        <p:spPr>
          <a:xfrm>
            <a:off x="640937" y="1505812"/>
            <a:ext cx="2288362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Lorep  ipsum duis </a:t>
            </a:r>
            <a:r>
              <a:rPr lang="en-US" sz="800" b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aute irure </a:t>
            </a:r>
            <a:r>
              <a:rPr 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dolor in kaselih oilue reprehendesse cill inure dolorlaoru sit amet. Duis aute</a:t>
            </a:r>
            <a:r>
              <a:rPr lang="en-US" sz="800" b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irusitakus </a:t>
            </a:r>
            <a:r>
              <a:rPr 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reprei Voluptate lorem kuisais.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FB0D985-73DF-4645-8499-95806463322D}"/>
              </a:ext>
            </a:extLst>
          </p:cNvPr>
          <p:cNvCxnSpPr>
            <a:cxnSpLocks/>
          </p:cNvCxnSpPr>
          <p:nvPr/>
        </p:nvCxnSpPr>
        <p:spPr>
          <a:xfrm>
            <a:off x="710389" y="1319272"/>
            <a:ext cx="1894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BC674FD3-6256-42CE-A4DC-4482E9214167}"/>
              </a:ext>
            </a:extLst>
          </p:cNvPr>
          <p:cNvSpPr txBox="1"/>
          <p:nvPr/>
        </p:nvSpPr>
        <p:spPr>
          <a:xfrm>
            <a:off x="4933575" y="1116057"/>
            <a:ext cx="93807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accent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Lorem ipsum</a:t>
            </a:r>
          </a:p>
          <a:p>
            <a:r>
              <a:rPr lang="en-US" sz="900" dirty="0">
                <a:solidFill>
                  <a:schemeClr val="accent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Dolor</a:t>
            </a:r>
          </a:p>
          <a:p>
            <a:r>
              <a:rPr lang="en-US" sz="900" dirty="0">
                <a:solidFill>
                  <a:schemeClr val="accent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Sit </a:t>
            </a:r>
            <a:r>
              <a:rPr lang="en-US" sz="900" dirty="0" err="1">
                <a:solidFill>
                  <a:schemeClr val="accent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amet</a:t>
            </a:r>
            <a:r>
              <a:rPr lang="en-US" sz="900">
                <a:solidFill>
                  <a:schemeClr val="accent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.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7A82C00-68C0-431D-9E00-72CF8F510625}"/>
              </a:ext>
            </a:extLst>
          </p:cNvPr>
          <p:cNvSpPr/>
          <p:nvPr/>
        </p:nvSpPr>
        <p:spPr>
          <a:xfrm>
            <a:off x="4933576" y="2030477"/>
            <a:ext cx="2288362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Lorep  ipsum duis </a:t>
            </a:r>
            <a:r>
              <a:rPr lang="en-US" sz="800" b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aute irure </a:t>
            </a:r>
            <a:r>
              <a:rPr 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dolor in kaselih oilue reprehendesse cill inure dolorlaoru sit amet. Duis aute</a:t>
            </a:r>
            <a:r>
              <a:rPr lang="en-US" sz="800" b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irusitakus </a:t>
            </a:r>
            <a:r>
              <a:rPr 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reprei Voluptate lorem kuisais.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153D519-1813-4A6E-A0E9-C989FBC221FE}"/>
              </a:ext>
            </a:extLst>
          </p:cNvPr>
          <p:cNvSpPr txBox="1"/>
          <p:nvPr/>
        </p:nvSpPr>
        <p:spPr>
          <a:xfrm>
            <a:off x="7844398" y="4637951"/>
            <a:ext cx="93807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accent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Lorem ipsum</a:t>
            </a:r>
          </a:p>
          <a:p>
            <a:r>
              <a:rPr lang="en-US" sz="900" dirty="0">
                <a:solidFill>
                  <a:schemeClr val="accent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Dolor</a:t>
            </a:r>
          </a:p>
          <a:p>
            <a:r>
              <a:rPr lang="en-US" sz="900" dirty="0">
                <a:solidFill>
                  <a:schemeClr val="accent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Sit </a:t>
            </a:r>
            <a:r>
              <a:rPr lang="en-US" sz="900" dirty="0" err="1">
                <a:solidFill>
                  <a:schemeClr val="accent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amet</a:t>
            </a:r>
            <a:r>
              <a:rPr lang="en-US" sz="900">
                <a:solidFill>
                  <a:schemeClr val="accent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.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6AE2C7C-C289-4A30-9BFA-7358C3168D1D}"/>
              </a:ext>
            </a:extLst>
          </p:cNvPr>
          <p:cNvSpPr/>
          <p:nvPr/>
        </p:nvSpPr>
        <p:spPr>
          <a:xfrm>
            <a:off x="7844399" y="5552371"/>
            <a:ext cx="2288362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Lorep  ipsum duis </a:t>
            </a:r>
            <a:r>
              <a:rPr lang="en-US" sz="800" b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aute irure </a:t>
            </a:r>
            <a:r>
              <a:rPr 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dolor in kaselih oilue reprehendesse cill inure dolorlaoru sit amet. Duis aute</a:t>
            </a:r>
            <a:r>
              <a:rPr lang="en-US" sz="800" b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irusitakus </a:t>
            </a:r>
            <a:r>
              <a:rPr 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reprei Voluptate lorem kuisais.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BEAF54BA-3930-4186-8470-3EB268F761B1}"/>
              </a:ext>
            </a:extLst>
          </p:cNvPr>
          <p:cNvCxnSpPr>
            <a:cxnSpLocks/>
          </p:cNvCxnSpPr>
          <p:nvPr/>
        </p:nvCxnSpPr>
        <p:spPr>
          <a:xfrm>
            <a:off x="7913851" y="5365831"/>
            <a:ext cx="1894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3668BAB8-7C0A-472E-B717-A695E287FC08}"/>
              </a:ext>
            </a:extLst>
          </p:cNvPr>
          <p:cNvSpPr txBox="1"/>
          <p:nvPr/>
        </p:nvSpPr>
        <p:spPr>
          <a:xfrm>
            <a:off x="646936" y="673576"/>
            <a:ext cx="93807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accent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Lorem ipsum</a:t>
            </a:r>
          </a:p>
          <a:p>
            <a:r>
              <a:rPr lang="en-US" sz="900" dirty="0">
                <a:solidFill>
                  <a:schemeClr val="accent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Dolor</a:t>
            </a:r>
          </a:p>
          <a:p>
            <a:r>
              <a:rPr lang="en-US" sz="900" dirty="0">
                <a:solidFill>
                  <a:schemeClr val="accent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Sit </a:t>
            </a:r>
            <a:r>
              <a:rPr lang="en-US" sz="900" dirty="0" err="1">
                <a:solidFill>
                  <a:schemeClr val="accent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amet</a:t>
            </a:r>
            <a:r>
              <a:rPr lang="en-US" sz="900" dirty="0">
                <a:solidFill>
                  <a:schemeClr val="accent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.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2292939A-AD84-4A58-8BF4-3EDB2589197D}"/>
              </a:ext>
            </a:extLst>
          </p:cNvPr>
          <p:cNvSpPr txBox="1"/>
          <p:nvPr/>
        </p:nvSpPr>
        <p:spPr>
          <a:xfrm>
            <a:off x="11098052" y="5877469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2</a:t>
            </a:r>
            <a:r>
              <a:rPr lang="id-ID" dirty="0">
                <a:solidFill>
                  <a:schemeClr val="accent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5</a:t>
            </a:r>
            <a:r>
              <a:rPr lang="en-US" sz="1600" dirty="0">
                <a:solidFill>
                  <a:schemeClr val="accent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/</a:t>
            </a:r>
            <a:r>
              <a:rPr lang="id-ID" sz="1100" dirty="0">
                <a:latin typeface="Poppins Medium" panose="00000600000000000000" pitchFamily="2" charset="0"/>
                <a:cs typeface="Poppins Medium" panose="00000600000000000000" pitchFamily="2" charset="0"/>
              </a:rPr>
              <a:t>30</a:t>
            </a:r>
            <a:endParaRPr lang="en-US" sz="1600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92C744D-FD12-43D7-A04A-09D02460EDEC}"/>
              </a:ext>
            </a:extLst>
          </p:cNvPr>
          <p:cNvGrpSpPr/>
          <p:nvPr/>
        </p:nvGrpSpPr>
        <p:grpSpPr>
          <a:xfrm>
            <a:off x="1119448" y="2502829"/>
            <a:ext cx="5135449" cy="4813631"/>
            <a:chOff x="1121660" y="2132357"/>
            <a:chExt cx="3805285" cy="4813631"/>
          </a:xfrm>
        </p:grpSpPr>
        <p:pic>
          <p:nvPicPr>
            <p:cNvPr id="37" name="Shadow">
              <a:extLst>
                <a:ext uri="{FF2B5EF4-FFF2-40B4-BE49-F238E27FC236}">
                  <a16:creationId xmlns:a16="http://schemas.microsoft.com/office/drawing/2014/main" id="{F0660AE3-546A-443A-BE06-7D74085CB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6131" y="3324545"/>
              <a:ext cx="559047" cy="299605"/>
            </a:xfrm>
            <a:prstGeom prst="rect">
              <a:avLst/>
            </a:prstGeom>
          </p:spPr>
        </p:pic>
        <p:pic>
          <p:nvPicPr>
            <p:cNvPr id="38" name="Shadow">
              <a:extLst>
                <a:ext uri="{FF2B5EF4-FFF2-40B4-BE49-F238E27FC236}">
                  <a16:creationId xmlns:a16="http://schemas.microsoft.com/office/drawing/2014/main" id="{902AA93B-7A86-4FA5-A87A-8A919EA7F5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8689" y="4337392"/>
              <a:ext cx="1242682" cy="299605"/>
            </a:xfrm>
            <a:prstGeom prst="rect">
              <a:avLst/>
            </a:prstGeom>
          </p:spPr>
        </p:pic>
        <p:pic>
          <p:nvPicPr>
            <p:cNvPr id="39" name="Shadow">
              <a:extLst>
                <a:ext uri="{FF2B5EF4-FFF2-40B4-BE49-F238E27FC236}">
                  <a16:creationId xmlns:a16="http://schemas.microsoft.com/office/drawing/2014/main" id="{3668F5BC-62AD-414C-81F9-DEA543FDBE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2772" y="5395085"/>
              <a:ext cx="2585767" cy="475488"/>
            </a:xfrm>
            <a:prstGeom prst="rect">
              <a:avLst/>
            </a:prstGeom>
          </p:spPr>
        </p:pic>
        <p:pic>
          <p:nvPicPr>
            <p:cNvPr id="40" name="Shadow">
              <a:extLst>
                <a:ext uri="{FF2B5EF4-FFF2-40B4-BE49-F238E27FC236}">
                  <a16:creationId xmlns:a16="http://schemas.microsoft.com/office/drawing/2014/main" id="{39B1E0B7-015D-4B05-89EB-985D1456B4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5388" y="6470500"/>
              <a:ext cx="3246581" cy="475488"/>
            </a:xfrm>
            <a:prstGeom prst="rect">
              <a:avLst/>
            </a:prstGeom>
          </p:spPr>
        </p:pic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965A8320-BD18-4EC2-9295-3C9BA855C5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4016" y="3747459"/>
              <a:ext cx="1740574" cy="619691"/>
            </a:xfrm>
            <a:custGeom>
              <a:avLst/>
              <a:gdLst>
                <a:gd name="T0" fmla="*/ 2065 w 2497"/>
                <a:gd name="T1" fmla="*/ 0 h 889"/>
                <a:gd name="T2" fmla="*/ 432 w 2497"/>
                <a:gd name="T3" fmla="*/ 0 h 889"/>
                <a:gd name="T4" fmla="*/ 0 w 2497"/>
                <a:gd name="T5" fmla="*/ 889 h 889"/>
                <a:gd name="T6" fmla="*/ 2497 w 2497"/>
                <a:gd name="T7" fmla="*/ 889 h 889"/>
                <a:gd name="T8" fmla="*/ 2065 w 2497"/>
                <a:gd name="T9" fmla="*/ 0 h 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97" h="889">
                  <a:moveTo>
                    <a:pt x="2065" y="0"/>
                  </a:moveTo>
                  <a:lnTo>
                    <a:pt x="432" y="0"/>
                  </a:lnTo>
                  <a:lnTo>
                    <a:pt x="0" y="889"/>
                  </a:lnTo>
                  <a:lnTo>
                    <a:pt x="2497" y="889"/>
                  </a:lnTo>
                  <a:lnTo>
                    <a:pt x="2065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4" name="Freeform 10">
              <a:extLst>
                <a:ext uri="{FF2B5EF4-FFF2-40B4-BE49-F238E27FC236}">
                  <a16:creationId xmlns:a16="http://schemas.microsoft.com/office/drawing/2014/main" id="{4FA75D45-52C1-4BA3-8891-F68D226167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1431" y="4782601"/>
              <a:ext cx="2745744" cy="619691"/>
            </a:xfrm>
            <a:custGeom>
              <a:avLst/>
              <a:gdLst>
                <a:gd name="T0" fmla="*/ 3507 w 3939"/>
                <a:gd name="T1" fmla="*/ 0 h 889"/>
                <a:gd name="T2" fmla="*/ 432 w 3939"/>
                <a:gd name="T3" fmla="*/ 0 h 889"/>
                <a:gd name="T4" fmla="*/ 0 w 3939"/>
                <a:gd name="T5" fmla="*/ 889 h 889"/>
                <a:gd name="T6" fmla="*/ 3939 w 3939"/>
                <a:gd name="T7" fmla="*/ 889 h 889"/>
                <a:gd name="T8" fmla="*/ 3507 w 3939"/>
                <a:gd name="T9" fmla="*/ 0 h 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9" h="889">
                  <a:moveTo>
                    <a:pt x="3507" y="0"/>
                  </a:moveTo>
                  <a:lnTo>
                    <a:pt x="432" y="0"/>
                  </a:lnTo>
                  <a:lnTo>
                    <a:pt x="0" y="889"/>
                  </a:lnTo>
                  <a:lnTo>
                    <a:pt x="3939" y="889"/>
                  </a:lnTo>
                  <a:lnTo>
                    <a:pt x="350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5" name="Freeform 12">
              <a:extLst>
                <a:ext uri="{FF2B5EF4-FFF2-40B4-BE49-F238E27FC236}">
                  <a16:creationId xmlns:a16="http://schemas.microsoft.com/office/drawing/2014/main" id="{52C2E9C4-2B2C-4D08-A9B1-7919697A22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5903" y="2574297"/>
              <a:ext cx="736799" cy="759105"/>
            </a:xfrm>
            <a:custGeom>
              <a:avLst/>
              <a:gdLst>
                <a:gd name="T0" fmla="*/ 529 w 1057"/>
                <a:gd name="T1" fmla="*/ 0 h 1089"/>
                <a:gd name="T2" fmla="*/ 0 w 1057"/>
                <a:gd name="T3" fmla="*/ 1089 h 1089"/>
                <a:gd name="T4" fmla="*/ 1057 w 1057"/>
                <a:gd name="T5" fmla="*/ 1089 h 1089"/>
                <a:gd name="T6" fmla="*/ 529 w 1057"/>
                <a:gd name="T7" fmla="*/ 0 h 10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7" h="1089">
                  <a:moveTo>
                    <a:pt x="529" y="0"/>
                  </a:moveTo>
                  <a:lnTo>
                    <a:pt x="0" y="1089"/>
                  </a:lnTo>
                  <a:lnTo>
                    <a:pt x="1057" y="1089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accent4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E7760B92-BC9E-431C-8C21-DA2BD2D8E0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191" y="4782601"/>
              <a:ext cx="365959" cy="246065"/>
            </a:xfrm>
            <a:custGeom>
              <a:avLst/>
              <a:gdLst>
                <a:gd name="T0" fmla="*/ 595 w 595"/>
                <a:gd name="T1" fmla="*/ 0 h 400"/>
                <a:gd name="T2" fmla="*/ 0 w 595"/>
                <a:gd name="T3" fmla="*/ 0 h 400"/>
                <a:gd name="T4" fmla="*/ 0 w 595"/>
                <a:gd name="T5" fmla="*/ 103 h 400"/>
                <a:gd name="T6" fmla="*/ 297 w 595"/>
                <a:gd name="T7" fmla="*/ 400 h 400"/>
                <a:gd name="T8" fmla="*/ 595 w 595"/>
                <a:gd name="T9" fmla="*/ 103 h 400"/>
                <a:gd name="T10" fmla="*/ 595 w 595"/>
                <a:gd name="T11" fmla="*/ 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5" h="400">
                  <a:moveTo>
                    <a:pt x="59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267"/>
                    <a:pt x="133" y="400"/>
                    <a:pt x="297" y="400"/>
                  </a:cubicBezTo>
                  <a:cubicBezTo>
                    <a:pt x="462" y="400"/>
                    <a:pt x="595" y="267"/>
                    <a:pt x="595" y="103"/>
                  </a:cubicBezTo>
                  <a:cubicBezTo>
                    <a:pt x="595" y="0"/>
                    <a:pt x="595" y="0"/>
                    <a:pt x="595" y="0"/>
                  </a:cubicBezTo>
                </a:path>
              </a:pathLst>
            </a:custGeom>
            <a:solidFill>
              <a:schemeClr val="tx2">
                <a:alpha val="30000"/>
              </a:schemeClr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70D74ADE-60E7-4DC6-A8ED-10EB287A90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95868" y="4246557"/>
              <a:ext cx="212606" cy="658728"/>
            </a:xfrm>
            <a:custGeom>
              <a:avLst/>
              <a:gdLst>
                <a:gd name="T0" fmla="*/ 311 w 345"/>
                <a:gd name="T1" fmla="*/ 0 h 1070"/>
                <a:gd name="T2" fmla="*/ 276 w 345"/>
                <a:gd name="T3" fmla="*/ 35 h 1070"/>
                <a:gd name="T4" fmla="*/ 276 w 345"/>
                <a:gd name="T5" fmla="*/ 134 h 1070"/>
                <a:gd name="T6" fmla="*/ 69 w 345"/>
                <a:gd name="T7" fmla="*/ 134 h 1070"/>
                <a:gd name="T8" fmla="*/ 69 w 345"/>
                <a:gd name="T9" fmla="*/ 35 h 1070"/>
                <a:gd name="T10" fmla="*/ 34 w 345"/>
                <a:gd name="T11" fmla="*/ 0 h 1070"/>
                <a:gd name="T12" fmla="*/ 0 w 345"/>
                <a:gd name="T13" fmla="*/ 35 h 1070"/>
                <a:gd name="T14" fmla="*/ 0 w 345"/>
                <a:gd name="T15" fmla="*/ 1035 h 1070"/>
                <a:gd name="T16" fmla="*/ 34 w 345"/>
                <a:gd name="T17" fmla="*/ 1070 h 1070"/>
                <a:gd name="T18" fmla="*/ 69 w 345"/>
                <a:gd name="T19" fmla="*/ 1035 h 1070"/>
                <a:gd name="T20" fmla="*/ 69 w 345"/>
                <a:gd name="T21" fmla="*/ 922 h 1070"/>
                <a:gd name="T22" fmla="*/ 276 w 345"/>
                <a:gd name="T23" fmla="*/ 922 h 1070"/>
                <a:gd name="T24" fmla="*/ 276 w 345"/>
                <a:gd name="T25" fmla="*/ 1035 h 1070"/>
                <a:gd name="T26" fmla="*/ 311 w 345"/>
                <a:gd name="T27" fmla="*/ 1070 h 1070"/>
                <a:gd name="T28" fmla="*/ 345 w 345"/>
                <a:gd name="T29" fmla="*/ 1035 h 1070"/>
                <a:gd name="T30" fmla="*/ 345 w 345"/>
                <a:gd name="T31" fmla="*/ 35 h 1070"/>
                <a:gd name="T32" fmla="*/ 311 w 345"/>
                <a:gd name="T33" fmla="*/ 0 h 1070"/>
                <a:gd name="T34" fmla="*/ 276 w 345"/>
                <a:gd name="T35" fmla="*/ 494 h 1070"/>
                <a:gd name="T36" fmla="*/ 69 w 345"/>
                <a:gd name="T37" fmla="*/ 494 h 1070"/>
                <a:gd name="T38" fmla="*/ 69 w 345"/>
                <a:gd name="T39" fmla="*/ 383 h 1070"/>
                <a:gd name="T40" fmla="*/ 276 w 345"/>
                <a:gd name="T41" fmla="*/ 383 h 1070"/>
                <a:gd name="T42" fmla="*/ 276 w 345"/>
                <a:gd name="T43" fmla="*/ 494 h 1070"/>
                <a:gd name="T44" fmla="*/ 69 w 345"/>
                <a:gd name="T45" fmla="*/ 563 h 1070"/>
                <a:gd name="T46" fmla="*/ 276 w 345"/>
                <a:gd name="T47" fmla="*/ 563 h 1070"/>
                <a:gd name="T48" fmla="*/ 276 w 345"/>
                <a:gd name="T49" fmla="*/ 674 h 1070"/>
                <a:gd name="T50" fmla="*/ 69 w 345"/>
                <a:gd name="T51" fmla="*/ 674 h 1070"/>
                <a:gd name="T52" fmla="*/ 69 w 345"/>
                <a:gd name="T53" fmla="*/ 563 h 1070"/>
                <a:gd name="T54" fmla="*/ 276 w 345"/>
                <a:gd name="T55" fmla="*/ 203 h 1070"/>
                <a:gd name="T56" fmla="*/ 276 w 345"/>
                <a:gd name="T57" fmla="*/ 314 h 1070"/>
                <a:gd name="T58" fmla="*/ 69 w 345"/>
                <a:gd name="T59" fmla="*/ 314 h 1070"/>
                <a:gd name="T60" fmla="*/ 69 w 345"/>
                <a:gd name="T61" fmla="*/ 203 h 1070"/>
                <a:gd name="T62" fmla="*/ 276 w 345"/>
                <a:gd name="T63" fmla="*/ 203 h 1070"/>
                <a:gd name="T64" fmla="*/ 69 w 345"/>
                <a:gd name="T65" fmla="*/ 853 h 1070"/>
                <a:gd name="T66" fmla="*/ 69 w 345"/>
                <a:gd name="T67" fmla="*/ 743 h 1070"/>
                <a:gd name="T68" fmla="*/ 276 w 345"/>
                <a:gd name="T69" fmla="*/ 743 h 1070"/>
                <a:gd name="T70" fmla="*/ 276 w 345"/>
                <a:gd name="T71" fmla="*/ 853 h 1070"/>
                <a:gd name="T72" fmla="*/ 69 w 345"/>
                <a:gd name="T73" fmla="*/ 853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5" h="1070">
                  <a:moveTo>
                    <a:pt x="311" y="0"/>
                  </a:moveTo>
                  <a:cubicBezTo>
                    <a:pt x="292" y="0"/>
                    <a:pt x="276" y="16"/>
                    <a:pt x="276" y="35"/>
                  </a:cubicBezTo>
                  <a:cubicBezTo>
                    <a:pt x="276" y="134"/>
                    <a:pt x="276" y="134"/>
                    <a:pt x="276" y="134"/>
                  </a:cubicBezTo>
                  <a:cubicBezTo>
                    <a:pt x="69" y="134"/>
                    <a:pt x="69" y="134"/>
                    <a:pt x="69" y="134"/>
                  </a:cubicBezTo>
                  <a:cubicBezTo>
                    <a:pt x="69" y="35"/>
                    <a:pt x="69" y="35"/>
                    <a:pt x="69" y="35"/>
                  </a:cubicBezTo>
                  <a:cubicBezTo>
                    <a:pt x="69" y="16"/>
                    <a:pt x="53" y="0"/>
                    <a:pt x="34" y="0"/>
                  </a:cubicBezTo>
                  <a:cubicBezTo>
                    <a:pt x="15" y="0"/>
                    <a:pt x="0" y="16"/>
                    <a:pt x="0" y="35"/>
                  </a:cubicBezTo>
                  <a:cubicBezTo>
                    <a:pt x="0" y="1035"/>
                    <a:pt x="0" y="1035"/>
                    <a:pt x="0" y="1035"/>
                  </a:cubicBezTo>
                  <a:cubicBezTo>
                    <a:pt x="0" y="1055"/>
                    <a:pt x="15" y="1070"/>
                    <a:pt x="34" y="1070"/>
                  </a:cubicBezTo>
                  <a:cubicBezTo>
                    <a:pt x="53" y="1070"/>
                    <a:pt x="69" y="1055"/>
                    <a:pt x="69" y="1035"/>
                  </a:cubicBezTo>
                  <a:cubicBezTo>
                    <a:pt x="69" y="922"/>
                    <a:pt x="69" y="922"/>
                    <a:pt x="69" y="922"/>
                  </a:cubicBezTo>
                  <a:cubicBezTo>
                    <a:pt x="276" y="922"/>
                    <a:pt x="276" y="922"/>
                    <a:pt x="276" y="922"/>
                  </a:cubicBezTo>
                  <a:cubicBezTo>
                    <a:pt x="276" y="1035"/>
                    <a:pt x="276" y="1035"/>
                    <a:pt x="276" y="1035"/>
                  </a:cubicBezTo>
                  <a:cubicBezTo>
                    <a:pt x="276" y="1055"/>
                    <a:pt x="292" y="1070"/>
                    <a:pt x="311" y="1070"/>
                  </a:cubicBezTo>
                  <a:cubicBezTo>
                    <a:pt x="330" y="1070"/>
                    <a:pt x="345" y="1055"/>
                    <a:pt x="345" y="1035"/>
                  </a:cubicBezTo>
                  <a:cubicBezTo>
                    <a:pt x="345" y="35"/>
                    <a:pt x="345" y="35"/>
                    <a:pt x="345" y="35"/>
                  </a:cubicBezTo>
                  <a:cubicBezTo>
                    <a:pt x="345" y="16"/>
                    <a:pt x="330" y="0"/>
                    <a:pt x="311" y="0"/>
                  </a:cubicBezTo>
                  <a:close/>
                  <a:moveTo>
                    <a:pt x="276" y="494"/>
                  </a:moveTo>
                  <a:cubicBezTo>
                    <a:pt x="69" y="494"/>
                    <a:pt x="69" y="494"/>
                    <a:pt x="69" y="494"/>
                  </a:cubicBezTo>
                  <a:cubicBezTo>
                    <a:pt x="69" y="383"/>
                    <a:pt x="69" y="383"/>
                    <a:pt x="69" y="383"/>
                  </a:cubicBezTo>
                  <a:cubicBezTo>
                    <a:pt x="276" y="383"/>
                    <a:pt x="276" y="383"/>
                    <a:pt x="276" y="383"/>
                  </a:cubicBezTo>
                  <a:lnTo>
                    <a:pt x="276" y="494"/>
                  </a:lnTo>
                  <a:close/>
                  <a:moveTo>
                    <a:pt x="69" y="563"/>
                  </a:moveTo>
                  <a:cubicBezTo>
                    <a:pt x="276" y="563"/>
                    <a:pt x="276" y="563"/>
                    <a:pt x="276" y="563"/>
                  </a:cubicBezTo>
                  <a:cubicBezTo>
                    <a:pt x="276" y="674"/>
                    <a:pt x="276" y="674"/>
                    <a:pt x="276" y="674"/>
                  </a:cubicBezTo>
                  <a:cubicBezTo>
                    <a:pt x="69" y="674"/>
                    <a:pt x="69" y="674"/>
                    <a:pt x="69" y="674"/>
                  </a:cubicBezTo>
                  <a:lnTo>
                    <a:pt x="69" y="563"/>
                  </a:lnTo>
                  <a:close/>
                  <a:moveTo>
                    <a:pt x="276" y="203"/>
                  </a:moveTo>
                  <a:cubicBezTo>
                    <a:pt x="276" y="314"/>
                    <a:pt x="276" y="314"/>
                    <a:pt x="276" y="314"/>
                  </a:cubicBezTo>
                  <a:cubicBezTo>
                    <a:pt x="69" y="314"/>
                    <a:pt x="69" y="314"/>
                    <a:pt x="69" y="314"/>
                  </a:cubicBezTo>
                  <a:cubicBezTo>
                    <a:pt x="69" y="203"/>
                    <a:pt x="69" y="203"/>
                    <a:pt x="69" y="203"/>
                  </a:cubicBezTo>
                  <a:lnTo>
                    <a:pt x="276" y="203"/>
                  </a:lnTo>
                  <a:close/>
                  <a:moveTo>
                    <a:pt x="69" y="853"/>
                  </a:moveTo>
                  <a:cubicBezTo>
                    <a:pt x="69" y="743"/>
                    <a:pt x="69" y="743"/>
                    <a:pt x="69" y="743"/>
                  </a:cubicBezTo>
                  <a:cubicBezTo>
                    <a:pt x="276" y="743"/>
                    <a:pt x="276" y="743"/>
                    <a:pt x="276" y="743"/>
                  </a:cubicBezTo>
                  <a:cubicBezTo>
                    <a:pt x="276" y="853"/>
                    <a:pt x="276" y="853"/>
                    <a:pt x="276" y="853"/>
                  </a:cubicBezTo>
                  <a:lnTo>
                    <a:pt x="69" y="853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CD7E5B0E-FA41-479A-B664-72AE9844E3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1323" y="3747459"/>
              <a:ext cx="365959" cy="246762"/>
            </a:xfrm>
            <a:custGeom>
              <a:avLst/>
              <a:gdLst>
                <a:gd name="T0" fmla="*/ 594 w 594"/>
                <a:gd name="T1" fmla="*/ 0 h 401"/>
                <a:gd name="T2" fmla="*/ 0 w 594"/>
                <a:gd name="T3" fmla="*/ 0 h 401"/>
                <a:gd name="T4" fmla="*/ 0 w 594"/>
                <a:gd name="T5" fmla="*/ 104 h 401"/>
                <a:gd name="T6" fmla="*/ 297 w 594"/>
                <a:gd name="T7" fmla="*/ 401 h 401"/>
                <a:gd name="T8" fmla="*/ 594 w 594"/>
                <a:gd name="T9" fmla="*/ 104 h 401"/>
                <a:gd name="T10" fmla="*/ 594 w 594"/>
                <a:gd name="T11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4" h="401">
                  <a:moveTo>
                    <a:pt x="59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268"/>
                    <a:pt x="133" y="401"/>
                    <a:pt x="297" y="401"/>
                  </a:cubicBezTo>
                  <a:cubicBezTo>
                    <a:pt x="461" y="401"/>
                    <a:pt x="594" y="268"/>
                    <a:pt x="594" y="104"/>
                  </a:cubicBezTo>
                  <a:cubicBezTo>
                    <a:pt x="594" y="0"/>
                    <a:pt x="594" y="0"/>
                    <a:pt x="594" y="0"/>
                  </a:cubicBezTo>
                </a:path>
              </a:pathLst>
            </a:custGeom>
            <a:solidFill>
              <a:schemeClr val="tx2">
                <a:alpha val="30000"/>
              </a:schemeClr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9" name="Freeform 17">
              <a:extLst>
                <a:ext uri="{FF2B5EF4-FFF2-40B4-BE49-F238E27FC236}">
                  <a16:creationId xmlns:a16="http://schemas.microsoft.com/office/drawing/2014/main" id="{C7109BC2-5ECC-489E-8545-BD4D6C2686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8000" y="3212809"/>
              <a:ext cx="212606" cy="658030"/>
            </a:xfrm>
            <a:custGeom>
              <a:avLst/>
              <a:gdLst>
                <a:gd name="T0" fmla="*/ 311 w 346"/>
                <a:gd name="T1" fmla="*/ 0 h 1069"/>
                <a:gd name="T2" fmla="*/ 277 w 346"/>
                <a:gd name="T3" fmla="*/ 34 h 1069"/>
                <a:gd name="T4" fmla="*/ 277 w 346"/>
                <a:gd name="T5" fmla="*/ 134 h 1069"/>
                <a:gd name="T6" fmla="*/ 69 w 346"/>
                <a:gd name="T7" fmla="*/ 134 h 1069"/>
                <a:gd name="T8" fmla="*/ 69 w 346"/>
                <a:gd name="T9" fmla="*/ 34 h 1069"/>
                <a:gd name="T10" fmla="*/ 35 w 346"/>
                <a:gd name="T11" fmla="*/ 0 h 1069"/>
                <a:gd name="T12" fmla="*/ 0 w 346"/>
                <a:gd name="T13" fmla="*/ 34 h 1069"/>
                <a:gd name="T14" fmla="*/ 0 w 346"/>
                <a:gd name="T15" fmla="*/ 1035 h 1069"/>
                <a:gd name="T16" fmla="*/ 35 w 346"/>
                <a:gd name="T17" fmla="*/ 1069 h 1069"/>
                <a:gd name="T18" fmla="*/ 69 w 346"/>
                <a:gd name="T19" fmla="*/ 1035 h 1069"/>
                <a:gd name="T20" fmla="*/ 69 w 346"/>
                <a:gd name="T21" fmla="*/ 922 h 1069"/>
                <a:gd name="T22" fmla="*/ 277 w 346"/>
                <a:gd name="T23" fmla="*/ 922 h 1069"/>
                <a:gd name="T24" fmla="*/ 277 w 346"/>
                <a:gd name="T25" fmla="*/ 1035 h 1069"/>
                <a:gd name="T26" fmla="*/ 311 w 346"/>
                <a:gd name="T27" fmla="*/ 1069 h 1069"/>
                <a:gd name="T28" fmla="*/ 346 w 346"/>
                <a:gd name="T29" fmla="*/ 1035 h 1069"/>
                <a:gd name="T30" fmla="*/ 346 w 346"/>
                <a:gd name="T31" fmla="*/ 34 h 1069"/>
                <a:gd name="T32" fmla="*/ 311 w 346"/>
                <a:gd name="T33" fmla="*/ 0 h 1069"/>
                <a:gd name="T34" fmla="*/ 277 w 346"/>
                <a:gd name="T35" fmla="*/ 493 h 1069"/>
                <a:gd name="T36" fmla="*/ 69 w 346"/>
                <a:gd name="T37" fmla="*/ 493 h 1069"/>
                <a:gd name="T38" fmla="*/ 69 w 346"/>
                <a:gd name="T39" fmla="*/ 383 h 1069"/>
                <a:gd name="T40" fmla="*/ 277 w 346"/>
                <a:gd name="T41" fmla="*/ 383 h 1069"/>
                <a:gd name="T42" fmla="*/ 277 w 346"/>
                <a:gd name="T43" fmla="*/ 493 h 1069"/>
                <a:gd name="T44" fmla="*/ 69 w 346"/>
                <a:gd name="T45" fmla="*/ 562 h 1069"/>
                <a:gd name="T46" fmla="*/ 277 w 346"/>
                <a:gd name="T47" fmla="*/ 562 h 1069"/>
                <a:gd name="T48" fmla="*/ 277 w 346"/>
                <a:gd name="T49" fmla="*/ 673 h 1069"/>
                <a:gd name="T50" fmla="*/ 69 w 346"/>
                <a:gd name="T51" fmla="*/ 673 h 1069"/>
                <a:gd name="T52" fmla="*/ 69 w 346"/>
                <a:gd name="T53" fmla="*/ 562 h 1069"/>
                <a:gd name="T54" fmla="*/ 277 w 346"/>
                <a:gd name="T55" fmla="*/ 203 h 1069"/>
                <a:gd name="T56" fmla="*/ 277 w 346"/>
                <a:gd name="T57" fmla="*/ 313 h 1069"/>
                <a:gd name="T58" fmla="*/ 69 w 346"/>
                <a:gd name="T59" fmla="*/ 313 h 1069"/>
                <a:gd name="T60" fmla="*/ 69 w 346"/>
                <a:gd name="T61" fmla="*/ 203 h 1069"/>
                <a:gd name="T62" fmla="*/ 277 w 346"/>
                <a:gd name="T63" fmla="*/ 203 h 1069"/>
                <a:gd name="T64" fmla="*/ 69 w 346"/>
                <a:gd name="T65" fmla="*/ 853 h 1069"/>
                <a:gd name="T66" fmla="*/ 69 w 346"/>
                <a:gd name="T67" fmla="*/ 742 h 1069"/>
                <a:gd name="T68" fmla="*/ 277 w 346"/>
                <a:gd name="T69" fmla="*/ 742 h 1069"/>
                <a:gd name="T70" fmla="*/ 277 w 346"/>
                <a:gd name="T71" fmla="*/ 853 h 1069"/>
                <a:gd name="T72" fmla="*/ 69 w 346"/>
                <a:gd name="T73" fmla="*/ 853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6" h="1069">
                  <a:moveTo>
                    <a:pt x="311" y="0"/>
                  </a:moveTo>
                  <a:cubicBezTo>
                    <a:pt x="292" y="0"/>
                    <a:pt x="277" y="15"/>
                    <a:pt x="277" y="34"/>
                  </a:cubicBezTo>
                  <a:cubicBezTo>
                    <a:pt x="277" y="134"/>
                    <a:pt x="277" y="134"/>
                    <a:pt x="277" y="134"/>
                  </a:cubicBezTo>
                  <a:cubicBezTo>
                    <a:pt x="69" y="134"/>
                    <a:pt x="69" y="134"/>
                    <a:pt x="69" y="134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69" y="15"/>
                    <a:pt x="54" y="0"/>
                    <a:pt x="35" y="0"/>
                  </a:cubicBezTo>
                  <a:cubicBezTo>
                    <a:pt x="16" y="0"/>
                    <a:pt x="0" y="15"/>
                    <a:pt x="0" y="34"/>
                  </a:cubicBezTo>
                  <a:cubicBezTo>
                    <a:pt x="0" y="1035"/>
                    <a:pt x="0" y="1035"/>
                    <a:pt x="0" y="1035"/>
                  </a:cubicBezTo>
                  <a:cubicBezTo>
                    <a:pt x="0" y="1054"/>
                    <a:pt x="16" y="1069"/>
                    <a:pt x="35" y="1069"/>
                  </a:cubicBezTo>
                  <a:cubicBezTo>
                    <a:pt x="54" y="1069"/>
                    <a:pt x="69" y="1054"/>
                    <a:pt x="69" y="1035"/>
                  </a:cubicBezTo>
                  <a:cubicBezTo>
                    <a:pt x="69" y="922"/>
                    <a:pt x="69" y="922"/>
                    <a:pt x="69" y="922"/>
                  </a:cubicBezTo>
                  <a:cubicBezTo>
                    <a:pt x="277" y="922"/>
                    <a:pt x="277" y="922"/>
                    <a:pt x="277" y="922"/>
                  </a:cubicBezTo>
                  <a:cubicBezTo>
                    <a:pt x="277" y="1035"/>
                    <a:pt x="277" y="1035"/>
                    <a:pt x="277" y="1035"/>
                  </a:cubicBezTo>
                  <a:cubicBezTo>
                    <a:pt x="277" y="1054"/>
                    <a:pt x="292" y="1069"/>
                    <a:pt x="311" y="1069"/>
                  </a:cubicBezTo>
                  <a:cubicBezTo>
                    <a:pt x="330" y="1069"/>
                    <a:pt x="346" y="1054"/>
                    <a:pt x="346" y="1035"/>
                  </a:cubicBezTo>
                  <a:cubicBezTo>
                    <a:pt x="346" y="34"/>
                    <a:pt x="346" y="34"/>
                    <a:pt x="346" y="34"/>
                  </a:cubicBezTo>
                  <a:cubicBezTo>
                    <a:pt x="346" y="15"/>
                    <a:pt x="330" y="0"/>
                    <a:pt x="311" y="0"/>
                  </a:cubicBezTo>
                  <a:close/>
                  <a:moveTo>
                    <a:pt x="277" y="493"/>
                  </a:moveTo>
                  <a:cubicBezTo>
                    <a:pt x="69" y="493"/>
                    <a:pt x="69" y="493"/>
                    <a:pt x="69" y="493"/>
                  </a:cubicBezTo>
                  <a:cubicBezTo>
                    <a:pt x="69" y="383"/>
                    <a:pt x="69" y="383"/>
                    <a:pt x="69" y="383"/>
                  </a:cubicBezTo>
                  <a:cubicBezTo>
                    <a:pt x="277" y="383"/>
                    <a:pt x="277" y="383"/>
                    <a:pt x="277" y="383"/>
                  </a:cubicBezTo>
                  <a:lnTo>
                    <a:pt x="277" y="493"/>
                  </a:lnTo>
                  <a:close/>
                  <a:moveTo>
                    <a:pt x="69" y="562"/>
                  </a:moveTo>
                  <a:cubicBezTo>
                    <a:pt x="277" y="562"/>
                    <a:pt x="277" y="562"/>
                    <a:pt x="277" y="562"/>
                  </a:cubicBezTo>
                  <a:cubicBezTo>
                    <a:pt x="277" y="673"/>
                    <a:pt x="277" y="673"/>
                    <a:pt x="277" y="673"/>
                  </a:cubicBezTo>
                  <a:cubicBezTo>
                    <a:pt x="69" y="673"/>
                    <a:pt x="69" y="673"/>
                    <a:pt x="69" y="673"/>
                  </a:cubicBezTo>
                  <a:lnTo>
                    <a:pt x="69" y="562"/>
                  </a:lnTo>
                  <a:close/>
                  <a:moveTo>
                    <a:pt x="277" y="203"/>
                  </a:moveTo>
                  <a:cubicBezTo>
                    <a:pt x="277" y="313"/>
                    <a:pt x="277" y="313"/>
                    <a:pt x="277" y="313"/>
                  </a:cubicBezTo>
                  <a:cubicBezTo>
                    <a:pt x="69" y="313"/>
                    <a:pt x="69" y="313"/>
                    <a:pt x="69" y="313"/>
                  </a:cubicBezTo>
                  <a:cubicBezTo>
                    <a:pt x="69" y="203"/>
                    <a:pt x="69" y="203"/>
                    <a:pt x="69" y="203"/>
                  </a:cubicBezTo>
                  <a:lnTo>
                    <a:pt x="277" y="203"/>
                  </a:lnTo>
                  <a:close/>
                  <a:moveTo>
                    <a:pt x="69" y="853"/>
                  </a:moveTo>
                  <a:cubicBezTo>
                    <a:pt x="69" y="742"/>
                    <a:pt x="69" y="742"/>
                    <a:pt x="69" y="742"/>
                  </a:cubicBezTo>
                  <a:cubicBezTo>
                    <a:pt x="277" y="742"/>
                    <a:pt x="277" y="742"/>
                    <a:pt x="277" y="742"/>
                  </a:cubicBezTo>
                  <a:cubicBezTo>
                    <a:pt x="277" y="853"/>
                    <a:pt x="277" y="853"/>
                    <a:pt x="277" y="853"/>
                  </a:cubicBezTo>
                  <a:lnTo>
                    <a:pt x="69" y="853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12AE8C9F-DBB4-4C5A-A188-3F55BCA28A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660" y="5816350"/>
              <a:ext cx="3805285" cy="676851"/>
            </a:xfrm>
            <a:custGeom>
              <a:avLst/>
              <a:gdLst>
                <a:gd name="T0" fmla="*/ 5459 w 5459"/>
                <a:gd name="T1" fmla="*/ 971 h 971"/>
                <a:gd name="T2" fmla="*/ 4988 w 5459"/>
                <a:gd name="T3" fmla="*/ 0 h 971"/>
                <a:gd name="T4" fmla="*/ 471 w 5459"/>
                <a:gd name="T5" fmla="*/ 0 h 971"/>
                <a:gd name="T6" fmla="*/ 0 w 5459"/>
                <a:gd name="T7" fmla="*/ 971 h 971"/>
                <a:gd name="T8" fmla="*/ 5459 w 5459"/>
                <a:gd name="T9" fmla="*/ 971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59" h="971">
                  <a:moveTo>
                    <a:pt x="5459" y="971"/>
                  </a:moveTo>
                  <a:lnTo>
                    <a:pt x="4988" y="0"/>
                  </a:lnTo>
                  <a:lnTo>
                    <a:pt x="471" y="0"/>
                  </a:lnTo>
                  <a:lnTo>
                    <a:pt x="0" y="971"/>
                  </a:lnTo>
                  <a:lnTo>
                    <a:pt x="5459" y="97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1" name="Freeform 26">
              <a:extLst>
                <a:ext uri="{FF2B5EF4-FFF2-40B4-BE49-F238E27FC236}">
                  <a16:creationId xmlns:a16="http://schemas.microsoft.com/office/drawing/2014/main" id="{6958119E-C3B3-40C5-8E08-4E300CCD85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5830" y="2132357"/>
              <a:ext cx="334591" cy="523496"/>
            </a:xfrm>
            <a:custGeom>
              <a:avLst/>
              <a:gdLst>
                <a:gd name="T0" fmla="*/ 543 w 543"/>
                <a:gd name="T1" fmla="*/ 156 h 851"/>
                <a:gd name="T2" fmla="*/ 49 w 543"/>
                <a:gd name="T3" fmla="*/ 30 h 851"/>
                <a:gd name="T4" fmla="*/ 49 w 543"/>
                <a:gd name="T5" fmla="*/ 24 h 851"/>
                <a:gd name="T6" fmla="*/ 25 w 543"/>
                <a:gd name="T7" fmla="*/ 0 h 851"/>
                <a:gd name="T8" fmla="*/ 0 w 543"/>
                <a:gd name="T9" fmla="*/ 24 h 851"/>
                <a:gd name="T10" fmla="*/ 0 w 543"/>
                <a:gd name="T11" fmla="*/ 826 h 851"/>
                <a:gd name="T12" fmla="*/ 25 w 543"/>
                <a:gd name="T13" fmla="*/ 851 h 851"/>
                <a:gd name="T14" fmla="*/ 49 w 543"/>
                <a:gd name="T15" fmla="*/ 826 h 851"/>
                <a:gd name="T16" fmla="*/ 49 w 543"/>
                <a:gd name="T17" fmla="*/ 282 h 851"/>
                <a:gd name="T18" fmla="*/ 543 w 543"/>
                <a:gd name="T19" fmla="*/ 156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3" h="851">
                  <a:moveTo>
                    <a:pt x="543" y="156"/>
                  </a:moveTo>
                  <a:cubicBezTo>
                    <a:pt x="49" y="30"/>
                    <a:pt x="49" y="30"/>
                    <a:pt x="49" y="30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9" y="11"/>
                    <a:pt x="38" y="0"/>
                    <a:pt x="25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826"/>
                    <a:pt x="0" y="826"/>
                    <a:pt x="0" y="826"/>
                  </a:cubicBezTo>
                  <a:cubicBezTo>
                    <a:pt x="0" y="840"/>
                    <a:pt x="11" y="851"/>
                    <a:pt x="25" y="851"/>
                  </a:cubicBezTo>
                  <a:cubicBezTo>
                    <a:pt x="38" y="851"/>
                    <a:pt x="49" y="840"/>
                    <a:pt x="49" y="826"/>
                  </a:cubicBezTo>
                  <a:cubicBezTo>
                    <a:pt x="49" y="282"/>
                    <a:pt x="49" y="282"/>
                    <a:pt x="49" y="282"/>
                  </a:cubicBezTo>
                  <a:lnTo>
                    <a:pt x="543" y="15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2" name="Freeform 35">
              <a:extLst>
                <a:ext uri="{FF2B5EF4-FFF2-40B4-BE49-F238E27FC236}">
                  <a16:creationId xmlns:a16="http://schemas.microsoft.com/office/drawing/2014/main" id="{8E380248-6852-406D-98C6-2393D63B1E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8772" y="5816350"/>
              <a:ext cx="365959" cy="246762"/>
            </a:xfrm>
            <a:custGeom>
              <a:avLst/>
              <a:gdLst>
                <a:gd name="T0" fmla="*/ 595 w 595"/>
                <a:gd name="T1" fmla="*/ 0 h 401"/>
                <a:gd name="T2" fmla="*/ 0 w 595"/>
                <a:gd name="T3" fmla="*/ 0 h 401"/>
                <a:gd name="T4" fmla="*/ 0 w 595"/>
                <a:gd name="T5" fmla="*/ 104 h 401"/>
                <a:gd name="T6" fmla="*/ 297 w 595"/>
                <a:gd name="T7" fmla="*/ 401 h 401"/>
                <a:gd name="T8" fmla="*/ 595 w 595"/>
                <a:gd name="T9" fmla="*/ 104 h 401"/>
                <a:gd name="T10" fmla="*/ 595 w 595"/>
                <a:gd name="T11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5" h="401">
                  <a:moveTo>
                    <a:pt x="59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268"/>
                    <a:pt x="133" y="401"/>
                    <a:pt x="297" y="401"/>
                  </a:cubicBezTo>
                  <a:cubicBezTo>
                    <a:pt x="462" y="401"/>
                    <a:pt x="595" y="268"/>
                    <a:pt x="595" y="104"/>
                  </a:cubicBezTo>
                  <a:cubicBezTo>
                    <a:pt x="595" y="0"/>
                    <a:pt x="595" y="0"/>
                    <a:pt x="595" y="0"/>
                  </a:cubicBezTo>
                </a:path>
              </a:pathLst>
            </a:custGeom>
            <a:solidFill>
              <a:schemeClr val="tx2">
                <a:alpha val="30000"/>
              </a:schemeClr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7" name="Freeform 36">
              <a:extLst>
                <a:ext uri="{FF2B5EF4-FFF2-40B4-BE49-F238E27FC236}">
                  <a16:creationId xmlns:a16="http://schemas.microsoft.com/office/drawing/2014/main" id="{B168BB5B-5B0F-4808-99DD-FA95B38245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74752" y="5281701"/>
              <a:ext cx="213303" cy="658030"/>
            </a:xfrm>
            <a:custGeom>
              <a:avLst/>
              <a:gdLst>
                <a:gd name="T0" fmla="*/ 312 w 346"/>
                <a:gd name="T1" fmla="*/ 0 h 1069"/>
                <a:gd name="T2" fmla="*/ 277 w 346"/>
                <a:gd name="T3" fmla="*/ 35 h 1069"/>
                <a:gd name="T4" fmla="*/ 277 w 346"/>
                <a:gd name="T5" fmla="*/ 134 h 1069"/>
                <a:gd name="T6" fmla="*/ 70 w 346"/>
                <a:gd name="T7" fmla="*/ 134 h 1069"/>
                <a:gd name="T8" fmla="*/ 70 w 346"/>
                <a:gd name="T9" fmla="*/ 35 h 1069"/>
                <a:gd name="T10" fmla="*/ 35 w 346"/>
                <a:gd name="T11" fmla="*/ 0 h 1069"/>
                <a:gd name="T12" fmla="*/ 0 w 346"/>
                <a:gd name="T13" fmla="*/ 35 h 1069"/>
                <a:gd name="T14" fmla="*/ 0 w 346"/>
                <a:gd name="T15" fmla="*/ 1035 h 1069"/>
                <a:gd name="T16" fmla="*/ 35 w 346"/>
                <a:gd name="T17" fmla="*/ 1069 h 1069"/>
                <a:gd name="T18" fmla="*/ 70 w 346"/>
                <a:gd name="T19" fmla="*/ 1035 h 1069"/>
                <a:gd name="T20" fmla="*/ 70 w 346"/>
                <a:gd name="T21" fmla="*/ 922 h 1069"/>
                <a:gd name="T22" fmla="*/ 277 w 346"/>
                <a:gd name="T23" fmla="*/ 922 h 1069"/>
                <a:gd name="T24" fmla="*/ 277 w 346"/>
                <a:gd name="T25" fmla="*/ 1035 h 1069"/>
                <a:gd name="T26" fmla="*/ 312 w 346"/>
                <a:gd name="T27" fmla="*/ 1069 h 1069"/>
                <a:gd name="T28" fmla="*/ 346 w 346"/>
                <a:gd name="T29" fmla="*/ 1035 h 1069"/>
                <a:gd name="T30" fmla="*/ 346 w 346"/>
                <a:gd name="T31" fmla="*/ 35 h 1069"/>
                <a:gd name="T32" fmla="*/ 312 w 346"/>
                <a:gd name="T33" fmla="*/ 0 h 1069"/>
                <a:gd name="T34" fmla="*/ 277 w 346"/>
                <a:gd name="T35" fmla="*/ 493 h 1069"/>
                <a:gd name="T36" fmla="*/ 70 w 346"/>
                <a:gd name="T37" fmla="*/ 493 h 1069"/>
                <a:gd name="T38" fmla="*/ 70 w 346"/>
                <a:gd name="T39" fmla="*/ 383 h 1069"/>
                <a:gd name="T40" fmla="*/ 277 w 346"/>
                <a:gd name="T41" fmla="*/ 383 h 1069"/>
                <a:gd name="T42" fmla="*/ 277 w 346"/>
                <a:gd name="T43" fmla="*/ 493 h 1069"/>
                <a:gd name="T44" fmla="*/ 70 w 346"/>
                <a:gd name="T45" fmla="*/ 562 h 1069"/>
                <a:gd name="T46" fmla="*/ 277 w 346"/>
                <a:gd name="T47" fmla="*/ 562 h 1069"/>
                <a:gd name="T48" fmla="*/ 277 w 346"/>
                <a:gd name="T49" fmla="*/ 673 h 1069"/>
                <a:gd name="T50" fmla="*/ 70 w 346"/>
                <a:gd name="T51" fmla="*/ 673 h 1069"/>
                <a:gd name="T52" fmla="*/ 70 w 346"/>
                <a:gd name="T53" fmla="*/ 562 h 1069"/>
                <a:gd name="T54" fmla="*/ 277 w 346"/>
                <a:gd name="T55" fmla="*/ 203 h 1069"/>
                <a:gd name="T56" fmla="*/ 277 w 346"/>
                <a:gd name="T57" fmla="*/ 313 h 1069"/>
                <a:gd name="T58" fmla="*/ 70 w 346"/>
                <a:gd name="T59" fmla="*/ 313 h 1069"/>
                <a:gd name="T60" fmla="*/ 70 w 346"/>
                <a:gd name="T61" fmla="*/ 203 h 1069"/>
                <a:gd name="T62" fmla="*/ 277 w 346"/>
                <a:gd name="T63" fmla="*/ 203 h 1069"/>
                <a:gd name="T64" fmla="*/ 70 w 346"/>
                <a:gd name="T65" fmla="*/ 853 h 1069"/>
                <a:gd name="T66" fmla="*/ 70 w 346"/>
                <a:gd name="T67" fmla="*/ 742 h 1069"/>
                <a:gd name="T68" fmla="*/ 277 w 346"/>
                <a:gd name="T69" fmla="*/ 742 h 1069"/>
                <a:gd name="T70" fmla="*/ 277 w 346"/>
                <a:gd name="T71" fmla="*/ 853 h 1069"/>
                <a:gd name="T72" fmla="*/ 70 w 346"/>
                <a:gd name="T73" fmla="*/ 853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6" h="1069">
                  <a:moveTo>
                    <a:pt x="312" y="0"/>
                  </a:moveTo>
                  <a:cubicBezTo>
                    <a:pt x="293" y="0"/>
                    <a:pt x="277" y="15"/>
                    <a:pt x="277" y="35"/>
                  </a:cubicBezTo>
                  <a:cubicBezTo>
                    <a:pt x="277" y="134"/>
                    <a:pt x="277" y="134"/>
                    <a:pt x="277" y="134"/>
                  </a:cubicBezTo>
                  <a:cubicBezTo>
                    <a:pt x="70" y="134"/>
                    <a:pt x="70" y="134"/>
                    <a:pt x="70" y="134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0" y="15"/>
                    <a:pt x="54" y="0"/>
                    <a:pt x="35" y="0"/>
                  </a:cubicBezTo>
                  <a:cubicBezTo>
                    <a:pt x="16" y="0"/>
                    <a:pt x="0" y="15"/>
                    <a:pt x="0" y="35"/>
                  </a:cubicBezTo>
                  <a:cubicBezTo>
                    <a:pt x="0" y="1035"/>
                    <a:pt x="0" y="1035"/>
                    <a:pt x="0" y="1035"/>
                  </a:cubicBezTo>
                  <a:cubicBezTo>
                    <a:pt x="0" y="1054"/>
                    <a:pt x="16" y="1069"/>
                    <a:pt x="35" y="1069"/>
                  </a:cubicBezTo>
                  <a:cubicBezTo>
                    <a:pt x="54" y="1069"/>
                    <a:pt x="70" y="1054"/>
                    <a:pt x="70" y="1035"/>
                  </a:cubicBezTo>
                  <a:cubicBezTo>
                    <a:pt x="70" y="922"/>
                    <a:pt x="70" y="922"/>
                    <a:pt x="70" y="922"/>
                  </a:cubicBezTo>
                  <a:cubicBezTo>
                    <a:pt x="277" y="922"/>
                    <a:pt x="277" y="922"/>
                    <a:pt x="277" y="922"/>
                  </a:cubicBezTo>
                  <a:cubicBezTo>
                    <a:pt x="277" y="1035"/>
                    <a:pt x="277" y="1035"/>
                    <a:pt x="277" y="1035"/>
                  </a:cubicBezTo>
                  <a:cubicBezTo>
                    <a:pt x="277" y="1054"/>
                    <a:pt x="293" y="1069"/>
                    <a:pt x="312" y="1069"/>
                  </a:cubicBezTo>
                  <a:cubicBezTo>
                    <a:pt x="331" y="1069"/>
                    <a:pt x="346" y="1054"/>
                    <a:pt x="346" y="1035"/>
                  </a:cubicBezTo>
                  <a:cubicBezTo>
                    <a:pt x="346" y="35"/>
                    <a:pt x="346" y="35"/>
                    <a:pt x="346" y="35"/>
                  </a:cubicBezTo>
                  <a:cubicBezTo>
                    <a:pt x="346" y="15"/>
                    <a:pt x="331" y="0"/>
                    <a:pt x="312" y="0"/>
                  </a:cubicBezTo>
                  <a:close/>
                  <a:moveTo>
                    <a:pt x="277" y="493"/>
                  </a:moveTo>
                  <a:cubicBezTo>
                    <a:pt x="70" y="493"/>
                    <a:pt x="70" y="493"/>
                    <a:pt x="70" y="493"/>
                  </a:cubicBezTo>
                  <a:cubicBezTo>
                    <a:pt x="70" y="383"/>
                    <a:pt x="70" y="383"/>
                    <a:pt x="70" y="383"/>
                  </a:cubicBezTo>
                  <a:cubicBezTo>
                    <a:pt x="277" y="383"/>
                    <a:pt x="277" y="383"/>
                    <a:pt x="277" y="383"/>
                  </a:cubicBezTo>
                  <a:lnTo>
                    <a:pt x="277" y="493"/>
                  </a:lnTo>
                  <a:close/>
                  <a:moveTo>
                    <a:pt x="70" y="562"/>
                  </a:moveTo>
                  <a:cubicBezTo>
                    <a:pt x="277" y="562"/>
                    <a:pt x="277" y="562"/>
                    <a:pt x="277" y="562"/>
                  </a:cubicBezTo>
                  <a:cubicBezTo>
                    <a:pt x="277" y="673"/>
                    <a:pt x="277" y="673"/>
                    <a:pt x="277" y="673"/>
                  </a:cubicBezTo>
                  <a:cubicBezTo>
                    <a:pt x="70" y="673"/>
                    <a:pt x="70" y="673"/>
                    <a:pt x="70" y="673"/>
                  </a:cubicBezTo>
                  <a:lnTo>
                    <a:pt x="70" y="562"/>
                  </a:lnTo>
                  <a:close/>
                  <a:moveTo>
                    <a:pt x="277" y="203"/>
                  </a:moveTo>
                  <a:cubicBezTo>
                    <a:pt x="277" y="313"/>
                    <a:pt x="277" y="313"/>
                    <a:pt x="277" y="313"/>
                  </a:cubicBezTo>
                  <a:cubicBezTo>
                    <a:pt x="70" y="313"/>
                    <a:pt x="70" y="313"/>
                    <a:pt x="70" y="313"/>
                  </a:cubicBezTo>
                  <a:cubicBezTo>
                    <a:pt x="70" y="203"/>
                    <a:pt x="70" y="203"/>
                    <a:pt x="70" y="203"/>
                  </a:cubicBezTo>
                  <a:lnTo>
                    <a:pt x="277" y="203"/>
                  </a:lnTo>
                  <a:close/>
                  <a:moveTo>
                    <a:pt x="70" y="853"/>
                  </a:moveTo>
                  <a:cubicBezTo>
                    <a:pt x="70" y="742"/>
                    <a:pt x="70" y="742"/>
                    <a:pt x="70" y="742"/>
                  </a:cubicBezTo>
                  <a:cubicBezTo>
                    <a:pt x="277" y="742"/>
                    <a:pt x="277" y="742"/>
                    <a:pt x="277" y="742"/>
                  </a:cubicBezTo>
                  <a:cubicBezTo>
                    <a:pt x="277" y="853"/>
                    <a:pt x="277" y="853"/>
                    <a:pt x="277" y="853"/>
                  </a:cubicBezTo>
                  <a:lnTo>
                    <a:pt x="70" y="853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3" name="Title 11">
              <a:extLst>
                <a:ext uri="{FF2B5EF4-FFF2-40B4-BE49-F238E27FC236}">
                  <a16:creationId xmlns:a16="http://schemas.microsoft.com/office/drawing/2014/main" id="{E283E2D9-3CF9-4C63-8DE7-D8B5EBC4C353}"/>
                </a:ext>
              </a:extLst>
            </p:cNvPr>
            <p:cNvSpPr txBox="1">
              <a:spLocks/>
            </p:cNvSpPr>
            <p:nvPr/>
          </p:nvSpPr>
          <p:spPr>
            <a:xfrm>
              <a:off x="2045003" y="5971954"/>
              <a:ext cx="1958597" cy="41044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200" dirty="0">
                  <a:solidFill>
                    <a:schemeClr val="bg1"/>
                  </a:solidFill>
                  <a:latin typeface="Poppins" panose="00000500000000000000" pitchFamily="50" charset="0"/>
                  <a:ea typeface="Open Sans Light" panose="020B0306030504020204" pitchFamily="34" charset="0"/>
                  <a:cs typeface="Poppins" panose="00000500000000000000" pitchFamily="50" charset="0"/>
                </a:rPr>
                <a:t>CREATIVE IDEA </a:t>
              </a:r>
            </a:p>
          </p:txBody>
        </p:sp>
        <p:sp>
          <p:nvSpPr>
            <p:cNvPr id="64" name="Title 11">
              <a:extLst>
                <a:ext uri="{FF2B5EF4-FFF2-40B4-BE49-F238E27FC236}">
                  <a16:creationId xmlns:a16="http://schemas.microsoft.com/office/drawing/2014/main" id="{852FD450-FC7E-4B34-9DEC-0F9CBF8AEEB2}"/>
                </a:ext>
              </a:extLst>
            </p:cNvPr>
            <p:cNvSpPr txBox="1">
              <a:spLocks/>
            </p:cNvSpPr>
            <p:nvPr/>
          </p:nvSpPr>
          <p:spPr>
            <a:xfrm>
              <a:off x="2045003" y="4894410"/>
              <a:ext cx="1958597" cy="41044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200" dirty="0">
                  <a:solidFill>
                    <a:schemeClr val="bg1"/>
                  </a:solidFill>
                  <a:latin typeface="Poppins" panose="00000500000000000000" pitchFamily="50" charset="0"/>
                  <a:ea typeface="Open Sans Light" panose="020B0306030504020204" pitchFamily="34" charset="0"/>
                  <a:cs typeface="Poppins" panose="00000500000000000000" pitchFamily="50" charset="0"/>
                </a:rPr>
                <a:t>CREATIVE IDEA </a:t>
              </a:r>
            </a:p>
          </p:txBody>
        </p:sp>
        <p:sp>
          <p:nvSpPr>
            <p:cNvPr id="65" name="Title 11">
              <a:extLst>
                <a:ext uri="{FF2B5EF4-FFF2-40B4-BE49-F238E27FC236}">
                  <a16:creationId xmlns:a16="http://schemas.microsoft.com/office/drawing/2014/main" id="{056245F8-3FE2-4518-8E6E-70113F022DF4}"/>
                </a:ext>
              </a:extLst>
            </p:cNvPr>
            <p:cNvSpPr txBox="1">
              <a:spLocks/>
            </p:cNvSpPr>
            <p:nvPr/>
          </p:nvSpPr>
          <p:spPr>
            <a:xfrm>
              <a:off x="2598641" y="3888120"/>
              <a:ext cx="851322" cy="41044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200" dirty="0">
                  <a:solidFill>
                    <a:schemeClr val="bg1"/>
                  </a:solidFill>
                  <a:latin typeface="Poppins" panose="00000500000000000000" pitchFamily="50" charset="0"/>
                  <a:ea typeface="Open Sans Light" panose="020B0306030504020204" pitchFamily="34" charset="0"/>
                  <a:cs typeface="Poppins" panose="00000500000000000000" pitchFamily="50" charset="0"/>
                </a:rPr>
                <a:t>IDEA </a:t>
              </a:r>
            </a:p>
          </p:txBody>
        </p:sp>
        <p:sp>
          <p:nvSpPr>
            <p:cNvPr id="89" name="Title 11">
              <a:extLst>
                <a:ext uri="{FF2B5EF4-FFF2-40B4-BE49-F238E27FC236}">
                  <a16:creationId xmlns:a16="http://schemas.microsoft.com/office/drawing/2014/main" id="{E6BA43CC-D9AF-4FE0-B69C-2C8651347089}"/>
                </a:ext>
              </a:extLst>
            </p:cNvPr>
            <p:cNvSpPr txBox="1">
              <a:spLocks/>
            </p:cNvSpPr>
            <p:nvPr/>
          </p:nvSpPr>
          <p:spPr>
            <a:xfrm>
              <a:off x="2598641" y="2846936"/>
              <a:ext cx="851322" cy="41044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200" dirty="0">
                  <a:solidFill>
                    <a:schemeClr val="bg1"/>
                  </a:solidFill>
                  <a:latin typeface="Poppins" panose="00000500000000000000" pitchFamily="50" charset="0"/>
                  <a:ea typeface="Open Sans Light" panose="020B0306030504020204" pitchFamily="34" charset="0"/>
                  <a:cs typeface="Poppins" panose="00000500000000000000" pitchFamily="50" charset="0"/>
                </a:rPr>
                <a:t>IDEA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10153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Placeholder 11">
            <a:extLst>
              <a:ext uri="{FF2B5EF4-FFF2-40B4-BE49-F238E27FC236}">
                <a16:creationId xmlns:a16="http://schemas.microsoft.com/office/drawing/2014/main" id="{AFAAE679-C9A5-4317-A91E-B1D7E8CE5F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641358"/>
              </p:ext>
            </p:extLst>
          </p:nvPr>
        </p:nvGraphicFramePr>
        <p:xfrm>
          <a:off x="468313" y="1427133"/>
          <a:ext cx="4809540" cy="4424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06821836-F5BA-47FF-96BE-87A17D75579F}"/>
              </a:ext>
            </a:extLst>
          </p:cNvPr>
          <p:cNvSpPr txBox="1"/>
          <p:nvPr/>
        </p:nvSpPr>
        <p:spPr>
          <a:xfrm>
            <a:off x="5417137" y="1538511"/>
            <a:ext cx="25282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4000" dirty="0">
                <a:latin typeface="Poppins Medium" panose="00000600000000000000" pitchFamily="2" charset="0"/>
                <a:cs typeface="Poppins Medium" panose="00000600000000000000" pitchFamily="2" charset="0"/>
              </a:rPr>
              <a:t>Pie</a:t>
            </a:r>
            <a:r>
              <a:rPr lang="en-US" sz="4000" dirty="0">
                <a:latin typeface="Poppins Medium" panose="00000600000000000000" pitchFamily="2" charset="0"/>
                <a:cs typeface="Poppins Medium" panose="00000600000000000000" pitchFamily="2" charset="0"/>
              </a:rPr>
              <a:t> Chart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A154582-F299-4F6A-AF90-C90C41AB6088}"/>
              </a:ext>
            </a:extLst>
          </p:cNvPr>
          <p:cNvSpPr/>
          <p:nvPr/>
        </p:nvSpPr>
        <p:spPr>
          <a:xfrm>
            <a:off x="5490102" y="4749059"/>
            <a:ext cx="432048" cy="4320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A460D62-8FAC-4418-9BD7-0B46CDBC9031}"/>
              </a:ext>
            </a:extLst>
          </p:cNvPr>
          <p:cNvSpPr/>
          <p:nvPr/>
        </p:nvSpPr>
        <p:spPr>
          <a:xfrm>
            <a:off x="8390697" y="4749059"/>
            <a:ext cx="432048" cy="4320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A146F9C-7792-47FC-8615-5687C9259102}"/>
              </a:ext>
            </a:extLst>
          </p:cNvPr>
          <p:cNvSpPr/>
          <p:nvPr/>
        </p:nvSpPr>
        <p:spPr>
          <a:xfrm>
            <a:off x="5504144" y="2402838"/>
            <a:ext cx="3150684" cy="628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Lorep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 ipsum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duis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aute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irure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dolor in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kauselih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oilue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eprehe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deriti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vols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esse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cill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inure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dolorlaboru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sit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amet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. Duis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autelo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irusitakus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reprehenderi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Voluptate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lorem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kuisais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1965F21-4D8A-4821-B33A-3A2D29D0E3D0}"/>
              </a:ext>
            </a:extLst>
          </p:cNvPr>
          <p:cNvSpPr/>
          <p:nvPr/>
        </p:nvSpPr>
        <p:spPr>
          <a:xfrm>
            <a:off x="5490102" y="3123480"/>
            <a:ext cx="3255817" cy="628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Lorep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 ipsum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duis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aute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irure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dolor in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kauselih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oilusioisduili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reprehenderitisi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voluptates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esse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cill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inure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dolorlaborusita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amet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. Duis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aute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irusitaseiad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dolorin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repreheno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dui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lroeml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3231363-5F41-4CD5-96AD-6181532C89FF}"/>
              </a:ext>
            </a:extLst>
          </p:cNvPr>
          <p:cNvSpPr txBox="1"/>
          <p:nvPr/>
        </p:nvSpPr>
        <p:spPr>
          <a:xfrm>
            <a:off x="5522088" y="4815090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01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F1B286C-5308-4D3B-AAC3-E1ECC34FCA49}"/>
              </a:ext>
            </a:extLst>
          </p:cNvPr>
          <p:cNvSpPr txBox="1"/>
          <p:nvPr/>
        </p:nvSpPr>
        <p:spPr>
          <a:xfrm>
            <a:off x="8407643" y="4815089"/>
            <a:ext cx="399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0</a:t>
            </a:r>
            <a:r>
              <a:rPr lang="id-ID" sz="14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2</a:t>
            </a:r>
            <a:endParaRPr lang="en-US" sz="1400" dirty="0">
              <a:solidFill>
                <a:schemeClr val="bg1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52EA057-F97B-4FC3-9ECC-4FD81C87048A}"/>
              </a:ext>
            </a:extLst>
          </p:cNvPr>
          <p:cNvSpPr/>
          <p:nvPr/>
        </p:nvSpPr>
        <p:spPr>
          <a:xfrm>
            <a:off x="6085968" y="4831371"/>
            <a:ext cx="2357960" cy="441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Lorep  ipsum duis aute irure dolor in kauselih oilusioi reprehenderitilores voluptates esse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D099D75-393C-4F45-8184-14E64E871C04}"/>
              </a:ext>
            </a:extLst>
          </p:cNvPr>
          <p:cNvSpPr txBox="1"/>
          <p:nvPr/>
        </p:nvSpPr>
        <p:spPr>
          <a:xfrm>
            <a:off x="6069925" y="4616697"/>
            <a:ext cx="14562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kern="0" spc="50">
                <a:solidFill>
                  <a:schemeClr val="tx1">
                    <a:lumMod val="95000"/>
                    <a:lumOff val="5000"/>
                  </a:schemeClr>
                </a:solidFill>
                <a:latin typeface="Poppins SemiBold" panose="00000700000000000000" pitchFamily="2" charset="0"/>
                <a:ea typeface="Open Sans" panose="020B0606030504020204" pitchFamily="34" charset="0"/>
                <a:cs typeface="Poppins SemiBold" panose="00000700000000000000" pitchFamily="2" charset="0"/>
              </a:rPr>
              <a:t>TEXT TITTLE HERE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CB3C46E-23F9-43B7-B160-256E4D08FC19}"/>
              </a:ext>
            </a:extLst>
          </p:cNvPr>
          <p:cNvSpPr/>
          <p:nvPr/>
        </p:nvSpPr>
        <p:spPr>
          <a:xfrm>
            <a:off x="9209776" y="4831371"/>
            <a:ext cx="2357960" cy="441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Lorep  ipsum duis aute irure dolor in kauselih oilusioi reprehenderitilores voluptates esse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F73E238-5631-4134-88C0-D556CE5A8422}"/>
              </a:ext>
            </a:extLst>
          </p:cNvPr>
          <p:cNvSpPr txBox="1"/>
          <p:nvPr/>
        </p:nvSpPr>
        <p:spPr>
          <a:xfrm>
            <a:off x="9193733" y="4616697"/>
            <a:ext cx="14562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kern="0" spc="50">
                <a:solidFill>
                  <a:schemeClr val="tx1">
                    <a:lumMod val="95000"/>
                    <a:lumOff val="5000"/>
                  </a:schemeClr>
                </a:solidFill>
                <a:latin typeface="Poppins SemiBold" panose="00000700000000000000" pitchFamily="2" charset="0"/>
                <a:ea typeface="Open Sans" panose="020B0606030504020204" pitchFamily="34" charset="0"/>
                <a:cs typeface="Poppins SemiBold" panose="00000700000000000000" pitchFamily="2" charset="0"/>
              </a:rPr>
              <a:t>TEXT TITTLE HERE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3B0C4ED-6DE6-457F-87F1-3440B0635856}"/>
              </a:ext>
            </a:extLst>
          </p:cNvPr>
          <p:cNvSpPr/>
          <p:nvPr/>
        </p:nvSpPr>
        <p:spPr>
          <a:xfrm>
            <a:off x="8706625" y="2590582"/>
            <a:ext cx="2861111" cy="441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Lorep</a:t>
            </a:r>
            <a:r>
              <a:rPr lang="en-US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 ipsum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duis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aute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irure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dolor in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kauelih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oilue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epreh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deriti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vols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esse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cill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inure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dolorlboru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sit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amet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. Duis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autelo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96614CE-9D0D-4BD7-8FAA-4B9C0DA9CE2C}"/>
              </a:ext>
            </a:extLst>
          </p:cNvPr>
          <p:cNvSpPr txBox="1"/>
          <p:nvPr/>
        </p:nvSpPr>
        <p:spPr>
          <a:xfrm>
            <a:off x="8706625" y="2402838"/>
            <a:ext cx="1104790" cy="2321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dirty="0">
                <a:solidFill>
                  <a:schemeClr val="accent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Your </a:t>
            </a:r>
            <a:r>
              <a:rPr lang="id-ID" sz="1000" dirty="0">
                <a:solidFill>
                  <a:schemeClr val="accent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Title Here</a:t>
            </a:r>
            <a:endParaRPr lang="en-US" sz="1000" dirty="0">
              <a:solidFill>
                <a:schemeClr val="accent1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94E782B-0008-4542-9B84-21CCA30DAECD}"/>
              </a:ext>
            </a:extLst>
          </p:cNvPr>
          <p:cNvSpPr/>
          <p:nvPr/>
        </p:nvSpPr>
        <p:spPr>
          <a:xfrm>
            <a:off x="8706625" y="3111462"/>
            <a:ext cx="3150684" cy="620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accent1"/>
                </a:solidFill>
                <a:latin typeface="Poppins Medium" panose="00000600000000000000" pitchFamily="2" charset="0"/>
                <a:ea typeface="Open Sans" panose="020B0606030504020204" pitchFamily="34" charset="0"/>
                <a:cs typeface="Poppins Medium" panose="00000600000000000000" pitchFamily="2" charset="0"/>
              </a:rPr>
              <a:t>Lorep</a:t>
            </a:r>
            <a:r>
              <a:rPr lang="en-US" sz="1200" dirty="0">
                <a:solidFill>
                  <a:schemeClr val="accent1"/>
                </a:solidFill>
                <a:latin typeface="Poppins Medium" panose="00000600000000000000" pitchFamily="2" charset="0"/>
                <a:ea typeface="Open Sans" panose="020B0606030504020204" pitchFamily="34" charset="0"/>
                <a:cs typeface="Poppins Medium" panose="00000600000000000000" pitchFamily="2" charset="0"/>
              </a:rPr>
              <a:t>  ipsum </a:t>
            </a:r>
            <a:r>
              <a:rPr lang="en-US" sz="1200" dirty="0" err="1">
                <a:solidFill>
                  <a:schemeClr val="accent1"/>
                </a:solidFill>
                <a:latin typeface="Poppins Medium" panose="00000600000000000000" pitchFamily="2" charset="0"/>
                <a:ea typeface="Open Sans" panose="020B0606030504020204" pitchFamily="34" charset="0"/>
                <a:cs typeface="Poppins Medium" panose="00000600000000000000" pitchFamily="2" charset="0"/>
              </a:rPr>
              <a:t>duis</a:t>
            </a:r>
            <a:r>
              <a:rPr lang="en-US" sz="1200" dirty="0">
                <a:solidFill>
                  <a:schemeClr val="accent1"/>
                </a:solidFill>
                <a:latin typeface="Poppins Medium" panose="00000600000000000000" pitchFamily="2" charset="0"/>
                <a:ea typeface="Open Sans" panose="020B0606030504020204" pitchFamily="34" charset="0"/>
                <a:cs typeface="Poppins Medium" panose="00000600000000000000" pitchFamily="2" charset="0"/>
              </a:rPr>
              <a:t> </a:t>
            </a:r>
            <a:r>
              <a:rPr lang="en-US" sz="1200" dirty="0" err="1">
                <a:solidFill>
                  <a:schemeClr val="accent1"/>
                </a:solidFill>
                <a:latin typeface="Poppins Medium" panose="00000600000000000000" pitchFamily="2" charset="0"/>
                <a:ea typeface="Open Sans" panose="020B0606030504020204" pitchFamily="34" charset="0"/>
                <a:cs typeface="Poppins Medium" panose="00000600000000000000" pitchFamily="2" charset="0"/>
              </a:rPr>
              <a:t>aute</a:t>
            </a:r>
            <a:r>
              <a:rPr lang="en-US" sz="1200" dirty="0">
                <a:solidFill>
                  <a:schemeClr val="accent1"/>
                </a:solidFill>
                <a:latin typeface="Poppins Medium" panose="00000600000000000000" pitchFamily="2" charset="0"/>
                <a:ea typeface="Open Sans" panose="020B0606030504020204" pitchFamily="34" charset="0"/>
                <a:cs typeface="Poppins Medium" panose="00000600000000000000" pitchFamily="2" charset="0"/>
              </a:rPr>
              <a:t> </a:t>
            </a:r>
            <a:r>
              <a:rPr lang="en-US" sz="1200" dirty="0" err="1">
                <a:solidFill>
                  <a:schemeClr val="accent1"/>
                </a:solidFill>
                <a:latin typeface="Poppins Medium" panose="00000600000000000000" pitchFamily="2" charset="0"/>
                <a:ea typeface="Open Sans" panose="020B0606030504020204" pitchFamily="34" charset="0"/>
                <a:cs typeface="Poppins Medium" panose="00000600000000000000" pitchFamily="2" charset="0"/>
              </a:rPr>
              <a:t>irure</a:t>
            </a:r>
            <a:r>
              <a:rPr lang="en-US" sz="1200" dirty="0">
                <a:solidFill>
                  <a:schemeClr val="accent1"/>
                </a:solidFill>
                <a:latin typeface="Poppins Medium" panose="00000600000000000000" pitchFamily="2" charset="0"/>
                <a:ea typeface="Open Sans" panose="020B0606030504020204" pitchFamily="34" charset="0"/>
                <a:cs typeface="Poppins Medium" panose="00000600000000000000" pitchFamily="2" charset="0"/>
              </a:rPr>
              <a:t> dolor </a:t>
            </a:r>
            <a:r>
              <a:rPr lang="en-US" sz="1200" dirty="0" err="1">
                <a:solidFill>
                  <a:schemeClr val="accent1"/>
                </a:solidFill>
                <a:latin typeface="Poppins Medium" panose="00000600000000000000" pitchFamily="2" charset="0"/>
                <a:ea typeface="Open Sans" panose="020B0606030504020204" pitchFamily="34" charset="0"/>
                <a:cs typeface="Poppins Medium" panose="00000600000000000000" pitchFamily="2" charset="0"/>
              </a:rPr>
              <a:t>inalisa</a:t>
            </a:r>
            <a:r>
              <a:rPr lang="en-US" sz="1200" dirty="0">
                <a:solidFill>
                  <a:schemeClr val="accent1"/>
                </a:solidFill>
                <a:latin typeface="Poppins Medium" panose="00000600000000000000" pitchFamily="2" charset="0"/>
                <a:ea typeface="Open Sans" panose="020B0606030504020204" pitchFamily="34" charset="0"/>
                <a:cs typeface="Poppins Medium" panose="00000600000000000000" pitchFamily="2" charset="0"/>
              </a:rPr>
              <a:t> </a:t>
            </a:r>
            <a:r>
              <a:rPr lang="en-US" sz="1200" dirty="0" err="1">
                <a:solidFill>
                  <a:schemeClr val="accent1"/>
                </a:solidFill>
                <a:latin typeface="Poppins Medium" panose="00000600000000000000" pitchFamily="2" charset="0"/>
                <a:ea typeface="Open Sans" panose="020B0606030504020204" pitchFamily="34" charset="0"/>
                <a:cs typeface="Poppins Medium" panose="00000600000000000000" pitchFamily="2" charset="0"/>
              </a:rPr>
              <a:t>kauselih</a:t>
            </a:r>
            <a:r>
              <a:rPr lang="en-US" sz="1200" dirty="0">
                <a:solidFill>
                  <a:schemeClr val="accent1"/>
                </a:solidFill>
                <a:latin typeface="Poppins Medium" panose="00000600000000000000" pitchFamily="2" charset="0"/>
                <a:ea typeface="Open Sans" panose="020B0606030504020204" pitchFamily="34" charset="0"/>
                <a:cs typeface="Poppins Medium" panose="00000600000000000000" pitchFamily="2" charset="0"/>
              </a:rPr>
              <a:t> </a:t>
            </a:r>
            <a:r>
              <a:rPr lang="en-US" sz="1200" dirty="0" err="1">
                <a:solidFill>
                  <a:schemeClr val="accent1"/>
                </a:solidFill>
                <a:latin typeface="Poppins Medium" panose="00000600000000000000" pitchFamily="2" charset="0"/>
                <a:ea typeface="Open Sans" panose="020B0606030504020204" pitchFamily="34" charset="0"/>
                <a:cs typeface="Poppins Medium" panose="00000600000000000000" pitchFamily="2" charset="0"/>
              </a:rPr>
              <a:t>oilue</a:t>
            </a:r>
            <a:r>
              <a:rPr lang="en-US" sz="1200" dirty="0">
                <a:solidFill>
                  <a:schemeClr val="accent1"/>
                </a:solidFill>
                <a:latin typeface="Poppins Medium" panose="00000600000000000000" pitchFamily="2" charset="0"/>
                <a:ea typeface="Open Sans" panose="020B0606030504020204" pitchFamily="34" charset="0"/>
                <a:cs typeface="Poppins Medium" panose="00000600000000000000" pitchFamily="2" charset="0"/>
              </a:rPr>
              <a:t> </a:t>
            </a:r>
            <a:r>
              <a:rPr lang="en-US" sz="1200" dirty="0" err="1">
                <a:solidFill>
                  <a:schemeClr val="accent1"/>
                </a:solidFill>
                <a:latin typeface="Poppins Medium" panose="00000600000000000000" pitchFamily="2" charset="0"/>
                <a:ea typeface="Open Sans" panose="020B0606030504020204" pitchFamily="34" charset="0"/>
                <a:cs typeface="Poppins Medium" panose="00000600000000000000" pitchFamily="2" charset="0"/>
              </a:rPr>
              <a:t>repderiti</a:t>
            </a:r>
            <a:r>
              <a:rPr lang="en-US" sz="1200" dirty="0">
                <a:solidFill>
                  <a:schemeClr val="accent1"/>
                </a:solidFill>
                <a:latin typeface="Poppins Medium" panose="00000600000000000000" pitchFamily="2" charset="0"/>
                <a:ea typeface="Open Sans" panose="020B0606030504020204" pitchFamily="34" charset="0"/>
                <a:cs typeface="Poppins Medium" panose="00000600000000000000" pitchFamily="2" charset="0"/>
              </a:rPr>
              <a:t> vols</a:t>
            </a:r>
            <a:endParaRPr lang="en-US" sz="1200" dirty="0">
              <a:solidFill>
                <a:schemeClr val="accent1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E9EAC6A-FE29-4B2F-9935-F52DEFCA08C8}"/>
              </a:ext>
            </a:extLst>
          </p:cNvPr>
          <p:cNvSpPr txBox="1"/>
          <p:nvPr/>
        </p:nvSpPr>
        <p:spPr>
          <a:xfrm>
            <a:off x="10881467" y="631048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2</a:t>
            </a:r>
            <a:r>
              <a:rPr lang="id-ID" sz="2400" dirty="0">
                <a:solidFill>
                  <a:schemeClr val="accent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6</a:t>
            </a:r>
            <a:r>
              <a:rPr lang="en-US" sz="2000" dirty="0">
                <a:solidFill>
                  <a:schemeClr val="accent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/</a:t>
            </a:r>
            <a:r>
              <a:rPr lang="id-ID" sz="1400" dirty="0">
                <a:latin typeface="Poppins Medium" panose="00000600000000000000" pitchFamily="2" charset="0"/>
                <a:cs typeface="Poppins Medium" panose="00000600000000000000" pitchFamily="2" charset="0"/>
              </a:rPr>
              <a:t>30</a:t>
            </a:r>
            <a:endParaRPr lang="en-US" sz="2000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9081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06821836-F5BA-47FF-96BE-87A17D75579F}"/>
              </a:ext>
            </a:extLst>
          </p:cNvPr>
          <p:cNvSpPr txBox="1"/>
          <p:nvPr/>
        </p:nvSpPr>
        <p:spPr>
          <a:xfrm>
            <a:off x="5417137" y="1538511"/>
            <a:ext cx="25282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4000" dirty="0">
                <a:latin typeface="Poppins Medium" panose="00000600000000000000" pitchFamily="2" charset="0"/>
                <a:cs typeface="Poppins Medium" panose="00000600000000000000" pitchFamily="2" charset="0"/>
              </a:rPr>
              <a:t>Pie</a:t>
            </a:r>
            <a:r>
              <a:rPr lang="en-US" sz="4000" dirty="0">
                <a:latin typeface="Poppins Medium" panose="00000600000000000000" pitchFamily="2" charset="0"/>
                <a:cs typeface="Poppins Medium" panose="00000600000000000000" pitchFamily="2" charset="0"/>
              </a:rPr>
              <a:t> Chart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A154582-F299-4F6A-AF90-C90C41AB6088}"/>
              </a:ext>
            </a:extLst>
          </p:cNvPr>
          <p:cNvSpPr/>
          <p:nvPr/>
        </p:nvSpPr>
        <p:spPr>
          <a:xfrm>
            <a:off x="5490102" y="4749059"/>
            <a:ext cx="432048" cy="4320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A460D62-8FAC-4418-9BD7-0B46CDBC9031}"/>
              </a:ext>
            </a:extLst>
          </p:cNvPr>
          <p:cNvSpPr/>
          <p:nvPr/>
        </p:nvSpPr>
        <p:spPr>
          <a:xfrm>
            <a:off x="8390697" y="4749059"/>
            <a:ext cx="432048" cy="4320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A146F9C-7792-47FC-8615-5687C9259102}"/>
              </a:ext>
            </a:extLst>
          </p:cNvPr>
          <p:cNvSpPr/>
          <p:nvPr/>
        </p:nvSpPr>
        <p:spPr>
          <a:xfrm>
            <a:off x="5504144" y="2402838"/>
            <a:ext cx="3150684" cy="628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Lorep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 ipsum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duis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aute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irure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dolor in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kauselih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oilue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eprehe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deriti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vols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esse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cill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inure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dolorlaboru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sit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amet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. Duis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autelo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irusitakus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reprehenderi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Voluptate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lorem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kuisais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1965F21-4D8A-4821-B33A-3A2D29D0E3D0}"/>
              </a:ext>
            </a:extLst>
          </p:cNvPr>
          <p:cNvSpPr/>
          <p:nvPr/>
        </p:nvSpPr>
        <p:spPr>
          <a:xfrm>
            <a:off x="5490102" y="3123480"/>
            <a:ext cx="3255817" cy="628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Lorep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 ipsum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duis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aute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irure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dolor in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kauselih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oilusioisduili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reprehenderitisi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voluptates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esse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cill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inure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dolorlaborusita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amet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. Duis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aute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irusitaseiad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dolorin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repreheno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dui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lroeml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3231363-5F41-4CD5-96AD-6181532C89FF}"/>
              </a:ext>
            </a:extLst>
          </p:cNvPr>
          <p:cNvSpPr txBox="1"/>
          <p:nvPr/>
        </p:nvSpPr>
        <p:spPr>
          <a:xfrm>
            <a:off x="5522088" y="4815090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01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F1B286C-5308-4D3B-AAC3-E1ECC34FCA49}"/>
              </a:ext>
            </a:extLst>
          </p:cNvPr>
          <p:cNvSpPr txBox="1"/>
          <p:nvPr/>
        </p:nvSpPr>
        <p:spPr>
          <a:xfrm>
            <a:off x="8407643" y="4815089"/>
            <a:ext cx="399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0</a:t>
            </a:r>
            <a:r>
              <a:rPr lang="id-ID" sz="14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2</a:t>
            </a:r>
            <a:endParaRPr lang="en-US" sz="1400" dirty="0">
              <a:solidFill>
                <a:schemeClr val="bg1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52EA057-F97B-4FC3-9ECC-4FD81C87048A}"/>
              </a:ext>
            </a:extLst>
          </p:cNvPr>
          <p:cNvSpPr/>
          <p:nvPr/>
        </p:nvSpPr>
        <p:spPr>
          <a:xfrm>
            <a:off x="6085968" y="4831371"/>
            <a:ext cx="2357960" cy="441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Lorep  ipsum duis aute irure dolor in kauselih oilusioi reprehenderitilores voluptates esse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D099D75-393C-4F45-8184-14E64E871C04}"/>
              </a:ext>
            </a:extLst>
          </p:cNvPr>
          <p:cNvSpPr txBox="1"/>
          <p:nvPr/>
        </p:nvSpPr>
        <p:spPr>
          <a:xfrm>
            <a:off x="6069925" y="4616697"/>
            <a:ext cx="14562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kern="0" spc="50">
                <a:solidFill>
                  <a:schemeClr val="tx1">
                    <a:lumMod val="95000"/>
                    <a:lumOff val="5000"/>
                  </a:schemeClr>
                </a:solidFill>
                <a:latin typeface="Poppins SemiBold" panose="00000700000000000000" pitchFamily="2" charset="0"/>
                <a:ea typeface="Open Sans" panose="020B0606030504020204" pitchFamily="34" charset="0"/>
                <a:cs typeface="Poppins SemiBold" panose="00000700000000000000" pitchFamily="2" charset="0"/>
              </a:rPr>
              <a:t>TEXT TITTLE HERE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CB3C46E-23F9-43B7-B160-256E4D08FC19}"/>
              </a:ext>
            </a:extLst>
          </p:cNvPr>
          <p:cNvSpPr/>
          <p:nvPr/>
        </p:nvSpPr>
        <p:spPr>
          <a:xfrm>
            <a:off x="9209776" y="4831371"/>
            <a:ext cx="2357960" cy="441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Lorep  ipsum duis aute irure dolor in kauselih oilusioi reprehenderitilores voluptates esse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F73E238-5631-4134-88C0-D556CE5A8422}"/>
              </a:ext>
            </a:extLst>
          </p:cNvPr>
          <p:cNvSpPr txBox="1"/>
          <p:nvPr/>
        </p:nvSpPr>
        <p:spPr>
          <a:xfrm>
            <a:off x="9193733" y="4616697"/>
            <a:ext cx="14562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kern="0" spc="50">
                <a:solidFill>
                  <a:schemeClr val="tx1">
                    <a:lumMod val="95000"/>
                    <a:lumOff val="5000"/>
                  </a:schemeClr>
                </a:solidFill>
                <a:latin typeface="Poppins SemiBold" panose="00000700000000000000" pitchFamily="2" charset="0"/>
                <a:ea typeface="Open Sans" panose="020B0606030504020204" pitchFamily="34" charset="0"/>
                <a:cs typeface="Poppins SemiBold" panose="00000700000000000000" pitchFamily="2" charset="0"/>
              </a:rPr>
              <a:t>TEXT TITTLE HERE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3B0C4ED-6DE6-457F-87F1-3440B0635856}"/>
              </a:ext>
            </a:extLst>
          </p:cNvPr>
          <p:cNvSpPr/>
          <p:nvPr/>
        </p:nvSpPr>
        <p:spPr>
          <a:xfrm>
            <a:off x="8706625" y="2590582"/>
            <a:ext cx="2861111" cy="441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Lorep</a:t>
            </a:r>
            <a:r>
              <a:rPr lang="en-US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 ipsum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duis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aute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irure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dolor in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kauelih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oilue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epreh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deriti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vols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esse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cill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inure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dolorlboru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sit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amet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. Duis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autelo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96614CE-9D0D-4BD7-8FAA-4B9C0DA9CE2C}"/>
              </a:ext>
            </a:extLst>
          </p:cNvPr>
          <p:cNvSpPr txBox="1"/>
          <p:nvPr/>
        </p:nvSpPr>
        <p:spPr>
          <a:xfrm>
            <a:off x="8706625" y="2402838"/>
            <a:ext cx="1104790" cy="2321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dirty="0">
                <a:solidFill>
                  <a:schemeClr val="accent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Your </a:t>
            </a:r>
            <a:r>
              <a:rPr lang="id-ID" sz="1000" dirty="0">
                <a:solidFill>
                  <a:schemeClr val="accent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Title Here</a:t>
            </a:r>
            <a:endParaRPr lang="en-US" sz="1000" dirty="0">
              <a:solidFill>
                <a:schemeClr val="accent1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94E782B-0008-4542-9B84-21CCA30DAECD}"/>
              </a:ext>
            </a:extLst>
          </p:cNvPr>
          <p:cNvSpPr/>
          <p:nvPr/>
        </p:nvSpPr>
        <p:spPr>
          <a:xfrm>
            <a:off x="8706625" y="3111462"/>
            <a:ext cx="3150684" cy="620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accent1"/>
                </a:solidFill>
                <a:latin typeface="Poppins Medium" panose="00000600000000000000" pitchFamily="2" charset="0"/>
                <a:ea typeface="Open Sans" panose="020B0606030504020204" pitchFamily="34" charset="0"/>
                <a:cs typeface="Poppins Medium" panose="00000600000000000000" pitchFamily="2" charset="0"/>
              </a:rPr>
              <a:t>Lorep</a:t>
            </a:r>
            <a:r>
              <a:rPr lang="en-US" sz="1200" dirty="0">
                <a:solidFill>
                  <a:schemeClr val="accent1"/>
                </a:solidFill>
                <a:latin typeface="Poppins Medium" panose="00000600000000000000" pitchFamily="2" charset="0"/>
                <a:ea typeface="Open Sans" panose="020B0606030504020204" pitchFamily="34" charset="0"/>
                <a:cs typeface="Poppins Medium" panose="00000600000000000000" pitchFamily="2" charset="0"/>
              </a:rPr>
              <a:t>  ipsum </a:t>
            </a:r>
            <a:r>
              <a:rPr lang="en-US" sz="1200" dirty="0" err="1">
                <a:solidFill>
                  <a:schemeClr val="accent1"/>
                </a:solidFill>
                <a:latin typeface="Poppins Medium" panose="00000600000000000000" pitchFamily="2" charset="0"/>
                <a:ea typeface="Open Sans" panose="020B0606030504020204" pitchFamily="34" charset="0"/>
                <a:cs typeface="Poppins Medium" panose="00000600000000000000" pitchFamily="2" charset="0"/>
              </a:rPr>
              <a:t>duis</a:t>
            </a:r>
            <a:r>
              <a:rPr lang="en-US" sz="1200" dirty="0">
                <a:solidFill>
                  <a:schemeClr val="accent1"/>
                </a:solidFill>
                <a:latin typeface="Poppins Medium" panose="00000600000000000000" pitchFamily="2" charset="0"/>
                <a:ea typeface="Open Sans" panose="020B0606030504020204" pitchFamily="34" charset="0"/>
                <a:cs typeface="Poppins Medium" panose="00000600000000000000" pitchFamily="2" charset="0"/>
              </a:rPr>
              <a:t> </a:t>
            </a:r>
            <a:r>
              <a:rPr lang="en-US" sz="1200" dirty="0" err="1">
                <a:solidFill>
                  <a:schemeClr val="accent1"/>
                </a:solidFill>
                <a:latin typeface="Poppins Medium" panose="00000600000000000000" pitchFamily="2" charset="0"/>
                <a:ea typeface="Open Sans" panose="020B0606030504020204" pitchFamily="34" charset="0"/>
                <a:cs typeface="Poppins Medium" panose="00000600000000000000" pitchFamily="2" charset="0"/>
              </a:rPr>
              <a:t>aute</a:t>
            </a:r>
            <a:r>
              <a:rPr lang="en-US" sz="1200" dirty="0">
                <a:solidFill>
                  <a:schemeClr val="accent1"/>
                </a:solidFill>
                <a:latin typeface="Poppins Medium" panose="00000600000000000000" pitchFamily="2" charset="0"/>
                <a:ea typeface="Open Sans" panose="020B0606030504020204" pitchFamily="34" charset="0"/>
                <a:cs typeface="Poppins Medium" panose="00000600000000000000" pitchFamily="2" charset="0"/>
              </a:rPr>
              <a:t> </a:t>
            </a:r>
            <a:r>
              <a:rPr lang="en-US" sz="1200" dirty="0" err="1">
                <a:solidFill>
                  <a:schemeClr val="accent1"/>
                </a:solidFill>
                <a:latin typeface="Poppins Medium" panose="00000600000000000000" pitchFamily="2" charset="0"/>
                <a:ea typeface="Open Sans" panose="020B0606030504020204" pitchFamily="34" charset="0"/>
                <a:cs typeface="Poppins Medium" panose="00000600000000000000" pitchFamily="2" charset="0"/>
              </a:rPr>
              <a:t>irure</a:t>
            </a:r>
            <a:r>
              <a:rPr lang="en-US" sz="1200" dirty="0">
                <a:solidFill>
                  <a:schemeClr val="accent1"/>
                </a:solidFill>
                <a:latin typeface="Poppins Medium" panose="00000600000000000000" pitchFamily="2" charset="0"/>
                <a:ea typeface="Open Sans" panose="020B0606030504020204" pitchFamily="34" charset="0"/>
                <a:cs typeface="Poppins Medium" panose="00000600000000000000" pitchFamily="2" charset="0"/>
              </a:rPr>
              <a:t> dolor </a:t>
            </a:r>
            <a:r>
              <a:rPr lang="en-US" sz="1200" dirty="0" err="1">
                <a:solidFill>
                  <a:schemeClr val="accent1"/>
                </a:solidFill>
                <a:latin typeface="Poppins Medium" panose="00000600000000000000" pitchFamily="2" charset="0"/>
                <a:ea typeface="Open Sans" panose="020B0606030504020204" pitchFamily="34" charset="0"/>
                <a:cs typeface="Poppins Medium" panose="00000600000000000000" pitchFamily="2" charset="0"/>
              </a:rPr>
              <a:t>inalisa</a:t>
            </a:r>
            <a:r>
              <a:rPr lang="en-US" sz="1200" dirty="0">
                <a:solidFill>
                  <a:schemeClr val="accent1"/>
                </a:solidFill>
                <a:latin typeface="Poppins Medium" panose="00000600000000000000" pitchFamily="2" charset="0"/>
                <a:ea typeface="Open Sans" panose="020B0606030504020204" pitchFamily="34" charset="0"/>
                <a:cs typeface="Poppins Medium" panose="00000600000000000000" pitchFamily="2" charset="0"/>
              </a:rPr>
              <a:t> </a:t>
            </a:r>
            <a:r>
              <a:rPr lang="en-US" sz="1200" dirty="0" err="1">
                <a:solidFill>
                  <a:schemeClr val="accent1"/>
                </a:solidFill>
                <a:latin typeface="Poppins Medium" panose="00000600000000000000" pitchFamily="2" charset="0"/>
                <a:ea typeface="Open Sans" panose="020B0606030504020204" pitchFamily="34" charset="0"/>
                <a:cs typeface="Poppins Medium" panose="00000600000000000000" pitchFamily="2" charset="0"/>
              </a:rPr>
              <a:t>kauselih</a:t>
            </a:r>
            <a:r>
              <a:rPr lang="en-US" sz="1200" dirty="0">
                <a:solidFill>
                  <a:schemeClr val="accent1"/>
                </a:solidFill>
                <a:latin typeface="Poppins Medium" panose="00000600000000000000" pitchFamily="2" charset="0"/>
                <a:ea typeface="Open Sans" panose="020B0606030504020204" pitchFamily="34" charset="0"/>
                <a:cs typeface="Poppins Medium" panose="00000600000000000000" pitchFamily="2" charset="0"/>
              </a:rPr>
              <a:t> </a:t>
            </a:r>
            <a:r>
              <a:rPr lang="en-US" sz="1200" dirty="0" err="1">
                <a:solidFill>
                  <a:schemeClr val="accent1"/>
                </a:solidFill>
                <a:latin typeface="Poppins Medium" panose="00000600000000000000" pitchFamily="2" charset="0"/>
                <a:ea typeface="Open Sans" panose="020B0606030504020204" pitchFamily="34" charset="0"/>
                <a:cs typeface="Poppins Medium" panose="00000600000000000000" pitchFamily="2" charset="0"/>
              </a:rPr>
              <a:t>oilue</a:t>
            </a:r>
            <a:r>
              <a:rPr lang="en-US" sz="1200" dirty="0">
                <a:solidFill>
                  <a:schemeClr val="accent1"/>
                </a:solidFill>
                <a:latin typeface="Poppins Medium" panose="00000600000000000000" pitchFamily="2" charset="0"/>
                <a:ea typeface="Open Sans" panose="020B0606030504020204" pitchFamily="34" charset="0"/>
                <a:cs typeface="Poppins Medium" panose="00000600000000000000" pitchFamily="2" charset="0"/>
              </a:rPr>
              <a:t> </a:t>
            </a:r>
            <a:r>
              <a:rPr lang="en-US" sz="1200" dirty="0" err="1">
                <a:solidFill>
                  <a:schemeClr val="accent1"/>
                </a:solidFill>
                <a:latin typeface="Poppins Medium" panose="00000600000000000000" pitchFamily="2" charset="0"/>
                <a:ea typeface="Open Sans" panose="020B0606030504020204" pitchFamily="34" charset="0"/>
                <a:cs typeface="Poppins Medium" panose="00000600000000000000" pitchFamily="2" charset="0"/>
              </a:rPr>
              <a:t>repderiti</a:t>
            </a:r>
            <a:r>
              <a:rPr lang="en-US" sz="1200" dirty="0">
                <a:solidFill>
                  <a:schemeClr val="accent1"/>
                </a:solidFill>
                <a:latin typeface="Poppins Medium" panose="00000600000000000000" pitchFamily="2" charset="0"/>
                <a:ea typeface="Open Sans" panose="020B0606030504020204" pitchFamily="34" charset="0"/>
                <a:cs typeface="Poppins Medium" panose="00000600000000000000" pitchFamily="2" charset="0"/>
              </a:rPr>
              <a:t> vols</a:t>
            </a:r>
            <a:endParaRPr lang="en-US" sz="1200" dirty="0">
              <a:solidFill>
                <a:schemeClr val="accent1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E9EAC6A-FE29-4B2F-9935-F52DEFCA08C8}"/>
              </a:ext>
            </a:extLst>
          </p:cNvPr>
          <p:cNvSpPr txBox="1"/>
          <p:nvPr/>
        </p:nvSpPr>
        <p:spPr>
          <a:xfrm>
            <a:off x="10881467" y="631048"/>
            <a:ext cx="830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2</a:t>
            </a:r>
            <a:r>
              <a:rPr lang="id-ID" sz="2400" dirty="0">
                <a:solidFill>
                  <a:schemeClr val="accent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7</a:t>
            </a:r>
            <a:r>
              <a:rPr lang="en-US" sz="2000" dirty="0">
                <a:solidFill>
                  <a:schemeClr val="accent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/</a:t>
            </a:r>
            <a:r>
              <a:rPr lang="id-ID" sz="1400" dirty="0">
                <a:latin typeface="Poppins Medium" panose="00000600000000000000" pitchFamily="2" charset="0"/>
                <a:cs typeface="Poppins Medium" panose="00000600000000000000" pitchFamily="2" charset="0"/>
              </a:rPr>
              <a:t>30</a:t>
            </a:r>
            <a:endParaRPr lang="en-US" sz="2000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6DD6835E-3462-4D4F-9B66-37F25715D9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8211251"/>
              </p:ext>
            </p:extLst>
          </p:nvPr>
        </p:nvGraphicFramePr>
        <p:xfrm>
          <a:off x="529722" y="1538511"/>
          <a:ext cx="4603434" cy="4078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67446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BC83B70-9216-49AA-84A0-5A512E3F330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0B3D0B-39EE-40E5-ADD1-AC2E981742EF}"/>
              </a:ext>
            </a:extLst>
          </p:cNvPr>
          <p:cNvSpPr/>
          <p:nvPr/>
        </p:nvSpPr>
        <p:spPr>
          <a:xfrm>
            <a:off x="1230903" y="4069807"/>
            <a:ext cx="5400675" cy="152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dirty="0">
                <a:solidFill>
                  <a:srgbClr val="101010"/>
                </a:solidFill>
                <a:latin typeface="Roboto" panose="02000000000000000000" pitchFamily="2" charset="0"/>
                <a:ea typeface="Roboto" panose="02000000000000000000" pitchFamily="2" charset="0"/>
                <a:cs typeface="Poppins SemiBold" panose="00000700000000000000" pitchFamily="2" charset="0"/>
              </a:rPr>
              <a:t>Do more than is required. What is the distance between someone who achieves their goals consistently and those who spend their lives and careers merely following? </a:t>
            </a:r>
            <a:r>
              <a:rPr lang="en-GB" sz="1600" b="1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Poppins SemiBold" panose="00000700000000000000" pitchFamily="2" charset="0"/>
              </a:rPr>
              <a:t>The extra mile.</a:t>
            </a:r>
            <a:endParaRPr lang="id-ID" sz="1600" b="1" dirty="0">
              <a:solidFill>
                <a:schemeClr val="accent1"/>
              </a:solidFill>
              <a:latin typeface="Roboto" panose="02000000000000000000" pitchFamily="2" charset="0"/>
              <a:ea typeface="Roboto" panose="020000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7B220E-F0B1-49C4-8753-C70A839BF74D}"/>
              </a:ext>
            </a:extLst>
          </p:cNvPr>
          <p:cNvSpPr txBox="1"/>
          <p:nvPr/>
        </p:nvSpPr>
        <p:spPr>
          <a:xfrm>
            <a:off x="1230903" y="3310166"/>
            <a:ext cx="45236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solidFill>
                  <a:schemeClr val="accent1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20C6B8-02B2-4612-8B89-34B1641D965B}"/>
              </a:ext>
            </a:extLst>
          </p:cNvPr>
          <p:cNvSpPr txBox="1"/>
          <p:nvPr/>
        </p:nvSpPr>
        <p:spPr>
          <a:xfrm>
            <a:off x="1230903" y="1090255"/>
            <a:ext cx="39811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000" dirty="0">
                <a:latin typeface="Poppins Medium" panose="00000600000000000000" pitchFamily="2" charset="0"/>
                <a:cs typeface="Poppins Medium" panose="00000600000000000000" pitchFamily="2" charset="0"/>
              </a:rPr>
              <a:t>Our Fancy Quote For You</a:t>
            </a:r>
            <a:endParaRPr lang="en-US" sz="4000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42A082-5C90-4C2B-83E7-32B9EEABA654}"/>
              </a:ext>
            </a:extLst>
          </p:cNvPr>
          <p:cNvSpPr txBox="1"/>
          <p:nvPr/>
        </p:nvSpPr>
        <p:spPr>
          <a:xfrm>
            <a:off x="10278614" y="894312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2</a:t>
            </a:r>
            <a:r>
              <a:rPr lang="id-ID" sz="2400" dirty="0">
                <a:solidFill>
                  <a:schemeClr val="accent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8</a:t>
            </a:r>
            <a:r>
              <a:rPr lang="en-US" sz="2000" dirty="0">
                <a:solidFill>
                  <a:schemeClr val="accent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/</a:t>
            </a:r>
            <a:r>
              <a:rPr lang="id-ID" sz="1400" dirty="0">
                <a:latin typeface="Poppins Medium" panose="00000600000000000000" pitchFamily="2" charset="0"/>
                <a:cs typeface="Poppins Medium" panose="00000600000000000000" pitchFamily="2" charset="0"/>
              </a:rPr>
              <a:t>30</a:t>
            </a:r>
            <a:endParaRPr lang="en-US" sz="2000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928270-D419-4BA6-9475-A3ED466227C7}"/>
              </a:ext>
            </a:extLst>
          </p:cNvPr>
          <p:cNvSpPr txBox="1"/>
          <p:nvPr/>
        </p:nvSpPr>
        <p:spPr>
          <a:xfrm>
            <a:off x="10347455" y="5963688"/>
            <a:ext cx="15117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spc="70" dirty="0">
                <a:latin typeface="Poppins Medium" panose="00000600000000000000" pitchFamily="2" charset="0"/>
                <a:cs typeface="Poppins Medium" panose="00000600000000000000" pitchFamily="2" charset="0"/>
              </a:rPr>
              <a:t>PREMIUM DESIGN</a:t>
            </a:r>
          </a:p>
        </p:txBody>
      </p:sp>
    </p:spTree>
    <p:extLst>
      <p:ext uri="{BB962C8B-B14F-4D97-AF65-F5344CB8AC3E}">
        <p14:creationId xmlns:p14="http://schemas.microsoft.com/office/powerpoint/2010/main" val="29929726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30DC3B8-6288-477A-8350-25C63B15D18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BA9FB7-45A6-4A8D-906B-0132DAE8325F}"/>
              </a:ext>
            </a:extLst>
          </p:cNvPr>
          <p:cNvSpPr txBox="1"/>
          <p:nvPr/>
        </p:nvSpPr>
        <p:spPr>
          <a:xfrm>
            <a:off x="6904272" y="2473564"/>
            <a:ext cx="4004560" cy="573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Please feel free to call us on (phone cell) or contact us by (email),</a:t>
            </a:r>
            <a:r>
              <a:rPr lang="id-ID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if you require any further information.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238A86-C1A9-4D59-A289-03D7DB495F2D}"/>
              </a:ext>
            </a:extLst>
          </p:cNvPr>
          <p:cNvSpPr txBox="1"/>
          <p:nvPr/>
        </p:nvSpPr>
        <p:spPr>
          <a:xfrm>
            <a:off x="6904272" y="3356843"/>
            <a:ext cx="12843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Poppins SemiBold" panose="00000700000000000000" pitchFamily="2" charset="0"/>
                <a:ea typeface="Roboto" panose="02000000000000000000" pitchFamily="2" charset="0"/>
                <a:cs typeface="Poppins SemiBold" panose="00000700000000000000" pitchFamily="2" charset="0"/>
              </a:rPr>
              <a:t>OFFICE HOURS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523186-CF76-4ECD-ABA0-B51597FE79EC}"/>
              </a:ext>
            </a:extLst>
          </p:cNvPr>
          <p:cNvSpPr txBox="1"/>
          <p:nvPr/>
        </p:nvSpPr>
        <p:spPr>
          <a:xfrm>
            <a:off x="6904272" y="3621505"/>
            <a:ext cx="2068196" cy="488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Monday – Thursday</a:t>
            </a:r>
          </a:p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08:00 – 17:00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8FCDA5-B46C-45F8-BFAD-96CCEE0E60FC}"/>
              </a:ext>
            </a:extLst>
          </p:cNvPr>
          <p:cNvSpPr txBox="1"/>
          <p:nvPr/>
        </p:nvSpPr>
        <p:spPr>
          <a:xfrm>
            <a:off x="6904272" y="4728332"/>
            <a:ext cx="12458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Poppins SemiBold" panose="00000700000000000000" pitchFamily="2" charset="0"/>
                <a:ea typeface="Roboto" panose="02000000000000000000" pitchFamily="2" charset="0"/>
                <a:cs typeface="Poppins SemiBold" panose="00000700000000000000" pitchFamily="2" charset="0"/>
              </a:rPr>
              <a:t>OUR ADDRESS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8DEB97-714D-4638-80ED-50845CFF2CC3}"/>
              </a:ext>
            </a:extLst>
          </p:cNvPr>
          <p:cNvSpPr txBox="1"/>
          <p:nvPr/>
        </p:nvSpPr>
        <p:spPr>
          <a:xfrm>
            <a:off x="6904272" y="4992995"/>
            <a:ext cx="2068196" cy="695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1234 Amphitheatre Parkway</a:t>
            </a:r>
          </a:p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Mountain View, </a:t>
            </a:r>
            <a:r>
              <a:rPr lang="id-ID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L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A 12345</a:t>
            </a:r>
          </a:p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United States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4DF936-89CA-4030-8AC7-9DC1F766A84B}"/>
              </a:ext>
            </a:extLst>
          </p:cNvPr>
          <p:cNvSpPr txBox="1"/>
          <p:nvPr/>
        </p:nvSpPr>
        <p:spPr>
          <a:xfrm>
            <a:off x="9428479" y="3621505"/>
            <a:ext cx="2068196" cy="695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(+62) 8123 4567 890</a:t>
            </a:r>
          </a:p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(+62) 908 4567 123</a:t>
            </a:r>
          </a:p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(0725) 40123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AE0DB0-BEB4-40AC-967C-1FA59049FC4C}"/>
              </a:ext>
            </a:extLst>
          </p:cNvPr>
          <p:cNvSpPr txBox="1"/>
          <p:nvPr/>
        </p:nvSpPr>
        <p:spPr>
          <a:xfrm>
            <a:off x="9428479" y="3356843"/>
            <a:ext cx="1213794" cy="2797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Poppins SemiBold" panose="00000700000000000000" pitchFamily="2" charset="0"/>
                <a:ea typeface="Roboto" panose="02000000000000000000" pitchFamily="2" charset="0"/>
                <a:cs typeface="Poppins SemiBold" panose="00000700000000000000" pitchFamily="2" charset="0"/>
              </a:rPr>
              <a:t>GET IN TOUCH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41249B-38A8-42D6-BBAF-F1B0ADDE8D6F}"/>
              </a:ext>
            </a:extLst>
          </p:cNvPr>
          <p:cNvSpPr txBox="1"/>
          <p:nvPr/>
        </p:nvSpPr>
        <p:spPr>
          <a:xfrm>
            <a:off x="9428479" y="4992995"/>
            <a:ext cx="2068196" cy="695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www.</a:t>
            </a:r>
            <a:r>
              <a:rPr lang="id-ID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fancy.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com</a:t>
            </a:r>
          </a:p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office@myexample.com</a:t>
            </a:r>
          </a:p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@</a:t>
            </a:r>
            <a:r>
              <a:rPr lang="id-ID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fancy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23503B-9E02-49AD-94D2-9CDD8273177E}"/>
              </a:ext>
            </a:extLst>
          </p:cNvPr>
          <p:cNvSpPr txBox="1"/>
          <p:nvPr/>
        </p:nvSpPr>
        <p:spPr>
          <a:xfrm>
            <a:off x="9428479" y="4728332"/>
            <a:ext cx="1213794" cy="2797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Poppins SemiBold" panose="00000700000000000000" pitchFamily="2" charset="0"/>
                <a:ea typeface="Roboto" panose="02000000000000000000" pitchFamily="2" charset="0"/>
                <a:cs typeface="Poppins SemiBold" panose="00000700000000000000" pitchFamily="2" charset="0"/>
              </a:rPr>
              <a:t>FOLLOW US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FEACC4-8D9C-4F91-8F0C-AEF38B5C6E59}"/>
              </a:ext>
            </a:extLst>
          </p:cNvPr>
          <p:cNvSpPr txBox="1"/>
          <p:nvPr/>
        </p:nvSpPr>
        <p:spPr>
          <a:xfrm>
            <a:off x="6904272" y="1011878"/>
            <a:ext cx="35227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000" dirty="0">
                <a:latin typeface="Poppins Medium" panose="00000600000000000000" pitchFamily="2" charset="0"/>
                <a:cs typeface="Poppins Medium" panose="00000600000000000000" pitchFamily="2" charset="0"/>
              </a:rPr>
              <a:t>Our Fancy Contact Info</a:t>
            </a:r>
            <a:endParaRPr lang="en-US" sz="4000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247C66-0971-45E1-BDBB-7F25BA6F2C86}"/>
              </a:ext>
            </a:extLst>
          </p:cNvPr>
          <p:cNvSpPr txBox="1"/>
          <p:nvPr/>
        </p:nvSpPr>
        <p:spPr>
          <a:xfrm>
            <a:off x="11098052" y="5877469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2</a:t>
            </a:r>
            <a:r>
              <a:rPr lang="id-ID" dirty="0">
                <a:solidFill>
                  <a:schemeClr val="accent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9</a:t>
            </a:r>
            <a:r>
              <a:rPr lang="en-US" sz="1600" dirty="0">
                <a:solidFill>
                  <a:schemeClr val="accent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/</a:t>
            </a:r>
            <a:r>
              <a:rPr lang="id-ID" sz="1100" dirty="0">
                <a:latin typeface="Poppins Medium" panose="00000600000000000000" pitchFamily="2" charset="0"/>
                <a:cs typeface="Poppins Medium" panose="00000600000000000000" pitchFamily="2" charset="0"/>
              </a:rPr>
              <a:t>30</a:t>
            </a:r>
            <a:endParaRPr lang="en-US" sz="1600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006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C51D8C-A08C-446F-A115-B13D8120CDBD}"/>
              </a:ext>
            </a:extLst>
          </p:cNvPr>
          <p:cNvSpPr txBox="1"/>
          <p:nvPr/>
        </p:nvSpPr>
        <p:spPr>
          <a:xfrm>
            <a:off x="1053937" y="2000917"/>
            <a:ext cx="5042063" cy="142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800" dirty="0">
                <a:latin typeface="Poppins Medium" panose="00000600000000000000" pitchFamily="2" charset="0"/>
                <a:cs typeface="Poppins Medium" panose="00000600000000000000" pitchFamily="2" charset="0"/>
              </a:rPr>
              <a:t>Welcome to</a:t>
            </a:r>
            <a:r>
              <a:rPr lang="id-ID" sz="4800" dirty="0">
                <a:latin typeface="Poppins Medium" panose="00000600000000000000" pitchFamily="2" charset="0"/>
                <a:cs typeface="Poppins Medium" panose="00000600000000000000" pitchFamily="2" charset="0"/>
              </a:rPr>
              <a:t> Fancy</a:t>
            </a:r>
            <a:r>
              <a:rPr lang="en-US" sz="4800" dirty="0"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lang="id-ID" sz="4800" dirty="0">
                <a:latin typeface="Poppins Medium" panose="00000600000000000000" pitchFamily="2" charset="0"/>
                <a:cs typeface="Poppins Medium" panose="00000600000000000000" pitchFamily="2" charset="0"/>
              </a:rPr>
              <a:t>Business</a:t>
            </a:r>
            <a:endParaRPr lang="en-US" sz="4800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91E82E-F53A-41EF-81C1-F72D8B4A405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5E4DCE-76E5-4496-8A31-4093776E7785}"/>
              </a:ext>
            </a:extLst>
          </p:cNvPr>
          <p:cNvSpPr/>
          <p:nvPr/>
        </p:nvSpPr>
        <p:spPr>
          <a:xfrm>
            <a:off x="1053937" y="4979538"/>
            <a:ext cx="3150684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Lorep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 ipsum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duis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aute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irure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dolor in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kauselih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oilue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epreh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deriti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vols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esse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cill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inure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dolorlaboru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sit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amet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. Duis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autelo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irusitakus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reprehenderi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Voluptate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lorem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kuisais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2D0506-9E73-4606-9A35-C9FA99E5098F}"/>
              </a:ext>
            </a:extLst>
          </p:cNvPr>
          <p:cNvSpPr txBox="1"/>
          <p:nvPr/>
        </p:nvSpPr>
        <p:spPr>
          <a:xfrm>
            <a:off x="1053937" y="4322060"/>
            <a:ext cx="875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0</a:t>
            </a:r>
            <a:r>
              <a:rPr lang="id-ID" sz="2400" dirty="0">
                <a:solidFill>
                  <a:schemeClr val="accent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3</a:t>
            </a:r>
            <a:r>
              <a:rPr lang="en-US" sz="2000" dirty="0">
                <a:solidFill>
                  <a:schemeClr val="accent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/</a:t>
            </a:r>
            <a:r>
              <a:rPr lang="id-ID" sz="1400" dirty="0">
                <a:latin typeface="Poppins Medium" panose="00000600000000000000" pitchFamily="2" charset="0"/>
                <a:cs typeface="Poppins Medium" panose="00000600000000000000" pitchFamily="2" charset="0"/>
              </a:rPr>
              <a:t>30</a:t>
            </a:r>
            <a:endParaRPr lang="en-US" sz="2000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6AA464-2E4D-422B-A1C9-64720B49A3CC}"/>
              </a:ext>
            </a:extLst>
          </p:cNvPr>
          <p:cNvSpPr txBox="1"/>
          <p:nvPr/>
        </p:nvSpPr>
        <p:spPr>
          <a:xfrm>
            <a:off x="7900562" y="5146763"/>
            <a:ext cx="1666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dirty="0">
                <a:solidFill>
                  <a:schemeClr val="accent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Creative </a:t>
            </a:r>
            <a:r>
              <a:rPr lang="en-US" sz="1200" dirty="0">
                <a:solidFill>
                  <a:schemeClr val="accent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Presentation.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711328-9E07-4D5B-94BC-D6CF6D7755CA}"/>
              </a:ext>
            </a:extLst>
          </p:cNvPr>
          <p:cNvSpPr txBox="1"/>
          <p:nvPr/>
        </p:nvSpPr>
        <p:spPr>
          <a:xfrm>
            <a:off x="10177593" y="5317908"/>
            <a:ext cx="15117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spc="70" dirty="0">
                <a:latin typeface="Poppins Medium" panose="00000600000000000000" pitchFamily="2" charset="0"/>
                <a:cs typeface="Poppins Medium" panose="00000600000000000000" pitchFamily="2" charset="0"/>
              </a:rPr>
              <a:t>PREMIUM DESIGN</a:t>
            </a:r>
          </a:p>
        </p:txBody>
      </p:sp>
    </p:spTree>
    <p:extLst>
      <p:ext uri="{BB962C8B-B14F-4D97-AF65-F5344CB8AC3E}">
        <p14:creationId xmlns:p14="http://schemas.microsoft.com/office/powerpoint/2010/main" val="36171981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970B76-E888-426A-AD07-22762BBDB49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30FCC8-596D-4F89-A6A8-115013D53146}"/>
              </a:ext>
            </a:extLst>
          </p:cNvPr>
          <p:cNvSpPr txBox="1"/>
          <p:nvPr/>
        </p:nvSpPr>
        <p:spPr>
          <a:xfrm>
            <a:off x="536574" y="1677653"/>
            <a:ext cx="493436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9600" dirty="0">
                <a:latin typeface="Poppins ExtraBold" panose="00000900000000000000" pitchFamily="2" charset="0"/>
                <a:cs typeface="Poppins ExtraBold" panose="00000900000000000000" pitchFamily="2" charset="0"/>
              </a:rPr>
              <a:t>Thanks</a:t>
            </a:r>
            <a:endParaRPr lang="en-US" sz="9600" dirty="0">
              <a:latin typeface="Poppins ExtraBold" panose="00000900000000000000" pitchFamily="2" charset="0"/>
              <a:cs typeface="Poppins ExtraBold" panose="000009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B33227-94D2-441B-9252-62E618313F36}"/>
              </a:ext>
            </a:extLst>
          </p:cNvPr>
          <p:cNvSpPr txBox="1"/>
          <p:nvPr/>
        </p:nvSpPr>
        <p:spPr>
          <a:xfrm>
            <a:off x="606424" y="938684"/>
            <a:ext cx="1666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dirty="0">
                <a:solidFill>
                  <a:schemeClr val="accent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Creative </a:t>
            </a:r>
            <a:r>
              <a:rPr lang="en-US" sz="1200" dirty="0">
                <a:solidFill>
                  <a:schemeClr val="accent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Presentation.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D01ACE-B2A6-4567-985F-0FA1CDBCACF7}"/>
              </a:ext>
            </a:extLst>
          </p:cNvPr>
          <p:cNvSpPr txBox="1"/>
          <p:nvPr/>
        </p:nvSpPr>
        <p:spPr>
          <a:xfrm>
            <a:off x="2883455" y="1109829"/>
            <a:ext cx="15117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spc="70" dirty="0">
                <a:latin typeface="Poppins Medium" panose="00000600000000000000" pitchFamily="2" charset="0"/>
                <a:cs typeface="Poppins Medium" panose="00000600000000000000" pitchFamily="2" charset="0"/>
              </a:rPr>
              <a:t>PREMIUM DESIGN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B09748A-7E53-4057-AA2E-4E4348BCB85D}"/>
              </a:ext>
            </a:extLst>
          </p:cNvPr>
          <p:cNvCxnSpPr>
            <a:cxnSpLocks/>
          </p:cNvCxnSpPr>
          <p:nvPr/>
        </p:nvCxnSpPr>
        <p:spPr>
          <a:xfrm>
            <a:off x="695325" y="3524617"/>
            <a:ext cx="540067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6A706BAF-BD1C-4D8A-954A-21026ABA4492}"/>
              </a:ext>
            </a:extLst>
          </p:cNvPr>
          <p:cNvSpPr txBox="1"/>
          <p:nvPr/>
        </p:nvSpPr>
        <p:spPr>
          <a:xfrm>
            <a:off x="606424" y="3861304"/>
            <a:ext cx="21515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oppins Medium" panose="00000600000000000000" pitchFamily="2" charset="0"/>
                <a:cs typeface="Poppins Medium" panose="00000600000000000000" pitchFamily="2" charset="0"/>
              </a:rPr>
              <a:t>Business</a:t>
            </a:r>
          </a:p>
          <a:p>
            <a:r>
              <a:rPr lang="en-US" sz="2400" dirty="0">
                <a:latin typeface="Poppins Medium" panose="00000600000000000000" pitchFamily="2" charset="0"/>
                <a:cs typeface="Poppins Medium" panose="00000600000000000000" pitchFamily="2" charset="0"/>
              </a:rPr>
              <a:t>Presentation</a:t>
            </a:r>
          </a:p>
          <a:p>
            <a:r>
              <a:rPr lang="en-US" sz="2400" dirty="0">
                <a:latin typeface="Poppins Medium" panose="00000600000000000000" pitchFamily="2" charset="0"/>
                <a:cs typeface="Poppins Medium" panose="00000600000000000000" pitchFamily="2" charset="0"/>
              </a:rPr>
              <a:t>Template.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BAE9E23-0896-40EA-BA06-1D3F43CDDBBE}"/>
              </a:ext>
            </a:extLst>
          </p:cNvPr>
          <p:cNvSpPr txBox="1"/>
          <p:nvPr/>
        </p:nvSpPr>
        <p:spPr>
          <a:xfrm>
            <a:off x="609009" y="5510778"/>
            <a:ext cx="96051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accent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Modern Design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0196D8E-E1C9-42B5-8175-C465D9525739}"/>
              </a:ext>
            </a:extLst>
          </p:cNvPr>
          <p:cNvSpPr txBox="1"/>
          <p:nvPr/>
        </p:nvSpPr>
        <p:spPr>
          <a:xfrm>
            <a:off x="4493584" y="5236195"/>
            <a:ext cx="93807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Poppins Medium" panose="00000600000000000000" pitchFamily="2" charset="0"/>
                <a:cs typeface="Poppins Medium" panose="00000600000000000000" pitchFamily="2" charset="0"/>
              </a:rPr>
              <a:t>Lorem ipsum</a:t>
            </a:r>
          </a:p>
          <a:p>
            <a:r>
              <a:rPr lang="en-US" sz="900" dirty="0">
                <a:latin typeface="Poppins Medium" panose="00000600000000000000" pitchFamily="2" charset="0"/>
                <a:cs typeface="Poppins Medium" panose="00000600000000000000" pitchFamily="2" charset="0"/>
              </a:rPr>
              <a:t>Dolor</a:t>
            </a:r>
          </a:p>
          <a:p>
            <a:r>
              <a:rPr lang="en-US" sz="900" dirty="0">
                <a:latin typeface="Poppins Medium" panose="00000600000000000000" pitchFamily="2" charset="0"/>
                <a:cs typeface="Poppins Medium" panose="00000600000000000000" pitchFamily="2" charset="0"/>
              </a:rPr>
              <a:t>Sit </a:t>
            </a:r>
            <a:r>
              <a:rPr lang="en-US" sz="900" dirty="0" err="1">
                <a:latin typeface="Poppins Medium" panose="00000600000000000000" pitchFamily="2" charset="0"/>
                <a:cs typeface="Poppins Medium" panose="00000600000000000000" pitchFamily="2" charset="0"/>
              </a:rPr>
              <a:t>amet</a:t>
            </a:r>
            <a:r>
              <a:rPr lang="en-US" sz="900" dirty="0">
                <a:latin typeface="Poppins Medium" panose="00000600000000000000" pitchFamily="2" charset="0"/>
                <a:cs typeface="Poppins Medium" panose="00000600000000000000" pitchFamily="2" charset="0"/>
              </a:rPr>
              <a:t>.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A8219E5-A020-4509-8C60-098DBBFE2E33}"/>
              </a:ext>
            </a:extLst>
          </p:cNvPr>
          <p:cNvCxnSpPr/>
          <p:nvPr/>
        </p:nvCxnSpPr>
        <p:spPr>
          <a:xfrm>
            <a:off x="4863925" y="6204541"/>
            <a:ext cx="415636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AC10FAFC-AC87-49A4-AE67-032FC1D96656}"/>
              </a:ext>
            </a:extLst>
          </p:cNvPr>
          <p:cNvSpPr txBox="1"/>
          <p:nvPr/>
        </p:nvSpPr>
        <p:spPr>
          <a:xfrm>
            <a:off x="5551711" y="5398320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chemeClr val="accent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30</a:t>
            </a:r>
            <a:r>
              <a:rPr lang="en-US" sz="1600" dirty="0">
                <a:solidFill>
                  <a:schemeClr val="accent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/</a:t>
            </a:r>
            <a:r>
              <a:rPr lang="id-ID" sz="1100" dirty="0">
                <a:latin typeface="Poppins Medium" panose="00000600000000000000" pitchFamily="2" charset="0"/>
                <a:cs typeface="Poppins Medium" panose="00000600000000000000" pitchFamily="2" charset="0"/>
              </a:rPr>
              <a:t>30</a:t>
            </a:r>
            <a:endParaRPr lang="en-US" sz="1600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919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9A816C-1B9F-4BB7-9524-D601C1503D9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64F886-417C-4CEC-8EDF-23F77B57628F}"/>
              </a:ext>
            </a:extLst>
          </p:cNvPr>
          <p:cNvSpPr txBox="1"/>
          <p:nvPr/>
        </p:nvSpPr>
        <p:spPr>
          <a:xfrm>
            <a:off x="6572257" y="1267102"/>
            <a:ext cx="32880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4000" dirty="0">
                <a:latin typeface="Poppins Medium" panose="00000600000000000000" pitchFamily="2" charset="0"/>
                <a:cs typeface="Poppins Medium" panose="00000600000000000000" pitchFamily="2" charset="0"/>
              </a:rPr>
              <a:t>Our Agenda</a:t>
            </a:r>
            <a:endParaRPr lang="en-US" sz="4000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F30F86-F06F-4989-8CAA-13072889FB39}"/>
              </a:ext>
            </a:extLst>
          </p:cNvPr>
          <p:cNvSpPr/>
          <p:nvPr/>
        </p:nvSpPr>
        <p:spPr>
          <a:xfrm>
            <a:off x="6655204" y="2711832"/>
            <a:ext cx="2488796" cy="625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Lorep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 ipsum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duis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aute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irure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dolor in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kaselih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oilue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reprehendesse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cill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inure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dolorlaoru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sit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amet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. Duis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aute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irusitakus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907903B-2F6B-4DCA-91F1-5903F5CEC340}"/>
              </a:ext>
            </a:extLst>
          </p:cNvPr>
          <p:cNvCxnSpPr>
            <a:cxnSpLocks/>
          </p:cNvCxnSpPr>
          <p:nvPr/>
        </p:nvCxnSpPr>
        <p:spPr>
          <a:xfrm>
            <a:off x="8108168" y="3746108"/>
            <a:ext cx="622388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EDF6225-91D8-4259-9708-854A07FADCEE}"/>
              </a:ext>
            </a:extLst>
          </p:cNvPr>
          <p:cNvSpPr txBox="1"/>
          <p:nvPr/>
        </p:nvSpPr>
        <p:spPr>
          <a:xfrm>
            <a:off x="6603202" y="5538982"/>
            <a:ext cx="9380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Poppins Medium" panose="00000600000000000000" pitchFamily="2" charset="0"/>
                <a:cs typeface="Poppins Medium" panose="00000600000000000000" pitchFamily="2" charset="0"/>
              </a:rPr>
              <a:t>Lorem ipsum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94B346-0926-466A-923F-D902C376C685}"/>
              </a:ext>
            </a:extLst>
          </p:cNvPr>
          <p:cNvSpPr txBox="1"/>
          <p:nvPr/>
        </p:nvSpPr>
        <p:spPr>
          <a:xfrm>
            <a:off x="6603201" y="5831303"/>
            <a:ext cx="12955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latin typeface="Poppins Medium" panose="00000600000000000000" pitchFamily="2" charset="0"/>
                <a:cs typeface="Poppins Medium" panose="00000600000000000000" pitchFamily="2" charset="0"/>
              </a:rPr>
              <a:t>Lorem ipsum  Dolor</a:t>
            </a:r>
            <a:endParaRPr lang="en-US" sz="900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6706A0-A6DA-4C7A-A338-BDBFE2A77F33}"/>
              </a:ext>
            </a:extLst>
          </p:cNvPr>
          <p:cNvSpPr/>
          <p:nvPr/>
        </p:nvSpPr>
        <p:spPr>
          <a:xfrm>
            <a:off x="9614643" y="4032482"/>
            <a:ext cx="2012365" cy="998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Lorep  ipsum duis aute irure doloris in kauselih oilue epreh deriti volidia esse cill inure dolorlaboru sit amet. Duis autelo irusitakus reprehenderi Voluptate lorem kuisais.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40A0289-951E-40A6-B0C0-029C122FBDE9}"/>
              </a:ext>
            </a:extLst>
          </p:cNvPr>
          <p:cNvSpPr/>
          <p:nvPr/>
        </p:nvSpPr>
        <p:spPr>
          <a:xfrm>
            <a:off x="9614643" y="2711832"/>
            <a:ext cx="2012365" cy="998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Lorep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 ipsum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duis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aute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irure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doloris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in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kauselih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oilue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epreh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deriti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volidia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esse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cill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inure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dolorlaboru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sit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amet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. Duis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autelo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irusitakus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reprehenderi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Voluptate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lorem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kuisais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B6B10A6-C429-41A0-A03A-783D8E43EAE9}"/>
              </a:ext>
            </a:extLst>
          </p:cNvPr>
          <p:cNvSpPr txBox="1"/>
          <p:nvPr/>
        </p:nvSpPr>
        <p:spPr>
          <a:xfrm>
            <a:off x="6603202" y="2339722"/>
            <a:ext cx="14562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kern="0" spc="50">
                <a:solidFill>
                  <a:schemeClr val="accent1"/>
                </a:solidFill>
                <a:latin typeface="Poppins SemiBold" panose="00000700000000000000" pitchFamily="2" charset="0"/>
                <a:ea typeface="Open Sans" panose="020B0606030504020204" pitchFamily="34" charset="0"/>
                <a:cs typeface="Poppins SemiBold" panose="00000700000000000000" pitchFamily="2" charset="0"/>
              </a:rPr>
              <a:t>TEXT TITTLE 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35885D-DDC8-4F47-A928-2827F91E8CE2}"/>
              </a:ext>
            </a:extLst>
          </p:cNvPr>
          <p:cNvSpPr txBox="1"/>
          <p:nvPr/>
        </p:nvSpPr>
        <p:spPr>
          <a:xfrm>
            <a:off x="835024" y="538634"/>
            <a:ext cx="1666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dirty="0">
                <a:solidFill>
                  <a:schemeClr val="accent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Creative </a:t>
            </a:r>
            <a:r>
              <a:rPr lang="en-US" sz="1200" dirty="0">
                <a:solidFill>
                  <a:schemeClr val="accent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Presentation.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A5C224A-D988-4D3A-8805-0599502BF1AD}"/>
              </a:ext>
            </a:extLst>
          </p:cNvPr>
          <p:cNvSpPr txBox="1"/>
          <p:nvPr/>
        </p:nvSpPr>
        <p:spPr>
          <a:xfrm>
            <a:off x="3112055" y="709779"/>
            <a:ext cx="15117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spc="70" dirty="0">
                <a:latin typeface="Poppins Medium" panose="00000600000000000000" pitchFamily="2" charset="0"/>
                <a:cs typeface="Poppins Medium" panose="00000600000000000000" pitchFamily="2" charset="0"/>
              </a:rPr>
              <a:t>PREMIUM DESIGN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0697B1-3417-43C2-91FC-33AEB9BA0F11}"/>
              </a:ext>
            </a:extLst>
          </p:cNvPr>
          <p:cNvSpPr txBox="1"/>
          <p:nvPr/>
        </p:nvSpPr>
        <p:spPr>
          <a:xfrm>
            <a:off x="7013174" y="3621942"/>
            <a:ext cx="2130826" cy="441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00" i="1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A wonderful serenity has taken possession of my entire soul</a:t>
            </a:r>
            <a:r>
              <a:rPr lang="id-ID" sz="800" i="1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.</a:t>
            </a:r>
            <a:endParaRPr lang="en-US" sz="800" i="1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10D333-2C25-42D2-8533-FB6F6EDE7974}"/>
              </a:ext>
            </a:extLst>
          </p:cNvPr>
          <p:cNvSpPr txBox="1"/>
          <p:nvPr/>
        </p:nvSpPr>
        <p:spPr>
          <a:xfrm>
            <a:off x="6650574" y="3641916"/>
            <a:ext cx="3690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000" b="1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01.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429301D-45F6-4730-A1E7-7B42225EE3F1}"/>
              </a:ext>
            </a:extLst>
          </p:cNvPr>
          <p:cNvSpPr txBox="1"/>
          <p:nvPr/>
        </p:nvSpPr>
        <p:spPr>
          <a:xfrm>
            <a:off x="7013174" y="4146824"/>
            <a:ext cx="2130826" cy="441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00" i="1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A wonderful serenity has taken possession of my entire soul</a:t>
            </a:r>
            <a:r>
              <a:rPr lang="id-ID" sz="800" i="1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.</a:t>
            </a:r>
            <a:endParaRPr lang="en-US" sz="800" i="1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2A4EE03-82F3-4806-82AC-E1D7085F6CA8}"/>
              </a:ext>
            </a:extLst>
          </p:cNvPr>
          <p:cNvSpPr txBox="1"/>
          <p:nvPr/>
        </p:nvSpPr>
        <p:spPr>
          <a:xfrm>
            <a:off x="6650574" y="4166798"/>
            <a:ext cx="3690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000" b="1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02.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7BF9321-06F2-4968-ACC8-A6C79B9C49DF}"/>
              </a:ext>
            </a:extLst>
          </p:cNvPr>
          <p:cNvSpPr txBox="1"/>
          <p:nvPr/>
        </p:nvSpPr>
        <p:spPr>
          <a:xfrm>
            <a:off x="7013174" y="4671706"/>
            <a:ext cx="2130826" cy="441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00" i="1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A wonderful serenity has taken possession of my entire soul</a:t>
            </a:r>
            <a:r>
              <a:rPr lang="id-ID" sz="800" i="1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.</a:t>
            </a:r>
            <a:endParaRPr lang="en-US" sz="800" i="1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B57883D-F980-49D2-BF6F-02B84EB93CE9}"/>
              </a:ext>
            </a:extLst>
          </p:cNvPr>
          <p:cNvSpPr txBox="1"/>
          <p:nvPr/>
        </p:nvSpPr>
        <p:spPr>
          <a:xfrm>
            <a:off x="6650574" y="4691680"/>
            <a:ext cx="3690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000" b="1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03.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214EF8C-5483-4F51-9B24-45B956A4AADF}"/>
              </a:ext>
            </a:extLst>
          </p:cNvPr>
          <p:cNvSpPr txBox="1"/>
          <p:nvPr/>
        </p:nvSpPr>
        <p:spPr>
          <a:xfrm>
            <a:off x="11098052" y="5877469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0</a:t>
            </a:r>
            <a:r>
              <a:rPr lang="id-ID" dirty="0">
                <a:solidFill>
                  <a:schemeClr val="accent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4</a:t>
            </a:r>
            <a:r>
              <a:rPr lang="en-US" sz="1600" dirty="0">
                <a:solidFill>
                  <a:schemeClr val="accent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/</a:t>
            </a:r>
            <a:r>
              <a:rPr lang="id-ID" sz="1100" dirty="0">
                <a:latin typeface="Poppins Medium" panose="00000600000000000000" pitchFamily="2" charset="0"/>
                <a:cs typeface="Poppins Medium" panose="00000600000000000000" pitchFamily="2" charset="0"/>
              </a:rPr>
              <a:t>30</a:t>
            </a:r>
            <a:endParaRPr lang="en-US" sz="1600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249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D85455-71AB-4105-A738-AA30C2A61EA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32D840-9A65-47B4-A337-9AF151DBA4F4}"/>
              </a:ext>
            </a:extLst>
          </p:cNvPr>
          <p:cNvSpPr txBox="1"/>
          <p:nvPr/>
        </p:nvSpPr>
        <p:spPr>
          <a:xfrm>
            <a:off x="6648382" y="1299920"/>
            <a:ext cx="3859962" cy="1205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d-ID" sz="4000" dirty="0">
                <a:latin typeface="Poppins Medium" panose="00000600000000000000" pitchFamily="2" charset="0"/>
                <a:cs typeface="Poppins Medium" panose="00000600000000000000" pitchFamily="2" charset="0"/>
              </a:rPr>
              <a:t>Our Founder Message</a:t>
            </a:r>
            <a:endParaRPr lang="en-US" sz="4000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05D895-23CF-4787-BAB4-A88BEA4E50E2}"/>
              </a:ext>
            </a:extLst>
          </p:cNvPr>
          <p:cNvSpPr txBox="1"/>
          <p:nvPr/>
        </p:nvSpPr>
        <p:spPr>
          <a:xfrm>
            <a:off x="7102767" y="3049631"/>
            <a:ext cx="22883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100" spc="100" dirty="0">
                <a:solidFill>
                  <a:schemeClr val="accent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YOUR NAME HERE</a:t>
            </a:r>
            <a:endParaRPr lang="en-US" sz="1100" spc="100" dirty="0">
              <a:solidFill>
                <a:schemeClr val="accent1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4A248BEF-C47E-4C5A-A639-134182799078}"/>
              </a:ext>
            </a:extLst>
          </p:cNvPr>
          <p:cNvSpPr/>
          <p:nvPr/>
        </p:nvSpPr>
        <p:spPr>
          <a:xfrm rot="13500000">
            <a:off x="6743005" y="3121806"/>
            <a:ext cx="117260" cy="117260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29AAF8-52FE-4EBB-82C1-3E46ED5D3FAD}"/>
              </a:ext>
            </a:extLst>
          </p:cNvPr>
          <p:cNvSpPr txBox="1"/>
          <p:nvPr/>
        </p:nvSpPr>
        <p:spPr>
          <a:xfrm>
            <a:off x="10220423" y="3777870"/>
            <a:ext cx="938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ysClr val="windowText" lastClr="00000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Lorem ipsum</a:t>
            </a:r>
          </a:p>
          <a:p>
            <a:r>
              <a:rPr lang="en-US" sz="800" dirty="0">
                <a:solidFill>
                  <a:sysClr val="windowText" lastClr="00000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Dolor</a:t>
            </a:r>
          </a:p>
          <a:p>
            <a:r>
              <a:rPr lang="en-US" sz="800" dirty="0">
                <a:solidFill>
                  <a:sysClr val="windowText" lastClr="00000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Sit </a:t>
            </a:r>
            <a:r>
              <a:rPr lang="en-US" sz="800" dirty="0" err="1">
                <a:solidFill>
                  <a:sysClr val="windowText" lastClr="00000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amet</a:t>
            </a:r>
            <a:r>
              <a:rPr lang="en-US" sz="800">
                <a:solidFill>
                  <a:sysClr val="windowText" lastClr="00000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.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DBCC3EC-EDC7-4FC7-954B-8E82AAF9B8CB}"/>
              </a:ext>
            </a:extLst>
          </p:cNvPr>
          <p:cNvCxnSpPr>
            <a:cxnSpLocks/>
          </p:cNvCxnSpPr>
          <p:nvPr/>
        </p:nvCxnSpPr>
        <p:spPr>
          <a:xfrm>
            <a:off x="10291897" y="3700380"/>
            <a:ext cx="12635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7A32FB50-E0F4-45F9-A8A6-5BF3CBBCCE23}"/>
              </a:ext>
            </a:extLst>
          </p:cNvPr>
          <p:cNvSpPr/>
          <p:nvPr/>
        </p:nvSpPr>
        <p:spPr>
          <a:xfrm>
            <a:off x="6718719" y="3610645"/>
            <a:ext cx="3255817" cy="628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Lorep  ipsum duis aute irure dolor in kauselih oilusioisduili reprehenderitisi voluptates esse cill inure dolorlaborusita amet. Duis aute irusitaseiad dolorin repreheno dui lroeml</a:t>
            </a: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E9B46DB-CC85-47CA-BCE6-21F7F6A8A4FF}"/>
              </a:ext>
            </a:extLst>
          </p:cNvPr>
          <p:cNvSpPr txBox="1"/>
          <p:nvPr/>
        </p:nvSpPr>
        <p:spPr>
          <a:xfrm>
            <a:off x="6718719" y="4627225"/>
            <a:ext cx="452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chemeClr val="accent1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“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6784B89-1A5E-4605-9B30-1D2F4DF75650}"/>
              </a:ext>
            </a:extLst>
          </p:cNvPr>
          <p:cNvSpPr/>
          <p:nvPr/>
        </p:nvSpPr>
        <p:spPr>
          <a:xfrm>
            <a:off x="6772694" y="5344802"/>
            <a:ext cx="3612277" cy="695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It is not from the benevolence of the butcher, the brewer, or the baker that we expect </a:t>
            </a:r>
            <a:r>
              <a:rPr lang="en-GB" sz="900" b="1" dirty="0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our dinner, but from their regard to their own interest.</a:t>
            </a:r>
            <a:r>
              <a:rPr lang="id-ID" sz="900" b="1" dirty="0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You can do better, just try.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FEE2ED3-A051-441B-BE02-909051CD8CA5}"/>
              </a:ext>
            </a:extLst>
          </p:cNvPr>
          <p:cNvSpPr txBox="1"/>
          <p:nvPr/>
        </p:nvSpPr>
        <p:spPr>
          <a:xfrm>
            <a:off x="11098052" y="5877469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0</a:t>
            </a:r>
            <a:r>
              <a:rPr lang="id-ID" dirty="0">
                <a:solidFill>
                  <a:schemeClr val="accent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5</a:t>
            </a:r>
            <a:r>
              <a:rPr lang="en-US" sz="1600" dirty="0">
                <a:solidFill>
                  <a:schemeClr val="accent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/</a:t>
            </a:r>
            <a:r>
              <a:rPr lang="id-ID" sz="1100" dirty="0">
                <a:latin typeface="Poppins Medium" panose="00000600000000000000" pitchFamily="2" charset="0"/>
                <a:cs typeface="Poppins Medium" panose="00000600000000000000" pitchFamily="2" charset="0"/>
              </a:rPr>
              <a:t>30</a:t>
            </a:r>
            <a:endParaRPr lang="en-US" sz="1600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222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E903CC-A6AB-4FCF-91F7-64508483A36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45ABDF-DD06-4312-9C55-8DE72D265FAB}"/>
              </a:ext>
            </a:extLst>
          </p:cNvPr>
          <p:cNvSpPr txBox="1"/>
          <p:nvPr/>
        </p:nvSpPr>
        <p:spPr>
          <a:xfrm>
            <a:off x="7047732" y="1284506"/>
            <a:ext cx="2799164" cy="12054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0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History of</a:t>
            </a:r>
          </a:p>
          <a:p>
            <a:pPr>
              <a:lnSpc>
                <a:spcPct val="90000"/>
              </a:lnSpc>
            </a:pPr>
            <a:r>
              <a:rPr lang="id-ID" sz="40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The Fancy</a:t>
            </a:r>
            <a:endParaRPr lang="en-US" sz="4000" dirty="0">
              <a:solidFill>
                <a:schemeClr val="bg1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8CA10-4176-4229-A4C3-8C856CCE10F3}"/>
              </a:ext>
            </a:extLst>
          </p:cNvPr>
          <p:cNvSpPr/>
          <p:nvPr/>
        </p:nvSpPr>
        <p:spPr>
          <a:xfrm>
            <a:off x="7170403" y="3189525"/>
            <a:ext cx="1645185" cy="3776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5C1F8C-760D-4870-9D3F-67816E32CE5B}"/>
              </a:ext>
            </a:extLst>
          </p:cNvPr>
          <p:cNvSpPr txBox="1"/>
          <p:nvPr/>
        </p:nvSpPr>
        <p:spPr>
          <a:xfrm>
            <a:off x="7390191" y="3292932"/>
            <a:ext cx="12202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spc="1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TEXT TITTLE HERE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D882DB7-4292-4D78-8447-BE4236F877FB}"/>
              </a:ext>
            </a:extLst>
          </p:cNvPr>
          <p:cNvSpPr/>
          <p:nvPr/>
        </p:nvSpPr>
        <p:spPr>
          <a:xfrm>
            <a:off x="7113700" y="4266773"/>
            <a:ext cx="4382975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Lorep</a:t>
            </a:r>
            <a:r>
              <a:rPr lang="en-US" sz="9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 ipsum </a:t>
            </a:r>
            <a:r>
              <a:rPr lang="en-US" sz="9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duis</a:t>
            </a:r>
            <a:r>
              <a:rPr lang="en-US" sz="9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aute</a:t>
            </a:r>
            <a:r>
              <a:rPr lang="en-US" sz="9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irure</a:t>
            </a:r>
            <a:r>
              <a:rPr lang="en-US" sz="9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dolor in </a:t>
            </a:r>
            <a:r>
              <a:rPr lang="en-US" sz="9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kauselih</a:t>
            </a:r>
            <a:r>
              <a:rPr lang="en-US" sz="9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oilusioisduili</a:t>
            </a:r>
            <a:r>
              <a:rPr lang="en-US" sz="9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reprehenderitisi</a:t>
            </a:r>
            <a:r>
              <a:rPr lang="en-US" sz="9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voluptates</a:t>
            </a:r>
            <a:r>
              <a:rPr lang="en-US" sz="9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esse</a:t>
            </a:r>
            <a:r>
              <a:rPr lang="en-US" sz="9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cill</a:t>
            </a:r>
            <a:r>
              <a:rPr lang="en-US" sz="9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inure </a:t>
            </a:r>
            <a:r>
              <a:rPr lang="en-US" sz="9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dolorlaborusita</a:t>
            </a:r>
            <a:r>
              <a:rPr lang="en-US" sz="9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amet</a:t>
            </a:r>
            <a:r>
              <a:rPr lang="en-US" sz="9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. Duis </a:t>
            </a:r>
            <a:r>
              <a:rPr lang="en-US" sz="9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aute</a:t>
            </a:r>
            <a:r>
              <a:rPr lang="en-US" sz="9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irusitaseiad</a:t>
            </a:r>
            <a:r>
              <a:rPr lang="en-US" sz="9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dolorin</a:t>
            </a:r>
            <a:r>
              <a:rPr lang="en-US" sz="9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repreheno</a:t>
            </a:r>
            <a:r>
              <a:rPr lang="en-US" sz="9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dui </a:t>
            </a:r>
            <a:r>
              <a:rPr lang="en-US" sz="9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lroeml</a:t>
            </a:r>
            <a:r>
              <a:rPr lang="id-ID" sz="9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.</a:t>
            </a:r>
            <a:endParaRPr lang="en-US" sz="9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62DB679-BA96-43A9-B33F-260945C39640}"/>
              </a:ext>
            </a:extLst>
          </p:cNvPr>
          <p:cNvSpPr/>
          <p:nvPr/>
        </p:nvSpPr>
        <p:spPr>
          <a:xfrm>
            <a:off x="7096640" y="5074759"/>
            <a:ext cx="3150684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Lorep  ipsum duis aute irure dolor in kauselih oilue epreh</a:t>
            </a:r>
          </a:p>
          <a:p>
            <a:pPr>
              <a:lnSpc>
                <a:spcPct val="150000"/>
              </a:lnSpc>
            </a:pPr>
            <a:r>
              <a:rPr lang="en-US" sz="9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deriti vols esse cill inure dolorlaboru sit amet. Duis auteo irusitakus reprehenderi Voluptate lorem kuisais.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0CE36AC-5274-4C59-A9B1-A73831774E04}"/>
              </a:ext>
            </a:extLst>
          </p:cNvPr>
          <p:cNvSpPr txBox="1"/>
          <p:nvPr/>
        </p:nvSpPr>
        <p:spPr>
          <a:xfrm>
            <a:off x="7516509" y="3893697"/>
            <a:ext cx="22883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Lorem Ipsum dolor sit amet .</a:t>
            </a:r>
          </a:p>
        </p:txBody>
      </p: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FC44E693-754A-49A4-B767-EE0E3B931728}"/>
              </a:ext>
            </a:extLst>
          </p:cNvPr>
          <p:cNvSpPr/>
          <p:nvPr/>
        </p:nvSpPr>
        <p:spPr>
          <a:xfrm rot="13500000">
            <a:off x="7156747" y="3965872"/>
            <a:ext cx="117260" cy="11726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E2F607-94EF-453B-9322-FDA4501E071B}"/>
              </a:ext>
            </a:extLst>
          </p:cNvPr>
          <p:cNvSpPr txBox="1"/>
          <p:nvPr/>
        </p:nvSpPr>
        <p:spPr>
          <a:xfrm>
            <a:off x="11098052" y="5877469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0</a:t>
            </a:r>
            <a:r>
              <a:rPr lang="id-ID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6</a:t>
            </a:r>
            <a:r>
              <a:rPr lang="en-US" sz="16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/</a:t>
            </a:r>
            <a:r>
              <a:rPr lang="id-ID" sz="11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30</a:t>
            </a:r>
            <a:endParaRPr lang="en-US" sz="1600" dirty="0">
              <a:solidFill>
                <a:schemeClr val="bg1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236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3EB9AC-EB29-434D-9192-3428D0AE73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734841C-55C4-4C92-B99A-AE28D06B726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A634B7-BCBC-4002-BFBB-724C1BCC8DF4}"/>
              </a:ext>
            </a:extLst>
          </p:cNvPr>
          <p:cNvSpPr txBox="1"/>
          <p:nvPr/>
        </p:nvSpPr>
        <p:spPr>
          <a:xfrm>
            <a:off x="3768421" y="3914091"/>
            <a:ext cx="93807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Poppins Medium" panose="00000600000000000000" pitchFamily="2" charset="0"/>
                <a:cs typeface="Poppins Medium" panose="00000600000000000000" pitchFamily="2" charset="0"/>
              </a:rPr>
              <a:t>Lorem ipsum</a:t>
            </a:r>
          </a:p>
          <a:p>
            <a:r>
              <a:rPr lang="en-US" sz="900" dirty="0">
                <a:latin typeface="Poppins Medium" panose="00000600000000000000" pitchFamily="2" charset="0"/>
                <a:cs typeface="Poppins Medium" panose="00000600000000000000" pitchFamily="2" charset="0"/>
              </a:rPr>
              <a:t>Dolor</a:t>
            </a:r>
          </a:p>
          <a:p>
            <a:r>
              <a:rPr lang="en-US" sz="900" dirty="0">
                <a:latin typeface="Poppins Medium" panose="00000600000000000000" pitchFamily="2" charset="0"/>
                <a:cs typeface="Poppins Medium" panose="00000600000000000000" pitchFamily="2" charset="0"/>
              </a:rPr>
              <a:t>Sit </a:t>
            </a:r>
            <a:r>
              <a:rPr lang="en-US" sz="900" dirty="0" err="1">
                <a:latin typeface="Poppins Medium" panose="00000600000000000000" pitchFamily="2" charset="0"/>
                <a:cs typeface="Poppins Medium" panose="00000600000000000000" pitchFamily="2" charset="0"/>
              </a:rPr>
              <a:t>amet</a:t>
            </a:r>
            <a:r>
              <a:rPr lang="en-US" sz="900">
                <a:latin typeface="Poppins Medium" panose="00000600000000000000" pitchFamily="2" charset="0"/>
                <a:cs typeface="Poppins Medium" panose="00000600000000000000" pitchFamily="2" charset="0"/>
              </a:rPr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3D0637-9DE3-42D4-A359-46CB5A235887}"/>
              </a:ext>
            </a:extLst>
          </p:cNvPr>
          <p:cNvSpPr/>
          <p:nvPr/>
        </p:nvSpPr>
        <p:spPr>
          <a:xfrm>
            <a:off x="3768422" y="4828511"/>
            <a:ext cx="2060506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Lorep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 ipsum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duis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800" b="1" dirty="0" err="1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aute</a:t>
            </a:r>
            <a:r>
              <a:rPr lang="en-US" sz="800" b="1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800" b="1" dirty="0" err="1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irure</a:t>
            </a:r>
            <a:r>
              <a:rPr lang="en-US" sz="800" b="1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dolor in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kaselih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oilue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reprehendesse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cill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inure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dolorlaoru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sit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amet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. Duis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aute</a:t>
            </a:r>
            <a:r>
              <a:rPr lang="en-US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irusitakus</a:t>
            </a:r>
            <a:r>
              <a:rPr lang="en-US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reprei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Voluptate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lorem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kuisais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4C418C5-F695-47E6-8055-94D8246B985A}"/>
              </a:ext>
            </a:extLst>
          </p:cNvPr>
          <p:cNvCxnSpPr>
            <a:cxnSpLocks/>
          </p:cNvCxnSpPr>
          <p:nvPr/>
        </p:nvCxnSpPr>
        <p:spPr>
          <a:xfrm>
            <a:off x="3837874" y="4641971"/>
            <a:ext cx="1894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4E84507-28BA-40A1-957B-E847C809C66E}"/>
              </a:ext>
            </a:extLst>
          </p:cNvPr>
          <p:cNvSpPr txBox="1"/>
          <p:nvPr/>
        </p:nvSpPr>
        <p:spPr>
          <a:xfrm>
            <a:off x="946415" y="1009240"/>
            <a:ext cx="4650980" cy="1205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000" dirty="0">
                <a:latin typeface="Poppins Medium" panose="00000600000000000000" pitchFamily="2" charset="0"/>
                <a:cs typeface="Poppins Medium" panose="00000600000000000000" pitchFamily="2" charset="0"/>
              </a:rPr>
              <a:t>Who </a:t>
            </a:r>
            <a:r>
              <a:rPr lang="id-ID" sz="4000" dirty="0">
                <a:latin typeface="Poppins Medium" panose="00000600000000000000" pitchFamily="2" charset="0"/>
                <a:cs typeface="Poppins Medium" panose="00000600000000000000" pitchFamily="2" charset="0"/>
              </a:rPr>
              <a:t>Start Fancy Business ?</a:t>
            </a:r>
            <a:endParaRPr lang="en-US" sz="4000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D3ADB04-8B8F-4FDF-9300-9A52B277AB0C}"/>
              </a:ext>
            </a:extLst>
          </p:cNvPr>
          <p:cNvSpPr/>
          <p:nvPr/>
        </p:nvSpPr>
        <p:spPr>
          <a:xfrm>
            <a:off x="1035150" y="2471470"/>
            <a:ext cx="3150684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Lorep  ipsum duis aute irure dolor in kauselih oilue epreh</a:t>
            </a:r>
          </a:p>
          <a:p>
            <a:pPr>
              <a:lnSpc>
                <a:spcPct val="150000"/>
              </a:lnSpc>
            </a:pPr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deriti vols esse cill inure dolorlaboru sit amet. Duis autelo irusitakus reprehenderi Voluptate lorem kuisais.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E17EA6C-EB38-42E6-9031-13A107D887A4}"/>
              </a:ext>
            </a:extLst>
          </p:cNvPr>
          <p:cNvSpPr txBox="1"/>
          <p:nvPr/>
        </p:nvSpPr>
        <p:spPr>
          <a:xfrm>
            <a:off x="5212309" y="3900176"/>
            <a:ext cx="671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accent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01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770D824-6AC1-454F-85F7-8265A877ADBC}"/>
              </a:ext>
            </a:extLst>
          </p:cNvPr>
          <p:cNvSpPr txBox="1"/>
          <p:nvPr/>
        </p:nvSpPr>
        <p:spPr>
          <a:xfrm rot="5400000">
            <a:off x="6305101" y="2812035"/>
            <a:ext cx="14562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kern="0" spc="50">
                <a:solidFill>
                  <a:schemeClr val="accent1"/>
                </a:solidFill>
                <a:latin typeface="Poppins SemiBold" panose="00000700000000000000" pitchFamily="2" charset="0"/>
                <a:ea typeface="Open Sans" panose="020B0606030504020204" pitchFamily="34" charset="0"/>
                <a:cs typeface="Poppins SemiBold" panose="00000700000000000000" pitchFamily="2" charset="0"/>
              </a:rPr>
              <a:t>TEXT TITTLE HERE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B26BB65-5737-4F14-ABA9-6AA1B3966077}"/>
              </a:ext>
            </a:extLst>
          </p:cNvPr>
          <p:cNvSpPr txBox="1"/>
          <p:nvPr/>
        </p:nvSpPr>
        <p:spPr>
          <a:xfrm>
            <a:off x="11098052" y="5877469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0</a:t>
            </a:r>
            <a:r>
              <a:rPr lang="id-ID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7</a:t>
            </a:r>
            <a:r>
              <a:rPr lang="en-US" sz="16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/</a:t>
            </a:r>
            <a:r>
              <a:rPr lang="id-ID" sz="11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30</a:t>
            </a:r>
            <a:endParaRPr lang="en-US" sz="1600" dirty="0">
              <a:solidFill>
                <a:schemeClr val="bg1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16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5A1FFB-27D9-472A-B30C-C06B77F26AB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9D1E7F2-1B56-4A5F-88AC-A08C7F50092B}"/>
              </a:ext>
            </a:extLst>
          </p:cNvPr>
          <p:cNvSpPr txBox="1"/>
          <p:nvPr/>
        </p:nvSpPr>
        <p:spPr>
          <a:xfrm>
            <a:off x="807543" y="1689362"/>
            <a:ext cx="4012651" cy="1205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d-ID" sz="40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Our Fancy Collaboration</a:t>
            </a:r>
            <a:endParaRPr lang="en-US" sz="4000" dirty="0">
              <a:solidFill>
                <a:schemeClr val="bg1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97961BE-5433-4F51-B790-2ED06E6091AC}"/>
              </a:ext>
            </a:extLst>
          </p:cNvPr>
          <p:cNvSpPr/>
          <p:nvPr/>
        </p:nvSpPr>
        <p:spPr>
          <a:xfrm>
            <a:off x="863269" y="4160870"/>
            <a:ext cx="3255817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Lorep</a:t>
            </a:r>
            <a:r>
              <a:rPr lang="en-US" sz="9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 ipsum </a:t>
            </a:r>
            <a:r>
              <a:rPr lang="en-US" sz="9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duis</a:t>
            </a:r>
            <a:r>
              <a:rPr lang="en-US" sz="9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aute</a:t>
            </a:r>
            <a:r>
              <a:rPr lang="en-US" sz="9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irure</a:t>
            </a:r>
            <a:r>
              <a:rPr lang="en-US" sz="9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dolor in </a:t>
            </a:r>
            <a:r>
              <a:rPr lang="en-US" sz="9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kauselih</a:t>
            </a:r>
            <a:r>
              <a:rPr lang="en-US" sz="9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oilue</a:t>
            </a:r>
            <a:r>
              <a:rPr lang="en-US" sz="9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epree</a:t>
            </a:r>
            <a:r>
              <a:rPr lang="id-ID" sz="9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deriti</a:t>
            </a:r>
            <a:r>
              <a:rPr lang="en-US" sz="9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vols </a:t>
            </a:r>
            <a:r>
              <a:rPr lang="en-US" sz="9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esse</a:t>
            </a:r>
            <a:r>
              <a:rPr lang="en-US" sz="9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cill</a:t>
            </a:r>
            <a:r>
              <a:rPr lang="en-US" sz="9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inure </a:t>
            </a:r>
            <a:r>
              <a:rPr lang="en-US" sz="9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dolorlaboru</a:t>
            </a:r>
            <a:r>
              <a:rPr lang="en-US" sz="9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sit </a:t>
            </a:r>
            <a:r>
              <a:rPr lang="en-US" sz="9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amet</a:t>
            </a:r>
            <a:r>
              <a:rPr lang="en-US" sz="9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. Duis </a:t>
            </a:r>
            <a:r>
              <a:rPr lang="en-US" sz="9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autelo</a:t>
            </a:r>
            <a:r>
              <a:rPr lang="en-US" sz="9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irusitakus</a:t>
            </a:r>
            <a:r>
              <a:rPr lang="en-US" sz="9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reprehenderi</a:t>
            </a:r>
            <a:r>
              <a:rPr lang="en-US" sz="9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Voluptate</a:t>
            </a:r>
            <a:r>
              <a:rPr lang="en-US" sz="9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lorem </a:t>
            </a:r>
            <a:r>
              <a:rPr lang="en-US" sz="9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kuisais</a:t>
            </a:r>
            <a:r>
              <a:rPr lang="en-US" sz="9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BD85822-57F3-49F6-A756-AD072E286DA1}"/>
              </a:ext>
            </a:extLst>
          </p:cNvPr>
          <p:cNvSpPr/>
          <p:nvPr/>
        </p:nvSpPr>
        <p:spPr>
          <a:xfrm>
            <a:off x="863269" y="5084351"/>
            <a:ext cx="3255817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Lorep</a:t>
            </a:r>
            <a:r>
              <a:rPr lang="en-US" sz="9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 ipsum </a:t>
            </a:r>
            <a:r>
              <a:rPr lang="en-US" sz="9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duis</a:t>
            </a:r>
            <a:r>
              <a:rPr lang="en-US" sz="9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aute</a:t>
            </a:r>
            <a:r>
              <a:rPr lang="en-US" sz="9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irure</a:t>
            </a:r>
            <a:r>
              <a:rPr lang="en-US" sz="9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dolor in </a:t>
            </a:r>
            <a:r>
              <a:rPr lang="en-US" sz="9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kauselih</a:t>
            </a:r>
            <a:r>
              <a:rPr lang="en-US" sz="9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oilusioisduili</a:t>
            </a:r>
            <a:r>
              <a:rPr lang="en-US" sz="9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reprehenderitisi</a:t>
            </a:r>
            <a:r>
              <a:rPr lang="en-US" sz="9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voluptates</a:t>
            </a:r>
            <a:r>
              <a:rPr lang="en-US" sz="9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esse</a:t>
            </a:r>
            <a:r>
              <a:rPr lang="en-US" sz="9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cill</a:t>
            </a:r>
            <a:r>
              <a:rPr lang="en-US" sz="9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inure </a:t>
            </a:r>
            <a:r>
              <a:rPr lang="en-US" sz="9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dolorlaborusita</a:t>
            </a:r>
            <a:r>
              <a:rPr lang="en-US" sz="9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amet</a:t>
            </a:r>
            <a:r>
              <a:rPr lang="en-US" sz="9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. Duis </a:t>
            </a:r>
            <a:r>
              <a:rPr lang="en-US" sz="9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aute</a:t>
            </a:r>
            <a:r>
              <a:rPr lang="en-US" sz="9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irusitaseiad</a:t>
            </a:r>
            <a:r>
              <a:rPr lang="en-US" sz="9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dolorin</a:t>
            </a:r>
            <a:r>
              <a:rPr lang="en-US" sz="9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repreheno</a:t>
            </a:r>
            <a:r>
              <a:rPr lang="en-US" sz="9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dui </a:t>
            </a:r>
            <a:r>
              <a:rPr lang="en-US" sz="9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lroeml</a:t>
            </a:r>
            <a:endParaRPr lang="en-US" sz="9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223A922-FA22-44E0-A6C2-733E0EE51C2F}"/>
              </a:ext>
            </a:extLst>
          </p:cNvPr>
          <p:cNvSpPr/>
          <p:nvPr/>
        </p:nvSpPr>
        <p:spPr>
          <a:xfrm>
            <a:off x="942660" y="3499450"/>
            <a:ext cx="1645185" cy="3776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686436E-638F-4679-956D-D2BE010280FD}"/>
              </a:ext>
            </a:extLst>
          </p:cNvPr>
          <p:cNvSpPr txBox="1"/>
          <p:nvPr/>
        </p:nvSpPr>
        <p:spPr>
          <a:xfrm>
            <a:off x="1162448" y="3602857"/>
            <a:ext cx="12202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spc="1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TEXT TITTLE HERE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B88C666-3AFA-454F-B55C-7F27ACF9E75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0639A9-5AC5-435B-B629-C5FD5A9CBBE8}"/>
              </a:ext>
            </a:extLst>
          </p:cNvPr>
          <p:cNvSpPr txBox="1"/>
          <p:nvPr/>
        </p:nvSpPr>
        <p:spPr>
          <a:xfrm>
            <a:off x="4820194" y="5323696"/>
            <a:ext cx="886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0</a:t>
            </a:r>
            <a:r>
              <a:rPr lang="id-ID" sz="24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8</a:t>
            </a:r>
            <a:r>
              <a:rPr lang="en-US" sz="20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/</a:t>
            </a:r>
            <a:r>
              <a:rPr lang="id-ID" sz="14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30</a:t>
            </a:r>
            <a:endParaRPr lang="en-US" sz="2000" dirty="0">
              <a:solidFill>
                <a:schemeClr val="bg1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229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C5CCE2-6370-4811-965B-770AE5FE66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C3DF50-0CEB-4486-A390-8571975A3331}"/>
              </a:ext>
            </a:extLst>
          </p:cNvPr>
          <p:cNvSpPr txBox="1"/>
          <p:nvPr/>
        </p:nvSpPr>
        <p:spPr>
          <a:xfrm>
            <a:off x="7489702" y="5291277"/>
            <a:ext cx="3161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Lorem Ipsum dolor sit </a:t>
            </a:r>
            <a:r>
              <a:rPr lang="en-US" sz="1400" dirty="0" err="1">
                <a:solidFill>
                  <a:schemeClr val="accent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amet</a:t>
            </a:r>
            <a:r>
              <a:rPr lang="en-US" sz="1400" dirty="0">
                <a:solidFill>
                  <a:schemeClr val="accent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F180DD-43A6-4634-8983-0416192D6A36}"/>
              </a:ext>
            </a:extLst>
          </p:cNvPr>
          <p:cNvSpPr txBox="1"/>
          <p:nvPr/>
        </p:nvSpPr>
        <p:spPr>
          <a:xfrm>
            <a:off x="7419362" y="1261544"/>
            <a:ext cx="2900296" cy="1205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d-ID" sz="4000" dirty="0">
                <a:latin typeface="Poppins Medium" panose="00000600000000000000" pitchFamily="2" charset="0"/>
                <a:cs typeface="Poppins Medium" panose="00000600000000000000" pitchFamily="2" charset="0"/>
              </a:rPr>
              <a:t>Fancy Concept</a:t>
            </a:r>
            <a:endParaRPr lang="en-US" sz="4000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AD1D1E2-B89A-4EF6-96EF-1E88F96B758A}"/>
              </a:ext>
            </a:extLst>
          </p:cNvPr>
          <p:cNvSpPr/>
          <p:nvPr/>
        </p:nvSpPr>
        <p:spPr>
          <a:xfrm>
            <a:off x="7511127" y="3332249"/>
            <a:ext cx="3255817" cy="628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Lorep  ipsum duis aute irure dolor in kauselih oilusioisduili reprehenderitisi voluptates esse cill inure dolorlaborusita amet. Duis aute irusitaseiad dolorin repreheno dui lroeml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5B3DFAD-784E-444B-8B7A-8C2D709F8CB5}"/>
              </a:ext>
            </a:extLst>
          </p:cNvPr>
          <p:cNvSpPr txBox="1"/>
          <p:nvPr/>
        </p:nvSpPr>
        <p:spPr>
          <a:xfrm>
            <a:off x="7873749" y="2941153"/>
            <a:ext cx="22883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solidFill>
                  <a:schemeClr val="accent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Lorem Ipsum dolor sit amet .</a:t>
            </a:r>
          </a:p>
        </p:txBody>
      </p: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5A307F07-1910-4FC1-97BE-FD0742D618F8}"/>
              </a:ext>
            </a:extLst>
          </p:cNvPr>
          <p:cNvSpPr/>
          <p:nvPr/>
        </p:nvSpPr>
        <p:spPr>
          <a:xfrm rot="13500000">
            <a:off x="7513987" y="3013328"/>
            <a:ext cx="117260" cy="117260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8E1251-CED0-4D5D-A028-E4A2DFD2FDF6}"/>
              </a:ext>
            </a:extLst>
          </p:cNvPr>
          <p:cNvSpPr txBox="1"/>
          <p:nvPr/>
        </p:nvSpPr>
        <p:spPr>
          <a:xfrm>
            <a:off x="7511127" y="4472320"/>
            <a:ext cx="938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ysClr val="windowText" lastClr="00000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Lorem ipsum</a:t>
            </a:r>
          </a:p>
          <a:p>
            <a:r>
              <a:rPr lang="en-US" sz="800" dirty="0">
                <a:solidFill>
                  <a:sysClr val="windowText" lastClr="00000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Dolor</a:t>
            </a:r>
          </a:p>
          <a:p>
            <a:r>
              <a:rPr lang="en-US" sz="800" dirty="0">
                <a:solidFill>
                  <a:sysClr val="windowText" lastClr="00000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Sit </a:t>
            </a:r>
            <a:r>
              <a:rPr lang="en-US" sz="800" dirty="0" err="1">
                <a:solidFill>
                  <a:sysClr val="windowText" lastClr="00000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amet</a:t>
            </a:r>
            <a:r>
              <a:rPr lang="en-US" sz="800">
                <a:solidFill>
                  <a:sysClr val="windowText" lastClr="00000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.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2CD08C4-8D72-4A40-BDB7-4F32DD25CB56}"/>
              </a:ext>
            </a:extLst>
          </p:cNvPr>
          <p:cNvCxnSpPr>
            <a:cxnSpLocks/>
          </p:cNvCxnSpPr>
          <p:nvPr/>
        </p:nvCxnSpPr>
        <p:spPr>
          <a:xfrm>
            <a:off x="7582601" y="4394830"/>
            <a:ext cx="12635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FA07FE9-E46F-4310-9C3C-322F6D37327C}"/>
              </a:ext>
            </a:extLst>
          </p:cNvPr>
          <p:cNvSpPr txBox="1"/>
          <p:nvPr/>
        </p:nvSpPr>
        <p:spPr>
          <a:xfrm>
            <a:off x="9436439" y="4481608"/>
            <a:ext cx="1666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dirty="0">
                <a:latin typeface="Poppins Medium" panose="00000600000000000000" pitchFamily="2" charset="0"/>
                <a:cs typeface="Poppins Medium" panose="00000600000000000000" pitchFamily="2" charset="0"/>
              </a:rPr>
              <a:t>Creative </a:t>
            </a:r>
            <a:r>
              <a:rPr lang="en-US" sz="1200" dirty="0">
                <a:latin typeface="Poppins Medium" panose="00000600000000000000" pitchFamily="2" charset="0"/>
                <a:cs typeface="Poppins Medium" panose="00000600000000000000" pitchFamily="2" charset="0"/>
              </a:rPr>
              <a:t>Presentation.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75C63C4-C0D5-48E7-B172-313A66579D1A}"/>
              </a:ext>
            </a:extLst>
          </p:cNvPr>
          <p:cNvSpPr txBox="1"/>
          <p:nvPr/>
        </p:nvSpPr>
        <p:spPr>
          <a:xfrm>
            <a:off x="11098052" y="5877469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0</a:t>
            </a:r>
            <a:r>
              <a:rPr lang="id-ID" dirty="0">
                <a:solidFill>
                  <a:schemeClr val="accent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9</a:t>
            </a:r>
            <a:r>
              <a:rPr lang="en-US" sz="1600" dirty="0">
                <a:solidFill>
                  <a:schemeClr val="accent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/</a:t>
            </a:r>
            <a:r>
              <a:rPr lang="id-ID" sz="1100" dirty="0">
                <a:latin typeface="Poppins Medium" panose="00000600000000000000" pitchFamily="2" charset="0"/>
                <a:cs typeface="Poppins Medium" panose="00000600000000000000" pitchFamily="2" charset="0"/>
              </a:rPr>
              <a:t>30</a:t>
            </a:r>
            <a:endParaRPr lang="en-US" sz="1600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2483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selective">
      <a:dk1>
        <a:sysClr val="windowText" lastClr="000000"/>
      </a:dk1>
      <a:lt1>
        <a:sysClr val="window" lastClr="FFFFFF"/>
      </a:lt1>
      <a:dk2>
        <a:srgbClr val="FFFFFF"/>
      </a:dk2>
      <a:lt2>
        <a:srgbClr val="FFFFFF"/>
      </a:lt2>
      <a:accent1>
        <a:srgbClr val="22577A"/>
      </a:accent1>
      <a:accent2>
        <a:srgbClr val="38A3A5"/>
      </a:accent2>
      <a:accent3>
        <a:srgbClr val="57CC99"/>
      </a:accent3>
      <a:accent4>
        <a:srgbClr val="80ED99"/>
      </a:accent4>
      <a:accent5>
        <a:srgbClr val="C7F9CC"/>
      </a:accent5>
      <a:accent6>
        <a:srgbClr val="000000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1732</TotalTime>
  <Words>2260</Words>
  <PresentationFormat>Widescreen</PresentationFormat>
  <Paragraphs>310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Arial</vt:lpstr>
      <vt:lpstr>Calibri</vt:lpstr>
      <vt:lpstr>Calibri Light</vt:lpstr>
      <vt:lpstr>Open Sans SemiBold</vt:lpstr>
      <vt:lpstr>Poppins</vt:lpstr>
      <vt:lpstr>Poppins </vt:lpstr>
      <vt:lpstr>Poppins ExtraBold</vt:lpstr>
      <vt:lpstr>Poppins Medium</vt:lpstr>
      <vt:lpstr>Poppins SemiBold</vt:lpstr>
      <vt:lpstr>Questrial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2020-11-27T07:55:44Z</dcterms:created>
  <dcterms:modified xsi:type="dcterms:W3CDTF">2021-08-27T17:24:34Z</dcterms:modified>
</cp:coreProperties>
</file>