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sldIdLst>
    <p:sldId id="300" r:id="rId2"/>
    <p:sldId id="350" r:id="rId3"/>
    <p:sldId id="302" r:id="rId4"/>
    <p:sldId id="292" r:id="rId5"/>
    <p:sldId id="257" r:id="rId6"/>
    <p:sldId id="334" r:id="rId7"/>
    <p:sldId id="306" r:id="rId8"/>
    <p:sldId id="423" r:id="rId9"/>
    <p:sldId id="355" r:id="rId10"/>
    <p:sldId id="417" r:id="rId11"/>
    <p:sldId id="418" r:id="rId12"/>
    <p:sldId id="419" r:id="rId13"/>
    <p:sldId id="420" r:id="rId14"/>
    <p:sldId id="421" r:id="rId15"/>
    <p:sldId id="424" r:id="rId16"/>
    <p:sldId id="394" r:id="rId17"/>
    <p:sldId id="395" r:id="rId18"/>
    <p:sldId id="396" r:id="rId19"/>
    <p:sldId id="397" r:id="rId20"/>
    <p:sldId id="398" r:id="rId21"/>
    <p:sldId id="400" r:id="rId22"/>
    <p:sldId id="401" r:id="rId23"/>
    <p:sldId id="402" r:id="rId24"/>
    <p:sldId id="403" r:id="rId25"/>
    <p:sldId id="404" r:id="rId26"/>
    <p:sldId id="405" r:id="rId27"/>
    <p:sldId id="406" r:id="rId28"/>
    <p:sldId id="407" r:id="rId29"/>
    <p:sldId id="408" r:id="rId30"/>
    <p:sldId id="409" r:id="rId31"/>
    <p:sldId id="425" r:id="rId32"/>
    <p:sldId id="357" r:id="rId33"/>
    <p:sldId id="337" r:id="rId34"/>
    <p:sldId id="426" r:id="rId35"/>
    <p:sldId id="358" r:id="rId36"/>
    <p:sldId id="427" r:id="rId37"/>
    <p:sldId id="385" r:id="rId38"/>
    <p:sldId id="410" r:id="rId39"/>
    <p:sldId id="411" r:id="rId40"/>
    <p:sldId id="412" r:id="rId41"/>
    <p:sldId id="413" r:id="rId42"/>
    <p:sldId id="414" r:id="rId43"/>
    <p:sldId id="415" r:id="rId44"/>
    <p:sldId id="416" r:id="rId45"/>
    <p:sldId id="315" r:id="rId46"/>
    <p:sldId id="428" r:id="rId47"/>
    <p:sldId id="391" r:id="rId48"/>
    <p:sldId id="422" r:id="rId49"/>
    <p:sldId id="331" r:id="rId50"/>
    <p:sldId id="295" r:id="rId51"/>
    <p:sldId id="329" r:id="rId52"/>
    <p:sldId id="341" r:id="rId5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32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  <p:cmAuthor id="2" name="Võ Thị Xuân Ánh - Viện Ngôn ngữ" initials="VTXÁVNn" lastIdx="1" clrIdx="1">
    <p:extLst>
      <p:ext uri="{19B8F6BF-5375-455C-9EA6-DF929625EA0E}">
        <p15:presenceInfo xmlns:p15="http://schemas.microsoft.com/office/powerpoint/2012/main" userId="S::anh.vtx@vlu.edu.vn::bfdefe93-081c-4d46-b8ce-be47d075cba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C844"/>
    <a:srgbClr val="009900"/>
    <a:srgbClr val="FF3300"/>
    <a:srgbClr val="7030A0"/>
    <a:srgbClr val="FFFF00"/>
    <a:srgbClr val="006699"/>
    <a:srgbClr val="385D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84" autoAdjust="0"/>
    <p:restoredTop sz="84787" autoAdjust="0"/>
  </p:normalViewPr>
  <p:slideViewPr>
    <p:cSldViewPr snapToGrid="0">
      <p:cViewPr varScale="1">
        <p:scale>
          <a:sx n="63" d="100"/>
          <a:sy n="63" d="100"/>
        </p:scale>
        <p:origin x="107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nghe</a:t>
            </a:r>
            <a:r>
              <a:rPr lang="en-US" dirty="0"/>
              <a:t> </a:t>
            </a:r>
            <a:r>
              <a:rPr lang="en-US" dirty="0" err="1"/>
              <a:t>đọc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5748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headphone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nghe</a:t>
            </a:r>
            <a:r>
              <a:rPr lang="en-US" dirty="0"/>
              <a:t> </a:t>
            </a:r>
            <a:r>
              <a:rPr lang="en-US" dirty="0" err="1"/>
              <a:t>âm</a:t>
            </a:r>
            <a:r>
              <a:rPr lang="en-US" dirty="0"/>
              <a:t> </a:t>
            </a:r>
            <a:r>
              <a:rPr lang="en-US" dirty="0" err="1"/>
              <a:t>thanh</a:t>
            </a:r>
            <a:r>
              <a:rPr lang="en-US" dirty="0"/>
              <a:t>. 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thấy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đúng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5883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headphone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nghe</a:t>
            </a:r>
            <a:r>
              <a:rPr lang="en-US" dirty="0"/>
              <a:t> </a:t>
            </a:r>
            <a:r>
              <a:rPr lang="en-US" dirty="0" err="1"/>
              <a:t>âm</a:t>
            </a:r>
            <a:r>
              <a:rPr lang="en-US" dirty="0"/>
              <a:t> </a:t>
            </a:r>
            <a:r>
              <a:rPr lang="en-US" dirty="0" err="1"/>
              <a:t>thanh</a:t>
            </a:r>
            <a:r>
              <a:rPr lang="en-US" dirty="0"/>
              <a:t>. 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thấy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đúng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7229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047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headphone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nghe</a:t>
            </a:r>
            <a:r>
              <a:rPr lang="en-US" dirty="0"/>
              <a:t> </a:t>
            </a:r>
            <a:r>
              <a:rPr lang="en-US" dirty="0" err="1"/>
              <a:t>âm</a:t>
            </a:r>
            <a:r>
              <a:rPr lang="en-US" dirty="0"/>
              <a:t> </a:t>
            </a:r>
            <a:r>
              <a:rPr lang="en-US" dirty="0" err="1"/>
              <a:t>thanh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506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headphone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nghe</a:t>
            </a:r>
            <a:r>
              <a:rPr lang="en-US" dirty="0"/>
              <a:t> </a:t>
            </a:r>
            <a:r>
              <a:rPr lang="en-US" dirty="0" err="1"/>
              <a:t>âm</a:t>
            </a:r>
            <a:r>
              <a:rPr lang="en-US" dirty="0"/>
              <a:t> </a:t>
            </a:r>
            <a:r>
              <a:rPr lang="en-US" dirty="0" err="1"/>
              <a:t>thanh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9970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7007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headphone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nghe</a:t>
            </a:r>
            <a:r>
              <a:rPr lang="en-US" dirty="0"/>
              <a:t> </a:t>
            </a:r>
            <a:r>
              <a:rPr lang="en-US" dirty="0" err="1"/>
              <a:t>âm</a:t>
            </a:r>
            <a:r>
              <a:rPr lang="en-US" dirty="0"/>
              <a:t> </a:t>
            </a:r>
            <a:r>
              <a:rPr lang="en-US" dirty="0" err="1"/>
              <a:t>thanh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6972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nghe</a:t>
            </a:r>
            <a:r>
              <a:rPr lang="en-US" dirty="0"/>
              <a:t> </a:t>
            </a:r>
            <a:r>
              <a:rPr lang="en-US" dirty="0" err="1"/>
              <a:t>đọc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3991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nghe</a:t>
            </a:r>
            <a:r>
              <a:rPr lang="en-US" dirty="0"/>
              <a:t> </a:t>
            </a:r>
            <a:r>
              <a:rPr lang="en-US" dirty="0" err="1"/>
              <a:t>đọc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8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nghe</a:t>
            </a:r>
            <a:r>
              <a:rPr lang="en-US" dirty="0"/>
              <a:t> </a:t>
            </a:r>
            <a:r>
              <a:rPr lang="en-US" dirty="0" err="1"/>
              <a:t>đọc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1582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nghe</a:t>
            </a:r>
            <a:r>
              <a:rPr lang="en-US" dirty="0"/>
              <a:t> </a:t>
            </a:r>
            <a:r>
              <a:rPr lang="en-US" dirty="0" err="1"/>
              <a:t>đọc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9422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nghe</a:t>
            </a:r>
            <a:r>
              <a:rPr lang="en-US" dirty="0"/>
              <a:t> </a:t>
            </a:r>
            <a:r>
              <a:rPr lang="en-US" dirty="0" err="1"/>
              <a:t>đọc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5312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headphone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nghe</a:t>
            </a:r>
            <a:r>
              <a:rPr lang="en-US" dirty="0"/>
              <a:t> </a:t>
            </a:r>
            <a:r>
              <a:rPr lang="en-US" dirty="0" err="1"/>
              <a:t>âm</a:t>
            </a:r>
            <a:r>
              <a:rPr lang="en-US" dirty="0"/>
              <a:t> </a:t>
            </a:r>
            <a:r>
              <a:rPr lang="en-US" dirty="0" err="1"/>
              <a:t>thanh</a:t>
            </a:r>
            <a:r>
              <a:rPr lang="en-US" dirty="0"/>
              <a:t>. 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thấy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đúng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6704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headphone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nghe</a:t>
            </a:r>
            <a:r>
              <a:rPr lang="en-US" dirty="0"/>
              <a:t> </a:t>
            </a:r>
            <a:r>
              <a:rPr lang="en-US" dirty="0" err="1"/>
              <a:t>âm</a:t>
            </a:r>
            <a:r>
              <a:rPr lang="en-US" dirty="0"/>
              <a:t> </a:t>
            </a:r>
            <a:r>
              <a:rPr lang="en-US" dirty="0" err="1"/>
              <a:t>thanh</a:t>
            </a:r>
            <a:r>
              <a:rPr lang="en-US" dirty="0"/>
              <a:t>. 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thấy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đúng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7935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headphone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nghe</a:t>
            </a:r>
            <a:r>
              <a:rPr lang="en-US" dirty="0"/>
              <a:t> </a:t>
            </a:r>
            <a:r>
              <a:rPr lang="en-US" dirty="0" err="1"/>
              <a:t>âm</a:t>
            </a:r>
            <a:r>
              <a:rPr lang="en-US" dirty="0"/>
              <a:t> </a:t>
            </a:r>
            <a:r>
              <a:rPr lang="en-US" dirty="0" err="1"/>
              <a:t>thanh</a:t>
            </a:r>
            <a:r>
              <a:rPr lang="en-US" dirty="0"/>
              <a:t>. 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thấy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đúng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076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803827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1578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E6854-400E-4661-91E7-B9A1DFFBC66D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BD2D7-3BDC-48C6-87BC-3EEC86AA7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422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76495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Unit 8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3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Start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0878551" y="-47027"/>
            <a:ext cx="117532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</a:t>
            </a:r>
            <a:r>
              <a:rPr lang="en-US" sz="1800" b="1" baseline="0" dirty="0">
                <a:solidFill>
                  <a:schemeClr val="bg1"/>
                </a:solidFill>
              </a:rPr>
              <a:t> 2.1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3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16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notesSlide" Target="../notesSlides/notesSlide2.xml"/><Relationship Id="rId2" Type="http://schemas.openxmlformats.org/officeDocument/2006/relationships/audio" Target="../media/media1.mp3"/><Relationship Id="rId16" Type="http://schemas.openxmlformats.org/officeDocument/2006/relationships/image" Target="../media/image19.jpe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slideLayout" Target="../slideLayouts/slideLayout2.xml"/><Relationship Id="rId5" Type="http://schemas.microsoft.com/office/2007/relationships/media" Target="../media/media3.mp3"/><Relationship Id="rId15" Type="http://schemas.openxmlformats.org/officeDocument/2006/relationships/image" Target="../media/image18.png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16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notesSlide" Target="../notesSlides/notesSlide3.xml"/><Relationship Id="rId2" Type="http://schemas.openxmlformats.org/officeDocument/2006/relationships/audio" Target="../media/media1.mp3"/><Relationship Id="rId16" Type="http://schemas.openxmlformats.org/officeDocument/2006/relationships/image" Target="../media/image19.jpe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slideLayout" Target="../slideLayouts/slideLayout2.xml"/><Relationship Id="rId5" Type="http://schemas.microsoft.com/office/2007/relationships/media" Target="../media/media3.mp3"/><Relationship Id="rId15" Type="http://schemas.openxmlformats.org/officeDocument/2006/relationships/image" Target="../media/image18.png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16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notesSlide" Target="../notesSlides/notesSlide4.xml"/><Relationship Id="rId2" Type="http://schemas.openxmlformats.org/officeDocument/2006/relationships/audio" Target="../media/media1.mp3"/><Relationship Id="rId16" Type="http://schemas.openxmlformats.org/officeDocument/2006/relationships/image" Target="../media/image19.jpe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slideLayout" Target="../slideLayouts/slideLayout2.xml"/><Relationship Id="rId5" Type="http://schemas.microsoft.com/office/2007/relationships/media" Target="../media/media3.mp3"/><Relationship Id="rId15" Type="http://schemas.openxmlformats.org/officeDocument/2006/relationships/image" Target="../media/image18.png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16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notesSlide" Target="../notesSlides/notesSlide5.xml"/><Relationship Id="rId2" Type="http://schemas.openxmlformats.org/officeDocument/2006/relationships/audio" Target="../media/media1.mp3"/><Relationship Id="rId16" Type="http://schemas.openxmlformats.org/officeDocument/2006/relationships/image" Target="../media/image19.jpe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slideLayout" Target="../slideLayouts/slideLayout2.xml"/><Relationship Id="rId5" Type="http://schemas.microsoft.com/office/2007/relationships/media" Target="../media/media3.mp3"/><Relationship Id="rId15" Type="http://schemas.openxmlformats.org/officeDocument/2006/relationships/image" Target="../media/image18.png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16.png"/><Relationship Id="rId18" Type="http://schemas.openxmlformats.org/officeDocument/2006/relationships/image" Target="../media/image28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notesSlide" Target="../notesSlides/notesSlide6.xml"/><Relationship Id="rId17" Type="http://schemas.openxmlformats.org/officeDocument/2006/relationships/image" Target="../media/image27.png"/><Relationship Id="rId2" Type="http://schemas.openxmlformats.org/officeDocument/2006/relationships/audio" Target="../media/media1.mp3"/><Relationship Id="rId16" Type="http://schemas.openxmlformats.org/officeDocument/2006/relationships/image" Target="../media/image26.png"/><Relationship Id="rId20" Type="http://schemas.openxmlformats.org/officeDocument/2006/relationships/image" Target="../media/image19.jpe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slideLayout" Target="../slideLayouts/slideLayout2.xml"/><Relationship Id="rId5" Type="http://schemas.microsoft.com/office/2007/relationships/media" Target="../media/media3.mp3"/><Relationship Id="rId15" Type="http://schemas.openxmlformats.org/officeDocument/2006/relationships/image" Target="../media/image25.png"/><Relationship Id="rId10" Type="http://schemas.openxmlformats.org/officeDocument/2006/relationships/audio" Target="../media/media5.mp3"/><Relationship Id="rId19" Type="http://schemas.openxmlformats.org/officeDocument/2006/relationships/image" Target="../media/image18.png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2.png"/><Relationship Id="rId12" Type="http://schemas.openxmlformats.org/officeDocument/2006/relationships/image" Target="../media/image35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31.png"/><Relationship Id="rId11" Type="http://schemas.openxmlformats.org/officeDocument/2006/relationships/image" Target="../media/image19.jpeg"/><Relationship Id="rId5" Type="http://schemas.openxmlformats.org/officeDocument/2006/relationships/image" Target="../media/image30.png"/><Relationship Id="rId10" Type="http://schemas.openxmlformats.org/officeDocument/2006/relationships/image" Target="../media/image18.png"/><Relationship Id="rId4" Type="http://schemas.openxmlformats.org/officeDocument/2006/relationships/notesSlide" Target="../notesSlides/notesSlide7.xml"/><Relationship Id="rId9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19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2.png"/><Relationship Id="rId12" Type="http://schemas.openxmlformats.org/officeDocument/2006/relationships/image" Target="../media/image18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19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2.png"/><Relationship Id="rId12" Type="http://schemas.openxmlformats.org/officeDocument/2006/relationships/image" Target="../media/image18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notesSlide" Target="../notesSlides/notesSlide9.xml"/><Relationship Id="rId9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19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2.png"/><Relationship Id="rId12" Type="http://schemas.openxmlformats.org/officeDocument/2006/relationships/image" Target="../media/image1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notesSlide" Target="../notesSlides/notesSlide10.xml"/><Relationship Id="rId9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19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2.png"/><Relationship Id="rId12" Type="http://schemas.openxmlformats.org/officeDocument/2006/relationships/image" Target="../media/image18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notesSlide" Target="../notesSlides/notesSlide11.xml"/><Relationship Id="rId9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notesSlide" Target="../notesSlides/notesSlide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notesSlide" Target="../notesSlides/notesSlide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notesSlide" Target="../notesSlides/notesSlide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notesSlide" Target="../notesSlides/notesSlide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notesSlide" Target="../notesSlides/notesSlide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audio" Target="../media/media9.wav"/><Relationship Id="rId13" Type="http://schemas.openxmlformats.org/officeDocument/2006/relationships/image" Target="../media/image48.png"/><Relationship Id="rId3" Type="http://schemas.microsoft.com/office/2007/relationships/media" Target="../media/media7.wav"/><Relationship Id="rId7" Type="http://schemas.microsoft.com/office/2007/relationships/media" Target="../media/media9.wav"/><Relationship Id="rId12" Type="http://schemas.openxmlformats.org/officeDocument/2006/relationships/image" Target="../media/image18.png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audio" Target="../media/media8.wav"/><Relationship Id="rId11" Type="http://schemas.openxmlformats.org/officeDocument/2006/relationships/image" Target="../media/image47.png"/><Relationship Id="rId5" Type="http://schemas.microsoft.com/office/2007/relationships/media" Target="../media/media8.wav"/><Relationship Id="rId10" Type="http://schemas.openxmlformats.org/officeDocument/2006/relationships/image" Target="../media/image46.png"/><Relationship Id="rId4" Type="http://schemas.openxmlformats.org/officeDocument/2006/relationships/audio" Target="../media/media7.wav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49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hyperlink" Target="https://eduhome.com.vn/DHALesson?idGrade=3&amp;idSubject=1&amp;idSeries=119&amp;idTheme=1068&amp;IdLevel=2&amp;idThemeServer=76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16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notesSlide" Target="../notesSlides/notesSlide1.xml"/><Relationship Id="rId2" Type="http://schemas.openxmlformats.org/officeDocument/2006/relationships/audio" Target="../media/media1.mp3"/><Relationship Id="rId16" Type="http://schemas.openxmlformats.org/officeDocument/2006/relationships/image" Target="../media/image19.jpe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slideLayout" Target="../slideLayouts/slideLayout2.xml"/><Relationship Id="rId5" Type="http://schemas.microsoft.com/office/2007/relationships/media" Target="../media/media3.mp3"/><Relationship Id="rId15" Type="http://schemas.openxmlformats.org/officeDocument/2006/relationships/image" Target="../media/image18.png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7324" y="-75306"/>
            <a:ext cx="12229324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62918" y="2323650"/>
            <a:ext cx="51959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Unit 8: Food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</a:rPr>
              <a:t>Lesson 2.1</a:t>
            </a:r>
          </a:p>
          <a:p>
            <a:pPr algn="ctr"/>
            <a:r>
              <a:rPr lang="en-US" sz="4800" b="1" dirty="0">
                <a:solidFill>
                  <a:srgbClr val="0070C0"/>
                </a:solidFill>
              </a:rPr>
              <a:t>Page 113</a:t>
            </a:r>
          </a:p>
        </p:txBody>
      </p:sp>
    </p:spTree>
    <p:extLst>
      <p:ext uri="{BB962C8B-B14F-4D97-AF65-F5344CB8AC3E}">
        <p14:creationId xmlns:p14="http://schemas.microsoft.com/office/powerpoint/2010/main" val="4083332048"/>
      </p:ext>
    </p:extLst>
  </p:cSld>
  <p:clrMapOvr>
    <a:masterClrMapping/>
  </p:clrMapOvr>
  <p:transition spd="med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6378097" y="1289092"/>
            <a:ext cx="4845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00B0F0"/>
                </a:solidFill>
              </a:rPr>
              <a:t>Click each word to hear the sound.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366587" y="4151124"/>
            <a:ext cx="2717910" cy="1077218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/</a:t>
            </a:r>
            <a:r>
              <a:rPr lang="en-US" sz="3200" dirty="0" err="1"/>
              <a:t>təˈmeɪtəʊ</a:t>
            </a:r>
            <a:r>
              <a:rPr lang="en-US" sz="3200" dirty="0"/>
              <a:t>/</a:t>
            </a:r>
          </a:p>
          <a:p>
            <a:pPr algn="ctr"/>
            <a:r>
              <a:rPr lang="en-US" sz="3200" dirty="0" err="1"/>
              <a:t>cà</a:t>
            </a:r>
            <a:r>
              <a:rPr lang="en-US" sz="3200" dirty="0"/>
              <a:t> </a:t>
            </a:r>
            <a:r>
              <a:rPr lang="en-US" sz="3200" dirty="0" err="1"/>
              <a:t>chua</a:t>
            </a:r>
            <a:endParaRPr lang="en-US" sz="32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A5D53FE-DF5B-49C2-9D96-F07DCC89DB35}"/>
              </a:ext>
            </a:extLst>
          </p:cNvPr>
          <p:cNvSpPr txBox="1"/>
          <p:nvPr/>
        </p:nvSpPr>
        <p:spPr>
          <a:xfrm>
            <a:off x="8366588" y="2635458"/>
            <a:ext cx="2717910" cy="923330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0070C0"/>
                </a:solidFill>
              </a:rPr>
              <a:t>tomato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4986A20E-8122-419D-9CF7-D97FCC5E549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33826" y="335578"/>
            <a:ext cx="6829425" cy="8572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C4AE5BF-8F58-CFBF-2530-800C50C0D7E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213773" y="1635714"/>
            <a:ext cx="4164323" cy="4263868"/>
          </a:xfrm>
          <a:prstGeom prst="rect">
            <a:avLst/>
          </a:prstGeom>
        </p:spPr>
      </p:pic>
      <p:pic>
        <p:nvPicPr>
          <p:cNvPr id="12" name="onion">
            <a:hlinkClick r:id="" action="ppaction://media"/>
            <a:extLst>
              <a:ext uri="{FF2B5EF4-FFF2-40B4-BE49-F238E27FC236}">
                <a16:creationId xmlns:a16="http://schemas.microsoft.com/office/drawing/2014/main" id="{91251F99-5D94-7CD3-9E7F-CAE43F4E5B9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0492059" y="1151712"/>
            <a:ext cx="487363" cy="487363"/>
          </a:xfrm>
          <a:prstGeom prst="rect">
            <a:avLst/>
          </a:prstGeom>
        </p:spPr>
      </p:pic>
      <p:pic>
        <p:nvPicPr>
          <p:cNvPr id="13" name="tomato">
            <a:hlinkClick r:id="" action="ppaction://media"/>
            <a:extLst>
              <a:ext uri="{FF2B5EF4-FFF2-40B4-BE49-F238E27FC236}">
                <a16:creationId xmlns:a16="http://schemas.microsoft.com/office/drawing/2014/main" id="{97A34C40-EF9F-6C3D-9AFF-2538DF5E835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0476480" y="657958"/>
            <a:ext cx="487363" cy="487363"/>
          </a:xfrm>
          <a:prstGeom prst="rect">
            <a:avLst/>
          </a:prstGeom>
        </p:spPr>
      </p:pic>
      <p:pic>
        <p:nvPicPr>
          <p:cNvPr id="14" name="egg">
            <a:hlinkClick r:id="" action="ppaction://media"/>
            <a:extLst>
              <a:ext uri="{FF2B5EF4-FFF2-40B4-BE49-F238E27FC236}">
                <a16:creationId xmlns:a16="http://schemas.microsoft.com/office/drawing/2014/main" id="{C7F52D2A-E254-5591-7CED-E1574072C372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0966074" y="580554"/>
            <a:ext cx="487363" cy="487363"/>
          </a:xfrm>
          <a:prstGeom prst="rect">
            <a:avLst/>
          </a:prstGeom>
        </p:spPr>
      </p:pic>
      <p:pic>
        <p:nvPicPr>
          <p:cNvPr id="15" name="potato">
            <a:hlinkClick r:id="" action="ppaction://media"/>
            <a:extLst>
              <a:ext uri="{FF2B5EF4-FFF2-40B4-BE49-F238E27FC236}">
                <a16:creationId xmlns:a16="http://schemas.microsoft.com/office/drawing/2014/main" id="{C82C59CA-1F8B-8EB1-0D53-23842BAD7E72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0704580" y="932527"/>
            <a:ext cx="487363" cy="487363"/>
          </a:xfrm>
          <a:prstGeom prst="rect">
            <a:avLst/>
          </a:prstGeom>
        </p:spPr>
      </p:pic>
      <p:pic>
        <p:nvPicPr>
          <p:cNvPr id="16" name="lime">
            <a:hlinkClick r:id="" action="ppaction://media"/>
            <a:extLst>
              <a:ext uri="{FF2B5EF4-FFF2-40B4-BE49-F238E27FC236}">
                <a16:creationId xmlns:a16="http://schemas.microsoft.com/office/drawing/2014/main" id="{7E77E26F-4AD1-3FAB-9CF1-4D224D451118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084498" y="862675"/>
            <a:ext cx="487363" cy="48736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03A2521F-4E56-406C-A8BD-BD4C3273178D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3108" y="546253"/>
            <a:ext cx="1557510" cy="1066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979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58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0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6378097" y="1289092"/>
            <a:ext cx="4845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00B0F0"/>
                </a:solidFill>
              </a:rPr>
              <a:t>Click each word to hear the sound.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660867" y="3569427"/>
            <a:ext cx="1630955" cy="1077218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/</a:t>
            </a:r>
            <a:r>
              <a:rPr lang="en-US" sz="3200" dirty="0" err="1"/>
              <a:t>eɡ</a:t>
            </a:r>
            <a:r>
              <a:rPr lang="en-US" sz="3200" dirty="0"/>
              <a:t>/</a:t>
            </a:r>
          </a:p>
          <a:p>
            <a:pPr algn="ctr"/>
            <a:r>
              <a:rPr lang="en-US" sz="3200" dirty="0" err="1"/>
              <a:t>trứng</a:t>
            </a:r>
            <a:endParaRPr lang="en-US" sz="32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613DFC5-E4EF-4356-BB18-428A91E22365}"/>
              </a:ext>
            </a:extLst>
          </p:cNvPr>
          <p:cNvSpPr txBox="1"/>
          <p:nvPr/>
        </p:nvSpPr>
        <p:spPr>
          <a:xfrm>
            <a:off x="8660866" y="2536973"/>
            <a:ext cx="1630955" cy="923330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0070C0"/>
                </a:solidFill>
              </a:rPr>
              <a:t>egg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4986A20E-8122-419D-9CF7-D97FCC5E549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33826" y="335578"/>
            <a:ext cx="6829425" cy="8572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ECF4641-8EF4-075C-6A89-C0EA2BE7B11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315436" y="1419890"/>
            <a:ext cx="3818978" cy="4229281"/>
          </a:xfrm>
          <a:prstGeom prst="rect">
            <a:avLst/>
          </a:prstGeom>
        </p:spPr>
      </p:pic>
      <p:pic>
        <p:nvPicPr>
          <p:cNvPr id="12" name="onion">
            <a:hlinkClick r:id="" action="ppaction://media"/>
            <a:extLst>
              <a:ext uri="{FF2B5EF4-FFF2-40B4-BE49-F238E27FC236}">
                <a16:creationId xmlns:a16="http://schemas.microsoft.com/office/drawing/2014/main" id="{91251F99-5D94-7CD3-9E7F-CAE43F4E5B9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0492059" y="1151712"/>
            <a:ext cx="487363" cy="487363"/>
          </a:xfrm>
          <a:prstGeom prst="rect">
            <a:avLst/>
          </a:prstGeom>
        </p:spPr>
      </p:pic>
      <p:pic>
        <p:nvPicPr>
          <p:cNvPr id="13" name="tomato">
            <a:hlinkClick r:id="" action="ppaction://media"/>
            <a:extLst>
              <a:ext uri="{FF2B5EF4-FFF2-40B4-BE49-F238E27FC236}">
                <a16:creationId xmlns:a16="http://schemas.microsoft.com/office/drawing/2014/main" id="{97A34C40-EF9F-6C3D-9AFF-2538DF5E835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0476480" y="657958"/>
            <a:ext cx="487363" cy="487363"/>
          </a:xfrm>
          <a:prstGeom prst="rect">
            <a:avLst/>
          </a:prstGeom>
        </p:spPr>
      </p:pic>
      <p:pic>
        <p:nvPicPr>
          <p:cNvPr id="14" name="egg">
            <a:hlinkClick r:id="" action="ppaction://media"/>
            <a:extLst>
              <a:ext uri="{FF2B5EF4-FFF2-40B4-BE49-F238E27FC236}">
                <a16:creationId xmlns:a16="http://schemas.microsoft.com/office/drawing/2014/main" id="{C7F52D2A-E254-5591-7CED-E1574072C372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0966074" y="580554"/>
            <a:ext cx="487363" cy="487363"/>
          </a:xfrm>
          <a:prstGeom prst="rect">
            <a:avLst/>
          </a:prstGeom>
        </p:spPr>
      </p:pic>
      <p:pic>
        <p:nvPicPr>
          <p:cNvPr id="15" name="potato">
            <a:hlinkClick r:id="" action="ppaction://media"/>
            <a:extLst>
              <a:ext uri="{FF2B5EF4-FFF2-40B4-BE49-F238E27FC236}">
                <a16:creationId xmlns:a16="http://schemas.microsoft.com/office/drawing/2014/main" id="{C82C59CA-1F8B-8EB1-0D53-23842BAD7E72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0704580" y="932527"/>
            <a:ext cx="487363" cy="487363"/>
          </a:xfrm>
          <a:prstGeom prst="rect">
            <a:avLst/>
          </a:prstGeom>
        </p:spPr>
      </p:pic>
      <p:pic>
        <p:nvPicPr>
          <p:cNvPr id="16" name="lime">
            <a:hlinkClick r:id="" action="ppaction://media"/>
            <a:extLst>
              <a:ext uri="{FF2B5EF4-FFF2-40B4-BE49-F238E27FC236}">
                <a16:creationId xmlns:a16="http://schemas.microsoft.com/office/drawing/2014/main" id="{7E77E26F-4AD1-3FAB-9CF1-4D224D451118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084498" y="862675"/>
            <a:ext cx="487363" cy="48736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03A2521F-4E56-406C-A8BD-BD4C3273178D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3108" y="546253"/>
            <a:ext cx="1557510" cy="1066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073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296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1" grpId="0" animBg="1"/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6378097" y="1289092"/>
            <a:ext cx="4845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00B0F0"/>
                </a:solidFill>
              </a:rPr>
              <a:t>Click each word to hear the sound.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517323" y="3790144"/>
            <a:ext cx="2959157" cy="1077218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/</a:t>
            </a:r>
            <a:r>
              <a:rPr lang="en-US" sz="3200" dirty="0" err="1"/>
              <a:t>pəˈteɪtəʊ</a:t>
            </a:r>
            <a:r>
              <a:rPr lang="en-US" sz="3200" dirty="0"/>
              <a:t>/</a:t>
            </a:r>
          </a:p>
          <a:p>
            <a:pPr algn="ctr"/>
            <a:r>
              <a:rPr lang="en-US" sz="3200" dirty="0" err="1"/>
              <a:t>khoai</a:t>
            </a:r>
            <a:r>
              <a:rPr lang="en-US" sz="3200" dirty="0"/>
              <a:t> </a:t>
            </a:r>
            <a:r>
              <a:rPr lang="en-US" sz="3200" dirty="0" err="1"/>
              <a:t>tây</a:t>
            </a:r>
            <a:endParaRPr lang="en-US" sz="36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3CB647D-C73D-4B8A-A616-BB8FF8812DC4}"/>
              </a:ext>
            </a:extLst>
          </p:cNvPr>
          <p:cNvSpPr txBox="1"/>
          <p:nvPr/>
        </p:nvSpPr>
        <p:spPr>
          <a:xfrm>
            <a:off x="6813412" y="2332540"/>
            <a:ext cx="4164932" cy="1015663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0070C0"/>
                </a:solidFill>
              </a:rPr>
              <a:t>potato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4986A20E-8122-419D-9CF7-D97FCC5E549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33826" y="335578"/>
            <a:ext cx="6829425" cy="8572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95D28DA-B830-C324-A720-DBD9C09F399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491707" y="1763232"/>
            <a:ext cx="3847587" cy="3817761"/>
          </a:xfrm>
          <a:prstGeom prst="rect">
            <a:avLst/>
          </a:prstGeom>
        </p:spPr>
      </p:pic>
      <p:pic>
        <p:nvPicPr>
          <p:cNvPr id="12" name="onion">
            <a:hlinkClick r:id="" action="ppaction://media"/>
            <a:extLst>
              <a:ext uri="{FF2B5EF4-FFF2-40B4-BE49-F238E27FC236}">
                <a16:creationId xmlns:a16="http://schemas.microsoft.com/office/drawing/2014/main" id="{91251F99-5D94-7CD3-9E7F-CAE43F4E5B9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0492059" y="1151712"/>
            <a:ext cx="487363" cy="487363"/>
          </a:xfrm>
          <a:prstGeom prst="rect">
            <a:avLst/>
          </a:prstGeom>
        </p:spPr>
      </p:pic>
      <p:pic>
        <p:nvPicPr>
          <p:cNvPr id="13" name="tomato">
            <a:hlinkClick r:id="" action="ppaction://media"/>
            <a:extLst>
              <a:ext uri="{FF2B5EF4-FFF2-40B4-BE49-F238E27FC236}">
                <a16:creationId xmlns:a16="http://schemas.microsoft.com/office/drawing/2014/main" id="{97A34C40-EF9F-6C3D-9AFF-2538DF5E835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0476480" y="657958"/>
            <a:ext cx="487363" cy="487363"/>
          </a:xfrm>
          <a:prstGeom prst="rect">
            <a:avLst/>
          </a:prstGeom>
        </p:spPr>
      </p:pic>
      <p:pic>
        <p:nvPicPr>
          <p:cNvPr id="14" name="egg">
            <a:hlinkClick r:id="" action="ppaction://media"/>
            <a:extLst>
              <a:ext uri="{FF2B5EF4-FFF2-40B4-BE49-F238E27FC236}">
                <a16:creationId xmlns:a16="http://schemas.microsoft.com/office/drawing/2014/main" id="{C7F52D2A-E254-5591-7CED-E1574072C372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0966074" y="580554"/>
            <a:ext cx="487363" cy="487363"/>
          </a:xfrm>
          <a:prstGeom prst="rect">
            <a:avLst/>
          </a:prstGeom>
        </p:spPr>
      </p:pic>
      <p:pic>
        <p:nvPicPr>
          <p:cNvPr id="15" name="potato">
            <a:hlinkClick r:id="" action="ppaction://media"/>
            <a:extLst>
              <a:ext uri="{FF2B5EF4-FFF2-40B4-BE49-F238E27FC236}">
                <a16:creationId xmlns:a16="http://schemas.microsoft.com/office/drawing/2014/main" id="{C82C59CA-1F8B-8EB1-0D53-23842BAD7E72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0704580" y="932527"/>
            <a:ext cx="487363" cy="487363"/>
          </a:xfrm>
          <a:prstGeom prst="rect">
            <a:avLst/>
          </a:prstGeom>
        </p:spPr>
      </p:pic>
      <p:pic>
        <p:nvPicPr>
          <p:cNvPr id="16" name="lime">
            <a:hlinkClick r:id="" action="ppaction://media"/>
            <a:extLst>
              <a:ext uri="{FF2B5EF4-FFF2-40B4-BE49-F238E27FC236}">
                <a16:creationId xmlns:a16="http://schemas.microsoft.com/office/drawing/2014/main" id="{7E77E26F-4AD1-3FAB-9CF1-4D224D451118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084498" y="862675"/>
            <a:ext cx="487363" cy="48736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03A2521F-4E56-406C-A8BD-BD4C3273178D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3108" y="546253"/>
            <a:ext cx="1557510" cy="1066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266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368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2" grpId="0" animBg="1"/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6378097" y="1289092"/>
            <a:ext cx="4845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00B0F0"/>
                </a:solidFill>
              </a:rPr>
              <a:t>Click each word to hear the sound.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A2C3076-0C5C-4E72-8FBD-024F6A8A14B8}"/>
              </a:ext>
            </a:extLst>
          </p:cNvPr>
          <p:cNvSpPr txBox="1"/>
          <p:nvPr/>
        </p:nvSpPr>
        <p:spPr>
          <a:xfrm>
            <a:off x="7044031" y="2687117"/>
            <a:ext cx="4527628" cy="1015663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0070C0"/>
                </a:solidFill>
              </a:rPr>
              <a:t>lime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9C92237-03F3-4005-A708-FB2855A7556F}"/>
              </a:ext>
            </a:extLst>
          </p:cNvPr>
          <p:cNvSpPr txBox="1"/>
          <p:nvPr/>
        </p:nvSpPr>
        <p:spPr>
          <a:xfrm>
            <a:off x="7320436" y="3783961"/>
            <a:ext cx="3871507" cy="1138773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/</a:t>
            </a:r>
            <a:r>
              <a:rPr lang="en-US" sz="3200" dirty="0" err="1"/>
              <a:t>laɪm</a:t>
            </a:r>
            <a:r>
              <a:rPr lang="en-US" sz="3200" dirty="0"/>
              <a:t>/</a:t>
            </a:r>
          </a:p>
          <a:p>
            <a:pPr algn="ctr"/>
            <a:r>
              <a:rPr lang="en-US" sz="3600" dirty="0" err="1"/>
              <a:t>quả</a:t>
            </a:r>
            <a:r>
              <a:rPr lang="en-US" sz="3600" dirty="0"/>
              <a:t> </a:t>
            </a:r>
            <a:r>
              <a:rPr lang="en-US" sz="3600" dirty="0" err="1"/>
              <a:t>chanh</a:t>
            </a:r>
            <a:r>
              <a:rPr lang="en-US" sz="3600" dirty="0"/>
              <a:t>(</a:t>
            </a:r>
            <a:r>
              <a:rPr lang="en-US" sz="3600" dirty="0" err="1"/>
              <a:t>xanh</a:t>
            </a:r>
            <a:r>
              <a:rPr lang="en-US" sz="3600" dirty="0"/>
              <a:t>)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4986A20E-8122-419D-9CF7-D97FCC5E549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33826" y="335578"/>
            <a:ext cx="6829425" cy="8572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04E3471-D8B7-BECF-F679-AAA2CE9F9CB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776440" y="1689201"/>
            <a:ext cx="3657408" cy="3743465"/>
          </a:xfrm>
          <a:prstGeom prst="rect">
            <a:avLst/>
          </a:prstGeom>
        </p:spPr>
      </p:pic>
      <p:pic>
        <p:nvPicPr>
          <p:cNvPr id="12" name="onion">
            <a:hlinkClick r:id="" action="ppaction://media"/>
            <a:extLst>
              <a:ext uri="{FF2B5EF4-FFF2-40B4-BE49-F238E27FC236}">
                <a16:creationId xmlns:a16="http://schemas.microsoft.com/office/drawing/2014/main" id="{91251F99-5D94-7CD3-9E7F-CAE43F4E5B9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0492059" y="1151712"/>
            <a:ext cx="487363" cy="487363"/>
          </a:xfrm>
          <a:prstGeom prst="rect">
            <a:avLst/>
          </a:prstGeom>
        </p:spPr>
      </p:pic>
      <p:pic>
        <p:nvPicPr>
          <p:cNvPr id="13" name="tomato">
            <a:hlinkClick r:id="" action="ppaction://media"/>
            <a:extLst>
              <a:ext uri="{FF2B5EF4-FFF2-40B4-BE49-F238E27FC236}">
                <a16:creationId xmlns:a16="http://schemas.microsoft.com/office/drawing/2014/main" id="{97A34C40-EF9F-6C3D-9AFF-2538DF5E835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0476480" y="657958"/>
            <a:ext cx="487363" cy="487363"/>
          </a:xfrm>
          <a:prstGeom prst="rect">
            <a:avLst/>
          </a:prstGeom>
        </p:spPr>
      </p:pic>
      <p:pic>
        <p:nvPicPr>
          <p:cNvPr id="14" name="egg">
            <a:hlinkClick r:id="" action="ppaction://media"/>
            <a:extLst>
              <a:ext uri="{FF2B5EF4-FFF2-40B4-BE49-F238E27FC236}">
                <a16:creationId xmlns:a16="http://schemas.microsoft.com/office/drawing/2014/main" id="{C7F52D2A-E254-5591-7CED-E1574072C372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0966074" y="580554"/>
            <a:ext cx="487363" cy="487363"/>
          </a:xfrm>
          <a:prstGeom prst="rect">
            <a:avLst/>
          </a:prstGeom>
        </p:spPr>
      </p:pic>
      <p:pic>
        <p:nvPicPr>
          <p:cNvPr id="15" name="potato">
            <a:hlinkClick r:id="" action="ppaction://media"/>
            <a:extLst>
              <a:ext uri="{FF2B5EF4-FFF2-40B4-BE49-F238E27FC236}">
                <a16:creationId xmlns:a16="http://schemas.microsoft.com/office/drawing/2014/main" id="{C82C59CA-1F8B-8EB1-0D53-23842BAD7E72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0704580" y="932527"/>
            <a:ext cx="487363" cy="487363"/>
          </a:xfrm>
          <a:prstGeom prst="rect">
            <a:avLst/>
          </a:prstGeom>
        </p:spPr>
      </p:pic>
      <p:pic>
        <p:nvPicPr>
          <p:cNvPr id="16" name="lime">
            <a:hlinkClick r:id="" action="ppaction://media"/>
            <a:extLst>
              <a:ext uri="{FF2B5EF4-FFF2-40B4-BE49-F238E27FC236}">
                <a16:creationId xmlns:a16="http://schemas.microsoft.com/office/drawing/2014/main" id="{7E77E26F-4AD1-3FAB-9CF1-4D224D451118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084498" y="862675"/>
            <a:ext cx="487363" cy="48736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03A2521F-4E56-406C-A8BD-BD4C3273178D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3108" y="546253"/>
            <a:ext cx="1557510" cy="1066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761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368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296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58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80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464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9667" y="4185733"/>
            <a:ext cx="1630955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onion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378097" y="1289092"/>
            <a:ext cx="4845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00B0F0"/>
                </a:solidFill>
              </a:rPr>
              <a:t>Click each word to hear the sound.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51061" y="5150305"/>
            <a:ext cx="1630955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/ˈ</a:t>
            </a:r>
            <a:r>
              <a:rPr lang="en-US" dirty="0" err="1"/>
              <a:t>ʌnjən</a:t>
            </a:r>
            <a:r>
              <a:rPr lang="en-US" dirty="0"/>
              <a:t>/</a:t>
            </a:r>
          </a:p>
          <a:p>
            <a:pPr algn="ctr"/>
            <a:r>
              <a:rPr lang="en-US" dirty="0" err="1"/>
              <a:t>củ</a:t>
            </a:r>
            <a:r>
              <a:rPr lang="en-US" dirty="0"/>
              <a:t> </a:t>
            </a:r>
            <a:r>
              <a:rPr lang="en-US" dirty="0" err="1"/>
              <a:t>hành</a:t>
            </a:r>
            <a:r>
              <a:rPr lang="en-US" dirty="0"/>
              <a:t> </a:t>
            </a:r>
            <a:r>
              <a:rPr lang="en-US" dirty="0" err="1"/>
              <a:t>tây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733062" y="5202157"/>
            <a:ext cx="1630955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/</a:t>
            </a:r>
            <a:r>
              <a:rPr lang="en-US" dirty="0" err="1"/>
              <a:t>təˈmeɪtəʊ</a:t>
            </a:r>
            <a:r>
              <a:rPr lang="en-US" dirty="0"/>
              <a:t>/</a:t>
            </a:r>
          </a:p>
          <a:p>
            <a:pPr algn="ctr"/>
            <a:r>
              <a:rPr lang="en-US" dirty="0" err="1"/>
              <a:t>cà</a:t>
            </a:r>
            <a:r>
              <a:rPr lang="en-US" dirty="0"/>
              <a:t> </a:t>
            </a:r>
            <a:r>
              <a:rPr lang="en-US" dirty="0" err="1"/>
              <a:t>chua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129402" y="5209038"/>
            <a:ext cx="1630955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/</a:t>
            </a:r>
            <a:r>
              <a:rPr lang="en-US" dirty="0" err="1"/>
              <a:t>eɡ</a:t>
            </a:r>
            <a:r>
              <a:rPr lang="en-US" dirty="0"/>
              <a:t>/</a:t>
            </a:r>
          </a:p>
          <a:p>
            <a:pPr algn="ctr"/>
            <a:r>
              <a:rPr lang="en-US" dirty="0" err="1"/>
              <a:t>trứng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7517323" y="5209038"/>
            <a:ext cx="1630955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/</a:t>
            </a:r>
            <a:r>
              <a:rPr lang="en-US" dirty="0" err="1"/>
              <a:t>pəˈteɪtəʊ</a:t>
            </a:r>
            <a:r>
              <a:rPr lang="en-US" dirty="0"/>
              <a:t>/</a:t>
            </a:r>
          </a:p>
          <a:p>
            <a:pPr algn="ctr"/>
            <a:r>
              <a:rPr lang="en-US" dirty="0" err="1"/>
              <a:t>khoai</a:t>
            </a:r>
            <a:r>
              <a:rPr lang="en-US" dirty="0"/>
              <a:t> </a:t>
            </a:r>
            <a:r>
              <a:rPr lang="en-US" dirty="0" err="1"/>
              <a:t>tây</a:t>
            </a:r>
            <a:endParaRPr lang="en-US" sz="20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A5D53FE-DF5B-49C2-9D96-F07DCC89DB35}"/>
              </a:ext>
            </a:extLst>
          </p:cNvPr>
          <p:cNvSpPr txBox="1"/>
          <p:nvPr/>
        </p:nvSpPr>
        <p:spPr>
          <a:xfrm>
            <a:off x="2733063" y="4169966"/>
            <a:ext cx="1630955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tomato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613DFC5-E4EF-4356-BB18-428A91E22365}"/>
              </a:ext>
            </a:extLst>
          </p:cNvPr>
          <p:cNvSpPr txBox="1"/>
          <p:nvPr/>
        </p:nvSpPr>
        <p:spPr>
          <a:xfrm>
            <a:off x="5116472" y="4176584"/>
            <a:ext cx="1630955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egg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3CB647D-C73D-4B8A-A616-BB8FF8812DC4}"/>
              </a:ext>
            </a:extLst>
          </p:cNvPr>
          <p:cNvSpPr txBox="1"/>
          <p:nvPr/>
        </p:nvSpPr>
        <p:spPr>
          <a:xfrm>
            <a:off x="7349439" y="4182357"/>
            <a:ext cx="2295524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potato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A2C3076-0C5C-4E72-8FBD-024F6A8A14B8}"/>
              </a:ext>
            </a:extLst>
          </p:cNvPr>
          <p:cNvSpPr txBox="1"/>
          <p:nvPr/>
        </p:nvSpPr>
        <p:spPr>
          <a:xfrm>
            <a:off x="10049981" y="4116522"/>
            <a:ext cx="1907360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lime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9C92237-03F3-4005-A708-FB2855A7556F}"/>
              </a:ext>
            </a:extLst>
          </p:cNvPr>
          <p:cNvSpPr txBox="1"/>
          <p:nvPr/>
        </p:nvSpPr>
        <p:spPr>
          <a:xfrm>
            <a:off x="9827172" y="5150305"/>
            <a:ext cx="2130169" cy="677108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/</a:t>
            </a:r>
            <a:r>
              <a:rPr lang="en-US" dirty="0" err="1"/>
              <a:t>laɪm</a:t>
            </a:r>
            <a:r>
              <a:rPr lang="en-US" dirty="0"/>
              <a:t>/</a:t>
            </a:r>
          </a:p>
          <a:p>
            <a:pPr algn="ctr"/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chanh</a:t>
            </a:r>
            <a:r>
              <a:rPr lang="en-US" sz="2000" dirty="0"/>
              <a:t>(</a:t>
            </a:r>
            <a:r>
              <a:rPr lang="en-US" sz="2000" dirty="0" err="1"/>
              <a:t>xanh</a:t>
            </a:r>
            <a:r>
              <a:rPr lang="en-US" sz="2000" dirty="0"/>
              <a:t>)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4986A20E-8122-419D-9CF7-D97FCC5E549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33826" y="335578"/>
            <a:ext cx="6829425" cy="8572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1DF2CFF-60B2-6601-F476-11ACD7D8FE8F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180" y="1848017"/>
            <a:ext cx="2034716" cy="20194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C4AE5BF-8F58-CFBF-2530-800C50C0D7E9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2145" y="1908982"/>
            <a:ext cx="1912786" cy="195851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ECF4641-8EF4-075C-6A89-C0EA2BE7B11E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9849" y="1873319"/>
            <a:ext cx="1844200" cy="204233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95D28DA-B830-C324-A720-DBD9C09F3996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4136" y="1910377"/>
            <a:ext cx="1966130" cy="195088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04E3471-D8B7-BECF-F679-AAA2CE9F9CBA}"/>
              </a:ext>
            </a:extLst>
          </p:cNvPr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8592" y="1873319"/>
            <a:ext cx="1943268" cy="1988992"/>
          </a:xfrm>
          <a:prstGeom prst="rect">
            <a:avLst/>
          </a:prstGeom>
        </p:spPr>
      </p:pic>
      <p:pic>
        <p:nvPicPr>
          <p:cNvPr id="12" name="onion">
            <a:hlinkClick r:id="" action="ppaction://media"/>
            <a:extLst>
              <a:ext uri="{FF2B5EF4-FFF2-40B4-BE49-F238E27FC236}">
                <a16:creationId xmlns:a16="http://schemas.microsoft.com/office/drawing/2014/main" id="{91251F99-5D94-7CD3-9E7F-CAE43F4E5B9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0492059" y="1151712"/>
            <a:ext cx="487363" cy="487363"/>
          </a:xfrm>
          <a:prstGeom prst="rect">
            <a:avLst/>
          </a:prstGeom>
        </p:spPr>
      </p:pic>
      <p:pic>
        <p:nvPicPr>
          <p:cNvPr id="13" name="tomato">
            <a:hlinkClick r:id="" action="ppaction://media"/>
            <a:extLst>
              <a:ext uri="{FF2B5EF4-FFF2-40B4-BE49-F238E27FC236}">
                <a16:creationId xmlns:a16="http://schemas.microsoft.com/office/drawing/2014/main" id="{97A34C40-EF9F-6C3D-9AFF-2538DF5E835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0476480" y="657958"/>
            <a:ext cx="487363" cy="487363"/>
          </a:xfrm>
          <a:prstGeom prst="rect">
            <a:avLst/>
          </a:prstGeom>
        </p:spPr>
      </p:pic>
      <p:pic>
        <p:nvPicPr>
          <p:cNvPr id="14" name="egg">
            <a:hlinkClick r:id="" action="ppaction://media"/>
            <a:extLst>
              <a:ext uri="{FF2B5EF4-FFF2-40B4-BE49-F238E27FC236}">
                <a16:creationId xmlns:a16="http://schemas.microsoft.com/office/drawing/2014/main" id="{C7F52D2A-E254-5591-7CED-E1574072C372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0966074" y="580554"/>
            <a:ext cx="487363" cy="487363"/>
          </a:xfrm>
          <a:prstGeom prst="rect">
            <a:avLst/>
          </a:prstGeom>
        </p:spPr>
      </p:pic>
      <p:pic>
        <p:nvPicPr>
          <p:cNvPr id="15" name="potato">
            <a:hlinkClick r:id="" action="ppaction://media"/>
            <a:extLst>
              <a:ext uri="{FF2B5EF4-FFF2-40B4-BE49-F238E27FC236}">
                <a16:creationId xmlns:a16="http://schemas.microsoft.com/office/drawing/2014/main" id="{C82C59CA-1F8B-8EB1-0D53-23842BAD7E72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0704580" y="932527"/>
            <a:ext cx="487363" cy="487363"/>
          </a:xfrm>
          <a:prstGeom prst="rect">
            <a:avLst/>
          </a:prstGeom>
        </p:spPr>
      </p:pic>
      <p:pic>
        <p:nvPicPr>
          <p:cNvPr id="16" name="lime">
            <a:hlinkClick r:id="" action="ppaction://media"/>
            <a:extLst>
              <a:ext uri="{FF2B5EF4-FFF2-40B4-BE49-F238E27FC236}">
                <a16:creationId xmlns:a16="http://schemas.microsoft.com/office/drawing/2014/main" id="{7E77E26F-4AD1-3FAB-9CF1-4D224D451118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084498" y="862675"/>
            <a:ext cx="487363" cy="48736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03A2521F-4E56-406C-A8BD-BD4C3273178D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3108" y="546253"/>
            <a:ext cx="1557510" cy="1066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278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180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158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1296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7" dur="1368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1464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3" grpId="0" animBg="1"/>
      <p:bldP spid="19" grpId="0" animBg="1"/>
      <p:bldP spid="20" grpId="0" animBg="1"/>
      <p:bldP spid="21" grpId="0" animBg="1"/>
      <p:bldP spid="22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68148" y="3918856"/>
            <a:ext cx="24726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Practice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8138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17658BF-3B81-487F-A73F-4D052B5B8C3D}"/>
              </a:ext>
            </a:extLst>
          </p:cNvPr>
          <p:cNvSpPr txBox="1"/>
          <p:nvPr/>
        </p:nvSpPr>
        <p:spPr>
          <a:xfrm>
            <a:off x="618035" y="598267"/>
            <a:ext cx="84538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rgbClr val="00B0F0"/>
                </a:solidFill>
              </a:rPr>
              <a:t>Listen and choose the correct picture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724928A2-FEBE-443F-94D2-285DF5A073D5}"/>
              </a:ext>
            </a:extLst>
          </p:cNvPr>
          <p:cNvSpPr/>
          <p:nvPr/>
        </p:nvSpPr>
        <p:spPr>
          <a:xfrm>
            <a:off x="7531619" y="557200"/>
            <a:ext cx="1798291" cy="7974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Sound here</a:t>
            </a:r>
          </a:p>
        </p:txBody>
      </p:sp>
      <p:pic>
        <p:nvPicPr>
          <p:cNvPr id="10" name="Picture 9" descr="A picture containing logo&#10;&#10;Description automatically generated">
            <a:extLst>
              <a:ext uri="{FF2B5EF4-FFF2-40B4-BE49-F238E27FC236}">
                <a16:creationId xmlns:a16="http://schemas.microsoft.com/office/drawing/2014/main" id="{EC34B768-E0B2-E5D7-771A-00B4A9ACA0E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3306" y="2518896"/>
            <a:ext cx="1821675" cy="1661217"/>
          </a:xfrm>
          <a:prstGeom prst="rect">
            <a:avLst/>
          </a:prstGeom>
        </p:spPr>
      </p:pic>
      <p:pic>
        <p:nvPicPr>
          <p:cNvPr id="12" name="Picture 1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7E50E52-E006-15A9-E8A3-708CFA0F6CB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2562" y="2569079"/>
            <a:ext cx="1923514" cy="166121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4279DE0-27BF-306B-B48D-19DF6D51B74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8847" y="2571141"/>
            <a:ext cx="1725994" cy="1725994"/>
          </a:xfrm>
          <a:prstGeom prst="rect">
            <a:avLst/>
          </a:prstGeom>
        </p:spPr>
      </p:pic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E967EE46-0AA8-85DB-50FD-2AACA99F180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5821" y="2764035"/>
            <a:ext cx="1975007" cy="1655032"/>
          </a:xfrm>
          <a:prstGeom prst="rect">
            <a:avLst/>
          </a:prstGeom>
        </p:spPr>
      </p:pic>
      <p:pic>
        <p:nvPicPr>
          <p:cNvPr id="18" name="Picture 17" descr="A planet in space&#10;&#10;Description automatically generated with low confidence">
            <a:extLst>
              <a:ext uri="{FF2B5EF4-FFF2-40B4-BE49-F238E27FC236}">
                <a16:creationId xmlns:a16="http://schemas.microsoft.com/office/drawing/2014/main" id="{B41F4699-A0B6-DED3-9CF5-15E71F606CD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8409" y="2518896"/>
            <a:ext cx="2302140" cy="2015803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C19DCA3A-3845-B0CB-644C-7D7C0DBA0BBE}"/>
              </a:ext>
            </a:extLst>
          </p:cNvPr>
          <p:cNvSpPr/>
          <p:nvPr/>
        </p:nvSpPr>
        <p:spPr>
          <a:xfrm>
            <a:off x="1176929" y="4249132"/>
            <a:ext cx="979714" cy="58477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1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4CEF7DA-B524-69B3-AC15-6A02F7903C64}"/>
              </a:ext>
            </a:extLst>
          </p:cNvPr>
          <p:cNvSpPr/>
          <p:nvPr/>
        </p:nvSpPr>
        <p:spPr>
          <a:xfrm>
            <a:off x="3196530" y="4288921"/>
            <a:ext cx="979714" cy="58477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2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6DAD785-AF31-A310-A340-08D74C6DACA7}"/>
              </a:ext>
            </a:extLst>
          </p:cNvPr>
          <p:cNvSpPr/>
          <p:nvPr/>
        </p:nvSpPr>
        <p:spPr>
          <a:xfrm>
            <a:off x="5344489" y="4297135"/>
            <a:ext cx="979714" cy="58477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3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8BAB3C1-9078-968F-0C03-984F86E4B403}"/>
              </a:ext>
            </a:extLst>
          </p:cNvPr>
          <p:cNvSpPr/>
          <p:nvPr/>
        </p:nvSpPr>
        <p:spPr>
          <a:xfrm>
            <a:off x="7795119" y="4242311"/>
            <a:ext cx="979714" cy="58477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4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5F48B49-E259-310D-9D11-C8135E41B977}"/>
              </a:ext>
            </a:extLst>
          </p:cNvPr>
          <p:cNvSpPr/>
          <p:nvPr/>
        </p:nvSpPr>
        <p:spPr>
          <a:xfrm>
            <a:off x="10191528" y="4242310"/>
            <a:ext cx="979714" cy="58477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5</a:t>
            </a:r>
          </a:p>
        </p:txBody>
      </p:sp>
      <p:pic>
        <p:nvPicPr>
          <p:cNvPr id="30" name="potato">
            <a:hlinkClick r:id="" action="ppaction://media"/>
            <a:extLst>
              <a:ext uri="{FF2B5EF4-FFF2-40B4-BE49-F238E27FC236}">
                <a16:creationId xmlns:a16="http://schemas.microsoft.com/office/drawing/2014/main" id="{0C1E19BC-2661-0E6F-371D-0DCE4780979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437703" y="918232"/>
            <a:ext cx="487363" cy="4873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1F9F0D8-18FE-4BAB-BED0-7450CC1F3878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0535" y="890654"/>
            <a:ext cx="1557510" cy="10665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64DD77C-5274-C36D-E0AD-0D077A12255C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9580" y="5268295"/>
            <a:ext cx="594412" cy="49534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CAE3D6C-38A3-25E6-872F-A5F334B14A0C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9181" y="5268294"/>
            <a:ext cx="594412" cy="49534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63221BF-B47C-3B29-51F9-6FE2522377CE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7140" y="5241227"/>
            <a:ext cx="594412" cy="49534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09AE27A-81DF-C188-166E-AB580F9B6607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6118" y="5241226"/>
            <a:ext cx="594412" cy="4953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B7DCA22-7903-D669-652A-C04FBA2E0D8D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8373" y="5268294"/>
            <a:ext cx="533446" cy="541067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356B8E48-1956-138B-D231-9AA95BD27EBB}"/>
              </a:ext>
            </a:extLst>
          </p:cNvPr>
          <p:cNvSpPr txBox="1"/>
          <p:nvPr/>
        </p:nvSpPr>
        <p:spPr>
          <a:xfrm>
            <a:off x="3815522" y="1351911"/>
            <a:ext cx="4845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00B0F0"/>
                </a:solidFill>
              </a:rPr>
              <a:t>Click each number to check the answer.</a:t>
            </a:r>
          </a:p>
        </p:txBody>
      </p:sp>
    </p:spTree>
    <p:extLst>
      <p:ext uri="{BB962C8B-B14F-4D97-AF65-F5344CB8AC3E}">
        <p14:creationId xmlns:p14="http://schemas.microsoft.com/office/powerpoint/2010/main" val="2109025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1368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17658BF-3B81-487F-A73F-4D052B5B8C3D}"/>
              </a:ext>
            </a:extLst>
          </p:cNvPr>
          <p:cNvSpPr txBox="1"/>
          <p:nvPr/>
        </p:nvSpPr>
        <p:spPr>
          <a:xfrm>
            <a:off x="618035" y="598267"/>
            <a:ext cx="84538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rgbClr val="00B0F0"/>
                </a:solidFill>
              </a:rPr>
              <a:t>Listen and choose the correct picture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724928A2-FEBE-443F-94D2-285DF5A073D5}"/>
              </a:ext>
            </a:extLst>
          </p:cNvPr>
          <p:cNvSpPr/>
          <p:nvPr/>
        </p:nvSpPr>
        <p:spPr>
          <a:xfrm>
            <a:off x="7531619" y="557200"/>
            <a:ext cx="1798291" cy="7974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Sound here</a:t>
            </a:r>
          </a:p>
        </p:txBody>
      </p:sp>
      <p:pic>
        <p:nvPicPr>
          <p:cNvPr id="10" name="Picture 9" descr="A picture containing logo&#10;&#10;Description automatically generated">
            <a:extLst>
              <a:ext uri="{FF2B5EF4-FFF2-40B4-BE49-F238E27FC236}">
                <a16:creationId xmlns:a16="http://schemas.microsoft.com/office/drawing/2014/main" id="{EC34B768-E0B2-E5D7-771A-00B4A9ACA0E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3306" y="2518896"/>
            <a:ext cx="1821675" cy="1661217"/>
          </a:xfrm>
          <a:prstGeom prst="rect">
            <a:avLst/>
          </a:prstGeom>
        </p:spPr>
      </p:pic>
      <p:pic>
        <p:nvPicPr>
          <p:cNvPr id="12" name="Picture 1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7E50E52-E006-15A9-E8A3-708CFA0F6CB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2562" y="2569079"/>
            <a:ext cx="1923514" cy="166121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4279DE0-27BF-306B-B48D-19DF6D51B74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8847" y="2571141"/>
            <a:ext cx="1725994" cy="1725994"/>
          </a:xfrm>
          <a:prstGeom prst="rect">
            <a:avLst/>
          </a:prstGeom>
        </p:spPr>
      </p:pic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E967EE46-0AA8-85DB-50FD-2AACA99F180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5821" y="2764035"/>
            <a:ext cx="1975007" cy="1655032"/>
          </a:xfrm>
          <a:prstGeom prst="rect">
            <a:avLst/>
          </a:prstGeom>
        </p:spPr>
      </p:pic>
      <p:pic>
        <p:nvPicPr>
          <p:cNvPr id="18" name="Picture 17" descr="A planet in space&#10;&#10;Description automatically generated with low confidence">
            <a:extLst>
              <a:ext uri="{FF2B5EF4-FFF2-40B4-BE49-F238E27FC236}">
                <a16:creationId xmlns:a16="http://schemas.microsoft.com/office/drawing/2014/main" id="{B41F4699-A0B6-DED3-9CF5-15E71F606CD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8409" y="2518896"/>
            <a:ext cx="2302140" cy="2015803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C19DCA3A-3845-B0CB-644C-7D7C0DBA0BBE}"/>
              </a:ext>
            </a:extLst>
          </p:cNvPr>
          <p:cNvSpPr/>
          <p:nvPr/>
        </p:nvSpPr>
        <p:spPr>
          <a:xfrm>
            <a:off x="1176929" y="4249132"/>
            <a:ext cx="979714" cy="58477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1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4CEF7DA-B524-69B3-AC15-6A02F7903C64}"/>
              </a:ext>
            </a:extLst>
          </p:cNvPr>
          <p:cNvSpPr/>
          <p:nvPr/>
        </p:nvSpPr>
        <p:spPr>
          <a:xfrm>
            <a:off x="3196530" y="4288921"/>
            <a:ext cx="979714" cy="58477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2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6DAD785-AF31-A310-A340-08D74C6DACA7}"/>
              </a:ext>
            </a:extLst>
          </p:cNvPr>
          <p:cNvSpPr/>
          <p:nvPr/>
        </p:nvSpPr>
        <p:spPr>
          <a:xfrm>
            <a:off x="5344489" y="4297135"/>
            <a:ext cx="979714" cy="58477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3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8BAB3C1-9078-968F-0C03-984F86E4B403}"/>
              </a:ext>
            </a:extLst>
          </p:cNvPr>
          <p:cNvSpPr/>
          <p:nvPr/>
        </p:nvSpPr>
        <p:spPr>
          <a:xfrm>
            <a:off x="7795119" y="4242311"/>
            <a:ext cx="979714" cy="58477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4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5F48B49-E259-310D-9D11-C8135E41B977}"/>
              </a:ext>
            </a:extLst>
          </p:cNvPr>
          <p:cNvSpPr/>
          <p:nvPr/>
        </p:nvSpPr>
        <p:spPr>
          <a:xfrm>
            <a:off x="10191528" y="4242310"/>
            <a:ext cx="979714" cy="58477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4DD77C-5274-C36D-E0AD-0D077A12255C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9580" y="5268295"/>
            <a:ext cx="594412" cy="49534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CAE3D6C-38A3-25E6-872F-A5F334B14A0C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9181" y="5268294"/>
            <a:ext cx="594412" cy="49534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63221BF-B47C-3B29-51F9-6FE2522377CE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7140" y="5241227"/>
            <a:ext cx="594412" cy="49534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09AE27A-81DF-C188-166E-AB580F9B6607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2084" y="5195503"/>
            <a:ext cx="594412" cy="4953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B7DCA22-7903-D669-652A-C04FBA2E0D8D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8253" y="5195503"/>
            <a:ext cx="533446" cy="541067"/>
          </a:xfrm>
          <a:prstGeom prst="rect">
            <a:avLst/>
          </a:prstGeom>
        </p:spPr>
      </p:pic>
      <p:pic>
        <p:nvPicPr>
          <p:cNvPr id="2" name="egg">
            <a:hlinkClick r:id="" action="ppaction://media"/>
            <a:extLst>
              <a:ext uri="{FF2B5EF4-FFF2-40B4-BE49-F238E27FC236}">
                <a16:creationId xmlns:a16="http://schemas.microsoft.com/office/drawing/2014/main" id="{A9FBD0BA-A42D-5EC0-9073-1BB3DF97514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0437703" y="695679"/>
            <a:ext cx="487363" cy="4873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1F9F0D8-18FE-4BAB-BED0-7450CC1F3878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1793" y="557200"/>
            <a:ext cx="1557510" cy="1066579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F39C979D-47A2-272A-9046-111EA8657DF3}"/>
              </a:ext>
            </a:extLst>
          </p:cNvPr>
          <p:cNvSpPr txBox="1"/>
          <p:nvPr/>
        </p:nvSpPr>
        <p:spPr>
          <a:xfrm>
            <a:off x="3815522" y="1351911"/>
            <a:ext cx="4845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00B0F0"/>
                </a:solidFill>
              </a:rPr>
              <a:t>Click each number to check the answer.</a:t>
            </a:r>
          </a:p>
        </p:txBody>
      </p:sp>
    </p:spTree>
    <p:extLst>
      <p:ext uri="{BB962C8B-B14F-4D97-AF65-F5344CB8AC3E}">
        <p14:creationId xmlns:p14="http://schemas.microsoft.com/office/powerpoint/2010/main" val="180719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12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17658BF-3B81-487F-A73F-4D052B5B8C3D}"/>
              </a:ext>
            </a:extLst>
          </p:cNvPr>
          <p:cNvSpPr txBox="1"/>
          <p:nvPr/>
        </p:nvSpPr>
        <p:spPr>
          <a:xfrm>
            <a:off x="618035" y="598267"/>
            <a:ext cx="84538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rgbClr val="00B0F0"/>
                </a:solidFill>
              </a:rPr>
              <a:t>Listen and choose the correct picture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724928A2-FEBE-443F-94D2-285DF5A073D5}"/>
              </a:ext>
            </a:extLst>
          </p:cNvPr>
          <p:cNvSpPr/>
          <p:nvPr/>
        </p:nvSpPr>
        <p:spPr>
          <a:xfrm>
            <a:off x="7531619" y="557200"/>
            <a:ext cx="1798291" cy="7974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Sound here</a:t>
            </a:r>
          </a:p>
        </p:txBody>
      </p:sp>
      <p:pic>
        <p:nvPicPr>
          <p:cNvPr id="10" name="Picture 9" descr="A picture containing logo&#10;&#10;Description automatically generated">
            <a:extLst>
              <a:ext uri="{FF2B5EF4-FFF2-40B4-BE49-F238E27FC236}">
                <a16:creationId xmlns:a16="http://schemas.microsoft.com/office/drawing/2014/main" id="{EC34B768-E0B2-E5D7-771A-00B4A9ACA0E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3306" y="2518896"/>
            <a:ext cx="1821675" cy="1661217"/>
          </a:xfrm>
          <a:prstGeom prst="rect">
            <a:avLst/>
          </a:prstGeom>
        </p:spPr>
      </p:pic>
      <p:pic>
        <p:nvPicPr>
          <p:cNvPr id="12" name="Picture 1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7E50E52-E006-15A9-E8A3-708CFA0F6CB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2562" y="2569079"/>
            <a:ext cx="1923514" cy="166121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4279DE0-27BF-306B-B48D-19DF6D51B74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8847" y="2571141"/>
            <a:ext cx="1725994" cy="1725994"/>
          </a:xfrm>
          <a:prstGeom prst="rect">
            <a:avLst/>
          </a:prstGeom>
        </p:spPr>
      </p:pic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E967EE46-0AA8-85DB-50FD-2AACA99F180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5821" y="2764035"/>
            <a:ext cx="1975007" cy="1655032"/>
          </a:xfrm>
          <a:prstGeom prst="rect">
            <a:avLst/>
          </a:prstGeom>
        </p:spPr>
      </p:pic>
      <p:pic>
        <p:nvPicPr>
          <p:cNvPr id="18" name="Picture 17" descr="A planet in space&#10;&#10;Description automatically generated with low confidence">
            <a:extLst>
              <a:ext uri="{FF2B5EF4-FFF2-40B4-BE49-F238E27FC236}">
                <a16:creationId xmlns:a16="http://schemas.microsoft.com/office/drawing/2014/main" id="{B41F4699-A0B6-DED3-9CF5-15E71F606CD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8409" y="2518896"/>
            <a:ext cx="2302140" cy="2015803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C19DCA3A-3845-B0CB-644C-7D7C0DBA0BBE}"/>
              </a:ext>
            </a:extLst>
          </p:cNvPr>
          <p:cNvSpPr/>
          <p:nvPr/>
        </p:nvSpPr>
        <p:spPr>
          <a:xfrm>
            <a:off x="1176929" y="4249132"/>
            <a:ext cx="979714" cy="58477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1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4CEF7DA-B524-69B3-AC15-6A02F7903C64}"/>
              </a:ext>
            </a:extLst>
          </p:cNvPr>
          <p:cNvSpPr/>
          <p:nvPr/>
        </p:nvSpPr>
        <p:spPr>
          <a:xfrm>
            <a:off x="3196530" y="4288921"/>
            <a:ext cx="979714" cy="58477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2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6DAD785-AF31-A310-A340-08D74C6DACA7}"/>
              </a:ext>
            </a:extLst>
          </p:cNvPr>
          <p:cNvSpPr/>
          <p:nvPr/>
        </p:nvSpPr>
        <p:spPr>
          <a:xfrm>
            <a:off x="5344489" y="4297135"/>
            <a:ext cx="979714" cy="58477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3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8BAB3C1-9078-968F-0C03-984F86E4B403}"/>
              </a:ext>
            </a:extLst>
          </p:cNvPr>
          <p:cNvSpPr/>
          <p:nvPr/>
        </p:nvSpPr>
        <p:spPr>
          <a:xfrm>
            <a:off x="7795119" y="4242311"/>
            <a:ext cx="979714" cy="58477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4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5F48B49-E259-310D-9D11-C8135E41B977}"/>
              </a:ext>
            </a:extLst>
          </p:cNvPr>
          <p:cNvSpPr/>
          <p:nvPr/>
        </p:nvSpPr>
        <p:spPr>
          <a:xfrm>
            <a:off x="10191528" y="4242310"/>
            <a:ext cx="979714" cy="58477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4DD77C-5274-C36D-E0AD-0D077A12255C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6118" y="5241227"/>
            <a:ext cx="594412" cy="49534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CAE3D6C-38A3-25E6-872F-A5F334B14A0C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9907" y="5195503"/>
            <a:ext cx="594412" cy="49534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63221BF-B47C-3B29-51F9-6FE2522377CE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7140" y="5241227"/>
            <a:ext cx="594412" cy="49534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09AE27A-81DF-C188-166E-AB580F9B6607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2084" y="5195503"/>
            <a:ext cx="594412" cy="4953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B7DCA22-7903-D669-652A-C04FBA2E0D8D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5341" y="5172640"/>
            <a:ext cx="533446" cy="541067"/>
          </a:xfrm>
          <a:prstGeom prst="rect">
            <a:avLst/>
          </a:prstGeom>
        </p:spPr>
      </p:pic>
      <p:pic>
        <p:nvPicPr>
          <p:cNvPr id="5" name="tomato">
            <a:hlinkClick r:id="" action="ppaction://media"/>
            <a:extLst>
              <a:ext uri="{FF2B5EF4-FFF2-40B4-BE49-F238E27FC236}">
                <a16:creationId xmlns:a16="http://schemas.microsoft.com/office/drawing/2014/main" id="{89B28A38-F740-D8CD-7482-83EE49C0BA5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0559289" y="646972"/>
            <a:ext cx="487363" cy="4873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1F9F0D8-18FE-4BAB-BED0-7450CC1F3878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2630" y="422643"/>
            <a:ext cx="1557510" cy="1066579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531E0D66-FF8E-775F-A9CA-471B5C34A1B2}"/>
              </a:ext>
            </a:extLst>
          </p:cNvPr>
          <p:cNvSpPr txBox="1"/>
          <p:nvPr/>
        </p:nvSpPr>
        <p:spPr>
          <a:xfrm>
            <a:off x="3815522" y="1351911"/>
            <a:ext cx="4845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00B0F0"/>
                </a:solidFill>
              </a:rPr>
              <a:t>Click each number to check the answer.</a:t>
            </a:r>
          </a:p>
        </p:txBody>
      </p:sp>
    </p:spTree>
    <p:extLst>
      <p:ext uri="{BB962C8B-B14F-4D97-AF65-F5344CB8AC3E}">
        <p14:creationId xmlns:p14="http://schemas.microsoft.com/office/powerpoint/2010/main" val="3286756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158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17658BF-3B81-487F-A73F-4D052B5B8C3D}"/>
              </a:ext>
            </a:extLst>
          </p:cNvPr>
          <p:cNvSpPr txBox="1"/>
          <p:nvPr/>
        </p:nvSpPr>
        <p:spPr>
          <a:xfrm>
            <a:off x="618035" y="598267"/>
            <a:ext cx="84538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rgbClr val="00B0F0"/>
                </a:solidFill>
              </a:rPr>
              <a:t>Listen and choose the correct picture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724928A2-FEBE-443F-94D2-285DF5A073D5}"/>
              </a:ext>
            </a:extLst>
          </p:cNvPr>
          <p:cNvSpPr/>
          <p:nvPr/>
        </p:nvSpPr>
        <p:spPr>
          <a:xfrm>
            <a:off x="7531619" y="557200"/>
            <a:ext cx="1798291" cy="7974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Sound here</a:t>
            </a:r>
          </a:p>
        </p:txBody>
      </p:sp>
      <p:pic>
        <p:nvPicPr>
          <p:cNvPr id="10" name="Picture 9" descr="A picture containing logo&#10;&#10;Description automatically generated">
            <a:extLst>
              <a:ext uri="{FF2B5EF4-FFF2-40B4-BE49-F238E27FC236}">
                <a16:creationId xmlns:a16="http://schemas.microsoft.com/office/drawing/2014/main" id="{EC34B768-E0B2-E5D7-771A-00B4A9ACA0E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3306" y="2518896"/>
            <a:ext cx="1821675" cy="1661217"/>
          </a:xfrm>
          <a:prstGeom prst="rect">
            <a:avLst/>
          </a:prstGeom>
        </p:spPr>
      </p:pic>
      <p:pic>
        <p:nvPicPr>
          <p:cNvPr id="12" name="Picture 1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7E50E52-E006-15A9-E8A3-708CFA0F6CB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2562" y="2569079"/>
            <a:ext cx="1923514" cy="166121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4279DE0-27BF-306B-B48D-19DF6D51B74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8847" y="2571141"/>
            <a:ext cx="1725994" cy="1725994"/>
          </a:xfrm>
          <a:prstGeom prst="rect">
            <a:avLst/>
          </a:prstGeom>
        </p:spPr>
      </p:pic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E967EE46-0AA8-85DB-50FD-2AACA99F180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5821" y="2764035"/>
            <a:ext cx="1975007" cy="1655032"/>
          </a:xfrm>
          <a:prstGeom prst="rect">
            <a:avLst/>
          </a:prstGeom>
        </p:spPr>
      </p:pic>
      <p:pic>
        <p:nvPicPr>
          <p:cNvPr id="18" name="Picture 17" descr="A planet in space&#10;&#10;Description automatically generated with low confidence">
            <a:extLst>
              <a:ext uri="{FF2B5EF4-FFF2-40B4-BE49-F238E27FC236}">
                <a16:creationId xmlns:a16="http://schemas.microsoft.com/office/drawing/2014/main" id="{B41F4699-A0B6-DED3-9CF5-15E71F606CD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8409" y="2518896"/>
            <a:ext cx="2302140" cy="2015803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C19DCA3A-3845-B0CB-644C-7D7C0DBA0BBE}"/>
              </a:ext>
            </a:extLst>
          </p:cNvPr>
          <p:cNvSpPr/>
          <p:nvPr/>
        </p:nvSpPr>
        <p:spPr>
          <a:xfrm>
            <a:off x="1176929" y="4249132"/>
            <a:ext cx="979714" cy="58477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1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4CEF7DA-B524-69B3-AC15-6A02F7903C64}"/>
              </a:ext>
            </a:extLst>
          </p:cNvPr>
          <p:cNvSpPr/>
          <p:nvPr/>
        </p:nvSpPr>
        <p:spPr>
          <a:xfrm>
            <a:off x="3196530" y="4288921"/>
            <a:ext cx="979714" cy="58477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2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6DAD785-AF31-A310-A340-08D74C6DACA7}"/>
              </a:ext>
            </a:extLst>
          </p:cNvPr>
          <p:cNvSpPr/>
          <p:nvPr/>
        </p:nvSpPr>
        <p:spPr>
          <a:xfrm>
            <a:off x="5344489" y="4297135"/>
            <a:ext cx="979714" cy="58477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3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8BAB3C1-9078-968F-0C03-984F86E4B403}"/>
              </a:ext>
            </a:extLst>
          </p:cNvPr>
          <p:cNvSpPr/>
          <p:nvPr/>
        </p:nvSpPr>
        <p:spPr>
          <a:xfrm>
            <a:off x="7795119" y="4242311"/>
            <a:ext cx="979714" cy="58477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4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5F48B49-E259-310D-9D11-C8135E41B977}"/>
              </a:ext>
            </a:extLst>
          </p:cNvPr>
          <p:cNvSpPr/>
          <p:nvPr/>
        </p:nvSpPr>
        <p:spPr>
          <a:xfrm>
            <a:off x="10191528" y="4242310"/>
            <a:ext cx="979714" cy="58477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4DD77C-5274-C36D-E0AD-0D077A12255C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6118" y="5241227"/>
            <a:ext cx="594412" cy="49534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CAE3D6C-38A3-25E6-872F-A5F334B14A0C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5504" y="5183811"/>
            <a:ext cx="594412" cy="49534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63221BF-B47C-3B29-51F9-6FE2522377CE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1938" y="5241227"/>
            <a:ext cx="594412" cy="49534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09AE27A-81DF-C188-166E-AB580F9B6607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2084" y="5195503"/>
            <a:ext cx="594412" cy="4953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B7DCA22-7903-D669-652A-C04FBA2E0D8D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7788" y="5218364"/>
            <a:ext cx="533446" cy="541067"/>
          </a:xfrm>
          <a:prstGeom prst="rect">
            <a:avLst/>
          </a:prstGeom>
        </p:spPr>
      </p:pic>
      <p:pic>
        <p:nvPicPr>
          <p:cNvPr id="2" name="onion">
            <a:hlinkClick r:id="" action="ppaction://media"/>
            <a:extLst>
              <a:ext uri="{FF2B5EF4-FFF2-40B4-BE49-F238E27FC236}">
                <a16:creationId xmlns:a16="http://schemas.microsoft.com/office/drawing/2014/main" id="{CDB70198-64A4-D0A6-69C1-3651B894E2D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0612814" y="679791"/>
            <a:ext cx="487363" cy="4873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1F9F0D8-18FE-4BAB-BED0-7450CC1F3878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2630" y="557200"/>
            <a:ext cx="1557510" cy="1066579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F5EFE005-E9D4-69C2-F5AC-1017E814F8D8}"/>
              </a:ext>
            </a:extLst>
          </p:cNvPr>
          <p:cNvSpPr txBox="1"/>
          <p:nvPr/>
        </p:nvSpPr>
        <p:spPr>
          <a:xfrm>
            <a:off x="3815522" y="1351911"/>
            <a:ext cx="4845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00B0F0"/>
                </a:solidFill>
              </a:rPr>
              <a:t>Click each number to check the answer.</a:t>
            </a:r>
          </a:p>
        </p:txBody>
      </p:sp>
    </p:spTree>
    <p:extLst>
      <p:ext uri="{BB962C8B-B14F-4D97-AF65-F5344CB8AC3E}">
        <p14:creationId xmlns:p14="http://schemas.microsoft.com/office/powerpoint/2010/main" val="212909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18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78297" y="1614196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1281405" y="2625010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Vocabulary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1284514" y="4531577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1296957" y="5598378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1275181" y="3589180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Structure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300067" y="497631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9829" y="364694"/>
            <a:ext cx="4201181" cy="587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8925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17658BF-3B81-487F-A73F-4D052B5B8C3D}"/>
              </a:ext>
            </a:extLst>
          </p:cNvPr>
          <p:cNvSpPr txBox="1"/>
          <p:nvPr/>
        </p:nvSpPr>
        <p:spPr>
          <a:xfrm>
            <a:off x="618035" y="598267"/>
            <a:ext cx="84538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rgbClr val="00B0F0"/>
                </a:solidFill>
              </a:rPr>
              <a:t>Listen and choose the correct picture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724928A2-FEBE-443F-94D2-285DF5A073D5}"/>
              </a:ext>
            </a:extLst>
          </p:cNvPr>
          <p:cNvSpPr/>
          <p:nvPr/>
        </p:nvSpPr>
        <p:spPr>
          <a:xfrm>
            <a:off x="7531619" y="557200"/>
            <a:ext cx="1798291" cy="7974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Sound here</a:t>
            </a:r>
          </a:p>
        </p:txBody>
      </p:sp>
      <p:pic>
        <p:nvPicPr>
          <p:cNvPr id="10" name="Picture 9" descr="A picture containing logo&#10;&#10;Description automatically generated">
            <a:extLst>
              <a:ext uri="{FF2B5EF4-FFF2-40B4-BE49-F238E27FC236}">
                <a16:creationId xmlns:a16="http://schemas.microsoft.com/office/drawing/2014/main" id="{EC34B768-E0B2-E5D7-771A-00B4A9ACA0E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3306" y="2518896"/>
            <a:ext cx="1821675" cy="1661217"/>
          </a:xfrm>
          <a:prstGeom prst="rect">
            <a:avLst/>
          </a:prstGeom>
        </p:spPr>
      </p:pic>
      <p:pic>
        <p:nvPicPr>
          <p:cNvPr id="12" name="Picture 1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7E50E52-E006-15A9-E8A3-708CFA0F6CB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2562" y="2569079"/>
            <a:ext cx="1923514" cy="166121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4279DE0-27BF-306B-B48D-19DF6D51B74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8847" y="2571141"/>
            <a:ext cx="1725994" cy="1725994"/>
          </a:xfrm>
          <a:prstGeom prst="rect">
            <a:avLst/>
          </a:prstGeom>
        </p:spPr>
      </p:pic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E967EE46-0AA8-85DB-50FD-2AACA99F180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5821" y="2764035"/>
            <a:ext cx="1975007" cy="1655032"/>
          </a:xfrm>
          <a:prstGeom prst="rect">
            <a:avLst/>
          </a:prstGeom>
        </p:spPr>
      </p:pic>
      <p:pic>
        <p:nvPicPr>
          <p:cNvPr id="18" name="Picture 17" descr="A planet in space&#10;&#10;Description automatically generated with low confidence">
            <a:extLst>
              <a:ext uri="{FF2B5EF4-FFF2-40B4-BE49-F238E27FC236}">
                <a16:creationId xmlns:a16="http://schemas.microsoft.com/office/drawing/2014/main" id="{B41F4699-A0B6-DED3-9CF5-15E71F606CD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8409" y="2518896"/>
            <a:ext cx="2302140" cy="2015803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C19DCA3A-3845-B0CB-644C-7D7C0DBA0BBE}"/>
              </a:ext>
            </a:extLst>
          </p:cNvPr>
          <p:cNvSpPr/>
          <p:nvPr/>
        </p:nvSpPr>
        <p:spPr>
          <a:xfrm>
            <a:off x="1176929" y="4249132"/>
            <a:ext cx="979714" cy="58477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1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4CEF7DA-B524-69B3-AC15-6A02F7903C64}"/>
              </a:ext>
            </a:extLst>
          </p:cNvPr>
          <p:cNvSpPr/>
          <p:nvPr/>
        </p:nvSpPr>
        <p:spPr>
          <a:xfrm>
            <a:off x="3196530" y="4288921"/>
            <a:ext cx="979714" cy="58477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2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6DAD785-AF31-A310-A340-08D74C6DACA7}"/>
              </a:ext>
            </a:extLst>
          </p:cNvPr>
          <p:cNvSpPr/>
          <p:nvPr/>
        </p:nvSpPr>
        <p:spPr>
          <a:xfrm>
            <a:off x="5344489" y="4297135"/>
            <a:ext cx="979714" cy="58477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3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8BAB3C1-9078-968F-0C03-984F86E4B403}"/>
              </a:ext>
            </a:extLst>
          </p:cNvPr>
          <p:cNvSpPr/>
          <p:nvPr/>
        </p:nvSpPr>
        <p:spPr>
          <a:xfrm>
            <a:off x="7795119" y="4242311"/>
            <a:ext cx="979714" cy="58477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4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5F48B49-E259-310D-9D11-C8135E41B977}"/>
              </a:ext>
            </a:extLst>
          </p:cNvPr>
          <p:cNvSpPr/>
          <p:nvPr/>
        </p:nvSpPr>
        <p:spPr>
          <a:xfrm>
            <a:off x="10191528" y="4242310"/>
            <a:ext cx="979714" cy="58477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4DD77C-5274-C36D-E0AD-0D077A12255C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6118" y="5241227"/>
            <a:ext cx="594412" cy="49534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CAE3D6C-38A3-25E6-872F-A5F334B14A0C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5504" y="5183811"/>
            <a:ext cx="594412" cy="49534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63221BF-B47C-3B29-51F9-6FE2522377CE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7140" y="5195503"/>
            <a:ext cx="594412" cy="49534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09AE27A-81DF-C188-166E-AB580F9B6607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2084" y="5195503"/>
            <a:ext cx="594412" cy="4953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B7DCA22-7903-D669-652A-C04FBA2E0D8D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1470" y="5130506"/>
            <a:ext cx="533446" cy="541067"/>
          </a:xfrm>
          <a:prstGeom prst="rect">
            <a:avLst/>
          </a:prstGeom>
        </p:spPr>
      </p:pic>
      <p:pic>
        <p:nvPicPr>
          <p:cNvPr id="2" name="lime">
            <a:hlinkClick r:id="" action="ppaction://media"/>
            <a:extLst>
              <a:ext uri="{FF2B5EF4-FFF2-40B4-BE49-F238E27FC236}">
                <a16:creationId xmlns:a16="http://schemas.microsoft.com/office/drawing/2014/main" id="{96FD2F6F-E41C-88CD-47E6-916EADC2B1D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0726601" y="782203"/>
            <a:ext cx="487363" cy="4873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1F9F0D8-18FE-4BAB-BED0-7450CC1F3878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7741" y="649752"/>
            <a:ext cx="1557510" cy="1066579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5DBC123-668E-F39D-2679-612D1F6E80E9}"/>
              </a:ext>
            </a:extLst>
          </p:cNvPr>
          <p:cNvSpPr txBox="1"/>
          <p:nvPr/>
        </p:nvSpPr>
        <p:spPr>
          <a:xfrm>
            <a:off x="3815522" y="1351911"/>
            <a:ext cx="4845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00B0F0"/>
                </a:solidFill>
              </a:rPr>
              <a:t>Click each number to check the answer.</a:t>
            </a:r>
          </a:p>
        </p:txBody>
      </p:sp>
    </p:spTree>
    <p:extLst>
      <p:ext uri="{BB962C8B-B14F-4D97-AF65-F5344CB8AC3E}">
        <p14:creationId xmlns:p14="http://schemas.microsoft.com/office/powerpoint/2010/main" val="2451270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146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17658BF-3B81-487F-A73F-4D052B5B8C3D}"/>
              </a:ext>
            </a:extLst>
          </p:cNvPr>
          <p:cNvSpPr txBox="1"/>
          <p:nvPr/>
        </p:nvSpPr>
        <p:spPr>
          <a:xfrm>
            <a:off x="618035" y="598266"/>
            <a:ext cx="8453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00B0F0"/>
                </a:solidFill>
              </a:rPr>
              <a:t>Listen and write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724928A2-FEBE-443F-94D2-285DF5A073D5}"/>
              </a:ext>
            </a:extLst>
          </p:cNvPr>
          <p:cNvSpPr/>
          <p:nvPr/>
        </p:nvSpPr>
        <p:spPr>
          <a:xfrm>
            <a:off x="7531619" y="557200"/>
            <a:ext cx="1798291" cy="7974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Sound here</a:t>
            </a:r>
          </a:p>
        </p:txBody>
      </p:sp>
      <p:pic>
        <p:nvPicPr>
          <p:cNvPr id="30" name="potato">
            <a:hlinkClick r:id="" action="ppaction://media"/>
            <a:extLst>
              <a:ext uri="{FF2B5EF4-FFF2-40B4-BE49-F238E27FC236}">
                <a16:creationId xmlns:a16="http://schemas.microsoft.com/office/drawing/2014/main" id="{0C1E19BC-2661-0E6F-371D-0DCE4780979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437703" y="918232"/>
            <a:ext cx="487363" cy="4873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1F9F0D8-18FE-4BAB-BED0-7450CC1F387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0535" y="890654"/>
            <a:ext cx="1557510" cy="106657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21BEC28-0BBC-0963-9824-00AC6E8595FC}"/>
              </a:ext>
            </a:extLst>
          </p:cNvPr>
          <p:cNvSpPr txBox="1"/>
          <p:nvPr/>
        </p:nvSpPr>
        <p:spPr>
          <a:xfrm>
            <a:off x="4007043" y="2329542"/>
            <a:ext cx="4423721" cy="1200329"/>
          </a:xfrm>
          <a:prstGeom prst="rect">
            <a:avLst/>
          </a:prstGeom>
          <a:noFill/>
          <a:ln w="762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>
                <a:solidFill>
                  <a:srgbClr val="FF0000"/>
                </a:solidFill>
              </a:rPr>
              <a:t>p_t_to</a:t>
            </a:r>
            <a:endParaRPr lang="en-US" sz="7200" dirty="0">
              <a:solidFill>
                <a:srgbClr val="FF0000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E4FB27E-B4B6-11B8-4E42-37DE449FFC4A}"/>
              </a:ext>
            </a:extLst>
          </p:cNvPr>
          <p:cNvSpPr txBox="1"/>
          <p:nvPr/>
        </p:nvSpPr>
        <p:spPr>
          <a:xfrm>
            <a:off x="4007043" y="4076206"/>
            <a:ext cx="4423721" cy="1200329"/>
          </a:xfrm>
          <a:prstGeom prst="rect">
            <a:avLst/>
          </a:prstGeom>
          <a:noFill/>
          <a:ln w="762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7200" dirty="0"/>
              <a:t>p</a:t>
            </a:r>
            <a:r>
              <a:rPr lang="en-US" sz="7200" dirty="0">
                <a:solidFill>
                  <a:srgbClr val="FF0000"/>
                </a:solidFill>
              </a:rPr>
              <a:t>o</a:t>
            </a:r>
            <a:r>
              <a:rPr lang="en-US" sz="7200" dirty="0"/>
              <a:t>t</a:t>
            </a:r>
            <a:r>
              <a:rPr lang="en-US" sz="7200" dirty="0">
                <a:solidFill>
                  <a:srgbClr val="FF0000"/>
                </a:solidFill>
              </a:rPr>
              <a:t>a</a:t>
            </a:r>
            <a:r>
              <a:rPr lang="en-US" sz="7200" dirty="0"/>
              <a:t>to</a:t>
            </a:r>
          </a:p>
        </p:txBody>
      </p:sp>
    </p:spTree>
    <p:extLst>
      <p:ext uri="{BB962C8B-B14F-4D97-AF65-F5344CB8AC3E}">
        <p14:creationId xmlns:p14="http://schemas.microsoft.com/office/powerpoint/2010/main" val="4165952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368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2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rrow: Right 8">
            <a:extLst>
              <a:ext uri="{FF2B5EF4-FFF2-40B4-BE49-F238E27FC236}">
                <a16:creationId xmlns:a16="http://schemas.microsoft.com/office/drawing/2014/main" id="{724928A2-FEBE-443F-94D2-285DF5A073D5}"/>
              </a:ext>
            </a:extLst>
          </p:cNvPr>
          <p:cNvSpPr/>
          <p:nvPr/>
        </p:nvSpPr>
        <p:spPr>
          <a:xfrm>
            <a:off x="7531619" y="557200"/>
            <a:ext cx="1798291" cy="7974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Sound here</a:t>
            </a:r>
          </a:p>
        </p:txBody>
      </p:sp>
      <p:pic>
        <p:nvPicPr>
          <p:cNvPr id="2" name="egg">
            <a:hlinkClick r:id="" action="ppaction://media"/>
            <a:extLst>
              <a:ext uri="{FF2B5EF4-FFF2-40B4-BE49-F238E27FC236}">
                <a16:creationId xmlns:a16="http://schemas.microsoft.com/office/drawing/2014/main" id="{A9FBD0BA-A42D-5EC0-9073-1BB3DF97514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437703" y="695679"/>
            <a:ext cx="487363" cy="4873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1F9F0D8-18FE-4BAB-BED0-7450CC1F387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1793" y="557200"/>
            <a:ext cx="1557510" cy="1066579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7A07714-42BD-F57B-2A2D-79719D81F15D}"/>
              </a:ext>
            </a:extLst>
          </p:cNvPr>
          <p:cNvSpPr txBox="1"/>
          <p:nvPr/>
        </p:nvSpPr>
        <p:spPr>
          <a:xfrm>
            <a:off x="4007043" y="2329542"/>
            <a:ext cx="4423721" cy="1200329"/>
          </a:xfrm>
          <a:prstGeom prst="rect">
            <a:avLst/>
          </a:prstGeom>
          <a:noFill/>
          <a:ln w="762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rgbClr val="FF0000"/>
                </a:solidFill>
              </a:rPr>
              <a:t>e_ _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957760B-2B9C-83B8-1BD9-1CCC19CE32D8}"/>
              </a:ext>
            </a:extLst>
          </p:cNvPr>
          <p:cNvSpPr txBox="1"/>
          <p:nvPr/>
        </p:nvSpPr>
        <p:spPr>
          <a:xfrm>
            <a:off x="4007043" y="4076206"/>
            <a:ext cx="4423721" cy="1200329"/>
          </a:xfrm>
          <a:prstGeom prst="rect">
            <a:avLst/>
          </a:prstGeom>
          <a:noFill/>
          <a:ln w="762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7200" dirty="0"/>
              <a:t>e</a:t>
            </a:r>
            <a:r>
              <a:rPr lang="en-US" sz="7200" dirty="0">
                <a:solidFill>
                  <a:srgbClr val="FF0000"/>
                </a:solidFill>
              </a:rPr>
              <a:t>gg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D9B62A3-6C64-CDDB-77FF-11031292E448}"/>
              </a:ext>
            </a:extLst>
          </p:cNvPr>
          <p:cNvSpPr txBox="1"/>
          <p:nvPr/>
        </p:nvSpPr>
        <p:spPr>
          <a:xfrm>
            <a:off x="822973" y="614817"/>
            <a:ext cx="610688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i="1" dirty="0">
                <a:solidFill>
                  <a:srgbClr val="00B0F0"/>
                </a:solidFill>
              </a:rPr>
              <a:t>Listen and write</a:t>
            </a:r>
          </a:p>
        </p:txBody>
      </p:sp>
    </p:spTree>
    <p:extLst>
      <p:ext uri="{BB962C8B-B14F-4D97-AF65-F5344CB8AC3E}">
        <p14:creationId xmlns:p14="http://schemas.microsoft.com/office/powerpoint/2010/main" val="3782515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2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2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rrow: Right 8">
            <a:extLst>
              <a:ext uri="{FF2B5EF4-FFF2-40B4-BE49-F238E27FC236}">
                <a16:creationId xmlns:a16="http://schemas.microsoft.com/office/drawing/2014/main" id="{724928A2-FEBE-443F-94D2-285DF5A073D5}"/>
              </a:ext>
            </a:extLst>
          </p:cNvPr>
          <p:cNvSpPr/>
          <p:nvPr/>
        </p:nvSpPr>
        <p:spPr>
          <a:xfrm>
            <a:off x="7531619" y="557200"/>
            <a:ext cx="1798291" cy="7974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Sound here</a:t>
            </a:r>
          </a:p>
        </p:txBody>
      </p:sp>
      <p:pic>
        <p:nvPicPr>
          <p:cNvPr id="5" name="tomato">
            <a:hlinkClick r:id="" action="ppaction://media"/>
            <a:extLst>
              <a:ext uri="{FF2B5EF4-FFF2-40B4-BE49-F238E27FC236}">
                <a16:creationId xmlns:a16="http://schemas.microsoft.com/office/drawing/2014/main" id="{89B28A38-F740-D8CD-7482-83EE49C0BA5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559289" y="646972"/>
            <a:ext cx="487363" cy="4873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1F9F0D8-18FE-4BAB-BED0-7450CC1F387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2630" y="422643"/>
            <a:ext cx="1557510" cy="1066579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B41A871B-9025-6C31-F99C-329BD6FA87B4}"/>
              </a:ext>
            </a:extLst>
          </p:cNvPr>
          <p:cNvSpPr txBox="1"/>
          <p:nvPr/>
        </p:nvSpPr>
        <p:spPr>
          <a:xfrm>
            <a:off x="4007043" y="2329542"/>
            <a:ext cx="4423721" cy="1200329"/>
          </a:xfrm>
          <a:prstGeom prst="rect">
            <a:avLst/>
          </a:prstGeom>
          <a:noFill/>
          <a:ln w="762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rgbClr val="FF0000"/>
                </a:solidFill>
              </a:rPr>
              <a:t>_</a:t>
            </a:r>
            <a:r>
              <a:rPr lang="en-US" sz="7200" dirty="0" err="1">
                <a:solidFill>
                  <a:srgbClr val="FF0000"/>
                </a:solidFill>
              </a:rPr>
              <a:t>om_to</a:t>
            </a:r>
            <a:endParaRPr lang="en-US" sz="7200" dirty="0">
              <a:solidFill>
                <a:srgbClr val="FF0000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B1C343A-A4FA-6D31-3806-94E0B7575721}"/>
              </a:ext>
            </a:extLst>
          </p:cNvPr>
          <p:cNvSpPr txBox="1"/>
          <p:nvPr/>
        </p:nvSpPr>
        <p:spPr>
          <a:xfrm>
            <a:off x="4007043" y="4076206"/>
            <a:ext cx="4423721" cy="1200329"/>
          </a:xfrm>
          <a:prstGeom prst="rect">
            <a:avLst/>
          </a:prstGeom>
          <a:noFill/>
          <a:ln w="762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rgbClr val="FF0000"/>
                </a:solidFill>
              </a:rPr>
              <a:t>t</a:t>
            </a:r>
            <a:r>
              <a:rPr lang="en-US" sz="7200" dirty="0"/>
              <a:t>om</a:t>
            </a:r>
            <a:r>
              <a:rPr lang="en-US" sz="7200" dirty="0">
                <a:solidFill>
                  <a:srgbClr val="FF0000"/>
                </a:solidFill>
              </a:rPr>
              <a:t>a</a:t>
            </a:r>
            <a:r>
              <a:rPr lang="en-US" sz="7200" dirty="0"/>
              <a:t>to</a:t>
            </a:r>
            <a:endParaRPr lang="en-US" sz="7200" dirty="0">
              <a:solidFill>
                <a:srgbClr val="FF000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BF3C3F8-5201-D2AE-CFFE-CD13B8EB4C2A}"/>
              </a:ext>
            </a:extLst>
          </p:cNvPr>
          <p:cNvSpPr txBox="1"/>
          <p:nvPr/>
        </p:nvSpPr>
        <p:spPr>
          <a:xfrm>
            <a:off x="822973" y="614817"/>
            <a:ext cx="610688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i="1" dirty="0">
                <a:solidFill>
                  <a:srgbClr val="00B0F0"/>
                </a:solidFill>
              </a:rPr>
              <a:t>Listen and write</a:t>
            </a:r>
          </a:p>
        </p:txBody>
      </p:sp>
    </p:spTree>
    <p:extLst>
      <p:ext uri="{BB962C8B-B14F-4D97-AF65-F5344CB8AC3E}">
        <p14:creationId xmlns:p14="http://schemas.microsoft.com/office/powerpoint/2010/main" val="1510368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58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2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rrow: Right 8">
            <a:extLst>
              <a:ext uri="{FF2B5EF4-FFF2-40B4-BE49-F238E27FC236}">
                <a16:creationId xmlns:a16="http://schemas.microsoft.com/office/drawing/2014/main" id="{724928A2-FEBE-443F-94D2-285DF5A073D5}"/>
              </a:ext>
            </a:extLst>
          </p:cNvPr>
          <p:cNvSpPr/>
          <p:nvPr/>
        </p:nvSpPr>
        <p:spPr>
          <a:xfrm>
            <a:off x="7531619" y="557200"/>
            <a:ext cx="1798291" cy="7974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Sound here</a:t>
            </a:r>
          </a:p>
        </p:txBody>
      </p:sp>
      <p:pic>
        <p:nvPicPr>
          <p:cNvPr id="2" name="onion">
            <a:hlinkClick r:id="" action="ppaction://media"/>
            <a:extLst>
              <a:ext uri="{FF2B5EF4-FFF2-40B4-BE49-F238E27FC236}">
                <a16:creationId xmlns:a16="http://schemas.microsoft.com/office/drawing/2014/main" id="{CDB70198-64A4-D0A6-69C1-3651B894E2D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612814" y="679791"/>
            <a:ext cx="487363" cy="4873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1F9F0D8-18FE-4BAB-BED0-7450CC1F387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2630" y="557200"/>
            <a:ext cx="1557510" cy="1066579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C669CF32-A042-2FE2-B2B8-795D1BFAA46F}"/>
              </a:ext>
            </a:extLst>
          </p:cNvPr>
          <p:cNvSpPr txBox="1"/>
          <p:nvPr/>
        </p:nvSpPr>
        <p:spPr>
          <a:xfrm>
            <a:off x="4007043" y="2329542"/>
            <a:ext cx="4423721" cy="1200329"/>
          </a:xfrm>
          <a:prstGeom prst="rect">
            <a:avLst/>
          </a:prstGeom>
          <a:noFill/>
          <a:ln w="762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>
                <a:solidFill>
                  <a:srgbClr val="FF0000"/>
                </a:solidFill>
              </a:rPr>
              <a:t>o_io</a:t>
            </a:r>
            <a:r>
              <a:rPr lang="en-US" sz="7200" dirty="0">
                <a:solidFill>
                  <a:srgbClr val="FF0000"/>
                </a:solidFill>
              </a:rPr>
              <a:t>_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94C962C-BCFB-7350-6222-24AD9CF86272}"/>
              </a:ext>
            </a:extLst>
          </p:cNvPr>
          <p:cNvSpPr txBox="1"/>
          <p:nvPr/>
        </p:nvSpPr>
        <p:spPr>
          <a:xfrm>
            <a:off x="4007043" y="4076206"/>
            <a:ext cx="4423721" cy="1200329"/>
          </a:xfrm>
          <a:prstGeom prst="rect">
            <a:avLst/>
          </a:prstGeom>
          <a:noFill/>
          <a:ln w="762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7200" dirty="0"/>
              <a:t>o</a:t>
            </a:r>
            <a:r>
              <a:rPr lang="en-US" sz="7200" dirty="0">
                <a:solidFill>
                  <a:srgbClr val="FF3300"/>
                </a:solidFill>
              </a:rPr>
              <a:t>n</a:t>
            </a:r>
            <a:r>
              <a:rPr lang="en-US" sz="7200" dirty="0"/>
              <a:t>io</a:t>
            </a:r>
            <a:r>
              <a:rPr lang="en-US" sz="7200" dirty="0">
                <a:solidFill>
                  <a:srgbClr val="FF3300"/>
                </a:solidFill>
              </a:rPr>
              <a:t>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C245222-D432-8453-2994-D92A1F470153}"/>
              </a:ext>
            </a:extLst>
          </p:cNvPr>
          <p:cNvSpPr txBox="1"/>
          <p:nvPr/>
        </p:nvSpPr>
        <p:spPr>
          <a:xfrm>
            <a:off x="822973" y="614817"/>
            <a:ext cx="610688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i="1" dirty="0">
                <a:solidFill>
                  <a:srgbClr val="00B0F0"/>
                </a:solidFill>
              </a:rPr>
              <a:t>Listen and write</a:t>
            </a:r>
          </a:p>
        </p:txBody>
      </p:sp>
    </p:spTree>
    <p:extLst>
      <p:ext uri="{BB962C8B-B14F-4D97-AF65-F5344CB8AC3E}">
        <p14:creationId xmlns:p14="http://schemas.microsoft.com/office/powerpoint/2010/main" val="3462583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8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2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rrow: Right 8">
            <a:extLst>
              <a:ext uri="{FF2B5EF4-FFF2-40B4-BE49-F238E27FC236}">
                <a16:creationId xmlns:a16="http://schemas.microsoft.com/office/drawing/2014/main" id="{724928A2-FEBE-443F-94D2-285DF5A073D5}"/>
              </a:ext>
            </a:extLst>
          </p:cNvPr>
          <p:cNvSpPr/>
          <p:nvPr/>
        </p:nvSpPr>
        <p:spPr>
          <a:xfrm>
            <a:off x="7531619" y="557200"/>
            <a:ext cx="1798291" cy="7974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Sound here</a:t>
            </a:r>
          </a:p>
        </p:txBody>
      </p:sp>
      <p:pic>
        <p:nvPicPr>
          <p:cNvPr id="2" name="lime">
            <a:hlinkClick r:id="" action="ppaction://media"/>
            <a:extLst>
              <a:ext uri="{FF2B5EF4-FFF2-40B4-BE49-F238E27FC236}">
                <a16:creationId xmlns:a16="http://schemas.microsoft.com/office/drawing/2014/main" id="{96FD2F6F-E41C-88CD-47E6-916EADC2B1D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726601" y="782203"/>
            <a:ext cx="487363" cy="4873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1F9F0D8-18FE-4BAB-BED0-7450CC1F387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7741" y="649752"/>
            <a:ext cx="1557510" cy="1066579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63BEE000-0667-8D14-7D0D-152A00BF0CA8}"/>
              </a:ext>
            </a:extLst>
          </p:cNvPr>
          <p:cNvSpPr txBox="1"/>
          <p:nvPr/>
        </p:nvSpPr>
        <p:spPr>
          <a:xfrm>
            <a:off x="4007043" y="2329542"/>
            <a:ext cx="4423721" cy="1200329"/>
          </a:xfrm>
          <a:prstGeom prst="rect">
            <a:avLst/>
          </a:prstGeom>
          <a:noFill/>
          <a:ln w="762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>
                <a:solidFill>
                  <a:srgbClr val="FF0000"/>
                </a:solidFill>
              </a:rPr>
              <a:t>l_m</a:t>
            </a:r>
            <a:r>
              <a:rPr lang="en-US" sz="7200" dirty="0">
                <a:solidFill>
                  <a:srgbClr val="FF0000"/>
                </a:solidFill>
              </a:rPr>
              <a:t>_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B6146FE-9356-6780-0C74-9C380594D019}"/>
              </a:ext>
            </a:extLst>
          </p:cNvPr>
          <p:cNvSpPr txBox="1"/>
          <p:nvPr/>
        </p:nvSpPr>
        <p:spPr>
          <a:xfrm>
            <a:off x="4007043" y="4076206"/>
            <a:ext cx="4423721" cy="1200329"/>
          </a:xfrm>
          <a:prstGeom prst="rect">
            <a:avLst/>
          </a:prstGeom>
          <a:noFill/>
          <a:ln w="762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7200" dirty="0"/>
              <a:t>l</a:t>
            </a:r>
            <a:r>
              <a:rPr lang="en-US" sz="7200" dirty="0">
                <a:solidFill>
                  <a:srgbClr val="FF3300"/>
                </a:solidFill>
              </a:rPr>
              <a:t>i</a:t>
            </a:r>
            <a:r>
              <a:rPr lang="en-US" sz="7200" dirty="0"/>
              <a:t>m</a:t>
            </a:r>
            <a:r>
              <a:rPr lang="en-US" sz="7200" dirty="0">
                <a:solidFill>
                  <a:srgbClr val="FF3300"/>
                </a:solidFill>
              </a:rPr>
              <a:t>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2628C9B-7BF2-C28A-F6FE-59AF62CB8E08}"/>
              </a:ext>
            </a:extLst>
          </p:cNvPr>
          <p:cNvSpPr txBox="1"/>
          <p:nvPr/>
        </p:nvSpPr>
        <p:spPr>
          <a:xfrm>
            <a:off x="822973" y="614817"/>
            <a:ext cx="610688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i="1" dirty="0">
                <a:solidFill>
                  <a:srgbClr val="00B0F0"/>
                </a:solidFill>
              </a:rPr>
              <a:t>Listen and write</a:t>
            </a:r>
          </a:p>
        </p:txBody>
      </p:sp>
    </p:spTree>
    <p:extLst>
      <p:ext uri="{BB962C8B-B14F-4D97-AF65-F5344CB8AC3E}">
        <p14:creationId xmlns:p14="http://schemas.microsoft.com/office/powerpoint/2010/main" val="2303776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46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2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F1BC7D7-6E0C-726F-EA84-411F3D839C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882" y="596494"/>
            <a:ext cx="4317109" cy="145002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C1D9EDA-E760-D804-B77C-FA9A8958DC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7451" y="2408916"/>
            <a:ext cx="4976506" cy="207599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ACDDE83-6D45-3CB2-73DA-36DF1B8C24C9}"/>
              </a:ext>
            </a:extLst>
          </p:cNvPr>
          <p:cNvSpPr txBox="1"/>
          <p:nvPr/>
        </p:nvSpPr>
        <p:spPr>
          <a:xfrm>
            <a:off x="7674429" y="2841171"/>
            <a:ext cx="1240971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3300"/>
                </a:solidFill>
              </a:rPr>
              <a:t>egg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AA64D0-0E7A-C0F6-7D8F-A23BC8CBA6D9}"/>
              </a:ext>
            </a:extLst>
          </p:cNvPr>
          <p:cNvSpPr txBox="1"/>
          <p:nvPr/>
        </p:nvSpPr>
        <p:spPr>
          <a:xfrm>
            <a:off x="5909310" y="880110"/>
            <a:ext cx="4183380" cy="646331"/>
          </a:xfrm>
          <a:prstGeom prst="rect">
            <a:avLst/>
          </a:prstGeom>
          <a:solidFill>
            <a:srgbClr val="44C844"/>
          </a:solidFill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chemeClr val="bg1"/>
                </a:solidFill>
              </a:rPr>
              <a:t>Workbook page 80</a:t>
            </a:r>
          </a:p>
        </p:txBody>
      </p:sp>
    </p:spTree>
    <p:extLst>
      <p:ext uri="{BB962C8B-B14F-4D97-AF65-F5344CB8AC3E}">
        <p14:creationId xmlns:p14="http://schemas.microsoft.com/office/powerpoint/2010/main" val="1389840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F1BC7D7-6E0C-726F-EA84-411F3D839C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882" y="596494"/>
            <a:ext cx="4317109" cy="145002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C6D499C-39E8-4452-7146-E9051F3930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257" y="3170169"/>
            <a:ext cx="9707610" cy="19328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ACDDE83-6D45-3CB2-73DA-36DF1B8C24C9}"/>
              </a:ext>
            </a:extLst>
          </p:cNvPr>
          <p:cNvSpPr txBox="1"/>
          <p:nvPr/>
        </p:nvSpPr>
        <p:spPr>
          <a:xfrm>
            <a:off x="6760029" y="3170169"/>
            <a:ext cx="2699657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3300"/>
                </a:solidFill>
              </a:rPr>
              <a:t>tomato</a:t>
            </a:r>
          </a:p>
        </p:txBody>
      </p:sp>
    </p:spTree>
    <p:extLst>
      <p:ext uri="{BB962C8B-B14F-4D97-AF65-F5344CB8AC3E}">
        <p14:creationId xmlns:p14="http://schemas.microsoft.com/office/powerpoint/2010/main" val="1945907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F1BC7D7-6E0C-726F-EA84-411F3D839C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882" y="596494"/>
            <a:ext cx="4317109" cy="145002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78E3D95-0C93-7DE0-58F1-1DBC6CACA9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0462" y="3170169"/>
            <a:ext cx="10206844" cy="207917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ACDDE83-6D45-3CB2-73DA-36DF1B8C24C9}"/>
              </a:ext>
            </a:extLst>
          </p:cNvPr>
          <p:cNvSpPr txBox="1"/>
          <p:nvPr/>
        </p:nvSpPr>
        <p:spPr>
          <a:xfrm>
            <a:off x="6760029" y="3170169"/>
            <a:ext cx="2699657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3300"/>
                </a:solidFill>
              </a:rPr>
              <a:t>potato</a:t>
            </a:r>
          </a:p>
        </p:txBody>
      </p:sp>
    </p:spTree>
    <p:extLst>
      <p:ext uri="{BB962C8B-B14F-4D97-AF65-F5344CB8AC3E}">
        <p14:creationId xmlns:p14="http://schemas.microsoft.com/office/powerpoint/2010/main" val="802610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F1BC7D7-6E0C-726F-EA84-411F3D839C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882" y="596494"/>
            <a:ext cx="4317109" cy="145002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D8E6A18-CDD2-33DE-F191-E56B1DF1D0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590" y="3747358"/>
            <a:ext cx="11132820" cy="194779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ACDDE83-6D45-3CB2-73DA-36DF1B8C24C9}"/>
              </a:ext>
            </a:extLst>
          </p:cNvPr>
          <p:cNvSpPr txBox="1"/>
          <p:nvPr/>
        </p:nvSpPr>
        <p:spPr>
          <a:xfrm>
            <a:off x="6817179" y="3890259"/>
            <a:ext cx="2699657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3300"/>
                </a:solidFill>
              </a:rPr>
              <a:t>lime</a:t>
            </a:r>
          </a:p>
        </p:txBody>
      </p:sp>
    </p:spTree>
    <p:extLst>
      <p:ext uri="{BB962C8B-B14F-4D97-AF65-F5344CB8AC3E}">
        <p14:creationId xmlns:p14="http://schemas.microsoft.com/office/powerpoint/2010/main" val="1670326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7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5" y="1213308"/>
            <a:ext cx="1083283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to…</a:t>
            </a:r>
          </a:p>
          <a:p>
            <a:endParaRPr lang="en-US" sz="54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Vocabulary</a:t>
            </a:r>
            <a:r>
              <a:rPr lang="en-US" sz="3600" dirty="0">
                <a:solidFill>
                  <a:srgbClr val="0070C0"/>
                </a:solidFill>
              </a:rPr>
              <a:t>: learn and practice </a:t>
            </a:r>
            <a:r>
              <a:rPr lang="en-US" sz="3600" i="1" dirty="0">
                <a:solidFill>
                  <a:srgbClr val="009900"/>
                </a:solidFill>
              </a:rPr>
              <a:t>onion, tomato, egg, potato, lime</a:t>
            </a:r>
            <a:endParaRPr lang="en-US" sz="3600" dirty="0">
              <a:solidFill>
                <a:srgbClr val="009900"/>
              </a:solidFill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Structure</a:t>
            </a:r>
            <a:r>
              <a:rPr lang="en-US" sz="3600" dirty="0">
                <a:solidFill>
                  <a:srgbClr val="0070C0"/>
                </a:solidFill>
              </a:rPr>
              <a:t>: learn and practice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i="1" dirty="0">
                <a:solidFill>
                  <a:srgbClr val="0070C0"/>
                </a:solidFill>
              </a:rPr>
              <a:t>Are there any…? 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- Yes, there are (some…) / No, there aren’t.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i="1" dirty="0">
                <a:solidFill>
                  <a:srgbClr val="0070C0"/>
                </a:solidFill>
                <a:ea typeface="Times New Roman" panose="02020603050405020304" pitchFamily="18" charset="0"/>
              </a:rPr>
              <a:t>Is there…?</a:t>
            </a:r>
          </a:p>
          <a:p>
            <a:r>
              <a:rPr lang="en-US" sz="3600" i="1" dirty="0">
                <a:solidFill>
                  <a:srgbClr val="0070C0"/>
                </a:solidFill>
                <a:ea typeface="Times New Roman" panose="02020603050405020304" pitchFamily="18" charset="0"/>
              </a:rPr>
              <a:t>- Yes, there is (a/an…) / No, there isn’t.</a:t>
            </a:r>
            <a:endParaRPr lang="en-US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886121"/>
      </p:ext>
    </p:extLst>
  </p:cSld>
  <p:clrMapOvr>
    <a:masterClrMapping/>
  </p:clrMapOvr>
  <p:transition spd="med">
    <p:split orient="vert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DE334C9-F202-ACC5-F226-A107CA8DCB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989" y="3290176"/>
            <a:ext cx="9639735" cy="204982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F1BC7D7-6E0C-726F-EA84-411F3D839C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882" y="596494"/>
            <a:ext cx="4317109" cy="145002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ACDDE83-6D45-3CB2-73DA-36DF1B8C24C9}"/>
              </a:ext>
            </a:extLst>
          </p:cNvPr>
          <p:cNvSpPr txBox="1"/>
          <p:nvPr/>
        </p:nvSpPr>
        <p:spPr>
          <a:xfrm>
            <a:off x="6920049" y="3484093"/>
            <a:ext cx="2699657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3300"/>
                </a:solidFill>
              </a:rPr>
              <a:t>onion</a:t>
            </a:r>
          </a:p>
        </p:txBody>
      </p:sp>
    </p:spTree>
    <p:extLst>
      <p:ext uri="{BB962C8B-B14F-4D97-AF65-F5344CB8AC3E}">
        <p14:creationId xmlns:p14="http://schemas.microsoft.com/office/powerpoint/2010/main" val="761808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6684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82147" y="2687221"/>
            <a:ext cx="375090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Early Production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8890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B28B21D-BB98-0B2D-BDCF-2CE5F7374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8201"/>
            <a:ext cx="12192000" cy="4393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5745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994" y="0"/>
            <a:ext cx="10506272" cy="686798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690979" y="152400"/>
            <a:ext cx="6712792" cy="648788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i="1" dirty="0"/>
              <a:t>Structures</a:t>
            </a:r>
            <a:endParaRPr lang="en-US" sz="3600" i="1" dirty="0"/>
          </a:p>
          <a:p>
            <a:r>
              <a:rPr lang="en-US" sz="3600" i="1" dirty="0">
                <a:solidFill>
                  <a:schemeClr val="bg1"/>
                </a:solidFill>
              </a:rPr>
              <a:t>Are there any…? </a:t>
            </a:r>
          </a:p>
          <a:p>
            <a:r>
              <a:rPr lang="en-US" sz="3600" i="1" dirty="0">
                <a:solidFill>
                  <a:schemeClr val="bg1"/>
                </a:solidFill>
              </a:rPr>
              <a:t>- Yes, there are (some…)/ No, there aren’t.</a:t>
            </a:r>
          </a:p>
          <a:p>
            <a:r>
              <a:rPr lang="en-US" sz="3600" i="1" dirty="0">
                <a:solidFill>
                  <a:schemeClr val="bg1"/>
                </a:solidFill>
              </a:rPr>
              <a:t>Is there…?</a:t>
            </a:r>
          </a:p>
          <a:p>
            <a:r>
              <a:rPr lang="en-US" sz="3600" i="1" dirty="0">
                <a:solidFill>
                  <a:schemeClr val="bg1"/>
                </a:solidFill>
              </a:rPr>
              <a:t>- Yes, there is (a/an…)/No, there isn’t.</a:t>
            </a:r>
          </a:p>
        </p:txBody>
      </p:sp>
    </p:spTree>
    <p:extLst>
      <p:ext uri="{BB962C8B-B14F-4D97-AF65-F5344CB8AC3E}">
        <p14:creationId xmlns:p14="http://schemas.microsoft.com/office/powerpoint/2010/main" val="11448158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3198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50906" y="4114805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Presentation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1971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AE562EC-8579-E0AA-CDF0-CA01111FC84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34382" y="636480"/>
            <a:ext cx="6843761" cy="96351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F32DFD0-889B-20D9-A611-2246459C6D7C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8126" y="3746994"/>
            <a:ext cx="1223047" cy="125610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4404602-94AC-E96A-2A7A-9C2550D1D14A}"/>
              </a:ext>
            </a:extLst>
          </p:cNvPr>
          <p:cNvSpPr txBox="1"/>
          <p:nvPr/>
        </p:nvSpPr>
        <p:spPr>
          <a:xfrm>
            <a:off x="245920" y="2823424"/>
            <a:ext cx="74471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Are there </a:t>
            </a:r>
            <a:r>
              <a:rPr lang="en-US" sz="4400" dirty="0">
                <a:solidFill>
                  <a:schemeClr val="accent1"/>
                </a:solidFill>
              </a:rPr>
              <a:t>any tomatoes</a:t>
            </a:r>
            <a:r>
              <a:rPr lang="en-US" sz="4400" dirty="0"/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8950680-3929-65DA-681B-0E55E3A2796B}"/>
              </a:ext>
            </a:extLst>
          </p:cNvPr>
          <p:cNvSpPr txBox="1"/>
          <p:nvPr/>
        </p:nvSpPr>
        <p:spPr>
          <a:xfrm>
            <a:off x="279221" y="5161002"/>
            <a:ext cx="74138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Is there </a:t>
            </a:r>
            <a:r>
              <a:rPr lang="en-US" sz="4400" dirty="0">
                <a:solidFill>
                  <a:schemeClr val="accent1"/>
                </a:solidFill>
              </a:rPr>
              <a:t>an onion</a:t>
            </a:r>
            <a:r>
              <a:rPr lang="en-US" sz="4400" dirty="0"/>
              <a:t>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3175CAF-6717-B3D2-CD0F-6C05048523F4}"/>
              </a:ext>
            </a:extLst>
          </p:cNvPr>
          <p:cNvSpPr txBox="1"/>
          <p:nvPr/>
        </p:nvSpPr>
        <p:spPr>
          <a:xfrm>
            <a:off x="6301279" y="2471351"/>
            <a:ext cx="638811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- Yes, there are (</a:t>
            </a:r>
            <a:r>
              <a:rPr lang="en-US" sz="4400" dirty="0">
                <a:solidFill>
                  <a:schemeClr val="accent1"/>
                </a:solidFill>
              </a:rPr>
              <a:t>some tomatoes</a:t>
            </a:r>
            <a:r>
              <a:rPr lang="en-US" sz="4400" dirty="0"/>
              <a:t>)</a:t>
            </a:r>
          </a:p>
          <a:p>
            <a:r>
              <a:rPr lang="en-US" sz="4400" dirty="0"/>
              <a:t>- No, there aren’t.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E93B3C2-09A5-38F6-0068-2957AB2188F6}"/>
              </a:ext>
            </a:extLst>
          </p:cNvPr>
          <p:cNvSpPr txBox="1"/>
          <p:nvPr/>
        </p:nvSpPr>
        <p:spPr>
          <a:xfrm>
            <a:off x="6375152" y="4997797"/>
            <a:ext cx="832104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- Yes, there is (</a:t>
            </a:r>
            <a:r>
              <a:rPr lang="en-US" sz="4400" dirty="0">
                <a:solidFill>
                  <a:schemeClr val="accent1"/>
                </a:solidFill>
              </a:rPr>
              <a:t>an onion</a:t>
            </a:r>
            <a:r>
              <a:rPr lang="en-US" sz="4400" dirty="0"/>
              <a:t>).</a:t>
            </a:r>
          </a:p>
          <a:p>
            <a:r>
              <a:rPr lang="en-US" sz="4400" dirty="0"/>
              <a:t>- No, there isn’t.</a:t>
            </a:r>
          </a:p>
        </p:txBody>
      </p:sp>
      <p:pic>
        <p:nvPicPr>
          <p:cNvPr id="15" name="53-1">
            <a:hlinkClick r:id="" action="ppaction://media"/>
            <a:extLst>
              <a:ext uri="{FF2B5EF4-FFF2-40B4-BE49-F238E27FC236}">
                <a16:creationId xmlns:a16="http://schemas.microsoft.com/office/drawing/2014/main" id="{017FC304-9B78-0DAC-11B4-FCEBD217017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450802" y="1166516"/>
            <a:ext cx="487363" cy="487363"/>
          </a:xfrm>
          <a:prstGeom prst="rect">
            <a:avLst/>
          </a:prstGeom>
        </p:spPr>
      </p:pic>
      <p:pic>
        <p:nvPicPr>
          <p:cNvPr id="16" name="53-2">
            <a:hlinkClick r:id="" action="ppaction://media"/>
            <a:extLst>
              <a:ext uri="{FF2B5EF4-FFF2-40B4-BE49-F238E27FC236}">
                <a16:creationId xmlns:a16="http://schemas.microsoft.com/office/drawing/2014/main" id="{CD9D4D93-F3B0-0814-1437-A5C8CF31F2D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518785" y="1072993"/>
            <a:ext cx="487363" cy="487363"/>
          </a:xfrm>
          <a:prstGeom prst="rect">
            <a:avLst/>
          </a:prstGeom>
        </p:spPr>
      </p:pic>
      <p:pic>
        <p:nvPicPr>
          <p:cNvPr id="17" name="53-3">
            <a:hlinkClick r:id="" action="ppaction://media"/>
            <a:extLst>
              <a:ext uri="{FF2B5EF4-FFF2-40B4-BE49-F238E27FC236}">
                <a16:creationId xmlns:a16="http://schemas.microsoft.com/office/drawing/2014/main" id="{DBC9D06E-FC09-C4AB-67F6-C078B66B31B9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484793" y="1141881"/>
            <a:ext cx="487363" cy="487363"/>
          </a:xfrm>
          <a:prstGeom prst="rect">
            <a:avLst/>
          </a:prstGeom>
        </p:spPr>
      </p:pic>
      <p:pic>
        <p:nvPicPr>
          <p:cNvPr id="18" name="53-4">
            <a:hlinkClick r:id="" action="ppaction://media"/>
            <a:extLst>
              <a:ext uri="{FF2B5EF4-FFF2-40B4-BE49-F238E27FC236}">
                <a16:creationId xmlns:a16="http://schemas.microsoft.com/office/drawing/2014/main" id="{F5050886-7803-DE00-FABC-C952B247F8F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484793" y="1117247"/>
            <a:ext cx="487363" cy="48736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6D9AE4D-4406-7D81-6FD7-788D9D4805E5}"/>
              </a:ext>
            </a:extLst>
          </p:cNvPr>
          <p:cNvSpPr txBox="1"/>
          <p:nvPr/>
        </p:nvSpPr>
        <p:spPr>
          <a:xfrm>
            <a:off x="4284873" y="1512451"/>
            <a:ext cx="55932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chemeClr val="accent1"/>
                </a:solidFill>
              </a:rPr>
              <a:t>Click on each sentence to listen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7869" y="506190"/>
            <a:ext cx="1950889" cy="18518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366" y="405182"/>
            <a:ext cx="2220063" cy="2264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3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2128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5738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2709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485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68148" y="3918856"/>
            <a:ext cx="24726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Practice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79022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DE468EE-972B-24AA-FD2D-EE6A2C4662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64" y="1217950"/>
            <a:ext cx="11991672" cy="4769192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18D59A5-487B-61A4-7EE7-461121B58014}"/>
              </a:ext>
            </a:extLst>
          </p:cNvPr>
          <p:cNvCxnSpPr>
            <a:cxnSpLocks/>
          </p:cNvCxnSpPr>
          <p:nvPr/>
        </p:nvCxnSpPr>
        <p:spPr>
          <a:xfrm>
            <a:off x="6400800" y="3037114"/>
            <a:ext cx="2460171" cy="1796142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9B776A3-A5B7-BE02-9412-4EB1A5C4FD11}"/>
              </a:ext>
            </a:extLst>
          </p:cNvPr>
          <p:cNvCxnSpPr/>
          <p:nvPr/>
        </p:nvCxnSpPr>
        <p:spPr>
          <a:xfrm flipV="1">
            <a:off x="6444343" y="2993571"/>
            <a:ext cx="2416628" cy="64225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C84CE8B-2404-706C-B1CC-594C8BEAEDBC}"/>
              </a:ext>
            </a:extLst>
          </p:cNvPr>
          <p:cNvCxnSpPr/>
          <p:nvPr/>
        </p:nvCxnSpPr>
        <p:spPr>
          <a:xfrm flipV="1">
            <a:off x="6400800" y="2373086"/>
            <a:ext cx="2416629" cy="183968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B804665-5D3E-C70D-BE56-697C16F21F45}"/>
              </a:ext>
            </a:extLst>
          </p:cNvPr>
          <p:cNvCxnSpPr/>
          <p:nvPr/>
        </p:nvCxnSpPr>
        <p:spPr>
          <a:xfrm>
            <a:off x="6400800" y="4778829"/>
            <a:ext cx="2416629" cy="67491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36E01BE-E281-E229-81FE-5900116D3880}"/>
              </a:ext>
            </a:extLst>
          </p:cNvPr>
          <p:cNvCxnSpPr/>
          <p:nvPr/>
        </p:nvCxnSpPr>
        <p:spPr>
          <a:xfrm flipV="1">
            <a:off x="6400800" y="3597729"/>
            <a:ext cx="2416629" cy="181372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3595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6562D8F-D0B9-86F2-C2A3-8C7D652E1A3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823" y="1045029"/>
            <a:ext cx="11318353" cy="415359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753A9C0-224A-8F28-B628-7BB3162791C9}"/>
              </a:ext>
            </a:extLst>
          </p:cNvPr>
          <p:cNvSpPr txBox="1"/>
          <p:nvPr/>
        </p:nvSpPr>
        <p:spPr>
          <a:xfrm>
            <a:off x="5909310" y="880110"/>
            <a:ext cx="4183380" cy="646331"/>
          </a:xfrm>
          <a:prstGeom prst="rect">
            <a:avLst/>
          </a:prstGeom>
          <a:solidFill>
            <a:srgbClr val="44C844"/>
          </a:solidFill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chemeClr val="bg1"/>
                </a:solidFill>
              </a:rPr>
              <a:t>Workbook page 81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1B7C3D-4D8D-E3B6-3022-5B63D8FA1C5E}"/>
              </a:ext>
            </a:extLst>
          </p:cNvPr>
          <p:cNvSpPr txBox="1"/>
          <p:nvPr/>
        </p:nvSpPr>
        <p:spPr>
          <a:xfrm>
            <a:off x="7358743" y="2953665"/>
            <a:ext cx="41039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there is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B7EAFB-45AB-5BDB-5CBC-DDE26F4832C4}"/>
              </a:ext>
            </a:extLst>
          </p:cNvPr>
          <p:cNvSpPr txBox="1"/>
          <p:nvPr/>
        </p:nvSpPr>
        <p:spPr>
          <a:xfrm>
            <a:off x="6776707" y="3577800"/>
            <a:ext cx="41039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Are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03E523-A452-60AB-1C1A-F4EFBACD7901}"/>
              </a:ext>
            </a:extLst>
          </p:cNvPr>
          <p:cNvSpPr txBox="1"/>
          <p:nvPr/>
        </p:nvSpPr>
        <p:spPr>
          <a:xfrm>
            <a:off x="9556960" y="3613205"/>
            <a:ext cx="41039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eggs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87872C-CE77-9839-97EA-5C295D581030}"/>
              </a:ext>
            </a:extLst>
          </p:cNvPr>
          <p:cNvSpPr txBox="1"/>
          <p:nvPr/>
        </p:nvSpPr>
        <p:spPr>
          <a:xfrm>
            <a:off x="8088086" y="4261007"/>
            <a:ext cx="41039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aren’t</a:t>
            </a:r>
          </a:p>
        </p:txBody>
      </p:sp>
    </p:spTree>
    <p:extLst>
      <p:ext uri="{BB962C8B-B14F-4D97-AF65-F5344CB8AC3E}">
        <p14:creationId xmlns:p14="http://schemas.microsoft.com/office/powerpoint/2010/main" val="2340069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C4DC082-80C7-8962-FF30-0763CB7927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202" y="1483616"/>
            <a:ext cx="11303112" cy="356735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4D2AEB7-152D-328A-2A3D-EC6AD164E39A}"/>
              </a:ext>
            </a:extLst>
          </p:cNvPr>
          <p:cNvSpPr txBox="1"/>
          <p:nvPr/>
        </p:nvSpPr>
        <p:spPr>
          <a:xfrm>
            <a:off x="8577943" y="1788893"/>
            <a:ext cx="41039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lime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EE8300-81D5-7EE1-2CC3-72B74FED7CF8}"/>
              </a:ext>
            </a:extLst>
          </p:cNvPr>
          <p:cNvSpPr txBox="1"/>
          <p:nvPr/>
        </p:nvSpPr>
        <p:spPr>
          <a:xfrm>
            <a:off x="8175172" y="2558334"/>
            <a:ext cx="41039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isn’t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5F35B8-C27D-3F15-BE4F-4AE0C8A3DE1B}"/>
              </a:ext>
            </a:extLst>
          </p:cNvPr>
          <p:cNvSpPr txBox="1"/>
          <p:nvPr/>
        </p:nvSpPr>
        <p:spPr>
          <a:xfrm>
            <a:off x="6525986" y="3418305"/>
            <a:ext cx="41039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Are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C47EBC-B90B-51E1-9A3D-F2A90F38FB45}"/>
              </a:ext>
            </a:extLst>
          </p:cNvPr>
          <p:cNvSpPr txBox="1"/>
          <p:nvPr/>
        </p:nvSpPr>
        <p:spPr>
          <a:xfrm>
            <a:off x="9566841" y="3418305"/>
            <a:ext cx="41039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tomatoes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C841E4F-D41F-289D-F074-4B388AF59AD2}"/>
              </a:ext>
            </a:extLst>
          </p:cNvPr>
          <p:cNvSpPr txBox="1"/>
          <p:nvPr/>
        </p:nvSpPr>
        <p:spPr>
          <a:xfrm>
            <a:off x="8175172" y="4187746"/>
            <a:ext cx="41039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are</a:t>
            </a:r>
          </a:p>
        </p:txBody>
      </p:sp>
    </p:spTree>
    <p:extLst>
      <p:ext uri="{BB962C8B-B14F-4D97-AF65-F5344CB8AC3E}">
        <p14:creationId xmlns:p14="http://schemas.microsoft.com/office/powerpoint/2010/main" val="3515874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1693012278"/>
      </p:ext>
    </p:extLst>
  </p:cSld>
  <p:clrMapOvr>
    <a:masterClrMapping/>
  </p:clrMapOvr>
  <p:transition spd="med">
    <p:split orient="vert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5ED4455-69B5-3FD6-1D68-686B2512F5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487" y="1426029"/>
            <a:ext cx="11669484" cy="324894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3E5EC00-1199-829E-3363-A36D537BDE54}"/>
              </a:ext>
            </a:extLst>
          </p:cNvPr>
          <p:cNvSpPr txBox="1"/>
          <p:nvPr/>
        </p:nvSpPr>
        <p:spPr>
          <a:xfrm>
            <a:off x="7315200" y="1527637"/>
            <a:ext cx="41039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there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10492B-A31E-5BD9-61E3-69366846197C}"/>
              </a:ext>
            </a:extLst>
          </p:cNvPr>
          <p:cNvSpPr txBox="1"/>
          <p:nvPr/>
        </p:nvSpPr>
        <p:spPr>
          <a:xfrm>
            <a:off x="8088086" y="2297078"/>
            <a:ext cx="41039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aren’t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83F3D7-87A0-331C-755A-FEC93F916A75}"/>
              </a:ext>
            </a:extLst>
          </p:cNvPr>
          <p:cNvSpPr txBox="1"/>
          <p:nvPr/>
        </p:nvSpPr>
        <p:spPr>
          <a:xfrm>
            <a:off x="8414658" y="2917564"/>
            <a:ext cx="41039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onion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72122A-4BC9-A2F0-BD03-1E4E66286FC4}"/>
              </a:ext>
            </a:extLst>
          </p:cNvPr>
          <p:cNvSpPr txBox="1"/>
          <p:nvPr/>
        </p:nvSpPr>
        <p:spPr>
          <a:xfrm>
            <a:off x="8414658" y="3698083"/>
            <a:ext cx="41039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is </a:t>
            </a:r>
          </a:p>
        </p:txBody>
      </p:sp>
    </p:spTree>
    <p:extLst>
      <p:ext uri="{BB962C8B-B14F-4D97-AF65-F5344CB8AC3E}">
        <p14:creationId xmlns:p14="http://schemas.microsoft.com/office/powerpoint/2010/main" val="1251236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D73D235-DE2D-1F45-6722-7FDDB3C948E2}"/>
              </a:ext>
            </a:extLst>
          </p:cNvPr>
          <p:cNvSpPr txBox="1"/>
          <p:nvPr/>
        </p:nvSpPr>
        <p:spPr>
          <a:xfrm>
            <a:off x="968829" y="827314"/>
            <a:ext cx="86432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B0F0"/>
                </a:solidFill>
              </a:rPr>
              <a:t>Look at the picture and make sentences.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76C0B1-FD5A-9BB3-8657-F25257663446}"/>
              </a:ext>
            </a:extLst>
          </p:cNvPr>
          <p:cNvSpPr txBox="1"/>
          <p:nvPr/>
        </p:nvSpPr>
        <p:spPr>
          <a:xfrm>
            <a:off x="1785256" y="2122714"/>
            <a:ext cx="82513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Are there any_________________?</a:t>
            </a:r>
          </a:p>
          <a:p>
            <a:r>
              <a:rPr lang="en-US" sz="4400" dirty="0"/>
              <a:t>Yes, _____________________</a:t>
            </a:r>
          </a:p>
        </p:txBody>
      </p:sp>
      <p:pic>
        <p:nvPicPr>
          <p:cNvPr id="4" name="Picture 3" descr="A picture containing logo&#10;&#10;Description automatically generated">
            <a:extLst>
              <a:ext uri="{FF2B5EF4-FFF2-40B4-BE49-F238E27FC236}">
                <a16:creationId xmlns:a16="http://schemas.microsoft.com/office/drawing/2014/main" id="{5E2B2879-A180-FB20-4E6F-C584291C473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8049" y="3890496"/>
            <a:ext cx="1821675" cy="1661217"/>
          </a:xfrm>
          <a:prstGeom prst="rect">
            <a:avLst/>
          </a:prstGeom>
        </p:spPr>
      </p:pic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4456379D-49BD-6EC2-01ED-3C13806988C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1021" y="3890496"/>
            <a:ext cx="1821675" cy="1661217"/>
          </a:xfrm>
          <a:prstGeom prst="rect">
            <a:avLst/>
          </a:prstGeom>
        </p:spPr>
      </p:pic>
      <p:pic>
        <p:nvPicPr>
          <p:cNvPr id="6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435552B9-2557-6B2F-FC0E-D4826686BC9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2335" y="4053781"/>
            <a:ext cx="1821675" cy="1661217"/>
          </a:xfrm>
          <a:prstGeom prst="rect">
            <a:avLst/>
          </a:prstGeom>
        </p:spPr>
      </p:pic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48E60140-BD1D-BA45-58E5-75C3CDA0DBE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26963" y="4053781"/>
            <a:ext cx="1821675" cy="166121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FE6D934-F460-2CBD-3FFF-CFD201369A81}"/>
              </a:ext>
            </a:extLst>
          </p:cNvPr>
          <p:cNvSpPr txBox="1"/>
          <p:nvPr/>
        </p:nvSpPr>
        <p:spPr>
          <a:xfrm>
            <a:off x="6221524" y="2010411"/>
            <a:ext cx="39232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tomatoes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7E67BE-E9EE-D5D9-B18C-0CFE813414F3}"/>
              </a:ext>
            </a:extLst>
          </p:cNvPr>
          <p:cNvSpPr txBox="1"/>
          <p:nvPr/>
        </p:nvSpPr>
        <p:spPr>
          <a:xfrm>
            <a:off x="3641610" y="2716363"/>
            <a:ext cx="39232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there are</a:t>
            </a:r>
          </a:p>
        </p:txBody>
      </p:sp>
    </p:spTree>
    <p:extLst>
      <p:ext uri="{BB962C8B-B14F-4D97-AF65-F5344CB8AC3E}">
        <p14:creationId xmlns:p14="http://schemas.microsoft.com/office/powerpoint/2010/main" val="459001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D73D235-DE2D-1F45-6722-7FDDB3C948E2}"/>
              </a:ext>
            </a:extLst>
          </p:cNvPr>
          <p:cNvSpPr txBox="1"/>
          <p:nvPr/>
        </p:nvSpPr>
        <p:spPr>
          <a:xfrm>
            <a:off x="856235" y="776514"/>
            <a:ext cx="86432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B0F0"/>
                </a:solidFill>
              </a:rPr>
              <a:t>Look at the picture and make sentences.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76C0B1-FD5A-9BB3-8657-F25257663446}"/>
              </a:ext>
            </a:extLst>
          </p:cNvPr>
          <p:cNvSpPr txBox="1"/>
          <p:nvPr/>
        </p:nvSpPr>
        <p:spPr>
          <a:xfrm>
            <a:off x="1785256" y="2122714"/>
            <a:ext cx="82513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Are there any_________________?</a:t>
            </a:r>
          </a:p>
          <a:p>
            <a:r>
              <a:rPr lang="en-US" sz="4400" dirty="0"/>
              <a:t>No, _____________________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FE6D934-F460-2CBD-3FFF-CFD201369A81}"/>
              </a:ext>
            </a:extLst>
          </p:cNvPr>
          <p:cNvSpPr txBox="1"/>
          <p:nvPr/>
        </p:nvSpPr>
        <p:spPr>
          <a:xfrm>
            <a:off x="6221524" y="2010411"/>
            <a:ext cx="39232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potatoes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7E67BE-E9EE-D5D9-B18C-0CFE813414F3}"/>
              </a:ext>
            </a:extLst>
          </p:cNvPr>
          <p:cNvSpPr txBox="1"/>
          <p:nvPr/>
        </p:nvSpPr>
        <p:spPr>
          <a:xfrm>
            <a:off x="3641610" y="2716363"/>
            <a:ext cx="39232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there aren’t</a:t>
            </a:r>
          </a:p>
        </p:txBody>
      </p:sp>
      <p:pic>
        <p:nvPicPr>
          <p:cNvPr id="10" name="Picture 9" descr="A planet in space&#10;&#10;Description automatically generated with low confidence">
            <a:extLst>
              <a:ext uri="{FF2B5EF4-FFF2-40B4-BE49-F238E27FC236}">
                <a16:creationId xmlns:a16="http://schemas.microsoft.com/office/drawing/2014/main" id="{E6AD8C6A-24EB-0568-61F5-457EAF86E2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1209" y="4380353"/>
            <a:ext cx="2302140" cy="2015803"/>
          </a:xfrm>
          <a:prstGeom prst="rect">
            <a:avLst/>
          </a:prstGeom>
        </p:spPr>
      </p:pic>
      <p:pic>
        <p:nvPicPr>
          <p:cNvPr id="11" name="Picture 10" descr="A planet in space&#10;&#10;Description automatically generated with low confidence">
            <a:extLst>
              <a:ext uri="{FF2B5EF4-FFF2-40B4-BE49-F238E27FC236}">
                <a16:creationId xmlns:a16="http://schemas.microsoft.com/office/drawing/2014/main" id="{84A981A1-D30F-19D4-B4CF-7A4482B8CF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3524" y="3857839"/>
            <a:ext cx="2302140" cy="2015803"/>
          </a:xfrm>
          <a:prstGeom prst="rect">
            <a:avLst/>
          </a:prstGeom>
        </p:spPr>
      </p:pic>
      <p:pic>
        <p:nvPicPr>
          <p:cNvPr id="12" name="Picture 11" descr="A planet in space&#10;&#10;Description automatically generated with low confidence">
            <a:extLst>
              <a:ext uri="{FF2B5EF4-FFF2-40B4-BE49-F238E27FC236}">
                <a16:creationId xmlns:a16="http://schemas.microsoft.com/office/drawing/2014/main" id="{E7FABDAA-B3B5-29AE-FB5A-53C4103E78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7352" y="4380353"/>
            <a:ext cx="2302140" cy="2015803"/>
          </a:xfrm>
          <a:prstGeom prst="rect">
            <a:avLst/>
          </a:prstGeom>
        </p:spPr>
      </p:pic>
      <p:pic>
        <p:nvPicPr>
          <p:cNvPr id="13" name="Picture 12" descr="A planet in space&#10;&#10;Description automatically generated with low confidence">
            <a:extLst>
              <a:ext uri="{FF2B5EF4-FFF2-40B4-BE49-F238E27FC236}">
                <a16:creationId xmlns:a16="http://schemas.microsoft.com/office/drawing/2014/main" id="{3D7C7307-3A4A-7478-BE89-34A4BDD80D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15733" y="3485804"/>
            <a:ext cx="2302140" cy="2015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582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D73D235-DE2D-1F45-6722-7FDDB3C948E2}"/>
              </a:ext>
            </a:extLst>
          </p:cNvPr>
          <p:cNvSpPr txBox="1"/>
          <p:nvPr/>
        </p:nvSpPr>
        <p:spPr>
          <a:xfrm>
            <a:off x="968829" y="827314"/>
            <a:ext cx="86432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B0F0"/>
                </a:solidFill>
              </a:rPr>
              <a:t>Look at the picture and make sentences.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76C0B1-FD5A-9BB3-8657-F25257663446}"/>
              </a:ext>
            </a:extLst>
          </p:cNvPr>
          <p:cNvSpPr txBox="1"/>
          <p:nvPr/>
        </p:nvSpPr>
        <p:spPr>
          <a:xfrm>
            <a:off x="1785256" y="2122714"/>
            <a:ext cx="82513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Is there a _________________?</a:t>
            </a:r>
          </a:p>
          <a:p>
            <a:r>
              <a:rPr lang="en-US" sz="4400" dirty="0"/>
              <a:t>No, _____________________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7E67BE-E9EE-D5D9-B18C-0CFE813414F3}"/>
              </a:ext>
            </a:extLst>
          </p:cNvPr>
          <p:cNvSpPr txBox="1"/>
          <p:nvPr/>
        </p:nvSpPr>
        <p:spPr>
          <a:xfrm>
            <a:off x="3641610" y="2716363"/>
            <a:ext cx="39232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there isn’t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2A5CEA5-1144-2672-E213-872AA86E3B5D}"/>
              </a:ext>
            </a:extLst>
          </p:cNvPr>
          <p:cNvSpPr txBox="1"/>
          <p:nvPr/>
        </p:nvSpPr>
        <p:spPr>
          <a:xfrm>
            <a:off x="4877471" y="1978667"/>
            <a:ext cx="39232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lime</a:t>
            </a:r>
          </a:p>
        </p:txBody>
      </p:sp>
      <p:pic>
        <p:nvPicPr>
          <p:cNvPr id="15" name="Picture 1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FA8BAF3-6C6B-2343-DAC9-3C97B61ED3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4505" y="4156778"/>
            <a:ext cx="1923514" cy="1661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921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D73D235-DE2D-1F45-6722-7FDDB3C948E2}"/>
              </a:ext>
            </a:extLst>
          </p:cNvPr>
          <p:cNvSpPr txBox="1"/>
          <p:nvPr/>
        </p:nvSpPr>
        <p:spPr>
          <a:xfrm>
            <a:off x="968829" y="827314"/>
            <a:ext cx="86432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B0F0"/>
                </a:solidFill>
              </a:rPr>
              <a:t>Look at the picture and make sentences.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76C0B1-FD5A-9BB3-8657-F25257663446}"/>
              </a:ext>
            </a:extLst>
          </p:cNvPr>
          <p:cNvSpPr txBox="1"/>
          <p:nvPr/>
        </p:nvSpPr>
        <p:spPr>
          <a:xfrm>
            <a:off x="1785256" y="2122714"/>
            <a:ext cx="82513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Is there an_________________?</a:t>
            </a:r>
          </a:p>
          <a:p>
            <a:r>
              <a:rPr lang="en-US" sz="4400" dirty="0"/>
              <a:t>Yes, _____________________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FE6D934-F460-2CBD-3FFF-CFD201369A81}"/>
              </a:ext>
            </a:extLst>
          </p:cNvPr>
          <p:cNvSpPr txBox="1"/>
          <p:nvPr/>
        </p:nvSpPr>
        <p:spPr>
          <a:xfrm>
            <a:off x="6221524" y="2010411"/>
            <a:ext cx="39232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onion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7E67BE-E9EE-D5D9-B18C-0CFE813414F3}"/>
              </a:ext>
            </a:extLst>
          </p:cNvPr>
          <p:cNvSpPr txBox="1"/>
          <p:nvPr/>
        </p:nvSpPr>
        <p:spPr>
          <a:xfrm>
            <a:off x="3641610" y="2716363"/>
            <a:ext cx="39232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they is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87BB09B-4A73-D70C-0FB8-2E889DD139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3003" y="3931855"/>
            <a:ext cx="1725994" cy="1725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216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5052"/>
            <a:ext cx="9229273" cy="615230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58003602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6684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82147" y="2687221"/>
            <a:ext cx="375090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Early Production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2469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2183436-C7F4-BC8D-973E-4984FDF63A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2750" y="4482193"/>
            <a:ext cx="1923514" cy="16612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3224989-4554-9D1F-31A7-45D89F2571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2616" y="3532110"/>
            <a:ext cx="1725994" cy="1725994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7E225344-6B20-7CFF-123E-3EAFC26383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8662" y="4877543"/>
            <a:ext cx="1975007" cy="1655032"/>
          </a:xfrm>
          <a:prstGeom prst="rect">
            <a:avLst/>
          </a:prstGeom>
        </p:spPr>
      </p:pic>
      <p:pic>
        <p:nvPicPr>
          <p:cNvPr id="7" name="Picture 6" descr="A planet in space&#10;&#10;Description automatically generated with low confidence">
            <a:extLst>
              <a:ext uri="{FF2B5EF4-FFF2-40B4-BE49-F238E27FC236}">
                <a16:creationId xmlns:a16="http://schemas.microsoft.com/office/drawing/2014/main" id="{B0300743-02E2-CDC2-8F5B-90B39C6C80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8101" y="2257639"/>
            <a:ext cx="2302140" cy="2015803"/>
          </a:xfrm>
          <a:prstGeom prst="rect">
            <a:avLst/>
          </a:prstGeom>
        </p:spPr>
      </p:pic>
      <p:pic>
        <p:nvPicPr>
          <p:cNvPr id="8" name="Picture 7" descr="A planet in space&#10;&#10;Description automatically generated with low confidence">
            <a:extLst>
              <a:ext uri="{FF2B5EF4-FFF2-40B4-BE49-F238E27FC236}">
                <a16:creationId xmlns:a16="http://schemas.microsoft.com/office/drawing/2014/main" id="{78AECCB9-AAF6-ADA4-8E8A-112134C3AD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7188" y="3619196"/>
            <a:ext cx="2302140" cy="2015803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B4F296B1-2659-DA26-3D88-F5DCB52531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5738" y="4991089"/>
            <a:ext cx="1975007" cy="16550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38B9BBD-BC13-3B9B-2991-3CAA515CF1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3814" y="1967257"/>
            <a:ext cx="1725994" cy="1725994"/>
          </a:xfrm>
          <a:prstGeom prst="rect">
            <a:avLst/>
          </a:prstGeom>
        </p:spPr>
      </p:pic>
      <p:pic>
        <p:nvPicPr>
          <p:cNvPr id="12" name="Picture 11" descr="A planet in space&#10;&#10;Description automatically generated with low confidence">
            <a:extLst>
              <a:ext uri="{FF2B5EF4-FFF2-40B4-BE49-F238E27FC236}">
                <a16:creationId xmlns:a16="http://schemas.microsoft.com/office/drawing/2014/main" id="{DC6C5624-16FB-692C-CAD6-28D39F4924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5660" y="2144082"/>
            <a:ext cx="2302140" cy="2015803"/>
          </a:xfrm>
          <a:prstGeom prst="rect">
            <a:avLst/>
          </a:prstGeom>
        </p:spPr>
      </p:pic>
      <p:pic>
        <p:nvPicPr>
          <p:cNvPr id="14" name="Picture 13" descr="A picture containing logo&#10;&#10;Description automatically generated">
            <a:extLst>
              <a:ext uri="{FF2B5EF4-FFF2-40B4-BE49-F238E27FC236}">
                <a16:creationId xmlns:a16="http://schemas.microsoft.com/office/drawing/2014/main" id="{EFB9835E-41DD-67E5-C0C0-FAB143A624E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8587" y="1870893"/>
            <a:ext cx="1821675" cy="1661217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8649180" y="1186798"/>
            <a:ext cx="3237185" cy="729715"/>
          </a:xfrm>
          <a:prstGeom prst="wedgeRoundRectCallout">
            <a:avLst>
              <a:gd name="adj1" fmla="val -48755"/>
              <a:gd name="adj2" fmla="val 91307"/>
              <a:gd name="adj3" fmla="val 16667"/>
            </a:avLst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70C0"/>
                </a:solidFill>
              </a:rPr>
              <a:t>Is there a / an ….?</a:t>
            </a:r>
          </a:p>
        </p:txBody>
      </p:sp>
      <p:sp>
        <p:nvSpPr>
          <p:cNvPr id="15" name="Rounded Rectangular Callout 14"/>
          <p:cNvSpPr/>
          <p:nvPr/>
        </p:nvSpPr>
        <p:spPr>
          <a:xfrm>
            <a:off x="294157" y="1130589"/>
            <a:ext cx="3237185" cy="729715"/>
          </a:xfrm>
          <a:prstGeom prst="wedgeRoundRectCallout">
            <a:avLst>
              <a:gd name="adj1" fmla="val 47674"/>
              <a:gd name="adj2" fmla="val 81225"/>
              <a:gd name="adj3" fmla="val 16667"/>
            </a:avLst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70C0"/>
                </a:solidFill>
              </a:rPr>
              <a:t>Are there any ….?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58B418C-B8DE-B2A5-6DEB-0189DF4E73D5}"/>
              </a:ext>
            </a:extLst>
          </p:cNvPr>
          <p:cNvSpPr txBox="1"/>
          <p:nvPr/>
        </p:nvSpPr>
        <p:spPr>
          <a:xfrm>
            <a:off x="859970" y="397071"/>
            <a:ext cx="108380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/>
              <a:t>Draw your favorite food on the paper and talk with your friend.</a:t>
            </a:r>
          </a:p>
        </p:txBody>
      </p:sp>
      <p:sp>
        <p:nvSpPr>
          <p:cNvPr id="17" name="Rounded Rectangular Callout 16"/>
          <p:cNvSpPr/>
          <p:nvPr/>
        </p:nvSpPr>
        <p:spPr>
          <a:xfrm>
            <a:off x="446557" y="3721383"/>
            <a:ext cx="3237185" cy="729715"/>
          </a:xfrm>
          <a:prstGeom prst="wedgeRoundRectCallout">
            <a:avLst>
              <a:gd name="adj1" fmla="val 47674"/>
              <a:gd name="adj2" fmla="val 81225"/>
              <a:gd name="adj3" fmla="val 16667"/>
            </a:avLst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70C0"/>
                </a:solidFill>
              </a:rPr>
              <a:t>Yes, there ……..</a:t>
            </a:r>
          </a:p>
        </p:txBody>
      </p:sp>
      <p:sp>
        <p:nvSpPr>
          <p:cNvPr id="18" name="Rounded Rectangular Callout 17"/>
          <p:cNvSpPr/>
          <p:nvPr/>
        </p:nvSpPr>
        <p:spPr>
          <a:xfrm>
            <a:off x="9239328" y="3934409"/>
            <a:ext cx="2733425" cy="729715"/>
          </a:xfrm>
          <a:prstGeom prst="wedgeRoundRectCallout">
            <a:avLst>
              <a:gd name="adj1" fmla="val -49404"/>
              <a:gd name="adj2" fmla="val 94188"/>
              <a:gd name="adj3" fmla="val 16667"/>
            </a:avLst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70C0"/>
                </a:solidFill>
              </a:rPr>
              <a:t>No, there ……..</a:t>
            </a:r>
          </a:p>
        </p:txBody>
      </p:sp>
    </p:spTree>
    <p:extLst>
      <p:ext uri="{BB962C8B-B14F-4D97-AF65-F5344CB8AC3E}">
        <p14:creationId xmlns:p14="http://schemas.microsoft.com/office/powerpoint/2010/main" val="2523552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0196" y="382556"/>
            <a:ext cx="1530221" cy="61582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Extra Practice </a:t>
            </a:r>
          </a:p>
          <a:p>
            <a:pPr algn="ctr"/>
            <a:r>
              <a:rPr lang="en-US" b="1" dirty="0"/>
              <a:t>DHA App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86B3683-621B-4994-7C4A-6D34190BD719}"/>
              </a:ext>
            </a:extLst>
          </p:cNvPr>
          <p:cNvSpPr/>
          <p:nvPr/>
        </p:nvSpPr>
        <p:spPr>
          <a:xfrm>
            <a:off x="3777532" y="486053"/>
            <a:ext cx="6237839" cy="79573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accent6">
                    <a:lumMod val="75000"/>
                  </a:schemeClr>
                </a:solidFill>
              </a:rPr>
              <a:t>LET’S PLAY!</a:t>
            </a:r>
          </a:p>
        </p:txBody>
      </p:sp>
      <p:sp>
        <p:nvSpPr>
          <p:cNvPr id="6" name="Rectangle 5">
            <a:hlinkClick r:id="rId2"/>
          </p:cNvPr>
          <p:cNvSpPr/>
          <p:nvPr/>
        </p:nvSpPr>
        <p:spPr>
          <a:xfrm>
            <a:off x="231838" y="3493302"/>
            <a:ext cx="1994995" cy="61582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/>
              <a:t>Click here to play the games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1256" y="1987738"/>
            <a:ext cx="9867289" cy="4400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44907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14311805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2724508"/>
              </p:ext>
            </p:extLst>
          </p:nvPr>
        </p:nvGraphicFramePr>
        <p:xfrm>
          <a:off x="1927792" y="-13084"/>
          <a:ext cx="8785716" cy="6485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285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285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285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21300">
                <a:tc>
                  <a:txBody>
                    <a:bodyPr/>
                    <a:lstStyle/>
                    <a:p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Patrick Hand" panose="00000500000000000000" pitchFamily="2" charset="0"/>
                          <a:cs typeface="Poppins SemiBold" panose="00000700000000000000" pitchFamily="2" charset="0"/>
                        </a:rPr>
                        <a:t>apple</a:t>
                      </a:r>
                    </a:p>
                  </a:txBody>
                  <a:tcPr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Patrick Hand" panose="00000500000000000000" pitchFamily="2" charset="0"/>
                          <a:cs typeface="Poppins SemiBold" panose="00000700000000000000" pitchFamily="2" charset="0"/>
                        </a:rPr>
                        <a:t>banana</a:t>
                      </a:r>
                    </a:p>
                  </a:txBody>
                  <a:tcPr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b="1" dirty="0">
                          <a:latin typeface="Patrick Hand" panose="00000500000000000000" pitchFamily="2" charset="0"/>
                        </a:rPr>
                        <a:t>carrot</a:t>
                      </a:r>
                    </a:p>
                  </a:txBody>
                  <a:tcPr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21300">
                <a:tc>
                  <a:txBody>
                    <a:bodyPr/>
                    <a:lstStyle/>
                    <a:p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Patrick Hand" panose="00000500000000000000" pitchFamily="2" charset="0"/>
                          <a:cs typeface="Poppins SemiBold" panose="00000700000000000000" pitchFamily="2" charset="0"/>
                        </a:rPr>
                        <a:t>cupcake</a:t>
                      </a:r>
                    </a:p>
                  </a:txBody>
                  <a:tcPr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Patrick Hand" panose="00000500000000000000" pitchFamily="2" charset="0"/>
                          <a:cs typeface="Poppins SemiBold" panose="00000700000000000000" pitchFamily="2" charset="0"/>
                        </a:rPr>
                        <a:t>donut</a:t>
                      </a:r>
                    </a:p>
                  </a:txBody>
                  <a:tcPr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b="1" dirty="0">
                          <a:latin typeface="Patrick Hand" panose="00000500000000000000" pitchFamily="2" charset="0"/>
                        </a:rPr>
                        <a:t>apple</a:t>
                      </a:r>
                    </a:p>
                  </a:txBody>
                  <a:tcPr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21300">
                <a:tc>
                  <a:txBody>
                    <a:bodyPr/>
                    <a:lstStyle/>
                    <a:p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Patrick Hand" panose="00000500000000000000" pitchFamily="2" charset="0"/>
                          <a:cs typeface="Poppins SemiBold" panose="00000700000000000000" pitchFamily="2" charset="0"/>
                        </a:rPr>
                        <a:t>banana</a:t>
                      </a:r>
                    </a:p>
                  </a:txBody>
                  <a:tcPr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Patrick Hand" panose="00000500000000000000" pitchFamily="2" charset="0"/>
                          <a:cs typeface="Poppins SemiBold" panose="00000700000000000000" pitchFamily="2" charset="0"/>
                        </a:rPr>
                        <a:t>carrot</a:t>
                      </a:r>
                    </a:p>
                  </a:txBody>
                  <a:tcPr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b="1" dirty="0">
                          <a:latin typeface="Patrick Hand" panose="00000500000000000000" pitchFamily="2" charset="0"/>
                        </a:rPr>
                        <a:t>carrot</a:t>
                      </a:r>
                    </a:p>
                  </a:txBody>
                  <a:tcPr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21300">
                <a:tc>
                  <a:txBody>
                    <a:bodyPr/>
                    <a:lstStyle/>
                    <a:p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Patrick Hand" panose="00000500000000000000" pitchFamily="2" charset="0"/>
                          <a:cs typeface="Poppins SemiBold" panose="00000700000000000000" pitchFamily="2" charset="0"/>
                        </a:rPr>
                        <a:t>carrot</a:t>
                      </a:r>
                    </a:p>
                  </a:txBody>
                  <a:tcPr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Patrick Hand" panose="00000500000000000000" pitchFamily="2" charset="0"/>
                          <a:cs typeface="Poppins SemiBold" panose="00000700000000000000" pitchFamily="2" charset="0"/>
                        </a:rPr>
                        <a:t>donut</a:t>
                      </a:r>
                    </a:p>
                  </a:txBody>
                  <a:tcPr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b="1" dirty="0">
                          <a:latin typeface="Patrick Hand" panose="00000500000000000000" pitchFamily="2" charset="0"/>
                        </a:rPr>
                        <a:t>cupcake</a:t>
                      </a:r>
                    </a:p>
                  </a:txBody>
                  <a:tcPr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882284" y="-14893"/>
            <a:ext cx="8785715" cy="6567693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96685893-1380-D35D-9A07-D82623429685}"/>
              </a:ext>
            </a:extLst>
          </p:cNvPr>
          <p:cNvSpPr/>
          <p:nvPr/>
        </p:nvSpPr>
        <p:spPr>
          <a:xfrm>
            <a:off x="9002436" y="-1530261"/>
            <a:ext cx="1741345" cy="1200131"/>
          </a:xfrm>
          <a:prstGeom prst="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pic>
        <p:nvPicPr>
          <p:cNvPr id="7" name="Picture 6" descr="A red apple with a green stem&#10;&#10;Description automatically generated with medium confidence">
            <a:extLst>
              <a:ext uri="{FF2B5EF4-FFF2-40B4-BE49-F238E27FC236}">
                <a16:creationId xmlns:a16="http://schemas.microsoft.com/office/drawing/2014/main" id="{DF616721-9F47-E609-0D89-E1E08082238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9150" y="638747"/>
            <a:ext cx="777307" cy="784928"/>
          </a:xfrm>
          <a:prstGeom prst="rect">
            <a:avLst/>
          </a:prstGeom>
        </p:spPr>
      </p:pic>
      <p:pic>
        <p:nvPicPr>
          <p:cNvPr id="9" name="Picture 8" descr="A picture containing tool&#10;&#10;Description automatically generated">
            <a:extLst>
              <a:ext uri="{FF2B5EF4-FFF2-40B4-BE49-F238E27FC236}">
                <a16:creationId xmlns:a16="http://schemas.microsoft.com/office/drawing/2014/main" id="{3850B424-BFFE-2ADA-A165-8CF6925322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2086" y="687380"/>
            <a:ext cx="1207884" cy="87427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133A4AB-92A2-86D8-7160-2C5DD05FA0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7124" y="261453"/>
            <a:ext cx="1176129" cy="990998"/>
          </a:xfrm>
          <a:prstGeom prst="rect">
            <a:avLst/>
          </a:prstGeom>
        </p:spPr>
      </p:pic>
      <p:pic>
        <p:nvPicPr>
          <p:cNvPr id="13" name="Picture 12" descr="A picture containing dessert, gear&#10;&#10;Description automatically generated">
            <a:extLst>
              <a:ext uri="{FF2B5EF4-FFF2-40B4-BE49-F238E27FC236}">
                <a16:creationId xmlns:a16="http://schemas.microsoft.com/office/drawing/2014/main" id="{3A11171C-CB44-0CC6-2327-02DCD65E5C5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1083" y="2326801"/>
            <a:ext cx="777307" cy="800169"/>
          </a:xfrm>
          <a:prstGeom prst="rect">
            <a:avLst/>
          </a:prstGeom>
        </p:spPr>
      </p:pic>
      <p:pic>
        <p:nvPicPr>
          <p:cNvPr id="15" name="Picture 14" descr="A cake with a face on it&#10;&#10;Description automatically generated with low confidence">
            <a:extLst>
              <a:ext uri="{FF2B5EF4-FFF2-40B4-BE49-F238E27FC236}">
                <a16:creationId xmlns:a16="http://schemas.microsoft.com/office/drawing/2014/main" id="{93E60B0A-E847-5D66-067E-47B480DB14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0703" y="5270035"/>
            <a:ext cx="1027016" cy="912903"/>
          </a:xfrm>
          <a:prstGeom prst="rect">
            <a:avLst/>
          </a:prstGeom>
        </p:spPr>
      </p:pic>
      <p:pic>
        <p:nvPicPr>
          <p:cNvPr id="53" name="Picture 52" descr="A picture containing tool&#10;&#10;Description automatically generated">
            <a:extLst>
              <a:ext uri="{FF2B5EF4-FFF2-40B4-BE49-F238E27FC236}">
                <a16:creationId xmlns:a16="http://schemas.microsoft.com/office/drawing/2014/main" id="{149E3021-F89C-4A9D-367E-17133566A7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0107" y="3835032"/>
            <a:ext cx="1110890" cy="804073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E618F83C-99EE-FDF2-787C-8C00F14B78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1503" y="5331112"/>
            <a:ext cx="1176129" cy="990998"/>
          </a:xfrm>
          <a:prstGeom prst="rect">
            <a:avLst/>
          </a:prstGeom>
        </p:spPr>
      </p:pic>
      <p:pic>
        <p:nvPicPr>
          <p:cNvPr id="55" name="Picture 54" descr="A red apple with a green stem&#10;&#10;Description automatically generated with medium confidence">
            <a:extLst>
              <a:ext uri="{FF2B5EF4-FFF2-40B4-BE49-F238E27FC236}">
                <a16:creationId xmlns:a16="http://schemas.microsoft.com/office/drawing/2014/main" id="{2AC39C03-4F90-5CA8-9B48-D28B66D8FB4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05355" y="2274260"/>
            <a:ext cx="777307" cy="784928"/>
          </a:xfrm>
          <a:prstGeom prst="rect">
            <a:avLst/>
          </a:prstGeom>
        </p:spPr>
      </p:pic>
      <p:pic>
        <p:nvPicPr>
          <p:cNvPr id="17" name="Picture 16" descr="A picture containing dessert, gear&#10;&#10;Description automatically generated">
            <a:extLst>
              <a:ext uri="{FF2B5EF4-FFF2-40B4-BE49-F238E27FC236}">
                <a16:creationId xmlns:a16="http://schemas.microsoft.com/office/drawing/2014/main" id="{6E551271-03D2-F9FF-BABC-3CA656ABF1A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5603" y="5456430"/>
            <a:ext cx="777307" cy="800169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509A97C5-3D94-7980-C860-03763331B9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24845" y="3648107"/>
            <a:ext cx="1176129" cy="990998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B2B98D76-BB47-CEF3-5F91-79622037F3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3653" y="3658751"/>
            <a:ext cx="1176129" cy="990998"/>
          </a:xfrm>
          <a:prstGeom prst="rect">
            <a:avLst/>
          </a:prstGeom>
        </p:spPr>
      </p:pic>
      <p:pic>
        <p:nvPicPr>
          <p:cNvPr id="79" name="Picture 78" descr="A cake with a face on it&#10;&#10;Description automatically generated with low confidence">
            <a:extLst>
              <a:ext uri="{FF2B5EF4-FFF2-40B4-BE49-F238E27FC236}">
                <a16:creationId xmlns:a16="http://schemas.microsoft.com/office/drawing/2014/main" id="{3F8A0549-EF02-48F0-13E0-7F380E2F18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5080" y="1931895"/>
            <a:ext cx="1027016" cy="912903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849630" y="-24221"/>
            <a:ext cx="3217270" cy="1729522"/>
          </a:xfrm>
          <a:prstGeom prst="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sp>
        <p:nvSpPr>
          <p:cNvPr id="20" name="&quot;No&quot; Symbol 19"/>
          <p:cNvSpPr/>
          <p:nvPr/>
        </p:nvSpPr>
        <p:spPr>
          <a:xfrm>
            <a:off x="3708149" y="942469"/>
            <a:ext cx="738090" cy="648714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943778" y="36914"/>
            <a:ext cx="2958921" cy="1625242"/>
          </a:xfrm>
          <a:prstGeom prst="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22" name="&quot;No&quot; Symbol 21"/>
          <p:cNvSpPr/>
          <p:nvPr/>
        </p:nvSpPr>
        <p:spPr>
          <a:xfrm>
            <a:off x="6779434" y="965478"/>
            <a:ext cx="678820" cy="609600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904132" y="23091"/>
            <a:ext cx="2958921" cy="1625242"/>
          </a:xfrm>
          <a:prstGeom prst="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3</a:t>
            </a:r>
          </a:p>
        </p:txBody>
      </p:sp>
      <p:sp>
        <p:nvSpPr>
          <p:cNvPr id="24" name="&quot;No&quot; Symbol 23"/>
          <p:cNvSpPr/>
          <p:nvPr/>
        </p:nvSpPr>
        <p:spPr>
          <a:xfrm>
            <a:off x="9814734" y="955318"/>
            <a:ext cx="678820" cy="609600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849631" y="1680173"/>
            <a:ext cx="3130900" cy="1625242"/>
          </a:xfrm>
          <a:prstGeom prst="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4</a:t>
            </a:r>
          </a:p>
        </p:txBody>
      </p:sp>
      <p:sp>
        <p:nvSpPr>
          <p:cNvPr id="30" name="&quot;No&quot; Symbol 29"/>
          <p:cNvSpPr/>
          <p:nvPr/>
        </p:nvSpPr>
        <p:spPr>
          <a:xfrm>
            <a:off x="3731255" y="2666724"/>
            <a:ext cx="678820" cy="609600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937725" y="1680173"/>
            <a:ext cx="2958921" cy="1625242"/>
          </a:xfrm>
          <a:prstGeom prst="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5</a:t>
            </a:r>
          </a:p>
        </p:txBody>
      </p:sp>
      <p:sp>
        <p:nvSpPr>
          <p:cNvPr id="32" name="&quot;No&quot; Symbol 31"/>
          <p:cNvSpPr/>
          <p:nvPr/>
        </p:nvSpPr>
        <p:spPr>
          <a:xfrm>
            <a:off x="6896057" y="2641226"/>
            <a:ext cx="678820" cy="609600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7873672" y="3330780"/>
            <a:ext cx="2958921" cy="1625242"/>
          </a:xfrm>
          <a:prstGeom prst="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9</a:t>
            </a:r>
          </a:p>
        </p:txBody>
      </p:sp>
      <p:sp>
        <p:nvSpPr>
          <p:cNvPr id="40" name="&quot;No&quot; Symbol 39"/>
          <p:cNvSpPr/>
          <p:nvPr/>
        </p:nvSpPr>
        <p:spPr>
          <a:xfrm>
            <a:off x="9820905" y="4358918"/>
            <a:ext cx="678820" cy="609600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900732" y="4956022"/>
            <a:ext cx="2958921" cy="1625242"/>
          </a:xfrm>
          <a:prstGeom prst="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11</a:t>
            </a:r>
          </a:p>
        </p:txBody>
      </p:sp>
      <p:sp>
        <p:nvSpPr>
          <p:cNvPr id="44" name="&quot;No&quot; Symbol 43"/>
          <p:cNvSpPr/>
          <p:nvPr/>
        </p:nvSpPr>
        <p:spPr>
          <a:xfrm>
            <a:off x="6867307" y="6004210"/>
            <a:ext cx="678820" cy="609600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855743" y="5035203"/>
            <a:ext cx="2958921" cy="1625242"/>
          </a:xfrm>
          <a:prstGeom prst="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12</a:t>
            </a:r>
          </a:p>
        </p:txBody>
      </p:sp>
      <p:sp>
        <p:nvSpPr>
          <p:cNvPr id="46" name="&quot;No&quot; Symbol 45"/>
          <p:cNvSpPr/>
          <p:nvPr/>
        </p:nvSpPr>
        <p:spPr>
          <a:xfrm>
            <a:off x="9808205" y="6076316"/>
            <a:ext cx="678820" cy="609600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826637" y="3313951"/>
            <a:ext cx="3074096" cy="1625242"/>
          </a:xfrm>
          <a:prstGeom prst="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7</a:t>
            </a:r>
          </a:p>
        </p:txBody>
      </p:sp>
      <p:sp>
        <p:nvSpPr>
          <p:cNvPr id="41" name="Rectangle 40"/>
          <p:cNvSpPr/>
          <p:nvPr/>
        </p:nvSpPr>
        <p:spPr>
          <a:xfrm>
            <a:off x="1836776" y="4991783"/>
            <a:ext cx="3023430" cy="1625242"/>
          </a:xfrm>
          <a:prstGeom prst="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10</a:t>
            </a:r>
          </a:p>
        </p:txBody>
      </p:sp>
      <p:sp>
        <p:nvSpPr>
          <p:cNvPr id="36" name="&quot;No&quot; Symbol 35"/>
          <p:cNvSpPr/>
          <p:nvPr/>
        </p:nvSpPr>
        <p:spPr>
          <a:xfrm>
            <a:off x="3743955" y="4365626"/>
            <a:ext cx="678820" cy="609600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2" name="&quot;No&quot; Symbol 41"/>
          <p:cNvSpPr/>
          <p:nvPr/>
        </p:nvSpPr>
        <p:spPr>
          <a:xfrm>
            <a:off x="3809953" y="6001968"/>
            <a:ext cx="678820" cy="609600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904132" y="1656042"/>
            <a:ext cx="2958921" cy="1625242"/>
          </a:xfrm>
          <a:prstGeom prst="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6</a:t>
            </a:r>
          </a:p>
        </p:txBody>
      </p:sp>
      <p:sp>
        <p:nvSpPr>
          <p:cNvPr id="37" name="Rectangle 36"/>
          <p:cNvSpPr/>
          <p:nvPr/>
        </p:nvSpPr>
        <p:spPr>
          <a:xfrm>
            <a:off x="4914751" y="3325203"/>
            <a:ext cx="2958921" cy="1625242"/>
          </a:xfrm>
          <a:prstGeom prst="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8</a:t>
            </a:r>
          </a:p>
        </p:txBody>
      </p:sp>
      <p:sp>
        <p:nvSpPr>
          <p:cNvPr id="38" name="&quot;No&quot; Symbol 37"/>
          <p:cNvSpPr/>
          <p:nvPr/>
        </p:nvSpPr>
        <p:spPr>
          <a:xfrm>
            <a:off x="6961473" y="4358918"/>
            <a:ext cx="678820" cy="609600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&quot;No&quot; Symbol 33"/>
          <p:cNvSpPr/>
          <p:nvPr/>
        </p:nvSpPr>
        <p:spPr>
          <a:xfrm>
            <a:off x="9808205" y="2660016"/>
            <a:ext cx="678820" cy="609600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477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</p:childTnLst>
        </p:cTn>
      </p:par>
    </p:tnLst>
    <p:bldLst>
      <p:bldP spid="67" grpId="0" animBg="1"/>
      <p:bldP spid="67" grpId="1" animBg="1"/>
      <p:bldP spid="19" grpId="0" animBg="1"/>
      <p:bldP spid="19" grpId="1" animBg="1"/>
      <p:bldP spid="21" grpId="0" animBg="1"/>
      <p:bldP spid="21" grpId="1" animBg="1"/>
      <p:bldP spid="23" grpId="0" animBg="1"/>
      <p:bldP spid="23" grpId="1" animBg="1"/>
      <p:bldP spid="29" grpId="0" animBg="1"/>
      <p:bldP spid="29" grpId="1" animBg="1"/>
      <p:bldP spid="31" grpId="0" animBg="1"/>
      <p:bldP spid="31" grpId="1" animBg="1"/>
      <p:bldP spid="39" grpId="0" animBg="1"/>
      <p:bldP spid="39" grpId="1" animBg="1"/>
      <p:bldP spid="43" grpId="0" animBg="1"/>
      <p:bldP spid="43" grpId="1" animBg="1"/>
      <p:bldP spid="45" grpId="0" animBg="1"/>
      <p:bldP spid="45" grpId="1" animBg="1"/>
      <p:bldP spid="35" grpId="0" animBg="1"/>
      <p:bldP spid="35" grpId="1" animBg="1"/>
      <p:bldP spid="41" grpId="0" animBg="1"/>
      <p:bldP spid="41" grpId="1" animBg="1"/>
      <p:bldP spid="33" grpId="0" animBg="1"/>
      <p:bldP spid="33" grpId="1" animBg="1"/>
      <p:bldP spid="37" grpId="0" animBg="1"/>
      <p:bldP spid="37" grpId="1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5" name="Rectangle 4"/>
          <p:cNvSpPr/>
          <p:nvPr/>
        </p:nvSpPr>
        <p:spPr>
          <a:xfrm>
            <a:off x="766668" y="1815293"/>
            <a:ext cx="4345781" cy="175432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Vocabularies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onion, tomato, egg, potato, lime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80318" y="1818408"/>
            <a:ext cx="5892278" cy="397031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Structures/ Sentence patterns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i="1" dirty="0">
                <a:solidFill>
                  <a:srgbClr val="0070C0"/>
                </a:solidFill>
              </a:rPr>
              <a:t>Are there any…? 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- Yes, there are (some…)/ No, there aren’t.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i="1" dirty="0">
                <a:solidFill>
                  <a:srgbClr val="0070C0"/>
                </a:solidFill>
                <a:ea typeface="Times New Roman" panose="02020603050405020304" pitchFamily="18" charset="0"/>
              </a:rPr>
              <a:t>Is there…?</a:t>
            </a:r>
          </a:p>
          <a:p>
            <a:r>
              <a:rPr lang="en-US" sz="3600" i="1" dirty="0">
                <a:solidFill>
                  <a:srgbClr val="0070C0"/>
                </a:solidFill>
                <a:ea typeface="Times New Roman" panose="02020603050405020304" pitchFamily="18" charset="0"/>
              </a:rPr>
              <a:t>- Yes, there is (a/an…)/No, there isn’t.</a:t>
            </a:r>
            <a:endParaRPr lang="en-US" sz="3600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387981"/>
      </p:ext>
    </p:extLst>
  </p:cSld>
  <p:clrMapOvr>
    <a:masterClrMapping/>
  </p:clrMapOvr>
  <p:transition spd="med">
    <p:split orient="vert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469135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242595" y="1273530"/>
            <a:ext cx="11872029" cy="507831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Practice the vocabularies and structure; and make sentences using them.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WB </a:t>
            </a:r>
            <a:r>
              <a:rPr lang="en-US" sz="3600" i="1" dirty="0">
                <a:solidFill>
                  <a:srgbClr val="0070C0"/>
                </a:solidFill>
              </a:rPr>
              <a:t>(page 80) </a:t>
            </a:r>
          </a:p>
          <a:p>
            <a:pPr marL="571500" indent="-571500">
              <a:buFontTx/>
              <a:buChar char="-"/>
            </a:pPr>
            <a:r>
              <a:rPr lang="en-US" sz="3600" i="1">
                <a:solidFill>
                  <a:srgbClr val="0070C0"/>
                </a:solidFill>
              </a:rPr>
              <a:t>Do the exercises </a:t>
            </a:r>
            <a:r>
              <a:rPr lang="en-US" sz="3600" i="1" dirty="0">
                <a:solidFill>
                  <a:srgbClr val="0070C0"/>
                </a:solidFill>
              </a:rPr>
              <a:t>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Notebook</a:t>
            </a:r>
            <a:r>
              <a:rPr lang="en-US" sz="3600" i="1" dirty="0">
                <a:solidFill>
                  <a:srgbClr val="0070C0"/>
                </a:solidFill>
              </a:rPr>
              <a:t> on page 53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Prepare the next lesson (page 114 SB)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Play the consolidation games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DHA App </a:t>
            </a:r>
            <a:r>
              <a:rPr lang="en-US" sz="3600" i="1" dirty="0">
                <a:solidFill>
                  <a:srgbClr val="0070C0"/>
                </a:solidFill>
              </a:rPr>
              <a:t>on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b="1" i="1" dirty="0">
                <a:solidFill>
                  <a:srgbClr val="0070C0"/>
                </a:solidFill>
                <a:hlinkClick r:id="rId2"/>
              </a:rPr>
              <a:t>www.eduhome.com.vn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endParaRPr lang="en-US" sz="36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09764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7992"/>
            <a:ext cx="12192000" cy="68859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6878" y="4968810"/>
            <a:ext cx="3541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</a:rPr>
              <a:t>Enjoy your day!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7235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1064252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994" y="-90881"/>
            <a:ext cx="10506272" cy="6958861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183361" y="646504"/>
            <a:ext cx="5654351" cy="543549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i="1" dirty="0"/>
              <a:t>New words</a:t>
            </a:r>
          </a:p>
          <a:p>
            <a:pPr algn="ctr"/>
            <a:r>
              <a:rPr lang="it-IT" sz="3600" i="1" dirty="0"/>
              <a:t>onion, tomato, egg, potato, lime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5872962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3198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50906" y="4114805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Presentation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3009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08815" y="3124190"/>
            <a:ext cx="2223998" cy="830997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0070C0"/>
                </a:solidFill>
              </a:rPr>
              <a:t>onion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378097" y="1289092"/>
            <a:ext cx="4845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00B0F0"/>
                </a:solidFill>
              </a:rPr>
              <a:t>Click each word to hear the sound.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130209" y="4088762"/>
            <a:ext cx="2223998" cy="954107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/ˈ</a:t>
            </a:r>
            <a:r>
              <a:rPr lang="en-US" sz="2800" dirty="0" err="1"/>
              <a:t>ʌnjən</a:t>
            </a:r>
            <a:r>
              <a:rPr lang="en-US" sz="2800" dirty="0"/>
              <a:t>/</a:t>
            </a:r>
          </a:p>
          <a:p>
            <a:pPr algn="ctr"/>
            <a:r>
              <a:rPr lang="en-US" sz="2800" dirty="0" err="1"/>
              <a:t>củ</a:t>
            </a:r>
            <a:r>
              <a:rPr lang="en-US" sz="2800" dirty="0"/>
              <a:t> </a:t>
            </a:r>
            <a:r>
              <a:rPr lang="en-US" sz="2800" dirty="0" err="1"/>
              <a:t>hành</a:t>
            </a:r>
            <a:r>
              <a:rPr lang="en-US" sz="2800" dirty="0"/>
              <a:t> </a:t>
            </a:r>
            <a:r>
              <a:rPr lang="en-US" sz="2800" dirty="0" err="1"/>
              <a:t>tây</a:t>
            </a:r>
            <a:endParaRPr lang="en-US" sz="2800" dirty="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4986A20E-8122-419D-9CF7-D97FCC5E549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33826" y="335578"/>
            <a:ext cx="6829425" cy="8572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1DF2CFF-60B2-6601-F476-11ACD7D8FE8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130786" y="1848017"/>
            <a:ext cx="3763836" cy="3735643"/>
          </a:xfrm>
          <a:prstGeom prst="rect">
            <a:avLst/>
          </a:prstGeom>
        </p:spPr>
      </p:pic>
      <p:pic>
        <p:nvPicPr>
          <p:cNvPr id="12" name="onion">
            <a:hlinkClick r:id="" action="ppaction://media"/>
            <a:extLst>
              <a:ext uri="{FF2B5EF4-FFF2-40B4-BE49-F238E27FC236}">
                <a16:creationId xmlns:a16="http://schemas.microsoft.com/office/drawing/2014/main" id="{91251F99-5D94-7CD3-9E7F-CAE43F4E5B9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0492059" y="1151712"/>
            <a:ext cx="487363" cy="487363"/>
          </a:xfrm>
          <a:prstGeom prst="rect">
            <a:avLst/>
          </a:prstGeom>
        </p:spPr>
      </p:pic>
      <p:pic>
        <p:nvPicPr>
          <p:cNvPr id="13" name="tomato">
            <a:hlinkClick r:id="" action="ppaction://media"/>
            <a:extLst>
              <a:ext uri="{FF2B5EF4-FFF2-40B4-BE49-F238E27FC236}">
                <a16:creationId xmlns:a16="http://schemas.microsoft.com/office/drawing/2014/main" id="{97A34C40-EF9F-6C3D-9AFF-2538DF5E835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0476480" y="657958"/>
            <a:ext cx="487363" cy="487363"/>
          </a:xfrm>
          <a:prstGeom prst="rect">
            <a:avLst/>
          </a:prstGeom>
        </p:spPr>
      </p:pic>
      <p:pic>
        <p:nvPicPr>
          <p:cNvPr id="14" name="egg">
            <a:hlinkClick r:id="" action="ppaction://media"/>
            <a:extLst>
              <a:ext uri="{FF2B5EF4-FFF2-40B4-BE49-F238E27FC236}">
                <a16:creationId xmlns:a16="http://schemas.microsoft.com/office/drawing/2014/main" id="{C7F52D2A-E254-5591-7CED-E1574072C372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0966074" y="580554"/>
            <a:ext cx="487363" cy="487363"/>
          </a:xfrm>
          <a:prstGeom prst="rect">
            <a:avLst/>
          </a:prstGeom>
        </p:spPr>
      </p:pic>
      <p:pic>
        <p:nvPicPr>
          <p:cNvPr id="15" name="potato">
            <a:hlinkClick r:id="" action="ppaction://media"/>
            <a:extLst>
              <a:ext uri="{FF2B5EF4-FFF2-40B4-BE49-F238E27FC236}">
                <a16:creationId xmlns:a16="http://schemas.microsoft.com/office/drawing/2014/main" id="{C82C59CA-1F8B-8EB1-0D53-23842BAD7E72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0704580" y="932527"/>
            <a:ext cx="487363" cy="487363"/>
          </a:xfrm>
          <a:prstGeom prst="rect">
            <a:avLst/>
          </a:prstGeom>
        </p:spPr>
      </p:pic>
      <p:pic>
        <p:nvPicPr>
          <p:cNvPr id="16" name="lime">
            <a:hlinkClick r:id="" action="ppaction://media"/>
            <a:extLst>
              <a:ext uri="{FF2B5EF4-FFF2-40B4-BE49-F238E27FC236}">
                <a16:creationId xmlns:a16="http://schemas.microsoft.com/office/drawing/2014/main" id="{7E77E26F-4AD1-3FAB-9CF1-4D224D451118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084498" y="862675"/>
            <a:ext cx="487363" cy="48736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03A2521F-4E56-406C-A8BD-BD4C3273178D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3108" y="546253"/>
            <a:ext cx="1557510" cy="1066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1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80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" grpId="0" animBg="1"/>
      <p:bldP spid="1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6814</TotalTime>
  <Words>916</Words>
  <Application>Microsoft Office PowerPoint</Application>
  <PresentationFormat>Màn hình rộng</PresentationFormat>
  <Paragraphs>257</Paragraphs>
  <Slides>52</Slides>
  <Notes>16</Notes>
  <HiddenSlides>0</HiddenSlides>
  <MMClips>44</MMClips>
  <ScaleCrop>false</ScaleCrop>
  <HeadingPairs>
    <vt:vector size="6" baseType="variant">
      <vt:variant>
        <vt:lpstr>Phông được Dùng</vt:lpstr>
      </vt:variant>
      <vt:variant>
        <vt:i4>5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52</vt:i4>
      </vt:variant>
    </vt:vector>
  </HeadingPairs>
  <TitlesOfParts>
    <vt:vector size="58" baseType="lpstr">
      <vt:lpstr>Arial</vt:lpstr>
      <vt:lpstr>Calibri</vt:lpstr>
      <vt:lpstr>Patrick Hand</vt:lpstr>
      <vt:lpstr>Poppins SemiBold</vt:lpstr>
      <vt:lpstr>Wingdings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1</cp:lastModifiedBy>
  <cp:revision>170</cp:revision>
  <dcterms:created xsi:type="dcterms:W3CDTF">2020-12-08T03:17:05Z</dcterms:created>
  <dcterms:modified xsi:type="dcterms:W3CDTF">2022-08-02T02:34:29Z</dcterms:modified>
</cp:coreProperties>
</file>