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42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96</Words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2020-08-19T06:33:35Z</dcterms:created>
  <dcterms:modified xsi:type="dcterms:W3CDTF">2021-04-24T01:19:40Z</dcterms:modified>
</cp:coreProperties>
</file>