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Roboto Black"/>
      <p:bold r:id="rId33"/>
      <p:boldItalic r:id="rId34"/>
    </p:embeddedFon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9" roundtripDataSignature="AMtx7mjYU0akD3+K4LRPUfisUQsAqYZU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lack-bold.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RobotoBlack-boldItalic.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1pPr>
            <a:lvl2pPr indent="-228600" lvl="1" marL="9144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2pPr>
            <a:lvl3pPr indent="-228600" lvl="2" marL="13716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3pPr>
            <a:lvl4pPr indent="-228600" lvl="3" marL="18288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4pPr>
            <a:lvl5pPr indent="-228600" lvl="4" marL="2286000" marR="0" rtl="0" algn="l">
              <a:spcBef>
                <a:spcPts val="0"/>
              </a:spcBef>
              <a:spcAft>
                <a:spcPts val="0"/>
              </a:spcAft>
              <a:buSzPts val="1400"/>
              <a:buNone/>
              <a:defRPr b="0" i="0" sz="1200" u="none" cap="none" strike="noStrike">
                <a:solidFill>
                  <a:schemeClr val="dk1"/>
                </a:solidFill>
                <a:latin typeface="Roboto"/>
                <a:ea typeface="Roboto"/>
                <a:cs typeface="Roboto"/>
                <a:sym typeface="Roboto"/>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vi-V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Máy nước nóng năng lượng mặt trời</a:t>
            </a:r>
            <a:endParaRPr/>
          </a:p>
        </p:txBody>
      </p:sp>
      <p:sp>
        <p:nvSpPr>
          <p:cNvPr id="482" name="Google Shape;4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Năng lượng cho phương tiện giao thông (máy bay, ô tô, tàu thuyền...)</a:t>
            </a:r>
            <a:endParaRPr/>
          </a:p>
        </p:txBody>
      </p:sp>
      <p:sp>
        <p:nvSpPr>
          <p:cNvPr id="507" name="Google Shape;50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Đồng hồ mặt trời</a:t>
            </a:r>
            <a:endParaRPr/>
          </a:p>
        </p:txBody>
      </p:sp>
      <p:sp>
        <p:nvSpPr>
          <p:cNvPr id="532" name="Google Shape;5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Sạc pin năng lượng mặt trời</a:t>
            </a:r>
            <a:endParaRPr/>
          </a:p>
        </p:txBody>
      </p:sp>
      <p:sp>
        <p:nvSpPr>
          <p:cNvPr id="557" name="Google Shape;55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Máy tính xách tay năng lượng mặt trời</a:t>
            </a:r>
            <a:endParaRPr/>
          </a:p>
        </p:txBody>
      </p:sp>
      <p:sp>
        <p:nvSpPr>
          <p:cNvPr id="582" name="Google Shape;5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Ứng dụng năng lượng mặt trời trong xử lý nước</a:t>
            </a:r>
            <a:endParaRPr/>
          </a:p>
        </p:txBody>
      </p:sp>
      <p:sp>
        <p:nvSpPr>
          <p:cNvPr id="607" name="Google Shape;60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 Ứng dụng của năng lượng mặt trời trong nấu ăn</a:t>
            </a:r>
            <a:endParaRPr/>
          </a:p>
        </p:txBody>
      </p:sp>
      <p:sp>
        <p:nvSpPr>
          <p:cNvPr id="632" name="Google Shape;63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6" name="Google Shape;65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Yêu cầu HS hoàn thiện nội dùng trang 30. GV hướng dẫn thêm cách viết</a:t>
            </a:r>
            <a:endParaRPr/>
          </a:p>
        </p:txBody>
      </p:sp>
      <p:sp>
        <p:nvSpPr>
          <p:cNvPr id="657" name="Google Shape;65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về nội dung bài học</a:t>
            </a:r>
            <a:endParaRPr/>
          </a:p>
        </p:txBody>
      </p:sp>
      <p:sp>
        <p:nvSpPr>
          <p:cNvPr id="684" name="Google Shape;6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thiều về CoachLabII</a:t>
            </a:r>
            <a:endParaRPr/>
          </a:p>
        </p:txBody>
      </p:sp>
      <p:sp>
        <p:nvSpPr>
          <p:cNvPr id="698" name="Google Shape;69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Bấm chuột vào ô đáp án. GV giải thích thêm sau khi đưa ra đáp án đúng</a:t>
            </a:r>
            <a:endParaRPr/>
          </a:p>
        </p:txBody>
      </p:sp>
      <p:sp>
        <p:nvSpPr>
          <p:cNvPr id="257" name="Google Shape;2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vi-VN"/>
              <a:t>Hướng dẫn cách kết nối CoachLabII với máy tính, cách đo, đọc thông số</a:t>
            </a:r>
            <a:endParaRPr/>
          </a:p>
        </p:txBody>
      </p:sp>
      <p:sp>
        <p:nvSpPr>
          <p:cNvPr id="740" name="Google Shape;74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1" name="Google Shape;78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vi-VN"/>
              <a:t>Giới thiệu vầ tệp Điện mặt trời 2.cma7 và các câu lệnh thường gặp</a:t>
            </a:r>
            <a:endParaRPr/>
          </a:p>
        </p:txBody>
      </p:sp>
      <p:sp>
        <p:nvSpPr>
          <p:cNvPr id="782" name="Google Shape;78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từng câu lệnh, lấy ví dụ minh họa</a:t>
            </a:r>
            <a:endParaRPr/>
          </a:p>
        </p:txBody>
      </p:sp>
      <p:sp>
        <p:nvSpPr>
          <p:cNvPr id="828" name="Google Shape;82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Roboto"/>
              <a:buNone/>
            </a:pPr>
            <a:r>
              <a:rPr lang="vi-VN"/>
              <a:t>Giới thiệu vầ tệp Điện mặt trời 2.cma7 và các câu lệnh thường gặp</a:t>
            </a:r>
            <a:endParaRPr/>
          </a:p>
        </p:txBody>
      </p:sp>
      <p:sp>
        <p:nvSpPr>
          <p:cNvPr id="897" name="Google Shape;89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nội dung thực hành tiếp theo</a:t>
            </a:r>
            <a:endParaRPr/>
          </a:p>
        </p:txBody>
      </p:sp>
      <p:sp>
        <p:nvSpPr>
          <p:cNvPr id="943" name="Google Shape;94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7" name="Google Shape;95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Yêu cầu HS thực nghiệm ngoài trời, tự đánh giá hiệu quả của việc dùng Pin mặt trời. Đề nghị HS tuyên truyền, phổ biến về điện mặt trời cho mọi người</a:t>
            </a:r>
            <a:endParaRPr/>
          </a:p>
        </p:txBody>
      </p:sp>
      <p:sp>
        <p:nvSpPr>
          <p:cNvPr id="958" name="Google Shape;95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6" name="Google Shape;98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Chào tạm biệt các bạn nhỏ và hẹn gặp lại trong bài học tới. </a:t>
            </a:r>
            <a:endParaRPr/>
          </a:p>
        </p:txBody>
      </p:sp>
      <p:sp>
        <p:nvSpPr>
          <p:cNvPr id="987" name="Google Shape;98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Bấm chuột vào ô đáp án. GV giải thích thêm sau khi đưa ra đáp án đúng</a:t>
            </a:r>
            <a:endParaRPr/>
          </a:p>
        </p:txBody>
      </p:sp>
      <p:sp>
        <p:nvSpPr>
          <p:cNvPr id="295" name="Google Shape;2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Bấm chuột vào ô đáp án. GV giải thích thêm sau khi đưa ra đáp án đúng</a:t>
            </a:r>
            <a:endParaRPr/>
          </a:p>
        </p:txBody>
      </p:sp>
      <p:sp>
        <p:nvSpPr>
          <p:cNvPr id="333" name="Google Shape;3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vi-VN"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Giới thiệu về nội dung bài học</a:t>
            </a:r>
            <a:endParaRPr/>
          </a:p>
        </p:txBody>
      </p:sp>
      <p:sp>
        <p:nvSpPr>
          <p:cNvPr id="371" name="Google Shape;3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vi-VN"/>
              <a:t>Yêu cầu HS hoàn thiện nội dùng trang 30. GV hướng dẫn thêm cách viết</a:t>
            </a:r>
            <a:endParaRPr/>
          </a:p>
        </p:txBody>
      </p:sp>
      <p:sp>
        <p:nvSpPr>
          <p:cNvPr id="385" name="Google Shape;3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sản xuất điện từ năng lượng mặt trời</a:t>
            </a:r>
            <a:endParaRPr/>
          </a:p>
        </p:txBody>
      </p:sp>
      <p:sp>
        <p:nvSpPr>
          <p:cNvPr id="407" name="Google Shape;4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các thiết bị </a:t>
            </a:r>
            <a:r>
              <a:rPr lang="vi-VN">
                <a:solidFill>
                  <a:srgbClr val="0070C0"/>
                </a:solidFill>
              </a:rPr>
              <a:t>sấy khô các sản phẩm nông nghiệp</a:t>
            </a:r>
            <a:endParaRPr/>
          </a:p>
        </p:txBody>
      </p:sp>
      <p:sp>
        <p:nvSpPr>
          <p:cNvPr id="432" name="Google Shape;4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Roboto"/>
              <a:buNone/>
            </a:pPr>
            <a:r>
              <a:rPr lang="vi-VN"/>
              <a:t>Giới thiệu về </a:t>
            </a:r>
            <a:r>
              <a:rPr lang="vi-VN">
                <a:solidFill>
                  <a:srgbClr val="0070C0"/>
                </a:solidFill>
              </a:rPr>
              <a:t>Hệ thống sưởi ấm, làm mát và thông gió</a:t>
            </a:r>
            <a:endParaRPr/>
          </a:p>
        </p:txBody>
      </p:sp>
      <p:sp>
        <p:nvSpPr>
          <p:cNvPr id="457" name="Google Shape;4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6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5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5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0"/>
          <p:cNvSpPr/>
          <p:nvPr>
            <p:ph idx="2" type="pic"/>
          </p:nvPr>
        </p:nvSpPr>
        <p:spPr>
          <a:xfrm>
            <a:off x="5183188" y="987425"/>
            <a:ext cx="6172200" cy="4873625"/>
          </a:xfrm>
          <a:prstGeom prst="rect">
            <a:avLst/>
          </a:prstGeom>
          <a:noFill/>
          <a:ln>
            <a:noFill/>
          </a:ln>
        </p:spPr>
      </p:sp>
      <p:sp>
        <p:nvSpPr>
          <p:cNvPr id="143" name="Google Shape;143;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2" name="Google Shape;17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4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4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4" name="Google Shape;18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4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7" name="Google Shape;197;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50"/>
          <p:cNvSpPr/>
          <p:nvPr>
            <p:ph idx="2" type="pic"/>
          </p:nvPr>
        </p:nvSpPr>
        <p:spPr>
          <a:xfrm>
            <a:off x="5183188" y="987425"/>
            <a:ext cx="6172200" cy="4873625"/>
          </a:xfrm>
          <a:prstGeom prst="rect">
            <a:avLst/>
          </a:prstGeom>
          <a:noFill/>
          <a:ln>
            <a:noFill/>
          </a:ln>
        </p:spPr>
      </p:sp>
      <p:sp>
        <p:nvSpPr>
          <p:cNvPr id="218" name="Google Shape;21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60"/>
          <p:cNvSpPr/>
          <p:nvPr>
            <p:ph idx="2" type="pic"/>
          </p:nvPr>
        </p:nvSpPr>
        <p:spPr>
          <a:xfrm>
            <a:off x="5183188" y="987425"/>
            <a:ext cx="6172200" cy="4873625"/>
          </a:xfrm>
          <a:prstGeom prst="rect">
            <a:avLst/>
          </a:prstGeom>
          <a:noFill/>
          <a:ln>
            <a:noFill/>
          </a:ln>
        </p:spPr>
      </p:sp>
      <p:sp>
        <p:nvSpPr>
          <p:cNvPr id="68" name="Google Shape;68;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0F0"/>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0F0"/>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boto"/>
                <a:ea typeface="Roboto"/>
                <a:cs typeface="Roboto"/>
                <a:sym typeface="Roboto"/>
              </a:defRPr>
            </a:lvl1pPr>
            <a:lvl2pPr indent="0" lvl="1" marL="0" marR="0" rtl="0" algn="r">
              <a:spcBef>
                <a:spcPts val="0"/>
              </a:spcBef>
              <a:buNone/>
              <a:defRPr b="0" i="0" sz="1200" u="none" cap="none" strike="noStrike">
                <a:solidFill>
                  <a:srgbClr val="888888"/>
                </a:solidFill>
                <a:latin typeface="Roboto"/>
                <a:ea typeface="Roboto"/>
                <a:cs typeface="Roboto"/>
                <a:sym typeface="Roboto"/>
              </a:defRPr>
            </a:lvl2pPr>
            <a:lvl3pPr indent="0" lvl="2" marL="0" marR="0" rtl="0" algn="r">
              <a:spcBef>
                <a:spcPts val="0"/>
              </a:spcBef>
              <a:buNone/>
              <a:defRPr b="0" i="0" sz="1200" u="none" cap="none" strike="noStrike">
                <a:solidFill>
                  <a:srgbClr val="888888"/>
                </a:solidFill>
                <a:latin typeface="Roboto"/>
                <a:ea typeface="Roboto"/>
                <a:cs typeface="Roboto"/>
                <a:sym typeface="Roboto"/>
              </a:defRPr>
            </a:lvl3pPr>
            <a:lvl4pPr indent="0" lvl="3" marL="0" marR="0" rtl="0" algn="r">
              <a:spcBef>
                <a:spcPts val="0"/>
              </a:spcBef>
              <a:buNone/>
              <a:defRPr b="0" i="0" sz="1200" u="none" cap="none" strike="noStrike">
                <a:solidFill>
                  <a:srgbClr val="888888"/>
                </a:solidFill>
                <a:latin typeface="Roboto"/>
                <a:ea typeface="Roboto"/>
                <a:cs typeface="Roboto"/>
                <a:sym typeface="Roboto"/>
              </a:defRPr>
            </a:lvl4pPr>
            <a:lvl5pPr indent="0" lvl="4" marL="0" marR="0" rtl="0" algn="r">
              <a:spcBef>
                <a:spcPts val="0"/>
              </a:spcBef>
              <a:buNone/>
              <a:defRPr b="0" i="0" sz="1200" u="none" cap="none" strike="noStrike">
                <a:solidFill>
                  <a:srgbClr val="888888"/>
                </a:solidFill>
                <a:latin typeface="Roboto"/>
                <a:ea typeface="Roboto"/>
                <a:cs typeface="Roboto"/>
                <a:sym typeface="Roboto"/>
              </a:defRPr>
            </a:lvl5pPr>
            <a:lvl6pPr indent="0" lvl="5" marL="0" marR="0" rtl="0" algn="r">
              <a:spcBef>
                <a:spcPts val="0"/>
              </a:spcBef>
              <a:buNone/>
              <a:defRPr b="0" i="0" sz="1200" u="none" cap="none" strike="noStrike">
                <a:solidFill>
                  <a:srgbClr val="888888"/>
                </a:solidFill>
                <a:latin typeface="Roboto"/>
                <a:ea typeface="Roboto"/>
                <a:cs typeface="Roboto"/>
                <a:sym typeface="Roboto"/>
              </a:defRPr>
            </a:lvl6pPr>
            <a:lvl7pPr indent="0" lvl="6" marL="0" marR="0" rtl="0" algn="r">
              <a:spcBef>
                <a:spcPts val="0"/>
              </a:spcBef>
              <a:buNone/>
              <a:defRPr b="0" i="0" sz="1200" u="none" cap="none" strike="noStrike">
                <a:solidFill>
                  <a:srgbClr val="888888"/>
                </a:solidFill>
                <a:latin typeface="Roboto"/>
                <a:ea typeface="Roboto"/>
                <a:cs typeface="Roboto"/>
                <a:sym typeface="Roboto"/>
              </a:defRPr>
            </a:lvl7pPr>
            <a:lvl8pPr indent="0" lvl="7" marL="0" marR="0" rtl="0" algn="r">
              <a:spcBef>
                <a:spcPts val="0"/>
              </a:spcBef>
              <a:buNone/>
              <a:defRPr b="0" i="0" sz="1200" u="none" cap="none" strike="noStrike">
                <a:solidFill>
                  <a:srgbClr val="888888"/>
                </a:solidFill>
                <a:latin typeface="Roboto"/>
                <a:ea typeface="Roboto"/>
                <a:cs typeface="Roboto"/>
                <a:sym typeface="Roboto"/>
              </a:defRPr>
            </a:lvl8pPr>
            <a:lvl9pPr indent="0" lvl="8" marL="0" marR="0" rtl="0" algn="r">
              <a:spcBef>
                <a:spcPts val="0"/>
              </a:spcBef>
              <a:buNone/>
              <a:defRPr b="0" i="0" sz="12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0F0"/>
        </a:solidFill>
      </p:bgPr>
    </p:bg>
    <p:spTree>
      <p:nvGrpSpPr>
        <p:cNvPr id="159" name="Shape 159"/>
        <p:cNvGrpSpPr/>
        <p:nvPr/>
      </p:nvGrpSpPr>
      <p:grpSpPr>
        <a:xfrm>
          <a:off x="0" y="0"/>
          <a:ext cx="0" cy="0"/>
          <a:chOff x="0" y="0"/>
          <a:chExt cx="0" cy="0"/>
        </a:xfrm>
      </p:grpSpPr>
      <p:sp>
        <p:nvSpPr>
          <p:cNvPr id="160" name="Google Shape;16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a:ea typeface="Roboto"/>
                <a:cs typeface="Roboto"/>
                <a:sym typeface="Robo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a:ea typeface="Roboto"/>
                <a:cs typeface="Roboto"/>
                <a:sym typeface="Robo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vi-V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4.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3.jpg"/><Relationship Id="rId7"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7.jpg"/><Relationship Id="rId7"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2.jpg"/><Relationship Id="rId7"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7.jp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30.jpg"/><Relationship Id="rId7"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5.jpg"/><Relationship Id="rId7"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9.jp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51.png"/><Relationship Id="rId7"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53.png"/><Relationship Id="rId5" Type="http://schemas.openxmlformats.org/officeDocument/2006/relationships/image" Target="../media/image42.jpg"/><Relationship Id="rId6" Type="http://schemas.openxmlformats.org/officeDocument/2006/relationships/image" Target="../media/image50.png"/><Relationship Id="rId7" Type="http://schemas.openxmlformats.org/officeDocument/2006/relationships/image" Target="../media/image38.png"/><Relationship Id="rId8"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52.png"/><Relationship Id="rId4" Type="http://schemas.openxmlformats.org/officeDocument/2006/relationships/image" Target="../media/image2.png"/><Relationship Id="rId5"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1" Type="http://schemas.openxmlformats.org/officeDocument/2006/relationships/image" Target="../media/image30.jpg"/><Relationship Id="rId10" Type="http://schemas.openxmlformats.org/officeDocument/2006/relationships/image" Target="../media/image17.jpg"/><Relationship Id="rId13" Type="http://schemas.openxmlformats.org/officeDocument/2006/relationships/image" Target="../media/image14.jpg"/><Relationship Id="rId12" Type="http://schemas.openxmlformats.org/officeDocument/2006/relationships/image" Target="../media/image13.jp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jpg"/><Relationship Id="rId9" Type="http://schemas.openxmlformats.org/officeDocument/2006/relationships/image" Target="../media/image15.jpg"/><Relationship Id="rId5" Type="http://schemas.openxmlformats.org/officeDocument/2006/relationships/image" Target="../media/image9.jpg"/><Relationship Id="rId6" Type="http://schemas.openxmlformats.org/officeDocument/2006/relationships/image" Target="../media/image7.jpg"/><Relationship Id="rId7" Type="http://schemas.openxmlformats.org/officeDocument/2006/relationships/image" Target="../media/image12.jpg"/><Relationship Id="rId8"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1.jp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9.jp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4.jp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pic>
        <p:nvPicPr>
          <p:cNvPr id="239" name="Google Shape;239;p1"/>
          <p:cNvPicPr preferRelativeResize="0"/>
          <p:nvPr/>
        </p:nvPicPr>
        <p:blipFill rotWithShape="1">
          <a:blip r:embed="rId4">
            <a:alphaModFix/>
          </a:blip>
          <a:srcRect b="0" l="295" r="296" t="0"/>
          <a:stretch/>
        </p:blipFill>
        <p:spPr>
          <a:xfrm>
            <a:off x="696005" y="305888"/>
            <a:ext cx="2143696" cy="2143123"/>
          </a:xfrm>
          <a:prstGeom prst="ellipse">
            <a:avLst/>
          </a:prstGeom>
          <a:noFill/>
          <a:ln>
            <a:noFill/>
          </a:ln>
        </p:spPr>
      </p:pic>
      <p:sp>
        <p:nvSpPr>
          <p:cNvPr id="240" name="Google Shape;240;p1"/>
          <p:cNvSpPr txBox="1"/>
          <p:nvPr/>
        </p:nvSpPr>
        <p:spPr>
          <a:xfrm>
            <a:off x="5412509" y="1134541"/>
            <a:ext cx="5523346"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0000"/>
              <a:buFont typeface="Arial"/>
              <a:buNone/>
            </a:pPr>
            <a:r>
              <a:rPr b="1" i="0" lang="vi-VN" sz="20000" u="none" cap="none" strike="noStrike">
                <a:solidFill>
                  <a:srgbClr val="C00000"/>
                </a:solidFill>
                <a:latin typeface="Arial"/>
                <a:ea typeface="Arial"/>
                <a:cs typeface="Arial"/>
                <a:sym typeface="Arial"/>
              </a:rPr>
              <a:t>S</a:t>
            </a:r>
            <a:r>
              <a:rPr b="1" i="0" lang="vi-VN" sz="20000" u="none" cap="none" strike="noStrike">
                <a:solidFill>
                  <a:srgbClr val="FFC000"/>
                </a:solidFill>
                <a:latin typeface="Arial"/>
                <a:ea typeface="Arial"/>
                <a:cs typeface="Arial"/>
                <a:sym typeface="Arial"/>
              </a:rPr>
              <a:t>T</a:t>
            </a:r>
            <a:r>
              <a:rPr b="1" i="0" lang="vi-VN" sz="20000" u="none" cap="none" strike="noStrike">
                <a:solidFill>
                  <a:srgbClr val="7030A0"/>
                </a:solidFill>
                <a:latin typeface="Arial"/>
                <a:ea typeface="Arial"/>
                <a:cs typeface="Arial"/>
                <a:sym typeface="Arial"/>
              </a:rPr>
              <a:t>E</a:t>
            </a:r>
            <a:r>
              <a:rPr b="1" i="0" lang="vi-VN" sz="20000" u="none" cap="none" strike="noStrike">
                <a:solidFill>
                  <a:srgbClr val="CB662B"/>
                </a:solidFill>
                <a:latin typeface="Arial"/>
                <a:ea typeface="Arial"/>
                <a:cs typeface="Arial"/>
                <a:sym typeface="Arial"/>
              </a:rPr>
              <a:t>M</a:t>
            </a:r>
            <a:endParaRPr b="1" i="0" sz="20000" u="none" cap="none" strike="noStrike">
              <a:solidFill>
                <a:srgbClr val="CB662B"/>
              </a:solidFill>
              <a:latin typeface="Arial"/>
              <a:ea typeface="Arial"/>
              <a:cs typeface="Arial"/>
              <a:sym typeface="Arial"/>
            </a:endParaRPr>
          </a:p>
        </p:txBody>
      </p:sp>
      <p:sp>
        <p:nvSpPr>
          <p:cNvPr id="241" name="Google Shape;241;p1"/>
          <p:cNvSpPr/>
          <p:nvPr/>
        </p:nvSpPr>
        <p:spPr>
          <a:xfrm flipH="1" rot="10800000">
            <a:off x="4257645" y="422788"/>
            <a:ext cx="7602241" cy="3522796"/>
          </a:xfrm>
          <a:custGeom>
            <a:rect b="b" l="l" r="r" t="t"/>
            <a:pathLst>
              <a:path extrusionOk="0" h="3522796" w="7602241">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cap="flat" cmpd="sng" w="57150">
            <a:solidFill>
              <a:srgbClr val="00B0F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242" name="Google Shape;242;p1"/>
          <p:cNvPicPr preferRelativeResize="0"/>
          <p:nvPr/>
        </p:nvPicPr>
        <p:blipFill rotWithShape="1">
          <a:blip r:embed="rId5">
            <a:alphaModFix/>
          </a:blip>
          <a:srcRect b="2287" l="464" r="2751" t="1847"/>
          <a:stretch/>
        </p:blipFill>
        <p:spPr>
          <a:xfrm>
            <a:off x="1297468" y="4736902"/>
            <a:ext cx="928012" cy="922670"/>
          </a:xfrm>
          <a:prstGeom prst="ellipse">
            <a:avLst/>
          </a:prstGeom>
          <a:noFill/>
          <a:ln>
            <a:noFill/>
          </a:ln>
          <a:effectLst>
            <a:outerShdw blurRad="190500" algn="ctr" dir="2700000" dist="228600">
              <a:srgbClr val="000000">
                <a:alpha val="29803"/>
              </a:srgbClr>
            </a:outerShdw>
          </a:effectLst>
        </p:spPr>
      </p:pic>
      <p:pic>
        <p:nvPicPr>
          <p:cNvPr id="243" name="Google Shape;243;p1"/>
          <p:cNvPicPr preferRelativeResize="0"/>
          <p:nvPr/>
        </p:nvPicPr>
        <p:blipFill rotWithShape="1">
          <a:blip r:embed="rId6">
            <a:alphaModFix/>
          </a:blip>
          <a:srcRect b="0" l="0" r="0" t="0"/>
          <a:stretch/>
        </p:blipFill>
        <p:spPr>
          <a:xfrm>
            <a:off x="1335423" y="5805146"/>
            <a:ext cx="890057" cy="880057"/>
          </a:xfrm>
          <a:prstGeom prst="ellipse">
            <a:avLst/>
          </a:prstGeom>
          <a:noFill/>
          <a:ln>
            <a:noFill/>
          </a:ln>
          <a:effectLst>
            <a:outerShdw blurRad="190500" algn="ctr" dir="2700000" dist="228600">
              <a:srgbClr val="000000">
                <a:alpha val="29803"/>
              </a:srgbClr>
            </a:outerShdw>
          </a:effectLst>
        </p:spPr>
      </p:pic>
      <p:pic>
        <p:nvPicPr>
          <p:cNvPr id="244" name="Google Shape;244;p1"/>
          <p:cNvPicPr preferRelativeResize="0"/>
          <p:nvPr/>
        </p:nvPicPr>
        <p:blipFill rotWithShape="1">
          <a:blip r:embed="rId7">
            <a:alphaModFix/>
          </a:blip>
          <a:srcRect b="1268" l="3363" r="0" t="0"/>
          <a:stretch/>
        </p:blipFill>
        <p:spPr>
          <a:xfrm>
            <a:off x="1305216" y="3668657"/>
            <a:ext cx="920264" cy="922670"/>
          </a:xfrm>
          <a:prstGeom prst="ellipse">
            <a:avLst/>
          </a:prstGeom>
          <a:noFill/>
          <a:ln>
            <a:noFill/>
          </a:ln>
          <a:effectLst>
            <a:outerShdw blurRad="190500" algn="ctr" dir="2700000" dist="228600">
              <a:srgbClr val="000000">
                <a:alpha val="29803"/>
              </a:srgbClr>
            </a:outerShdw>
          </a:effectLst>
        </p:spPr>
      </p:pic>
      <p:pic>
        <p:nvPicPr>
          <p:cNvPr id="245" name="Google Shape;245;p1"/>
          <p:cNvPicPr preferRelativeResize="0"/>
          <p:nvPr/>
        </p:nvPicPr>
        <p:blipFill rotWithShape="1">
          <a:blip r:embed="rId8">
            <a:alphaModFix/>
          </a:blip>
          <a:srcRect b="752" l="0" r="0" t="751"/>
          <a:stretch/>
        </p:blipFill>
        <p:spPr>
          <a:xfrm>
            <a:off x="1302810" y="2600412"/>
            <a:ext cx="922670" cy="922670"/>
          </a:xfrm>
          <a:prstGeom prst="ellipse">
            <a:avLst/>
          </a:prstGeom>
          <a:noFill/>
          <a:ln>
            <a:noFill/>
          </a:ln>
          <a:effectLst>
            <a:outerShdw blurRad="190500" algn="ctr" dir="2700000" dist="228600">
              <a:srgbClr val="000000">
                <a:alpha val="29803"/>
              </a:srgbClr>
            </a:outerShdw>
          </a:effectLst>
        </p:spPr>
      </p:pic>
      <p:cxnSp>
        <p:nvCxnSpPr>
          <p:cNvPr id="246" name="Google Shape;246;p1"/>
          <p:cNvCxnSpPr/>
          <p:nvPr/>
        </p:nvCxnSpPr>
        <p:spPr>
          <a:xfrm flipH="1">
            <a:off x="1764145" y="2469445"/>
            <a:ext cx="7417" cy="113987"/>
          </a:xfrm>
          <a:prstGeom prst="straightConnector1">
            <a:avLst/>
          </a:prstGeom>
          <a:noFill/>
          <a:ln cap="flat" cmpd="sng" w="38100">
            <a:solidFill>
              <a:srgbClr val="FF0000"/>
            </a:solidFill>
            <a:prstDash val="solid"/>
            <a:miter lim="800000"/>
            <a:headEnd len="sm" w="sm" type="none"/>
            <a:tailEnd len="med" w="med" type="triangle"/>
          </a:ln>
        </p:spPr>
      </p:cxnSp>
      <p:cxnSp>
        <p:nvCxnSpPr>
          <p:cNvPr id="247" name="Google Shape;247;p1"/>
          <p:cNvCxnSpPr/>
          <p:nvPr/>
        </p:nvCxnSpPr>
        <p:spPr>
          <a:xfrm flipH="1">
            <a:off x="1722585" y="3537344"/>
            <a:ext cx="4467" cy="112885"/>
          </a:xfrm>
          <a:prstGeom prst="straightConnector1">
            <a:avLst/>
          </a:prstGeom>
          <a:noFill/>
          <a:ln cap="flat" cmpd="sng" w="38100">
            <a:solidFill>
              <a:srgbClr val="FF0000"/>
            </a:solidFill>
            <a:prstDash val="solid"/>
            <a:miter lim="800000"/>
            <a:headEnd len="sm" w="sm" type="none"/>
            <a:tailEnd len="med" w="med" type="triangle"/>
          </a:ln>
        </p:spPr>
      </p:cxnSp>
      <p:cxnSp>
        <p:nvCxnSpPr>
          <p:cNvPr id="248" name="Google Shape;248;p1"/>
          <p:cNvCxnSpPr/>
          <p:nvPr/>
        </p:nvCxnSpPr>
        <p:spPr>
          <a:xfrm flipH="1">
            <a:off x="1754906" y="4622612"/>
            <a:ext cx="4467" cy="112885"/>
          </a:xfrm>
          <a:prstGeom prst="straightConnector1">
            <a:avLst/>
          </a:prstGeom>
          <a:noFill/>
          <a:ln cap="flat" cmpd="sng" w="38100">
            <a:solidFill>
              <a:srgbClr val="FF0000"/>
            </a:solidFill>
            <a:prstDash val="solid"/>
            <a:miter lim="800000"/>
            <a:headEnd len="sm" w="sm" type="none"/>
            <a:tailEnd len="med" w="med" type="triangle"/>
          </a:ln>
        </p:spPr>
      </p:cxnSp>
      <p:cxnSp>
        <p:nvCxnSpPr>
          <p:cNvPr id="249" name="Google Shape;249;p1"/>
          <p:cNvCxnSpPr/>
          <p:nvPr/>
        </p:nvCxnSpPr>
        <p:spPr>
          <a:xfrm flipH="1">
            <a:off x="1759532" y="5670943"/>
            <a:ext cx="4467" cy="112885"/>
          </a:xfrm>
          <a:prstGeom prst="straightConnector1">
            <a:avLst/>
          </a:prstGeom>
          <a:noFill/>
          <a:ln cap="flat" cmpd="sng" w="38100">
            <a:solidFill>
              <a:srgbClr val="FF0000"/>
            </a:solidFill>
            <a:prstDash val="solid"/>
            <a:miter lim="800000"/>
            <a:headEnd len="sm" w="sm" type="none"/>
            <a:tailEnd len="med" w="med" type="triangle"/>
          </a:ln>
        </p:spPr>
      </p:cxnSp>
      <p:sp>
        <p:nvSpPr>
          <p:cNvPr id="250" name="Google Shape;250;p1"/>
          <p:cNvSpPr/>
          <p:nvPr/>
        </p:nvSpPr>
        <p:spPr>
          <a:xfrm>
            <a:off x="1283734" y="2588312"/>
            <a:ext cx="941745" cy="941745"/>
          </a:xfrm>
          <a:prstGeom prst="ellipse">
            <a:avLst/>
          </a:prstGeom>
          <a:solidFill>
            <a:srgbClr val="BFBFBF">
              <a:alpha val="5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1" name="Google Shape;251;p1"/>
          <p:cNvSpPr/>
          <p:nvPr/>
        </p:nvSpPr>
        <p:spPr>
          <a:xfrm>
            <a:off x="1251712" y="4729927"/>
            <a:ext cx="941745" cy="941745"/>
          </a:xfrm>
          <a:prstGeom prst="ellipse">
            <a:avLst/>
          </a:prstGeom>
          <a:solidFill>
            <a:srgbClr val="BFBFBF">
              <a:alpha val="5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252" name="Google Shape;252;p1"/>
          <p:cNvSpPr/>
          <p:nvPr/>
        </p:nvSpPr>
        <p:spPr>
          <a:xfrm>
            <a:off x="1290601" y="5790539"/>
            <a:ext cx="941745" cy="941745"/>
          </a:xfrm>
          <a:prstGeom prst="ellipse">
            <a:avLst/>
          </a:prstGeom>
          <a:solidFill>
            <a:srgbClr val="BFBFBF">
              <a:alpha val="5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pic>
        <p:nvPicPr>
          <p:cNvPr id="253" name="Google Shape;253;p1"/>
          <p:cNvPicPr preferRelativeResize="0"/>
          <p:nvPr/>
        </p:nvPicPr>
        <p:blipFill rotWithShape="1">
          <a:blip r:embed="rId9">
            <a:alphaModFix/>
          </a:blip>
          <a:srcRect b="0" l="0" r="0" t="0"/>
          <a:stretch/>
        </p:blipFill>
        <p:spPr>
          <a:xfrm>
            <a:off x="7095019" y="4059693"/>
            <a:ext cx="3761558" cy="27983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0"/>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85" name="Google Shape;485;p10"/>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86" name="Google Shape;486;p10"/>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10"/>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4. Máy nước nóng năng lượng mặt trời</a:t>
            </a:r>
            <a:endParaRPr/>
          </a:p>
        </p:txBody>
      </p:sp>
      <p:grpSp>
        <p:nvGrpSpPr>
          <p:cNvPr id="488" name="Google Shape;488;p10"/>
          <p:cNvGrpSpPr/>
          <p:nvPr/>
        </p:nvGrpSpPr>
        <p:grpSpPr>
          <a:xfrm>
            <a:off x="10754064" y="-55627"/>
            <a:ext cx="1558776" cy="1417777"/>
            <a:chOff x="4913899" y="2490422"/>
            <a:chExt cx="1558776" cy="1417777"/>
          </a:xfrm>
        </p:grpSpPr>
        <p:sp>
          <p:nvSpPr>
            <p:cNvPr id="489" name="Google Shape;489;p10"/>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10"/>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1" name="Google Shape;491;p10"/>
          <p:cNvGrpSpPr/>
          <p:nvPr/>
        </p:nvGrpSpPr>
        <p:grpSpPr>
          <a:xfrm>
            <a:off x="1822254" y="1987062"/>
            <a:ext cx="5679304" cy="3557315"/>
            <a:chOff x="5564922" y="3150617"/>
            <a:chExt cx="5679304" cy="3557315"/>
          </a:xfrm>
        </p:grpSpPr>
        <p:grpSp>
          <p:nvGrpSpPr>
            <p:cNvPr id="492" name="Google Shape;492;p10"/>
            <p:cNvGrpSpPr/>
            <p:nvPr/>
          </p:nvGrpSpPr>
          <p:grpSpPr>
            <a:xfrm>
              <a:off x="5564922" y="3150617"/>
              <a:ext cx="5679304" cy="3557315"/>
              <a:chOff x="5542982" y="1897089"/>
              <a:chExt cx="6878193" cy="4448249"/>
            </a:xfrm>
          </p:grpSpPr>
          <p:sp>
            <p:nvSpPr>
              <p:cNvPr id="493" name="Google Shape;493;p10"/>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0"/>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0"/>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96" name="Google Shape;496;p10"/>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97" name="Google Shape;497;p10"/>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98" name="Google Shape;498;p10"/>
          <p:cNvGrpSpPr/>
          <p:nvPr/>
        </p:nvGrpSpPr>
        <p:grpSpPr>
          <a:xfrm>
            <a:off x="7251529" y="2821788"/>
            <a:ext cx="3601398" cy="3415707"/>
            <a:chOff x="2807391" y="1599083"/>
            <a:chExt cx="3601398" cy="3415707"/>
          </a:xfrm>
        </p:grpSpPr>
        <p:grpSp>
          <p:nvGrpSpPr>
            <p:cNvPr id="499" name="Google Shape;499;p10"/>
            <p:cNvGrpSpPr/>
            <p:nvPr/>
          </p:nvGrpSpPr>
          <p:grpSpPr>
            <a:xfrm rot="825122">
              <a:off x="3078285" y="2041027"/>
              <a:ext cx="3059610" cy="2648052"/>
              <a:chOff x="1403498" y="2264735"/>
              <a:chExt cx="3147237" cy="2892056"/>
            </a:xfrm>
          </p:grpSpPr>
          <p:sp>
            <p:nvSpPr>
              <p:cNvPr id="500" name="Google Shape;500;p10"/>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10"/>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02" name="Google Shape;502;p10"/>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03" name="Google Shape;503;p10"/>
          <p:cNvSpPr txBox="1"/>
          <p:nvPr/>
        </p:nvSpPr>
        <p:spPr>
          <a:xfrm>
            <a:off x="2332380" y="3189196"/>
            <a:ext cx="448603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Dùng năng lượng mặt trời để làm nóng nước là hệ thống nước nóng năng lượng mặt trời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000"/>
                                        <p:tgtEl>
                                          <p:spTgt spid="484"/>
                                        </p:tgtEl>
                                      </p:cBhvr>
                                    </p:animEffect>
                                  </p:childTnLst>
                                </p:cTn>
                              </p:par>
                              <p:par>
                                <p:cTn fill="hold" nodeType="withEffect" presetClass="emph" presetID="8" presetSubtype="0">
                                  <p:stCondLst>
                                    <p:cond delay="0"/>
                                  </p:stCondLst>
                                  <p:childTnLst>
                                    <p:animRot by="-21600000">
                                      <p:cBhvr>
                                        <p:cTn dur="5000" fill="hold"/>
                                        <p:tgtEl>
                                          <p:spTgt spid="48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2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2000"/>
                                        <p:tgtEl>
                                          <p:spTgt spid="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1"/>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10" name="Google Shape;510;p11"/>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11" name="Google Shape;511;p11"/>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11"/>
          <p:cNvSpPr txBox="1"/>
          <p:nvPr/>
        </p:nvSpPr>
        <p:spPr>
          <a:xfrm>
            <a:off x="700126" y="2708030"/>
            <a:ext cx="2241347"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5. Năng lượng cho phương tiện giao thông (máy bay, ô tô, tàu thuyền...)</a:t>
            </a:r>
            <a:endParaRPr/>
          </a:p>
        </p:txBody>
      </p:sp>
      <p:grpSp>
        <p:nvGrpSpPr>
          <p:cNvPr id="513" name="Google Shape;513;p11"/>
          <p:cNvGrpSpPr/>
          <p:nvPr/>
        </p:nvGrpSpPr>
        <p:grpSpPr>
          <a:xfrm>
            <a:off x="10754064" y="-55627"/>
            <a:ext cx="1558776" cy="1417777"/>
            <a:chOff x="4913899" y="2490422"/>
            <a:chExt cx="1558776" cy="1417777"/>
          </a:xfrm>
        </p:grpSpPr>
        <p:sp>
          <p:nvSpPr>
            <p:cNvPr id="514" name="Google Shape;514;p11"/>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11"/>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6" name="Google Shape;516;p11"/>
          <p:cNvGrpSpPr/>
          <p:nvPr/>
        </p:nvGrpSpPr>
        <p:grpSpPr>
          <a:xfrm>
            <a:off x="3854972" y="3150776"/>
            <a:ext cx="5679304" cy="3557315"/>
            <a:chOff x="5564922" y="3150617"/>
            <a:chExt cx="5679304" cy="3557315"/>
          </a:xfrm>
        </p:grpSpPr>
        <p:grpSp>
          <p:nvGrpSpPr>
            <p:cNvPr id="517" name="Google Shape;517;p11"/>
            <p:cNvGrpSpPr/>
            <p:nvPr/>
          </p:nvGrpSpPr>
          <p:grpSpPr>
            <a:xfrm>
              <a:off x="5564922" y="3150617"/>
              <a:ext cx="5679304" cy="3557315"/>
              <a:chOff x="5542982" y="1897089"/>
              <a:chExt cx="6878193" cy="4448249"/>
            </a:xfrm>
          </p:grpSpPr>
          <p:sp>
            <p:nvSpPr>
              <p:cNvPr id="518" name="Google Shape;518;p11"/>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11"/>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11"/>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21" name="Google Shape;521;p11"/>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22" name="Google Shape;522;p11"/>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23" name="Google Shape;523;p11"/>
          <p:cNvGrpSpPr/>
          <p:nvPr/>
        </p:nvGrpSpPr>
        <p:grpSpPr>
          <a:xfrm>
            <a:off x="4532354" y="763191"/>
            <a:ext cx="3601398" cy="3415707"/>
            <a:chOff x="2807391" y="1599083"/>
            <a:chExt cx="3601398" cy="3415707"/>
          </a:xfrm>
        </p:grpSpPr>
        <p:grpSp>
          <p:nvGrpSpPr>
            <p:cNvPr id="524" name="Google Shape;524;p11"/>
            <p:cNvGrpSpPr/>
            <p:nvPr/>
          </p:nvGrpSpPr>
          <p:grpSpPr>
            <a:xfrm rot="825122">
              <a:off x="3078285" y="2041027"/>
              <a:ext cx="3059610" cy="2648052"/>
              <a:chOff x="1403498" y="2264735"/>
              <a:chExt cx="3147237" cy="2892056"/>
            </a:xfrm>
          </p:grpSpPr>
          <p:sp>
            <p:nvSpPr>
              <p:cNvPr id="525" name="Google Shape;525;p11"/>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11"/>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27" name="Google Shape;527;p11"/>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28" name="Google Shape;528;p11"/>
          <p:cNvSpPr txBox="1"/>
          <p:nvPr/>
        </p:nvSpPr>
        <p:spPr>
          <a:xfrm>
            <a:off x="4532354" y="4212361"/>
            <a:ext cx="448603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Những tấm pin được lắp trên vỏ phương tiện đề hấp thu năng lượng mặt trời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par>
                                <p:cTn fill="hold" nodeType="withEffect" presetClass="emph" presetID="8" presetSubtype="0">
                                  <p:stCondLst>
                                    <p:cond delay="0"/>
                                  </p:stCondLst>
                                  <p:childTnLst>
                                    <p:animRot by="-21600000">
                                      <p:cBhvr>
                                        <p:cTn dur="5000" fill="hold"/>
                                        <p:tgtEl>
                                          <p:spTgt spid="51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500"/>
                                        <p:tgtEl>
                                          <p:spTgt spid="5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2000"/>
                                        <p:tgtEl>
                                          <p:spTgt spid="516"/>
                                        </p:tgtEl>
                                      </p:cBhvr>
                                    </p:animEffect>
                                  </p:childTnLst>
                                </p:cTn>
                              </p:par>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2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2"/>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35" name="Google Shape;535;p12"/>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36" name="Google Shape;536;p12"/>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12"/>
          <p:cNvSpPr txBox="1"/>
          <p:nvPr/>
        </p:nvSpPr>
        <p:spPr>
          <a:xfrm>
            <a:off x="700126" y="2708030"/>
            <a:ext cx="224134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6. Đồng hồ mặt trời</a:t>
            </a:r>
            <a:endParaRPr/>
          </a:p>
        </p:txBody>
      </p:sp>
      <p:grpSp>
        <p:nvGrpSpPr>
          <p:cNvPr id="538" name="Google Shape;538;p12"/>
          <p:cNvGrpSpPr/>
          <p:nvPr/>
        </p:nvGrpSpPr>
        <p:grpSpPr>
          <a:xfrm>
            <a:off x="10754064" y="-55627"/>
            <a:ext cx="1558776" cy="1417777"/>
            <a:chOff x="4913899" y="2490422"/>
            <a:chExt cx="1558776" cy="1417777"/>
          </a:xfrm>
        </p:grpSpPr>
        <p:sp>
          <p:nvSpPr>
            <p:cNvPr id="539" name="Google Shape;539;p12"/>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40" name="Google Shape;540;p12"/>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1" name="Google Shape;541;p12"/>
          <p:cNvGrpSpPr/>
          <p:nvPr/>
        </p:nvGrpSpPr>
        <p:grpSpPr>
          <a:xfrm>
            <a:off x="3854972" y="3150776"/>
            <a:ext cx="5679304" cy="3557315"/>
            <a:chOff x="5564922" y="3150617"/>
            <a:chExt cx="5679304" cy="3557315"/>
          </a:xfrm>
        </p:grpSpPr>
        <p:grpSp>
          <p:nvGrpSpPr>
            <p:cNvPr id="542" name="Google Shape;542;p12"/>
            <p:cNvGrpSpPr/>
            <p:nvPr/>
          </p:nvGrpSpPr>
          <p:grpSpPr>
            <a:xfrm>
              <a:off x="5564922" y="3150617"/>
              <a:ext cx="5679304" cy="3557315"/>
              <a:chOff x="5542982" y="1897089"/>
              <a:chExt cx="6878193" cy="4448249"/>
            </a:xfrm>
          </p:grpSpPr>
          <p:sp>
            <p:nvSpPr>
              <p:cNvPr id="543" name="Google Shape;543;p12"/>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12"/>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12"/>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46" name="Google Shape;546;p12"/>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47" name="Google Shape;547;p12"/>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48" name="Google Shape;548;p12"/>
          <p:cNvGrpSpPr/>
          <p:nvPr/>
        </p:nvGrpSpPr>
        <p:grpSpPr>
          <a:xfrm>
            <a:off x="4499268" y="489113"/>
            <a:ext cx="3601398" cy="3415707"/>
            <a:chOff x="2807391" y="1599083"/>
            <a:chExt cx="3601398" cy="3415707"/>
          </a:xfrm>
        </p:grpSpPr>
        <p:grpSp>
          <p:nvGrpSpPr>
            <p:cNvPr id="549" name="Google Shape;549;p12"/>
            <p:cNvGrpSpPr/>
            <p:nvPr/>
          </p:nvGrpSpPr>
          <p:grpSpPr>
            <a:xfrm rot="825122">
              <a:off x="3078285" y="2041027"/>
              <a:ext cx="3059610" cy="2648052"/>
              <a:chOff x="1403498" y="2264735"/>
              <a:chExt cx="3147237" cy="2892056"/>
            </a:xfrm>
          </p:grpSpPr>
          <p:sp>
            <p:nvSpPr>
              <p:cNvPr id="550" name="Google Shape;550;p12"/>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12"/>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52" name="Google Shape;552;p12"/>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53" name="Google Shape;553;p12"/>
          <p:cNvSpPr txBox="1"/>
          <p:nvPr/>
        </p:nvSpPr>
        <p:spPr>
          <a:xfrm>
            <a:off x="4451607" y="3944330"/>
            <a:ext cx="4486033"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Đồng hồ năng lượng mặt trời kiểu dáng như đồng hồ thông thường, nhưng được trang bị thêm tấm pin mặt trời ở mặt trên đồng hồ, có thể tổng hợp điện cả khi ở trong nhà.</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par>
                                <p:cTn fill="hold" nodeType="withEffect" presetClass="emph" presetID="8" presetSubtype="0">
                                  <p:stCondLst>
                                    <p:cond delay="0"/>
                                  </p:stCondLst>
                                  <p:childTnLst>
                                    <p:animRot by="-21600000">
                                      <p:cBhvr>
                                        <p:cTn dur="5000" fill="hold"/>
                                        <p:tgtEl>
                                          <p:spTgt spid="53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0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2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3"/>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60" name="Google Shape;560;p13"/>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61" name="Google Shape;561;p13"/>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13"/>
          <p:cNvSpPr txBox="1"/>
          <p:nvPr/>
        </p:nvSpPr>
        <p:spPr>
          <a:xfrm>
            <a:off x="700126" y="2708030"/>
            <a:ext cx="224134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7. Sạc pin năng lượng mặt trời</a:t>
            </a:r>
            <a:endParaRPr/>
          </a:p>
        </p:txBody>
      </p:sp>
      <p:grpSp>
        <p:nvGrpSpPr>
          <p:cNvPr id="563" name="Google Shape;563;p13"/>
          <p:cNvGrpSpPr/>
          <p:nvPr/>
        </p:nvGrpSpPr>
        <p:grpSpPr>
          <a:xfrm>
            <a:off x="10754064" y="-55627"/>
            <a:ext cx="1558776" cy="1417777"/>
            <a:chOff x="4913899" y="2490422"/>
            <a:chExt cx="1558776" cy="1417777"/>
          </a:xfrm>
        </p:grpSpPr>
        <p:sp>
          <p:nvSpPr>
            <p:cNvPr id="564" name="Google Shape;564;p13"/>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5" name="Google Shape;565;p13"/>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6" name="Google Shape;566;p13"/>
          <p:cNvGrpSpPr/>
          <p:nvPr/>
        </p:nvGrpSpPr>
        <p:grpSpPr>
          <a:xfrm>
            <a:off x="3896634" y="710682"/>
            <a:ext cx="5679304" cy="3557315"/>
            <a:chOff x="5564922" y="3150617"/>
            <a:chExt cx="5679304" cy="3557315"/>
          </a:xfrm>
        </p:grpSpPr>
        <p:grpSp>
          <p:nvGrpSpPr>
            <p:cNvPr id="567" name="Google Shape;567;p13"/>
            <p:cNvGrpSpPr/>
            <p:nvPr/>
          </p:nvGrpSpPr>
          <p:grpSpPr>
            <a:xfrm>
              <a:off x="5564922" y="3150617"/>
              <a:ext cx="5679304" cy="3557315"/>
              <a:chOff x="5542982" y="1897089"/>
              <a:chExt cx="6878193" cy="4448249"/>
            </a:xfrm>
          </p:grpSpPr>
          <p:sp>
            <p:nvSpPr>
              <p:cNvPr id="568" name="Google Shape;568;p13"/>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13"/>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13"/>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71" name="Google Shape;571;p13"/>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72" name="Google Shape;572;p13"/>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73" name="Google Shape;573;p13"/>
          <p:cNvGrpSpPr/>
          <p:nvPr/>
        </p:nvGrpSpPr>
        <p:grpSpPr>
          <a:xfrm rot="-2207115">
            <a:off x="6746071" y="3130738"/>
            <a:ext cx="3601398" cy="3415707"/>
            <a:chOff x="2807391" y="1599083"/>
            <a:chExt cx="3601398" cy="3415707"/>
          </a:xfrm>
        </p:grpSpPr>
        <p:grpSp>
          <p:nvGrpSpPr>
            <p:cNvPr id="574" name="Google Shape;574;p13"/>
            <p:cNvGrpSpPr/>
            <p:nvPr/>
          </p:nvGrpSpPr>
          <p:grpSpPr>
            <a:xfrm rot="825122">
              <a:off x="3078285" y="2041027"/>
              <a:ext cx="3059610" cy="2648052"/>
              <a:chOff x="1403498" y="2264735"/>
              <a:chExt cx="3147237" cy="2892056"/>
            </a:xfrm>
          </p:grpSpPr>
          <p:sp>
            <p:nvSpPr>
              <p:cNvPr id="575" name="Google Shape;575;p13"/>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13"/>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77" name="Google Shape;577;p13"/>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578" name="Google Shape;578;p13"/>
          <p:cNvSpPr txBox="1"/>
          <p:nvPr/>
        </p:nvSpPr>
        <p:spPr>
          <a:xfrm>
            <a:off x="4500048" y="1704509"/>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Đây là một ứng dụng rất hay và hữu ích giúp cho việc sạc pin cho các máy điện thoại, ipad… ở bất cứ nơi đâu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par>
                                <p:cTn fill="hold" nodeType="withEffect" presetClass="emph" presetID="8" presetSubtype="0">
                                  <p:stCondLst>
                                    <p:cond delay="0"/>
                                  </p:stCondLst>
                                  <p:childTnLst>
                                    <p:animRot by="-21600000">
                                      <p:cBhvr>
                                        <p:cTn dur="5000" fill="hold"/>
                                        <p:tgtEl>
                                          <p:spTgt spid="56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20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20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4"/>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585" name="Google Shape;585;p14"/>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586" name="Google Shape;586;p14"/>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14"/>
          <p:cNvSpPr txBox="1"/>
          <p:nvPr/>
        </p:nvSpPr>
        <p:spPr>
          <a:xfrm>
            <a:off x="700126" y="2708030"/>
            <a:ext cx="2241347"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8. Máy tính xách tay năng lượng mặt trời</a:t>
            </a:r>
            <a:endParaRPr/>
          </a:p>
        </p:txBody>
      </p:sp>
      <p:grpSp>
        <p:nvGrpSpPr>
          <p:cNvPr id="588" name="Google Shape;588;p14"/>
          <p:cNvGrpSpPr/>
          <p:nvPr/>
        </p:nvGrpSpPr>
        <p:grpSpPr>
          <a:xfrm>
            <a:off x="10754064" y="-55627"/>
            <a:ext cx="1558776" cy="1417777"/>
            <a:chOff x="4913899" y="2490422"/>
            <a:chExt cx="1558776" cy="1417777"/>
          </a:xfrm>
        </p:grpSpPr>
        <p:sp>
          <p:nvSpPr>
            <p:cNvPr id="589" name="Google Shape;589;p14"/>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0" name="Google Shape;590;p14"/>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1" name="Google Shape;591;p14"/>
          <p:cNvGrpSpPr/>
          <p:nvPr/>
        </p:nvGrpSpPr>
        <p:grpSpPr>
          <a:xfrm>
            <a:off x="3896634" y="710682"/>
            <a:ext cx="5679304" cy="3557315"/>
            <a:chOff x="5564922" y="3150617"/>
            <a:chExt cx="5679304" cy="3557315"/>
          </a:xfrm>
        </p:grpSpPr>
        <p:grpSp>
          <p:nvGrpSpPr>
            <p:cNvPr id="592" name="Google Shape;592;p14"/>
            <p:cNvGrpSpPr/>
            <p:nvPr/>
          </p:nvGrpSpPr>
          <p:grpSpPr>
            <a:xfrm>
              <a:off x="5564922" y="3150617"/>
              <a:ext cx="5679304" cy="3557315"/>
              <a:chOff x="5542982" y="1897089"/>
              <a:chExt cx="6878193" cy="4448249"/>
            </a:xfrm>
          </p:grpSpPr>
          <p:sp>
            <p:nvSpPr>
              <p:cNvPr id="593" name="Google Shape;593;p14"/>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14"/>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14"/>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596" name="Google Shape;596;p14"/>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597" name="Google Shape;597;p14"/>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598" name="Google Shape;598;p14"/>
          <p:cNvGrpSpPr/>
          <p:nvPr/>
        </p:nvGrpSpPr>
        <p:grpSpPr>
          <a:xfrm rot="-2207115">
            <a:off x="6746071" y="3130738"/>
            <a:ext cx="3601398" cy="3415707"/>
            <a:chOff x="2807391" y="1599083"/>
            <a:chExt cx="3601398" cy="3415707"/>
          </a:xfrm>
        </p:grpSpPr>
        <p:grpSp>
          <p:nvGrpSpPr>
            <p:cNvPr id="599" name="Google Shape;599;p14"/>
            <p:cNvGrpSpPr/>
            <p:nvPr/>
          </p:nvGrpSpPr>
          <p:grpSpPr>
            <a:xfrm rot="825122">
              <a:off x="3078285" y="2041027"/>
              <a:ext cx="3059610" cy="2648052"/>
              <a:chOff x="1403498" y="2264735"/>
              <a:chExt cx="3147237" cy="2892056"/>
            </a:xfrm>
          </p:grpSpPr>
          <p:sp>
            <p:nvSpPr>
              <p:cNvPr id="600" name="Google Shape;600;p14"/>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14"/>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02" name="Google Shape;602;p14"/>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603" name="Google Shape;603;p14"/>
          <p:cNvSpPr txBox="1"/>
          <p:nvPr/>
        </p:nvSpPr>
        <p:spPr>
          <a:xfrm>
            <a:off x="4379494" y="1736533"/>
            <a:ext cx="466971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Hướng tới khu vực thường xuyên gặp tình trạng mất điện nên tận dụng ánh nắng để sáng chế</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000"/>
                                        <p:tgtEl>
                                          <p:spTgt spid="584"/>
                                        </p:tgtEl>
                                      </p:cBhvr>
                                    </p:animEffect>
                                  </p:childTnLst>
                                </p:cTn>
                              </p:par>
                              <p:par>
                                <p:cTn fill="hold" nodeType="withEffect" presetClass="emph" presetID="8" presetSubtype="0">
                                  <p:stCondLst>
                                    <p:cond delay="0"/>
                                  </p:stCondLst>
                                  <p:childTnLst>
                                    <p:animRot by="-21600000">
                                      <p:cBhvr>
                                        <p:cTn dur="5000" fill="hold"/>
                                        <p:tgtEl>
                                          <p:spTgt spid="58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2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20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5"/>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610" name="Google Shape;610;p15"/>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611" name="Google Shape;611;p15"/>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15"/>
          <p:cNvSpPr txBox="1"/>
          <p:nvPr/>
        </p:nvSpPr>
        <p:spPr>
          <a:xfrm>
            <a:off x="700126" y="2708030"/>
            <a:ext cx="224134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9. Ứng dụng năng lượng mặt trời trong xử lý nước</a:t>
            </a:r>
            <a:endParaRPr/>
          </a:p>
        </p:txBody>
      </p:sp>
      <p:grpSp>
        <p:nvGrpSpPr>
          <p:cNvPr id="613" name="Google Shape;613;p15"/>
          <p:cNvGrpSpPr/>
          <p:nvPr/>
        </p:nvGrpSpPr>
        <p:grpSpPr>
          <a:xfrm>
            <a:off x="10754064" y="-55627"/>
            <a:ext cx="1558776" cy="1417777"/>
            <a:chOff x="4913899" y="2490422"/>
            <a:chExt cx="1558776" cy="1417777"/>
          </a:xfrm>
        </p:grpSpPr>
        <p:sp>
          <p:nvSpPr>
            <p:cNvPr id="614" name="Google Shape;614;p15"/>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15" name="Google Shape;615;p15"/>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16" name="Google Shape;616;p15"/>
          <p:cNvGrpSpPr/>
          <p:nvPr/>
        </p:nvGrpSpPr>
        <p:grpSpPr>
          <a:xfrm>
            <a:off x="3896634" y="710682"/>
            <a:ext cx="5679304" cy="3557315"/>
            <a:chOff x="5564922" y="3150617"/>
            <a:chExt cx="5679304" cy="3557315"/>
          </a:xfrm>
        </p:grpSpPr>
        <p:grpSp>
          <p:nvGrpSpPr>
            <p:cNvPr id="617" name="Google Shape;617;p15"/>
            <p:cNvGrpSpPr/>
            <p:nvPr/>
          </p:nvGrpSpPr>
          <p:grpSpPr>
            <a:xfrm>
              <a:off x="5564922" y="3150617"/>
              <a:ext cx="5679304" cy="3557315"/>
              <a:chOff x="5542982" y="1897089"/>
              <a:chExt cx="6878193" cy="4448249"/>
            </a:xfrm>
          </p:grpSpPr>
          <p:sp>
            <p:nvSpPr>
              <p:cNvPr id="618" name="Google Shape;618;p15"/>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15"/>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15"/>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21" name="Google Shape;621;p15"/>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622" name="Google Shape;622;p15"/>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623" name="Google Shape;623;p15"/>
          <p:cNvGrpSpPr/>
          <p:nvPr/>
        </p:nvGrpSpPr>
        <p:grpSpPr>
          <a:xfrm rot="-2207115">
            <a:off x="6746071" y="3130738"/>
            <a:ext cx="3601398" cy="3415707"/>
            <a:chOff x="2807391" y="1599083"/>
            <a:chExt cx="3601398" cy="3415707"/>
          </a:xfrm>
        </p:grpSpPr>
        <p:grpSp>
          <p:nvGrpSpPr>
            <p:cNvPr id="624" name="Google Shape;624;p15"/>
            <p:cNvGrpSpPr/>
            <p:nvPr/>
          </p:nvGrpSpPr>
          <p:grpSpPr>
            <a:xfrm rot="825122">
              <a:off x="3078285" y="2041027"/>
              <a:ext cx="3059610" cy="2648052"/>
              <a:chOff x="1403498" y="2264735"/>
              <a:chExt cx="3147237" cy="2892056"/>
            </a:xfrm>
          </p:grpSpPr>
          <p:sp>
            <p:nvSpPr>
              <p:cNvPr id="625" name="Google Shape;625;p15"/>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15"/>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27" name="Google Shape;627;p15"/>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628" name="Google Shape;628;p15"/>
          <p:cNvSpPr txBox="1"/>
          <p:nvPr/>
        </p:nvSpPr>
        <p:spPr>
          <a:xfrm>
            <a:off x="4307121" y="1736533"/>
            <a:ext cx="48090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Lợi dụng việc nước có thể được khử trùng khi đạt 65 độ C và được phơi dưới ánh nắng mặt trời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000"/>
                                        <p:tgtEl>
                                          <p:spTgt spid="609"/>
                                        </p:tgtEl>
                                      </p:cBhvr>
                                    </p:animEffect>
                                  </p:childTnLst>
                                </p:cTn>
                              </p:par>
                              <p:par>
                                <p:cTn fill="hold" nodeType="withEffect" presetClass="emph" presetID="8" presetSubtype="0">
                                  <p:stCondLst>
                                    <p:cond delay="0"/>
                                  </p:stCondLst>
                                  <p:childTnLst>
                                    <p:animRot by="-21600000">
                                      <p:cBhvr>
                                        <p:cTn dur="5000" fill="hold"/>
                                        <p:tgtEl>
                                          <p:spTgt spid="61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0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6"/>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635" name="Google Shape;635;p16"/>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636" name="Google Shape;636;p16"/>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16"/>
          <p:cNvSpPr txBox="1"/>
          <p:nvPr/>
        </p:nvSpPr>
        <p:spPr>
          <a:xfrm>
            <a:off x="700126" y="2708030"/>
            <a:ext cx="224134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10. Ứng dụng của năng lượng mặt trời trong nấu ăn</a:t>
            </a:r>
            <a:endParaRPr/>
          </a:p>
        </p:txBody>
      </p:sp>
      <p:grpSp>
        <p:nvGrpSpPr>
          <p:cNvPr id="638" name="Google Shape;638;p16"/>
          <p:cNvGrpSpPr/>
          <p:nvPr/>
        </p:nvGrpSpPr>
        <p:grpSpPr>
          <a:xfrm>
            <a:off x="10754064" y="-55627"/>
            <a:ext cx="1558776" cy="1417777"/>
            <a:chOff x="4913899" y="2490422"/>
            <a:chExt cx="1558776" cy="1417777"/>
          </a:xfrm>
        </p:grpSpPr>
        <p:sp>
          <p:nvSpPr>
            <p:cNvPr id="639" name="Google Shape;639;p16"/>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16"/>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1" name="Google Shape;641;p16"/>
          <p:cNvGrpSpPr/>
          <p:nvPr/>
        </p:nvGrpSpPr>
        <p:grpSpPr>
          <a:xfrm>
            <a:off x="3896634" y="710682"/>
            <a:ext cx="5679304" cy="3557315"/>
            <a:chOff x="5564922" y="3150617"/>
            <a:chExt cx="5679304" cy="3557315"/>
          </a:xfrm>
        </p:grpSpPr>
        <p:grpSp>
          <p:nvGrpSpPr>
            <p:cNvPr id="642" name="Google Shape;642;p16"/>
            <p:cNvGrpSpPr/>
            <p:nvPr/>
          </p:nvGrpSpPr>
          <p:grpSpPr>
            <a:xfrm>
              <a:off x="5564922" y="3150617"/>
              <a:ext cx="5679304" cy="3557315"/>
              <a:chOff x="5542982" y="1897089"/>
              <a:chExt cx="6878193" cy="4448249"/>
            </a:xfrm>
          </p:grpSpPr>
          <p:sp>
            <p:nvSpPr>
              <p:cNvPr id="643" name="Google Shape;643;p16"/>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16"/>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16"/>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46" name="Google Shape;646;p16"/>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647" name="Google Shape;647;p16"/>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648" name="Google Shape;648;p16"/>
          <p:cNvGrpSpPr/>
          <p:nvPr/>
        </p:nvGrpSpPr>
        <p:grpSpPr>
          <a:xfrm rot="607933">
            <a:off x="4810165" y="3152639"/>
            <a:ext cx="3601398" cy="3415707"/>
            <a:chOff x="2807391" y="1599083"/>
            <a:chExt cx="3601398" cy="3415707"/>
          </a:xfrm>
        </p:grpSpPr>
        <p:grpSp>
          <p:nvGrpSpPr>
            <p:cNvPr id="649" name="Google Shape;649;p16"/>
            <p:cNvGrpSpPr/>
            <p:nvPr/>
          </p:nvGrpSpPr>
          <p:grpSpPr>
            <a:xfrm rot="825122">
              <a:off x="3078285" y="2041027"/>
              <a:ext cx="3059610" cy="2648052"/>
              <a:chOff x="1403498" y="2264735"/>
              <a:chExt cx="3147237" cy="2892056"/>
            </a:xfrm>
          </p:grpSpPr>
          <p:sp>
            <p:nvSpPr>
              <p:cNvPr id="650" name="Google Shape;650;p16"/>
              <p:cNvSpPr/>
              <p:nvPr/>
            </p:nvSpPr>
            <p:spPr>
              <a:xfrm>
                <a:off x="1403498" y="2264735"/>
                <a:ext cx="3147237" cy="2892056"/>
              </a:xfrm>
              <a:prstGeom prst="roundRect">
                <a:avLst>
                  <a:gd fmla="val 7476" name="adj"/>
                </a:avLst>
              </a:prstGeom>
              <a:blipFill rotWithShape="1">
                <a:blip r:embed="rId6">
                  <a:alphaModFix/>
                </a:blip>
                <a:stretch>
                  <a:fillRect b="0" l="0" r="0" t="0"/>
                </a:stretch>
              </a:blip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16"/>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52" name="Google Shape;652;p16"/>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653" name="Google Shape;653;p16"/>
          <p:cNvSpPr txBox="1"/>
          <p:nvPr/>
        </p:nvSpPr>
        <p:spPr>
          <a:xfrm>
            <a:off x="4307121" y="1736533"/>
            <a:ext cx="48090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Bếp năng lượng mặt trời không có lửa nên không đốt cháy oxy, cũng không tạo ra khí CO2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par>
                                <p:cTn fill="hold" nodeType="withEffect" presetClass="emph" presetID="8" presetSubtype="0">
                                  <p:stCondLst>
                                    <p:cond delay="0"/>
                                  </p:stCondLst>
                                  <p:childTnLst>
                                    <p:animRot by="-21600000">
                                      <p:cBhvr>
                                        <p:cTn dur="5000" fill="hold"/>
                                        <p:tgtEl>
                                          <p:spTgt spid="63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20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20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pSp>
        <p:nvGrpSpPr>
          <p:cNvPr id="659" name="Google Shape;659;p17"/>
          <p:cNvGrpSpPr/>
          <p:nvPr/>
        </p:nvGrpSpPr>
        <p:grpSpPr>
          <a:xfrm>
            <a:off x="7110998" y="2534478"/>
            <a:ext cx="4368697" cy="3120059"/>
            <a:chOff x="5564922" y="3150617"/>
            <a:chExt cx="5679304" cy="3557315"/>
          </a:xfrm>
        </p:grpSpPr>
        <p:grpSp>
          <p:nvGrpSpPr>
            <p:cNvPr id="660" name="Google Shape;660;p17"/>
            <p:cNvGrpSpPr/>
            <p:nvPr/>
          </p:nvGrpSpPr>
          <p:grpSpPr>
            <a:xfrm>
              <a:off x="5564922" y="3150617"/>
              <a:ext cx="5679304" cy="3557315"/>
              <a:chOff x="5542982" y="1897089"/>
              <a:chExt cx="6878193" cy="4448249"/>
            </a:xfrm>
          </p:grpSpPr>
          <p:sp>
            <p:nvSpPr>
              <p:cNvPr id="661" name="Google Shape;661;p17"/>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17"/>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17"/>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64" name="Google Shape;664;p17"/>
            <p:cNvPicPr preferRelativeResize="0"/>
            <p:nvPr/>
          </p:nvPicPr>
          <p:blipFill rotWithShape="1">
            <a:blip r:embed="rId3">
              <a:alphaModFix/>
            </a:blip>
            <a:srcRect b="0" l="0" r="0" t="0"/>
            <a:stretch/>
          </p:blipFill>
          <p:spPr>
            <a:xfrm>
              <a:off x="5758483" y="6070301"/>
              <a:ext cx="578599" cy="540222"/>
            </a:xfrm>
            <a:prstGeom prst="rect">
              <a:avLst/>
            </a:prstGeom>
            <a:noFill/>
            <a:ln>
              <a:noFill/>
            </a:ln>
          </p:spPr>
        </p:pic>
        <p:pic>
          <p:nvPicPr>
            <p:cNvPr id="665" name="Google Shape;665;p17"/>
            <p:cNvPicPr preferRelativeResize="0"/>
            <p:nvPr/>
          </p:nvPicPr>
          <p:blipFill rotWithShape="1">
            <a:blip r:embed="rId4">
              <a:alphaModFix/>
            </a:blip>
            <a:srcRect b="0" l="0" r="0" t="0"/>
            <a:stretch/>
          </p:blipFill>
          <p:spPr>
            <a:xfrm>
              <a:off x="10295758" y="3220616"/>
              <a:ext cx="899754" cy="824610"/>
            </a:xfrm>
            <a:prstGeom prst="rect">
              <a:avLst/>
            </a:prstGeom>
            <a:noFill/>
            <a:ln>
              <a:noFill/>
            </a:ln>
          </p:spPr>
        </p:pic>
      </p:grpSp>
      <p:sp>
        <p:nvSpPr>
          <p:cNvPr id="666" name="Google Shape;666;p17"/>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667" name="Google Shape;667;p17"/>
          <p:cNvPicPr preferRelativeResize="0"/>
          <p:nvPr/>
        </p:nvPicPr>
        <p:blipFill rotWithShape="1">
          <a:blip r:embed="rId5">
            <a:alphaModFix/>
          </a:blip>
          <a:srcRect b="0" l="81" r="81" t="0"/>
          <a:stretch/>
        </p:blipFill>
        <p:spPr>
          <a:xfrm>
            <a:off x="13986" y="18560"/>
            <a:ext cx="1792624" cy="1784401"/>
          </a:xfrm>
          <a:prstGeom prst="ellipse">
            <a:avLst/>
          </a:prstGeom>
          <a:noFill/>
          <a:ln>
            <a:noFill/>
          </a:ln>
        </p:spPr>
      </p:pic>
      <p:sp>
        <p:nvSpPr>
          <p:cNvPr id="668" name="Google Shape;668;p17"/>
          <p:cNvSpPr/>
          <p:nvPr/>
        </p:nvSpPr>
        <p:spPr>
          <a:xfrm>
            <a:off x="6777003" y="342900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17"/>
          <p:cNvSpPr txBox="1"/>
          <p:nvPr/>
        </p:nvSpPr>
        <p:spPr>
          <a:xfrm>
            <a:off x="7645706" y="3160993"/>
            <a:ext cx="3335699"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Cả nhóm thống nhất nội dung tuyên truyền cho các bạn và gia đình biết về lợi ích khi</a:t>
            </a:r>
            <a:endParaRPr/>
          </a:p>
          <a:p>
            <a:pPr indent="0" lvl="0" marL="0" marR="0" rtl="0" algn="ctr">
              <a:spcBef>
                <a:spcPts val="0"/>
              </a:spcBef>
              <a:spcAft>
                <a:spcPts val="0"/>
              </a:spcAft>
              <a:buNone/>
            </a:pPr>
            <a:r>
              <a:rPr lang="vi-VN" sz="2400">
                <a:solidFill>
                  <a:srgbClr val="0070C0"/>
                </a:solidFill>
                <a:latin typeface="Roboto"/>
                <a:ea typeface="Roboto"/>
                <a:cs typeface="Roboto"/>
                <a:sym typeface="Roboto"/>
              </a:rPr>
              <a:t>sử dụng điện mặt trời.</a:t>
            </a:r>
            <a:endParaRPr/>
          </a:p>
        </p:txBody>
      </p:sp>
      <p:grpSp>
        <p:nvGrpSpPr>
          <p:cNvPr id="670" name="Google Shape;670;p17"/>
          <p:cNvGrpSpPr/>
          <p:nvPr/>
        </p:nvGrpSpPr>
        <p:grpSpPr>
          <a:xfrm>
            <a:off x="2760626" y="1766489"/>
            <a:ext cx="4264485" cy="5028239"/>
            <a:chOff x="1359778" y="1647864"/>
            <a:chExt cx="4264485" cy="5028239"/>
          </a:xfrm>
        </p:grpSpPr>
        <p:sp>
          <p:nvSpPr>
            <p:cNvPr id="671" name="Google Shape;671;p17"/>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17"/>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17"/>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4" name="Google Shape;674;p17"/>
          <p:cNvSpPr txBox="1"/>
          <p:nvPr/>
        </p:nvSpPr>
        <p:spPr>
          <a:xfrm>
            <a:off x="8934701" y="4931882"/>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Gợi ý</a:t>
            </a:r>
            <a:endParaRPr/>
          </a:p>
        </p:txBody>
      </p:sp>
      <p:pic>
        <p:nvPicPr>
          <p:cNvPr id="675" name="Google Shape;675;p17"/>
          <p:cNvPicPr preferRelativeResize="0"/>
          <p:nvPr/>
        </p:nvPicPr>
        <p:blipFill rotWithShape="1">
          <a:blip r:embed="rId6">
            <a:alphaModFix/>
          </a:blip>
          <a:srcRect b="0" l="0" r="0" t="0"/>
          <a:stretch/>
        </p:blipFill>
        <p:spPr>
          <a:xfrm>
            <a:off x="995114" y="3278946"/>
            <a:ext cx="1558112" cy="2061178"/>
          </a:xfrm>
          <a:prstGeom prst="rect">
            <a:avLst/>
          </a:prstGeom>
          <a:noFill/>
          <a:ln>
            <a:noFill/>
          </a:ln>
        </p:spPr>
      </p:pic>
      <p:pic>
        <p:nvPicPr>
          <p:cNvPr id="676" name="Google Shape;676;p17"/>
          <p:cNvPicPr preferRelativeResize="0"/>
          <p:nvPr/>
        </p:nvPicPr>
        <p:blipFill rotWithShape="1">
          <a:blip r:embed="rId7">
            <a:alphaModFix/>
          </a:blip>
          <a:srcRect b="0" l="0" r="0" t="0"/>
          <a:stretch/>
        </p:blipFill>
        <p:spPr>
          <a:xfrm>
            <a:off x="3019592" y="2750147"/>
            <a:ext cx="3735364" cy="2410538"/>
          </a:xfrm>
          <a:prstGeom prst="rect">
            <a:avLst/>
          </a:prstGeom>
          <a:noFill/>
          <a:ln>
            <a:noFill/>
          </a:ln>
        </p:spPr>
      </p:pic>
      <p:sp>
        <p:nvSpPr>
          <p:cNvPr id="677" name="Google Shape;677;p17"/>
          <p:cNvSpPr txBox="1"/>
          <p:nvPr/>
        </p:nvSpPr>
        <p:spPr>
          <a:xfrm>
            <a:off x="3208174" y="5435382"/>
            <a:ext cx="3335699"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Hoàn thiện nội dung trang 30</a:t>
            </a:r>
            <a:endParaRPr/>
          </a:p>
        </p:txBody>
      </p:sp>
      <p:grpSp>
        <p:nvGrpSpPr>
          <p:cNvPr id="678" name="Google Shape;678;p17"/>
          <p:cNvGrpSpPr/>
          <p:nvPr/>
        </p:nvGrpSpPr>
        <p:grpSpPr>
          <a:xfrm>
            <a:off x="10754064" y="-55627"/>
            <a:ext cx="1558776" cy="1417777"/>
            <a:chOff x="4913899" y="2490422"/>
            <a:chExt cx="1558776" cy="1417777"/>
          </a:xfrm>
        </p:grpSpPr>
        <p:sp>
          <p:nvSpPr>
            <p:cNvPr id="679" name="Google Shape;679;p17"/>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0" name="Google Shape;680;p17"/>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1000"/>
                                        <p:tgtEl>
                                          <p:spTgt spid="666"/>
                                        </p:tgtEl>
                                      </p:cBhvr>
                                    </p:animEffect>
                                  </p:childTnLst>
                                </p:cTn>
                              </p:par>
                              <p:par>
                                <p:cTn fill="hold" nodeType="withEffect" presetClass="emph" presetID="8" presetSubtype="0">
                                  <p:stCondLst>
                                    <p:cond delay="0"/>
                                  </p:stCondLst>
                                  <p:childTnLst>
                                    <p:animRot by="-21600000">
                                      <p:cBhvr>
                                        <p:cTn dur="5000" fill="hold"/>
                                        <p:tgtEl>
                                          <p:spTgt spid="667"/>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2000"/>
                                        <p:tgtEl>
                                          <p:spTgt spid="675"/>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2000"/>
                                        <p:tgtEl>
                                          <p:spTgt spid="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85" name="Shape 685"/>
        <p:cNvGrpSpPr/>
        <p:nvPr/>
      </p:nvGrpSpPr>
      <p:grpSpPr>
        <a:xfrm>
          <a:off x="0" y="0"/>
          <a:ext cx="0" cy="0"/>
          <a:chOff x="0" y="0"/>
          <a:chExt cx="0" cy="0"/>
        </a:xfrm>
      </p:grpSpPr>
      <p:sp>
        <p:nvSpPr>
          <p:cNvPr id="686" name="Google Shape;686;p18"/>
          <p:cNvSpPr/>
          <p:nvPr/>
        </p:nvSpPr>
        <p:spPr>
          <a:xfrm flipH="1">
            <a:off x="7035775" y="865139"/>
            <a:ext cx="4768319" cy="4674180"/>
          </a:xfrm>
          <a:prstGeom prst="snip1Rect">
            <a:avLst>
              <a:gd fmla="val 16667"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7" name="Google Shape;687;p18"/>
          <p:cNvSpPr/>
          <p:nvPr/>
        </p:nvSpPr>
        <p:spPr>
          <a:xfrm>
            <a:off x="5605128" y="4731489"/>
            <a:ext cx="2009553" cy="2009553"/>
          </a:xfrm>
          <a:prstGeom prst="ellipse">
            <a:avLst/>
          </a:pr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8" name="Google Shape;688;p18"/>
          <p:cNvSpPr/>
          <p:nvPr/>
        </p:nvSpPr>
        <p:spPr>
          <a:xfrm>
            <a:off x="0" y="857751"/>
            <a:ext cx="1275907" cy="2582102"/>
          </a:xfrm>
          <a:custGeom>
            <a:rect b="b" l="l" r="r" t="t"/>
            <a:pathLst>
              <a:path extrusionOk="0" h="2582102" w="1275907">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rgbClr val="52525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89" name="Google Shape;689;p18"/>
          <p:cNvSpPr/>
          <p:nvPr/>
        </p:nvSpPr>
        <p:spPr>
          <a:xfrm>
            <a:off x="6043725" y="5168116"/>
            <a:ext cx="1132358" cy="1136298"/>
          </a:xfrm>
          <a:prstGeom prst="ellipse">
            <a:avLst/>
          </a:prstGeom>
          <a:solidFill>
            <a:srgbClr val="DD3435"/>
          </a:solidFill>
          <a:ln>
            <a:noFill/>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690" name="Google Shape;690;p18"/>
          <p:cNvSpPr txBox="1"/>
          <p:nvPr/>
        </p:nvSpPr>
        <p:spPr>
          <a:xfrm>
            <a:off x="6010276" y="5505432"/>
            <a:ext cx="130304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Roboto Black"/>
              <a:buNone/>
            </a:pPr>
            <a:r>
              <a:rPr b="0" i="0" lang="vi-VN" sz="2400" u="none" cap="none" strike="noStrike">
                <a:solidFill>
                  <a:srgbClr val="FFFFFF"/>
                </a:solidFill>
                <a:latin typeface="Roboto Black"/>
                <a:ea typeface="Roboto Black"/>
                <a:cs typeface="Roboto Black"/>
                <a:sym typeface="Roboto Black"/>
              </a:rPr>
              <a:t>Tiết 10</a:t>
            </a:r>
            <a:endParaRPr/>
          </a:p>
        </p:txBody>
      </p:sp>
      <p:pic>
        <p:nvPicPr>
          <p:cNvPr id="691" name="Google Shape;691;p18"/>
          <p:cNvPicPr preferRelativeResize="0"/>
          <p:nvPr/>
        </p:nvPicPr>
        <p:blipFill rotWithShape="1">
          <a:blip r:embed="rId4">
            <a:alphaModFix/>
          </a:blip>
          <a:srcRect b="0" l="81" r="81" t="0"/>
          <a:stretch/>
        </p:blipFill>
        <p:spPr>
          <a:xfrm>
            <a:off x="42203" y="36559"/>
            <a:ext cx="1792624" cy="1784401"/>
          </a:xfrm>
          <a:prstGeom prst="ellipse">
            <a:avLst/>
          </a:prstGeom>
          <a:noFill/>
          <a:ln>
            <a:noFill/>
          </a:ln>
        </p:spPr>
      </p:pic>
      <p:sp>
        <p:nvSpPr>
          <p:cNvPr id="692" name="Google Shape;692;p18"/>
          <p:cNvSpPr txBox="1"/>
          <p:nvPr/>
        </p:nvSpPr>
        <p:spPr>
          <a:xfrm>
            <a:off x="1585347" y="495889"/>
            <a:ext cx="4768319"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Roboto Black"/>
              <a:buNone/>
            </a:pPr>
            <a:r>
              <a:rPr b="1" i="0" lang="vi-VN" sz="3200" u="none" cap="none" strike="noStrike">
                <a:solidFill>
                  <a:srgbClr val="FFFFFF"/>
                </a:solidFill>
                <a:latin typeface="Roboto Black"/>
                <a:ea typeface="Roboto Black"/>
                <a:cs typeface="Roboto Black"/>
                <a:sym typeface="Roboto Black"/>
              </a:rPr>
              <a:t>CHỦ ĐỀ 2: NGÔI NHÀ </a:t>
            </a:r>
            <a:endParaRPr/>
          </a:p>
          <a:p>
            <a:pPr indent="0" lvl="0" marL="0" marR="0" rtl="0" algn="ctr">
              <a:lnSpc>
                <a:spcPct val="100000"/>
              </a:lnSpc>
              <a:spcBef>
                <a:spcPts val="0"/>
              </a:spcBef>
              <a:spcAft>
                <a:spcPts val="0"/>
              </a:spcAft>
              <a:buClr>
                <a:srgbClr val="FFFFFF"/>
              </a:buClr>
              <a:buSzPts val="3200"/>
              <a:buFont typeface="Roboto Black"/>
              <a:buNone/>
            </a:pPr>
            <a:r>
              <a:rPr b="1" i="0" lang="vi-VN" sz="3200" u="none" cap="none" strike="noStrike">
                <a:solidFill>
                  <a:srgbClr val="FFFFFF"/>
                </a:solidFill>
                <a:latin typeface="Roboto Black"/>
                <a:ea typeface="Roboto Black"/>
                <a:cs typeface="Roboto Black"/>
                <a:sym typeface="Roboto Black"/>
              </a:rPr>
              <a:t>ĐIỆN MẶT TRỜI</a:t>
            </a:r>
            <a:endParaRPr b="1" i="0" sz="4400" u="none" cap="none" strike="noStrike">
              <a:solidFill>
                <a:srgbClr val="FFFFFF"/>
              </a:solidFill>
              <a:latin typeface="Roboto Black"/>
              <a:ea typeface="Roboto Black"/>
              <a:cs typeface="Roboto Black"/>
              <a:sym typeface="Roboto Black"/>
            </a:endParaRPr>
          </a:p>
        </p:txBody>
      </p:sp>
      <p:sp>
        <p:nvSpPr>
          <p:cNvPr id="693" name="Google Shape;693;p18"/>
          <p:cNvSpPr txBox="1"/>
          <p:nvPr/>
        </p:nvSpPr>
        <p:spPr>
          <a:xfrm>
            <a:off x="1275907" y="2900006"/>
            <a:ext cx="555329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600">
                <a:solidFill>
                  <a:srgbClr val="FFC000"/>
                </a:solidFill>
                <a:latin typeface="Roboto Black"/>
                <a:ea typeface="Roboto Black"/>
                <a:cs typeface="Roboto Black"/>
                <a:sym typeface="Roboto Black"/>
              </a:rPr>
              <a:t>GIẢI PHÁP KẾT HỢP NĂNG LƯỢNG MẶT TRỜI KHI KHÔNG CÓ ĐIỆN</a:t>
            </a:r>
            <a:endParaRPr b="1" i="0" sz="3600" u="none" cap="none" strike="noStrike">
              <a:solidFill>
                <a:srgbClr val="FFC000"/>
              </a:solidFill>
              <a:latin typeface="Roboto Black"/>
              <a:ea typeface="Roboto Black"/>
              <a:cs typeface="Roboto Black"/>
              <a:sym typeface="Roboto Black"/>
            </a:endParaRPr>
          </a:p>
        </p:txBody>
      </p:sp>
      <p:sp>
        <p:nvSpPr>
          <p:cNvPr id="694" name="Google Shape;694;p18"/>
          <p:cNvSpPr/>
          <p:nvPr/>
        </p:nvSpPr>
        <p:spPr>
          <a:xfrm>
            <a:off x="7688826" y="1327355"/>
            <a:ext cx="49161" cy="45719"/>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69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000"/>
                                        <p:tgtEl>
                                          <p:spTgt spid="6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9"/>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701" name="Google Shape;701;p19"/>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702" name="Google Shape;702;p19"/>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703" name="Google Shape;703;p19"/>
          <p:cNvGrpSpPr/>
          <p:nvPr/>
        </p:nvGrpSpPr>
        <p:grpSpPr>
          <a:xfrm>
            <a:off x="1790569" y="2945198"/>
            <a:ext cx="8090850" cy="3687975"/>
            <a:chOff x="1359778" y="1647864"/>
            <a:chExt cx="4264485" cy="5028239"/>
          </a:xfrm>
        </p:grpSpPr>
        <p:sp>
          <p:nvSpPr>
            <p:cNvPr id="704" name="Google Shape;704;p19"/>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19"/>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19"/>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7" name="Google Shape;707;p19"/>
          <p:cNvGrpSpPr/>
          <p:nvPr/>
        </p:nvGrpSpPr>
        <p:grpSpPr>
          <a:xfrm>
            <a:off x="3333030" y="705362"/>
            <a:ext cx="4647299" cy="3279429"/>
            <a:chOff x="394629" y="1636702"/>
            <a:chExt cx="4445388" cy="3096572"/>
          </a:xfrm>
        </p:grpSpPr>
        <p:grpSp>
          <p:nvGrpSpPr>
            <p:cNvPr id="708" name="Google Shape;708;p19"/>
            <p:cNvGrpSpPr/>
            <p:nvPr/>
          </p:nvGrpSpPr>
          <p:grpSpPr>
            <a:xfrm>
              <a:off x="394629" y="1636702"/>
              <a:ext cx="4445388" cy="3096572"/>
              <a:chOff x="2970357" y="1906412"/>
              <a:chExt cx="4889282" cy="3767573"/>
            </a:xfrm>
          </p:grpSpPr>
          <p:sp>
            <p:nvSpPr>
              <p:cNvPr id="709" name="Google Shape;709;p19"/>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19"/>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1" name="Google Shape;711;p19"/>
            <p:cNvGrpSpPr/>
            <p:nvPr/>
          </p:nvGrpSpPr>
          <p:grpSpPr>
            <a:xfrm>
              <a:off x="4021295" y="3950572"/>
              <a:ext cx="405329" cy="366182"/>
              <a:chOff x="9878272" y="2682335"/>
              <a:chExt cx="720199" cy="719766"/>
            </a:xfrm>
          </p:grpSpPr>
          <p:sp>
            <p:nvSpPr>
              <p:cNvPr id="712" name="Google Shape;712;p19"/>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3" name="Google Shape;713;p19"/>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14" name="Google Shape;714;p19"/>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715" name="Google Shape;715;p19"/>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716" name="Google Shape;716;p19"/>
          <p:cNvSpPr txBox="1"/>
          <p:nvPr/>
        </p:nvSpPr>
        <p:spPr>
          <a:xfrm>
            <a:off x="5212377" y="3159964"/>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1</a:t>
            </a:r>
            <a:endParaRPr/>
          </a:p>
        </p:txBody>
      </p:sp>
      <p:sp>
        <p:nvSpPr>
          <p:cNvPr id="717" name="Google Shape;717;p19"/>
          <p:cNvSpPr txBox="1"/>
          <p:nvPr/>
        </p:nvSpPr>
        <p:spPr>
          <a:xfrm>
            <a:off x="4016574" y="1557999"/>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sp>
        <p:nvSpPr>
          <p:cNvPr id="718" name="Google Shape;718;p19"/>
          <p:cNvSpPr txBox="1"/>
          <p:nvPr/>
        </p:nvSpPr>
        <p:spPr>
          <a:xfrm>
            <a:off x="2085149" y="4308478"/>
            <a:ext cx="332985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Kết nối cảm biến đo số vôn và cảm biến ánh sáng với thiết bị chuyển đổi CoachLabII</a:t>
            </a:r>
            <a:endParaRPr/>
          </a:p>
        </p:txBody>
      </p:sp>
      <p:pic>
        <p:nvPicPr>
          <p:cNvPr id="719" name="Google Shape;719;p19"/>
          <p:cNvPicPr preferRelativeResize="0"/>
          <p:nvPr/>
        </p:nvPicPr>
        <p:blipFill rotWithShape="1">
          <a:blip r:embed="rId6">
            <a:alphaModFix/>
          </a:blip>
          <a:srcRect b="0" l="0" r="0" t="0"/>
          <a:stretch/>
        </p:blipFill>
        <p:spPr>
          <a:xfrm>
            <a:off x="6530706" y="4249070"/>
            <a:ext cx="2633270" cy="1977184"/>
          </a:xfrm>
          <a:prstGeom prst="rect">
            <a:avLst/>
          </a:prstGeom>
          <a:noFill/>
          <a:ln>
            <a:noFill/>
          </a:ln>
        </p:spPr>
      </p:pic>
      <p:grpSp>
        <p:nvGrpSpPr>
          <p:cNvPr id="720" name="Google Shape;720;p19"/>
          <p:cNvGrpSpPr/>
          <p:nvPr/>
        </p:nvGrpSpPr>
        <p:grpSpPr>
          <a:xfrm>
            <a:off x="11706739" y="18560"/>
            <a:ext cx="460704" cy="491457"/>
            <a:chOff x="8770051" y="937343"/>
            <a:chExt cx="744272" cy="793950"/>
          </a:xfrm>
        </p:grpSpPr>
        <p:sp>
          <p:nvSpPr>
            <p:cNvPr id="721" name="Google Shape;721;p19"/>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2" name="Google Shape;722;p19"/>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3" name="Google Shape;723;p19"/>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4" name="Google Shape;724;p19"/>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5" name="Google Shape;725;p19"/>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726" name="Google Shape;726;p19"/>
            <p:cNvGrpSpPr/>
            <p:nvPr/>
          </p:nvGrpSpPr>
          <p:grpSpPr>
            <a:xfrm>
              <a:off x="8770051" y="937343"/>
              <a:ext cx="744272" cy="793950"/>
              <a:chOff x="6565437" y="1588001"/>
              <a:chExt cx="744272" cy="793950"/>
            </a:xfrm>
          </p:grpSpPr>
          <p:sp>
            <p:nvSpPr>
              <p:cNvPr id="727" name="Google Shape;727;p19"/>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28" name="Google Shape;728;p19"/>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29" name="Google Shape;729;p19"/>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0" name="Google Shape;730;p19"/>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1" name="Google Shape;731;p19"/>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2" name="Google Shape;732;p19"/>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3" name="Google Shape;733;p19"/>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4" name="Google Shape;734;p19"/>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5" name="Google Shape;735;p19"/>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36" name="Google Shape;736;p19"/>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par>
                                <p:cTn fill="hold" nodeType="withEffect" presetClass="emph" presetID="8" presetSubtype="0">
                                  <p:stCondLst>
                                    <p:cond delay="0"/>
                                  </p:stCondLst>
                                  <p:childTnLst>
                                    <p:animRot by="-21600000">
                                      <p:cBhvr>
                                        <p:cTn dur="5000" fill="hold"/>
                                        <p:tgtEl>
                                          <p:spTgt spid="70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
          <p:cNvSpPr txBox="1"/>
          <p:nvPr/>
        </p:nvSpPr>
        <p:spPr>
          <a:xfrm>
            <a:off x="1887721" y="417443"/>
            <a:ext cx="68309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1" i="0" lang="vi-VN" sz="3200" u="none" cap="none" strike="noStrike">
                <a:solidFill>
                  <a:srgbClr val="002060"/>
                </a:solidFill>
                <a:latin typeface="Roboto"/>
                <a:ea typeface="Roboto"/>
                <a:cs typeface="Roboto"/>
                <a:sym typeface="Roboto"/>
              </a:rPr>
              <a:t>Ôn tập kiến thức</a:t>
            </a:r>
            <a:endParaRPr b="1" i="0" sz="4400" u="none" cap="none" strike="noStrike">
              <a:solidFill>
                <a:srgbClr val="002060"/>
              </a:solidFill>
              <a:latin typeface="Roboto"/>
              <a:ea typeface="Roboto"/>
              <a:cs typeface="Roboto"/>
              <a:sym typeface="Roboto"/>
            </a:endParaRPr>
          </a:p>
        </p:txBody>
      </p:sp>
      <p:pic>
        <p:nvPicPr>
          <p:cNvPr id="260" name="Google Shape;260;p2"/>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grpSp>
        <p:nvGrpSpPr>
          <p:cNvPr id="261" name="Google Shape;261;p2"/>
          <p:cNvGrpSpPr/>
          <p:nvPr/>
        </p:nvGrpSpPr>
        <p:grpSpPr>
          <a:xfrm>
            <a:off x="11276080" y="639993"/>
            <a:ext cx="751921" cy="1577429"/>
            <a:chOff x="10257802" y="2849344"/>
            <a:chExt cx="751921" cy="1577429"/>
          </a:xfrm>
        </p:grpSpPr>
        <p:sp>
          <p:nvSpPr>
            <p:cNvPr id="262" name="Google Shape;262;p2"/>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3" name="Google Shape;263;p2"/>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4" name="Google Shape;264;p2"/>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5" name="Google Shape;265;p2"/>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6" name="Google Shape;266;p2"/>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7" name="Google Shape;267;p2"/>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8" name="Google Shape;268;p2"/>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69" name="Google Shape;269;p2"/>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0" name="Google Shape;270;p2"/>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1" name="Google Shape;271;p2"/>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2" name="Google Shape;272;p2"/>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grpSp>
        <p:nvGrpSpPr>
          <p:cNvPr id="273" name="Google Shape;273;p2"/>
          <p:cNvGrpSpPr/>
          <p:nvPr/>
        </p:nvGrpSpPr>
        <p:grpSpPr>
          <a:xfrm flipH="1">
            <a:off x="11463605" y="333444"/>
            <a:ext cx="751921" cy="1577429"/>
            <a:chOff x="10257802" y="2849344"/>
            <a:chExt cx="751921" cy="1577429"/>
          </a:xfrm>
        </p:grpSpPr>
        <p:sp>
          <p:nvSpPr>
            <p:cNvPr id="274" name="Google Shape;274;p2"/>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5" name="Google Shape;275;p2"/>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6" name="Google Shape;276;p2"/>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7" name="Google Shape;277;p2"/>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8" name="Google Shape;278;p2"/>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79" name="Google Shape;279;p2"/>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0" name="Google Shape;280;p2"/>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1" name="Google Shape;281;p2"/>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2" name="Google Shape;282;p2"/>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3" name="Google Shape;283;p2"/>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4" name="Google Shape;284;p2"/>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sp>
        <p:nvSpPr>
          <p:cNvPr id="285" name="Google Shape;285;p2"/>
          <p:cNvSpPr/>
          <p:nvPr/>
        </p:nvSpPr>
        <p:spPr>
          <a:xfrm>
            <a:off x="6943399" y="326866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6" name="Google Shape;286;p2"/>
          <p:cNvSpPr/>
          <p:nvPr/>
        </p:nvSpPr>
        <p:spPr>
          <a:xfrm>
            <a:off x="2529655" y="2084285"/>
            <a:ext cx="7802269" cy="856175"/>
          </a:xfrm>
          <a:prstGeom prst="roundRect">
            <a:avLst>
              <a:gd fmla="val 16667" name="adj"/>
            </a:avLst>
          </a:prstGeom>
          <a:solidFill>
            <a:schemeClr val="lt1"/>
          </a:solidFill>
          <a:ln cap="flat" cmpd="sng" w="12700">
            <a:solidFill>
              <a:srgbClr val="65BD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87" name="Google Shape;287;p2"/>
          <p:cNvSpPr txBox="1"/>
          <p:nvPr/>
        </p:nvSpPr>
        <p:spPr>
          <a:xfrm>
            <a:off x="2103844" y="1355085"/>
            <a:ext cx="243546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0" i="0" lang="vi-VN" sz="3200" u="none" cap="none" strike="noStrike">
                <a:solidFill>
                  <a:srgbClr val="002060"/>
                </a:solidFill>
                <a:latin typeface="Roboto"/>
                <a:ea typeface="Roboto"/>
                <a:cs typeface="Roboto"/>
                <a:sym typeface="Roboto"/>
              </a:rPr>
              <a:t>CÂU HỎI 1</a:t>
            </a:r>
            <a:endParaRPr/>
          </a:p>
        </p:txBody>
      </p:sp>
      <p:sp>
        <p:nvSpPr>
          <p:cNvPr id="288" name="Google Shape;288;p2"/>
          <p:cNvSpPr txBox="1"/>
          <p:nvPr/>
        </p:nvSpPr>
        <p:spPr>
          <a:xfrm>
            <a:off x="2539708" y="2263536"/>
            <a:ext cx="7809367"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rgbClr val="002060"/>
                </a:solidFill>
                <a:latin typeface="Roboto"/>
                <a:ea typeface="Roboto"/>
                <a:cs typeface="Roboto"/>
                <a:sym typeface="Roboto"/>
              </a:rPr>
              <a:t>Thành phần chính của hệ thống điện mặt trời là gì?</a:t>
            </a:r>
            <a:endParaRPr b="0" i="0" sz="2600" u="none" cap="none" strike="noStrike">
              <a:solidFill>
                <a:srgbClr val="002060"/>
              </a:solidFill>
              <a:latin typeface="Roboto"/>
              <a:ea typeface="Roboto"/>
              <a:cs typeface="Roboto"/>
              <a:sym typeface="Roboto"/>
            </a:endParaRPr>
          </a:p>
        </p:txBody>
      </p:sp>
      <p:sp>
        <p:nvSpPr>
          <p:cNvPr id="289" name="Google Shape;289;p2"/>
          <p:cNvSpPr/>
          <p:nvPr/>
        </p:nvSpPr>
        <p:spPr>
          <a:xfrm>
            <a:off x="3485384" y="3618421"/>
            <a:ext cx="5727442" cy="1105248"/>
          </a:xfrm>
          <a:prstGeom prst="roundRect">
            <a:avLst>
              <a:gd fmla="val 16667" name="adj"/>
            </a:avLst>
          </a:pr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200" u="none" cap="none" strike="noStrike">
                <a:solidFill>
                  <a:srgbClr val="FFFFFF"/>
                </a:solidFill>
                <a:latin typeface="Roboto"/>
                <a:ea typeface="Roboto"/>
                <a:cs typeface="Roboto"/>
                <a:sym typeface="Roboto"/>
              </a:rPr>
              <a:t>Tấm pin năng lượng mặt trời</a:t>
            </a:r>
            <a:endParaRPr b="0" i="0" sz="2200" u="none" cap="none" strike="noStrike">
              <a:solidFill>
                <a:srgbClr val="FFFFFF"/>
              </a:solidFill>
              <a:latin typeface="Roboto"/>
              <a:ea typeface="Roboto"/>
              <a:cs typeface="Roboto"/>
              <a:sym typeface="Roboto"/>
            </a:endParaRPr>
          </a:p>
        </p:txBody>
      </p:sp>
      <p:pic>
        <p:nvPicPr>
          <p:cNvPr id="290" name="Google Shape;290;p2"/>
          <p:cNvPicPr preferRelativeResize="0"/>
          <p:nvPr/>
        </p:nvPicPr>
        <p:blipFill rotWithShape="1">
          <a:blip r:embed="rId4">
            <a:alphaModFix/>
          </a:blip>
          <a:srcRect b="0" l="0" r="0" t="0"/>
          <a:stretch/>
        </p:blipFill>
        <p:spPr>
          <a:xfrm>
            <a:off x="10859981" y="5057090"/>
            <a:ext cx="1142341" cy="1142341"/>
          </a:xfrm>
          <a:prstGeom prst="rect">
            <a:avLst/>
          </a:prstGeom>
          <a:noFill/>
          <a:ln>
            <a:noFill/>
          </a:ln>
        </p:spPr>
      </p:pic>
      <p:sp>
        <p:nvSpPr>
          <p:cNvPr id="291" name="Google Shape;291;p2"/>
          <p:cNvSpPr txBox="1"/>
          <p:nvPr/>
        </p:nvSpPr>
        <p:spPr>
          <a:xfrm>
            <a:off x="10304487" y="6333816"/>
            <a:ext cx="232029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oboto"/>
              <a:buNone/>
            </a:pPr>
            <a:r>
              <a:rPr b="0" i="0" lang="vi-VN" sz="1600" u="none" cap="none" strike="noStrike">
                <a:solidFill>
                  <a:srgbClr val="000000"/>
                </a:solidFill>
                <a:latin typeface="Roboto"/>
                <a:ea typeface="Roboto"/>
                <a:cs typeface="Roboto"/>
                <a:sym typeface="Roboto"/>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mph" presetID="8" presetSubtype="0">
                                  <p:stCondLst>
                                    <p:cond delay="0"/>
                                  </p:stCondLst>
                                  <p:childTnLst>
                                    <p:animRot by="-21600000">
                                      <p:cBhvr>
                                        <p:cTn dur="5000" fill="hold"/>
                                        <p:tgtEl>
                                          <p:spTgt spid="260"/>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20"/>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743" name="Google Shape;743;p20"/>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744" name="Google Shape;744;p20"/>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745" name="Google Shape;745;p20"/>
          <p:cNvGrpSpPr/>
          <p:nvPr/>
        </p:nvGrpSpPr>
        <p:grpSpPr>
          <a:xfrm>
            <a:off x="1790569" y="2945198"/>
            <a:ext cx="8090850" cy="3687975"/>
            <a:chOff x="1359778" y="1647864"/>
            <a:chExt cx="4264485" cy="5028239"/>
          </a:xfrm>
        </p:grpSpPr>
        <p:sp>
          <p:nvSpPr>
            <p:cNvPr id="746" name="Google Shape;746;p20"/>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20"/>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20"/>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49" name="Google Shape;749;p20"/>
          <p:cNvGrpSpPr/>
          <p:nvPr/>
        </p:nvGrpSpPr>
        <p:grpSpPr>
          <a:xfrm>
            <a:off x="3333030" y="705362"/>
            <a:ext cx="4647299" cy="3279429"/>
            <a:chOff x="394629" y="1636702"/>
            <a:chExt cx="4445388" cy="3096572"/>
          </a:xfrm>
        </p:grpSpPr>
        <p:grpSp>
          <p:nvGrpSpPr>
            <p:cNvPr id="750" name="Google Shape;750;p20"/>
            <p:cNvGrpSpPr/>
            <p:nvPr/>
          </p:nvGrpSpPr>
          <p:grpSpPr>
            <a:xfrm>
              <a:off x="394629" y="1636702"/>
              <a:ext cx="4445388" cy="3096572"/>
              <a:chOff x="2970357" y="1906412"/>
              <a:chExt cx="4889282" cy="3767573"/>
            </a:xfrm>
          </p:grpSpPr>
          <p:sp>
            <p:nvSpPr>
              <p:cNvPr id="751" name="Google Shape;751;p20"/>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2" name="Google Shape;752;p20"/>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53" name="Google Shape;753;p20"/>
            <p:cNvGrpSpPr/>
            <p:nvPr/>
          </p:nvGrpSpPr>
          <p:grpSpPr>
            <a:xfrm>
              <a:off x="4021295" y="3950572"/>
              <a:ext cx="405329" cy="366182"/>
              <a:chOff x="9878272" y="2682335"/>
              <a:chExt cx="720199" cy="719766"/>
            </a:xfrm>
          </p:grpSpPr>
          <p:sp>
            <p:nvSpPr>
              <p:cNvPr id="754" name="Google Shape;754;p20"/>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5" name="Google Shape;755;p20"/>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56" name="Google Shape;756;p20"/>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757" name="Google Shape;757;p20"/>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758" name="Google Shape;758;p20"/>
          <p:cNvSpPr txBox="1"/>
          <p:nvPr/>
        </p:nvSpPr>
        <p:spPr>
          <a:xfrm>
            <a:off x="5212377" y="3159964"/>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2</a:t>
            </a:r>
            <a:endParaRPr/>
          </a:p>
        </p:txBody>
      </p:sp>
      <p:sp>
        <p:nvSpPr>
          <p:cNvPr id="759" name="Google Shape;759;p20"/>
          <p:cNvSpPr txBox="1"/>
          <p:nvPr/>
        </p:nvSpPr>
        <p:spPr>
          <a:xfrm>
            <a:off x="4016574" y="1557999"/>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sp>
        <p:nvSpPr>
          <p:cNvPr id="760" name="Google Shape;760;p20"/>
          <p:cNvSpPr txBox="1"/>
          <p:nvPr/>
        </p:nvSpPr>
        <p:spPr>
          <a:xfrm>
            <a:off x="5859711" y="4396317"/>
            <a:ext cx="3329850"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Kết nối bộ chuyển đổi CoachLabII với máy tính, sau đó mở tệp hoạt động “Điện mặt trời 2.cma7”</a:t>
            </a:r>
            <a:endParaRPr/>
          </a:p>
        </p:txBody>
      </p:sp>
      <p:pic>
        <p:nvPicPr>
          <p:cNvPr id="761" name="Google Shape;761;p20"/>
          <p:cNvPicPr preferRelativeResize="0"/>
          <p:nvPr/>
        </p:nvPicPr>
        <p:blipFill rotWithShape="1">
          <a:blip r:embed="rId6">
            <a:alphaModFix/>
          </a:blip>
          <a:srcRect b="0" l="0" r="0" t="0"/>
          <a:stretch/>
        </p:blipFill>
        <p:spPr>
          <a:xfrm>
            <a:off x="2664521" y="4313082"/>
            <a:ext cx="2633270" cy="1973838"/>
          </a:xfrm>
          <a:prstGeom prst="rect">
            <a:avLst/>
          </a:prstGeom>
          <a:noFill/>
          <a:ln>
            <a:noFill/>
          </a:ln>
          <a:effectLst>
            <a:outerShdw blurRad="63500" sx="102000" rotWithShape="0" algn="ctr" sy="102000">
              <a:srgbClr val="000000">
                <a:alpha val="40000"/>
              </a:srgbClr>
            </a:outerShdw>
          </a:effectLst>
        </p:spPr>
      </p:pic>
      <p:grpSp>
        <p:nvGrpSpPr>
          <p:cNvPr id="762" name="Google Shape;762;p20"/>
          <p:cNvGrpSpPr/>
          <p:nvPr/>
        </p:nvGrpSpPr>
        <p:grpSpPr>
          <a:xfrm>
            <a:off x="11706739" y="18560"/>
            <a:ext cx="460704" cy="491457"/>
            <a:chOff x="8770051" y="937343"/>
            <a:chExt cx="744272" cy="793950"/>
          </a:xfrm>
        </p:grpSpPr>
        <p:sp>
          <p:nvSpPr>
            <p:cNvPr id="763" name="Google Shape;763;p20"/>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4" name="Google Shape;764;p20"/>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5" name="Google Shape;765;p20"/>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6" name="Google Shape;766;p20"/>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7" name="Google Shape;767;p20"/>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768" name="Google Shape;768;p20"/>
            <p:cNvGrpSpPr/>
            <p:nvPr/>
          </p:nvGrpSpPr>
          <p:grpSpPr>
            <a:xfrm>
              <a:off x="8770051" y="937343"/>
              <a:ext cx="744272" cy="793950"/>
              <a:chOff x="6565437" y="1588001"/>
              <a:chExt cx="744272" cy="793950"/>
            </a:xfrm>
          </p:grpSpPr>
          <p:sp>
            <p:nvSpPr>
              <p:cNvPr id="769" name="Google Shape;769;p2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0" name="Google Shape;770;p2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1" name="Google Shape;771;p2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2" name="Google Shape;772;p2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3" name="Google Shape;773;p2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4" name="Google Shape;774;p2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5" name="Google Shape;775;p2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6" name="Google Shape;776;p2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7" name="Google Shape;777;p2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778" name="Google Shape;778;p2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1000"/>
                                        <p:tgtEl>
                                          <p:spTgt spid="742"/>
                                        </p:tgtEl>
                                      </p:cBhvr>
                                    </p:animEffect>
                                  </p:childTnLst>
                                </p:cTn>
                              </p:par>
                              <p:par>
                                <p:cTn fill="hold" nodeType="withEffect" presetClass="emph" presetID="8" presetSubtype="0">
                                  <p:stCondLst>
                                    <p:cond delay="0"/>
                                  </p:stCondLst>
                                  <p:childTnLst>
                                    <p:animRot by="-21600000">
                                      <p:cBhvr>
                                        <p:cTn dur="5000" fill="hold"/>
                                        <p:tgtEl>
                                          <p:spTgt spid="743"/>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grpSp>
        <p:nvGrpSpPr>
          <p:cNvPr id="784" name="Google Shape;784;p21"/>
          <p:cNvGrpSpPr/>
          <p:nvPr/>
        </p:nvGrpSpPr>
        <p:grpSpPr>
          <a:xfrm>
            <a:off x="6376997" y="2592443"/>
            <a:ext cx="4188542" cy="3734861"/>
            <a:chOff x="1359778" y="1647864"/>
            <a:chExt cx="4264485" cy="5028239"/>
          </a:xfrm>
        </p:grpSpPr>
        <p:sp>
          <p:nvSpPr>
            <p:cNvPr id="785" name="Google Shape;785;p21"/>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p21"/>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21"/>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88" name="Google Shape;788;p21"/>
          <p:cNvSpPr txBox="1"/>
          <p:nvPr/>
        </p:nvSpPr>
        <p:spPr>
          <a:xfrm>
            <a:off x="6680002" y="3743874"/>
            <a:ext cx="355551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Tìm hiểu các câu lệnh trong tệp hoạt động “Điện mặt trời 2.cma7“</a:t>
            </a:r>
            <a:endParaRPr/>
          </a:p>
        </p:txBody>
      </p:sp>
      <p:sp>
        <p:nvSpPr>
          <p:cNvPr id="789" name="Google Shape;789;p21"/>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790" name="Google Shape;790;p21"/>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791" name="Google Shape;791;p21"/>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792" name="Google Shape;792;p21"/>
          <p:cNvGrpSpPr/>
          <p:nvPr/>
        </p:nvGrpSpPr>
        <p:grpSpPr>
          <a:xfrm>
            <a:off x="1194420" y="2589170"/>
            <a:ext cx="4530487" cy="3789637"/>
            <a:chOff x="1359778" y="1647864"/>
            <a:chExt cx="4264485" cy="5028239"/>
          </a:xfrm>
        </p:grpSpPr>
        <p:sp>
          <p:nvSpPr>
            <p:cNvPr id="793" name="Google Shape;793;p21"/>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21"/>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p21"/>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96" name="Google Shape;796;p21"/>
          <p:cNvGrpSpPr/>
          <p:nvPr/>
        </p:nvGrpSpPr>
        <p:grpSpPr>
          <a:xfrm>
            <a:off x="7175966" y="187271"/>
            <a:ext cx="4647299" cy="3279429"/>
            <a:chOff x="394629" y="1636702"/>
            <a:chExt cx="4445388" cy="3096572"/>
          </a:xfrm>
        </p:grpSpPr>
        <p:grpSp>
          <p:nvGrpSpPr>
            <p:cNvPr id="797" name="Google Shape;797;p21"/>
            <p:cNvGrpSpPr/>
            <p:nvPr/>
          </p:nvGrpSpPr>
          <p:grpSpPr>
            <a:xfrm>
              <a:off x="394629" y="1636702"/>
              <a:ext cx="4445388" cy="3096572"/>
              <a:chOff x="2970357" y="1906412"/>
              <a:chExt cx="4889282" cy="3767573"/>
            </a:xfrm>
          </p:grpSpPr>
          <p:sp>
            <p:nvSpPr>
              <p:cNvPr id="798" name="Google Shape;798;p21"/>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21"/>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00" name="Google Shape;800;p21"/>
            <p:cNvGrpSpPr/>
            <p:nvPr/>
          </p:nvGrpSpPr>
          <p:grpSpPr>
            <a:xfrm>
              <a:off x="4021295" y="3950572"/>
              <a:ext cx="405329" cy="366182"/>
              <a:chOff x="9878272" y="2682335"/>
              <a:chExt cx="720199" cy="719766"/>
            </a:xfrm>
          </p:grpSpPr>
          <p:sp>
            <p:nvSpPr>
              <p:cNvPr id="801" name="Google Shape;801;p21"/>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02" name="Google Shape;802;p21"/>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03" name="Google Shape;803;p21"/>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804" name="Google Shape;804;p21"/>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805" name="Google Shape;805;p21"/>
          <p:cNvSpPr txBox="1"/>
          <p:nvPr/>
        </p:nvSpPr>
        <p:spPr>
          <a:xfrm>
            <a:off x="8978740" y="2659745"/>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3</a:t>
            </a:r>
            <a:endParaRPr/>
          </a:p>
        </p:txBody>
      </p:sp>
      <p:sp>
        <p:nvSpPr>
          <p:cNvPr id="806" name="Google Shape;806;p21"/>
          <p:cNvSpPr txBox="1"/>
          <p:nvPr/>
        </p:nvSpPr>
        <p:spPr>
          <a:xfrm>
            <a:off x="7833484" y="996338"/>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pic>
        <p:nvPicPr>
          <p:cNvPr id="807" name="Google Shape;807;p21"/>
          <p:cNvPicPr preferRelativeResize="0"/>
          <p:nvPr/>
        </p:nvPicPr>
        <p:blipFill rotWithShape="1">
          <a:blip r:embed="rId6">
            <a:alphaModFix/>
          </a:blip>
          <a:srcRect b="0" l="0" r="0" t="0"/>
          <a:stretch/>
        </p:blipFill>
        <p:spPr>
          <a:xfrm>
            <a:off x="1539849" y="3241653"/>
            <a:ext cx="3835137" cy="2436440"/>
          </a:xfrm>
          <a:prstGeom prst="rect">
            <a:avLst/>
          </a:prstGeom>
          <a:noFill/>
          <a:ln>
            <a:noFill/>
          </a:ln>
        </p:spPr>
      </p:pic>
      <p:grpSp>
        <p:nvGrpSpPr>
          <p:cNvPr id="808" name="Google Shape;808;p21"/>
          <p:cNvGrpSpPr/>
          <p:nvPr/>
        </p:nvGrpSpPr>
        <p:grpSpPr>
          <a:xfrm>
            <a:off x="11706739" y="18560"/>
            <a:ext cx="460704" cy="491457"/>
            <a:chOff x="8770051" y="937343"/>
            <a:chExt cx="744272" cy="793950"/>
          </a:xfrm>
        </p:grpSpPr>
        <p:sp>
          <p:nvSpPr>
            <p:cNvPr id="809" name="Google Shape;809;p21"/>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0" name="Google Shape;810;p21"/>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1" name="Google Shape;811;p21"/>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2" name="Google Shape;812;p21"/>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3" name="Google Shape;813;p21"/>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814" name="Google Shape;814;p21"/>
            <p:cNvGrpSpPr/>
            <p:nvPr/>
          </p:nvGrpSpPr>
          <p:grpSpPr>
            <a:xfrm>
              <a:off x="8770051" y="937343"/>
              <a:ext cx="744272" cy="793950"/>
              <a:chOff x="6565437" y="1588001"/>
              <a:chExt cx="744272" cy="793950"/>
            </a:xfrm>
          </p:grpSpPr>
          <p:sp>
            <p:nvSpPr>
              <p:cNvPr id="815" name="Google Shape;815;p21"/>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6" name="Google Shape;816;p21"/>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7" name="Google Shape;817;p21"/>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8" name="Google Shape;818;p21"/>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19" name="Google Shape;819;p21"/>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0" name="Google Shape;820;p21"/>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1" name="Google Shape;821;p21"/>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2" name="Google Shape;822;p21"/>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3" name="Google Shape;823;p21"/>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24" name="Google Shape;824;p21"/>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0"/>
                                        <p:tgtEl>
                                          <p:spTgt spid="789"/>
                                        </p:tgtEl>
                                      </p:cBhvr>
                                    </p:animEffect>
                                  </p:childTnLst>
                                </p:cTn>
                              </p:par>
                              <p:par>
                                <p:cTn fill="hold" nodeType="withEffect" presetClass="emph" presetID="8" presetSubtype="0">
                                  <p:stCondLst>
                                    <p:cond delay="0"/>
                                  </p:stCondLst>
                                  <p:childTnLst>
                                    <p:animRot by="-21600000">
                                      <p:cBhvr>
                                        <p:cTn dur="5000" fill="hold"/>
                                        <p:tgtEl>
                                          <p:spTgt spid="79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5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par>
                                <p:cTn fill="hold" nodeType="with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2"/>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831" name="Google Shape;831;p22"/>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832" name="Google Shape;832;p22"/>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sp>
        <p:nvSpPr>
          <p:cNvPr id="833" name="Google Shape;833;p22"/>
          <p:cNvSpPr/>
          <p:nvPr/>
        </p:nvSpPr>
        <p:spPr>
          <a:xfrm>
            <a:off x="391693" y="2037896"/>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Roboto"/>
              <a:buNone/>
            </a:pPr>
            <a:r>
              <a:rPr b="0" i="0" lang="vi-VN" sz="2200" u="none" cap="none" strike="noStrike">
                <a:solidFill>
                  <a:srgbClr val="FFFFFF"/>
                </a:solidFill>
                <a:latin typeface="Roboto"/>
                <a:ea typeface="Roboto"/>
                <a:cs typeface="Roboto"/>
                <a:sym typeface="Roboto"/>
              </a:rPr>
              <a:t>Câu</a:t>
            </a:r>
            <a:r>
              <a:rPr b="0" i="0" lang="vi-VN" sz="2200" u="none" cap="none" strike="noStrike">
                <a:solidFill>
                  <a:srgbClr val="FFFFFF"/>
                </a:solidFill>
                <a:latin typeface="Roboto"/>
                <a:ea typeface="Roboto"/>
                <a:cs typeface="Roboto"/>
                <a:sym typeface="Roboto"/>
              </a:rPr>
              <a:t> lệnh</a:t>
            </a:r>
            <a:endParaRPr b="0" i="0" sz="2200" u="none" cap="none" strike="noStrike">
              <a:solidFill>
                <a:srgbClr val="FFFFFF"/>
              </a:solidFill>
              <a:latin typeface="Roboto"/>
              <a:ea typeface="Roboto"/>
              <a:cs typeface="Roboto"/>
              <a:sym typeface="Roboto"/>
            </a:endParaRPr>
          </a:p>
        </p:txBody>
      </p:sp>
      <p:sp>
        <p:nvSpPr>
          <p:cNvPr id="834" name="Google Shape;834;p22"/>
          <p:cNvSpPr/>
          <p:nvPr/>
        </p:nvSpPr>
        <p:spPr>
          <a:xfrm>
            <a:off x="3254809" y="2037896"/>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Roboto"/>
              <a:buNone/>
            </a:pPr>
            <a:r>
              <a:rPr b="0" i="0" lang="vi-VN" sz="2200" u="none" cap="none" strike="noStrike">
                <a:solidFill>
                  <a:srgbClr val="FFFFFF"/>
                </a:solidFill>
                <a:latin typeface="Roboto"/>
                <a:ea typeface="Roboto"/>
                <a:cs typeface="Roboto"/>
                <a:sym typeface="Roboto"/>
              </a:rPr>
              <a:t>Giải</a:t>
            </a:r>
            <a:r>
              <a:rPr b="0" i="0" lang="vi-VN" sz="2200" u="none" cap="none" strike="noStrike">
                <a:solidFill>
                  <a:srgbClr val="FFFFFF"/>
                </a:solidFill>
                <a:latin typeface="Roboto"/>
                <a:ea typeface="Roboto"/>
                <a:cs typeface="Roboto"/>
                <a:sym typeface="Roboto"/>
              </a:rPr>
              <a:t> thích</a:t>
            </a:r>
            <a:endParaRPr b="0" i="0" sz="2200" u="none" cap="none" strike="noStrike">
              <a:solidFill>
                <a:srgbClr val="FFFFFF"/>
              </a:solidFill>
              <a:latin typeface="Roboto"/>
              <a:ea typeface="Roboto"/>
              <a:cs typeface="Roboto"/>
              <a:sym typeface="Roboto"/>
            </a:endParaRPr>
          </a:p>
        </p:txBody>
      </p:sp>
      <p:sp>
        <p:nvSpPr>
          <p:cNvPr id="835" name="Google Shape;835;p22"/>
          <p:cNvSpPr/>
          <p:nvPr/>
        </p:nvSpPr>
        <p:spPr>
          <a:xfrm>
            <a:off x="391693" y="276387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Repeat</a:t>
            </a:r>
            <a:endParaRPr/>
          </a:p>
        </p:txBody>
      </p:sp>
      <p:sp>
        <p:nvSpPr>
          <p:cNvPr id="836" name="Google Shape;836;p22"/>
          <p:cNvSpPr/>
          <p:nvPr/>
        </p:nvSpPr>
        <p:spPr>
          <a:xfrm>
            <a:off x="391693" y="341438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lang="vi-VN" sz="2200">
                <a:solidFill>
                  <a:srgbClr val="00B050"/>
                </a:solidFill>
                <a:latin typeface="Roboto"/>
                <a:ea typeface="Roboto"/>
                <a:cs typeface="Roboto"/>
                <a:sym typeface="Roboto"/>
              </a:rPr>
              <a:t>IfVoltage(1) &lt; 1.5 Then</a:t>
            </a:r>
            <a:endParaRPr b="0" i="0" sz="2200" u="none" cap="none" strike="noStrike">
              <a:solidFill>
                <a:srgbClr val="00B050"/>
              </a:solidFill>
              <a:latin typeface="Roboto"/>
              <a:ea typeface="Roboto"/>
              <a:cs typeface="Roboto"/>
              <a:sym typeface="Roboto"/>
            </a:endParaRPr>
          </a:p>
        </p:txBody>
      </p:sp>
      <p:sp>
        <p:nvSpPr>
          <p:cNvPr id="837" name="Google Shape;837;p22"/>
          <p:cNvSpPr/>
          <p:nvPr/>
        </p:nvSpPr>
        <p:spPr>
          <a:xfrm>
            <a:off x="403118" y="341181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38" name="Google Shape;838;p22"/>
          <p:cNvSpPr/>
          <p:nvPr/>
        </p:nvSpPr>
        <p:spPr>
          <a:xfrm>
            <a:off x="391693" y="410221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Switch (B;On)</a:t>
            </a:r>
            <a:endParaRPr b="0" i="0" sz="2200" u="none" cap="none" strike="noStrike">
              <a:solidFill>
                <a:srgbClr val="824694"/>
              </a:solidFill>
              <a:latin typeface="Roboto"/>
              <a:ea typeface="Roboto"/>
              <a:cs typeface="Roboto"/>
              <a:sym typeface="Roboto"/>
            </a:endParaRPr>
          </a:p>
        </p:txBody>
      </p:sp>
      <p:sp>
        <p:nvSpPr>
          <p:cNvPr id="839" name="Google Shape;839;p22"/>
          <p:cNvSpPr/>
          <p:nvPr/>
        </p:nvSpPr>
        <p:spPr>
          <a:xfrm>
            <a:off x="425933" y="411800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0" name="Google Shape;840;p22"/>
          <p:cNvSpPr/>
          <p:nvPr/>
        </p:nvSpPr>
        <p:spPr>
          <a:xfrm>
            <a:off x="391693" y="4798611"/>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00B050"/>
                </a:solidFill>
                <a:latin typeface="Roboto"/>
                <a:ea typeface="Roboto"/>
                <a:cs typeface="Roboto"/>
                <a:sym typeface="Roboto"/>
              </a:rPr>
              <a:t>Switch (A;On)</a:t>
            </a:r>
            <a:endParaRPr sz="2200">
              <a:solidFill>
                <a:srgbClr val="824694"/>
              </a:solidFill>
              <a:latin typeface="Roboto"/>
              <a:ea typeface="Roboto"/>
              <a:cs typeface="Roboto"/>
              <a:sym typeface="Roboto"/>
            </a:endParaRPr>
          </a:p>
        </p:txBody>
      </p:sp>
      <p:sp>
        <p:nvSpPr>
          <p:cNvPr id="841" name="Google Shape;841;p22"/>
          <p:cNvSpPr/>
          <p:nvPr/>
        </p:nvSpPr>
        <p:spPr>
          <a:xfrm>
            <a:off x="423557" y="477700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2" name="Google Shape;842;p22"/>
          <p:cNvSpPr/>
          <p:nvPr/>
        </p:nvSpPr>
        <p:spPr>
          <a:xfrm>
            <a:off x="403118" y="54761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SetLevel(1;4)</a:t>
            </a:r>
            <a:endParaRPr/>
          </a:p>
        </p:txBody>
      </p:sp>
      <p:sp>
        <p:nvSpPr>
          <p:cNvPr id="843" name="Google Shape;843;p22"/>
          <p:cNvSpPr/>
          <p:nvPr/>
        </p:nvSpPr>
        <p:spPr>
          <a:xfrm>
            <a:off x="369851" y="547612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4" name="Google Shape;844;p22"/>
          <p:cNvSpPr/>
          <p:nvPr/>
        </p:nvSpPr>
        <p:spPr>
          <a:xfrm>
            <a:off x="3240877" y="2721486"/>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Lặp</a:t>
            </a:r>
            <a:r>
              <a:rPr b="0" i="0" lang="vi-VN" sz="2200" u="none" cap="none" strike="noStrike">
                <a:solidFill>
                  <a:srgbClr val="00B050"/>
                </a:solidFill>
                <a:latin typeface="Roboto"/>
                <a:ea typeface="Roboto"/>
                <a:cs typeface="Roboto"/>
                <a:sym typeface="Roboto"/>
              </a:rPr>
              <a:t> chương trình</a:t>
            </a:r>
            <a:endParaRPr b="0" i="0" sz="2200" u="none" cap="none" strike="noStrike">
              <a:solidFill>
                <a:srgbClr val="00B050"/>
              </a:solidFill>
              <a:latin typeface="Roboto"/>
              <a:ea typeface="Roboto"/>
              <a:cs typeface="Roboto"/>
              <a:sym typeface="Roboto"/>
            </a:endParaRPr>
          </a:p>
        </p:txBody>
      </p:sp>
      <p:sp>
        <p:nvSpPr>
          <p:cNvPr id="845" name="Google Shape;845;p22"/>
          <p:cNvSpPr/>
          <p:nvPr/>
        </p:nvSpPr>
        <p:spPr>
          <a:xfrm>
            <a:off x="3255446" y="272430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6" name="Google Shape;846;p22"/>
          <p:cNvSpPr/>
          <p:nvPr/>
        </p:nvSpPr>
        <p:spPr>
          <a:xfrm>
            <a:off x="3240877" y="341438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Nếu</a:t>
            </a:r>
            <a:r>
              <a:rPr b="0" i="0" lang="vi-VN" sz="2200" u="none" cap="none" strike="noStrike">
                <a:solidFill>
                  <a:srgbClr val="00B050"/>
                </a:solidFill>
                <a:latin typeface="Roboto"/>
                <a:ea typeface="Roboto"/>
                <a:cs typeface="Roboto"/>
                <a:sym typeface="Roboto"/>
              </a:rPr>
              <a:t> số vôn nhỏ hơn 1,5V</a:t>
            </a:r>
            <a:endParaRPr b="0" i="0" sz="2200" u="none" cap="none" strike="noStrike">
              <a:solidFill>
                <a:srgbClr val="824694"/>
              </a:solidFill>
              <a:latin typeface="Roboto"/>
              <a:ea typeface="Roboto"/>
              <a:cs typeface="Roboto"/>
              <a:sym typeface="Roboto"/>
            </a:endParaRPr>
          </a:p>
        </p:txBody>
      </p:sp>
      <p:sp>
        <p:nvSpPr>
          <p:cNvPr id="847" name="Google Shape;847;p22"/>
          <p:cNvSpPr/>
          <p:nvPr/>
        </p:nvSpPr>
        <p:spPr>
          <a:xfrm>
            <a:off x="3252302" y="341438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48" name="Google Shape;848;p22"/>
          <p:cNvSpPr/>
          <p:nvPr/>
        </p:nvSpPr>
        <p:spPr>
          <a:xfrm>
            <a:off x="3240877" y="410221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600"/>
              <a:buFont typeface="Roboto"/>
              <a:buNone/>
            </a:pPr>
            <a:r>
              <a:rPr b="0" i="0" lang="vi-VN" sz="1600" u="none" cap="none" strike="noStrike">
                <a:solidFill>
                  <a:srgbClr val="00B050"/>
                </a:solidFill>
                <a:latin typeface="Roboto"/>
                <a:ea typeface="Roboto"/>
                <a:cs typeface="Roboto"/>
                <a:sym typeface="Roboto"/>
              </a:rPr>
              <a:t>Công</a:t>
            </a:r>
            <a:r>
              <a:rPr b="0" i="0" lang="vi-VN" sz="1600" u="none" cap="none" strike="noStrike">
                <a:solidFill>
                  <a:srgbClr val="00B050"/>
                </a:solidFill>
                <a:latin typeface="Roboto"/>
                <a:ea typeface="Roboto"/>
                <a:cs typeface="Roboto"/>
                <a:sym typeface="Roboto"/>
              </a:rPr>
              <a:t> tắc B đóng để chuyển sang nguồn phụ</a:t>
            </a:r>
            <a:endParaRPr b="0" i="0" sz="1600" u="none" cap="none" strike="noStrike">
              <a:solidFill>
                <a:srgbClr val="824694"/>
              </a:solidFill>
              <a:latin typeface="Roboto"/>
              <a:ea typeface="Roboto"/>
              <a:cs typeface="Roboto"/>
              <a:sym typeface="Roboto"/>
            </a:endParaRPr>
          </a:p>
        </p:txBody>
      </p:sp>
      <p:sp>
        <p:nvSpPr>
          <p:cNvPr id="849" name="Google Shape;849;p22"/>
          <p:cNvSpPr/>
          <p:nvPr/>
        </p:nvSpPr>
        <p:spPr>
          <a:xfrm>
            <a:off x="3240877" y="409797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0" name="Google Shape;850;p22"/>
          <p:cNvSpPr/>
          <p:nvPr/>
        </p:nvSpPr>
        <p:spPr>
          <a:xfrm>
            <a:off x="3240877" y="4798611"/>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Nguồn</a:t>
            </a:r>
            <a:r>
              <a:rPr b="0" i="0" lang="vi-VN" sz="2200" u="none" cap="none" strike="noStrike">
                <a:solidFill>
                  <a:srgbClr val="00B050"/>
                </a:solidFill>
                <a:latin typeface="Roboto"/>
                <a:ea typeface="Roboto"/>
                <a:cs typeface="Roboto"/>
                <a:sym typeface="Roboto"/>
              </a:rPr>
              <a:t> phụ A bật</a:t>
            </a:r>
            <a:endParaRPr b="0" i="0" sz="2200" u="none" cap="none" strike="noStrike">
              <a:solidFill>
                <a:srgbClr val="00B050"/>
              </a:solidFill>
              <a:latin typeface="Roboto"/>
              <a:ea typeface="Roboto"/>
              <a:cs typeface="Roboto"/>
              <a:sym typeface="Roboto"/>
            </a:endParaRPr>
          </a:p>
        </p:txBody>
      </p:sp>
      <p:sp>
        <p:nvSpPr>
          <p:cNvPr id="851" name="Google Shape;851;p22"/>
          <p:cNvSpPr/>
          <p:nvPr/>
        </p:nvSpPr>
        <p:spPr>
          <a:xfrm>
            <a:off x="3252302" y="4798611"/>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2" name="Google Shape;852;p22"/>
          <p:cNvSpPr/>
          <p:nvPr/>
        </p:nvSpPr>
        <p:spPr>
          <a:xfrm>
            <a:off x="3252302" y="54761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Cổng</a:t>
            </a:r>
            <a:r>
              <a:rPr b="0" i="0" lang="vi-VN" sz="2200" u="none" cap="none" strike="noStrike">
                <a:solidFill>
                  <a:srgbClr val="00B050"/>
                </a:solidFill>
                <a:latin typeface="Roboto"/>
                <a:ea typeface="Roboto"/>
                <a:cs typeface="Roboto"/>
                <a:sym typeface="Roboto"/>
              </a:rPr>
              <a:t> A xuất mức điện áp ở mức 4</a:t>
            </a:r>
            <a:endParaRPr b="0" i="0" sz="2200" u="none" cap="none" strike="noStrike">
              <a:solidFill>
                <a:srgbClr val="00B050"/>
              </a:solidFill>
              <a:latin typeface="Roboto"/>
              <a:ea typeface="Roboto"/>
              <a:cs typeface="Roboto"/>
              <a:sym typeface="Roboto"/>
            </a:endParaRPr>
          </a:p>
        </p:txBody>
      </p:sp>
      <p:sp>
        <p:nvSpPr>
          <p:cNvPr id="853" name="Google Shape;853;p22"/>
          <p:cNvSpPr/>
          <p:nvPr/>
        </p:nvSpPr>
        <p:spPr>
          <a:xfrm>
            <a:off x="3252302" y="547612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4" name="Google Shape;854;p22"/>
          <p:cNvSpPr/>
          <p:nvPr/>
        </p:nvSpPr>
        <p:spPr>
          <a:xfrm>
            <a:off x="6251724" y="269753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Else</a:t>
            </a:r>
            <a:endParaRPr/>
          </a:p>
        </p:txBody>
      </p:sp>
      <p:sp>
        <p:nvSpPr>
          <p:cNvPr id="855" name="Google Shape;855;p22"/>
          <p:cNvSpPr/>
          <p:nvPr/>
        </p:nvSpPr>
        <p:spPr>
          <a:xfrm>
            <a:off x="6251724" y="2013940"/>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FFFFFF"/>
                </a:solidFill>
                <a:latin typeface="Roboto"/>
                <a:ea typeface="Roboto"/>
                <a:cs typeface="Roboto"/>
                <a:sym typeface="Roboto"/>
              </a:rPr>
              <a:t>Câu lệnh</a:t>
            </a:r>
            <a:endParaRPr/>
          </a:p>
        </p:txBody>
      </p:sp>
      <p:sp>
        <p:nvSpPr>
          <p:cNvPr id="856" name="Google Shape;856;p22"/>
          <p:cNvSpPr/>
          <p:nvPr/>
        </p:nvSpPr>
        <p:spPr>
          <a:xfrm>
            <a:off x="9055853" y="2013940"/>
            <a:ext cx="2594414" cy="599469"/>
          </a:xfrm>
          <a:prstGeom prst="roundRect">
            <a:avLst>
              <a:gd fmla="val 16667" name="adj"/>
            </a:avLst>
          </a:prstGeom>
          <a:solidFill>
            <a:srgbClr val="5C75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FFFFFF"/>
                </a:solidFill>
                <a:latin typeface="Roboto"/>
                <a:ea typeface="Roboto"/>
                <a:cs typeface="Roboto"/>
                <a:sym typeface="Roboto"/>
              </a:rPr>
              <a:t>Giải thích</a:t>
            </a:r>
            <a:endParaRPr/>
          </a:p>
        </p:txBody>
      </p:sp>
      <p:sp>
        <p:nvSpPr>
          <p:cNvPr id="857" name="Google Shape;857;p22"/>
          <p:cNvSpPr/>
          <p:nvPr/>
        </p:nvSpPr>
        <p:spPr>
          <a:xfrm>
            <a:off x="6251724" y="33904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00B050"/>
                </a:solidFill>
                <a:latin typeface="Roboto"/>
                <a:ea typeface="Roboto"/>
                <a:cs typeface="Roboto"/>
                <a:sym typeface="Roboto"/>
              </a:rPr>
              <a:t>Switch (B;Off)</a:t>
            </a:r>
            <a:endParaRPr sz="2200">
              <a:solidFill>
                <a:srgbClr val="824694"/>
              </a:solidFill>
              <a:latin typeface="Roboto"/>
              <a:ea typeface="Roboto"/>
              <a:cs typeface="Roboto"/>
              <a:sym typeface="Roboto"/>
            </a:endParaRPr>
          </a:p>
        </p:txBody>
      </p:sp>
      <p:sp>
        <p:nvSpPr>
          <p:cNvPr id="858" name="Google Shape;858;p22"/>
          <p:cNvSpPr/>
          <p:nvPr/>
        </p:nvSpPr>
        <p:spPr>
          <a:xfrm>
            <a:off x="6251724" y="33904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59" name="Google Shape;859;p22"/>
          <p:cNvSpPr/>
          <p:nvPr/>
        </p:nvSpPr>
        <p:spPr>
          <a:xfrm>
            <a:off x="6251724" y="407825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vi-VN" sz="2200">
                <a:solidFill>
                  <a:srgbClr val="00B050"/>
                </a:solidFill>
                <a:latin typeface="Roboto"/>
                <a:ea typeface="Roboto"/>
                <a:cs typeface="Roboto"/>
                <a:sym typeface="Roboto"/>
              </a:rPr>
              <a:t>Switch (A;Off)</a:t>
            </a:r>
            <a:endParaRPr sz="2200">
              <a:solidFill>
                <a:srgbClr val="824694"/>
              </a:solidFill>
              <a:latin typeface="Roboto"/>
              <a:ea typeface="Roboto"/>
              <a:cs typeface="Roboto"/>
              <a:sym typeface="Roboto"/>
            </a:endParaRPr>
          </a:p>
        </p:txBody>
      </p:sp>
      <p:sp>
        <p:nvSpPr>
          <p:cNvPr id="860" name="Google Shape;860;p22"/>
          <p:cNvSpPr/>
          <p:nvPr/>
        </p:nvSpPr>
        <p:spPr>
          <a:xfrm>
            <a:off x="6251724" y="407825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1" name="Google Shape;861;p22"/>
          <p:cNvSpPr/>
          <p:nvPr/>
        </p:nvSpPr>
        <p:spPr>
          <a:xfrm>
            <a:off x="6251724" y="477465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EndIf</a:t>
            </a:r>
            <a:endParaRPr/>
          </a:p>
        </p:txBody>
      </p:sp>
      <p:sp>
        <p:nvSpPr>
          <p:cNvPr id="862" name="Google Shape;862;p22"/>
          <p:cNvSpPr/>
          <p:nvPr/>
        </p:nvSpPr>
        <p:spPr>
          <a:xfrm>
            <a:off x="6263149" y="477465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3" name="Google Shape;863;p22"/>
          <p:cNvSpPr/>
          <p:nvPr/>
        </p:nvSpPr>
        <p:spPr>
          <a:xfrm>
            <a:off x="6263149" y="5452173"/>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Until [Esc]</a:t>
            </a:r>
            <a:endParaRPr/>
          </a:p>
        </p:txBody>
      </p:sp>
      <p:sp>
        <p:nvSpPr>
          <p:cNvPr id="864" name="Google Shape;864;p22"/>
          <p:cNvSpPr/>
          <p:nvPr/>
        </p:nvSpPr>
        <p:spPr>
          <a:xfrm>
            <a:off x="6263149" y="547829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5" name="Google Shape;865;p22"/>
          <p:cNvSpPr/>
          <p:nvPr/>
        </p:nvSpPr>
        <p:spPr>
          <a:xfrm>
            <a:off x="9041921" y="2697530"/>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Nếu</a:t>
            </a:r>
            <a:r>
              <a:rPr b="0" i="0" lang="vi-VN" sz="2200" u="none" cap="none" strike="noStrike">
                <a:solidFill>
                  <a:srgbClr val="00B050"/>
                </a:solidFill>
                <a:latin typeface="Roboto"/>
                <a:ea typeface="Roboto"/>
                <a:cs typeface="Roboto"/>
                <a:sym typeface="Roboto"/>
              </a:rPr>
              <a:t> số vôn lớn hơn 1,5V</a:t>
            </a:r>
            <a:endParaRPr b="0" i="0" sz="2200" u="none" cap="none" strike="noStrike">
              <a:solidFill>
                <a:srgbClr val="00B050"/>
              </a:solidFill>
              <a:latin typeface="Roboto"/>
              <a:ea typeface="Roboto"/>
              <a:cs typeface="Roboto"/>
              <a:sym typeface="Roboto"/>
            </a:endParaRPr>
          </a:p>
        </p:txBody>
      </p:sp>
      <p:sp>
        <p:nvSpPr>
          <p:cNvPr id="866" name="Google Shape;866;p22"/>
          <p:cNvSpPr/>
          <p:nvPr/>
        </p:nvSpPr>
        <p:spPr>
          <a:xfrm>
            <a:off x="9041921" y="270950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7" name="Google Shape;867;p22"/>
          <p:cNvSpPr/>
          <p:nvPr/>
        </p:nvSpPr>
        <p:spPr>
          <a:xfrm>
            <a:off x="9041921" y="3390429"/>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Công</a:t>
            </a:r>
            <a:r>
              <a:rPr b="0" i="0" lang="vi-VN" sz="2200" u="none" cap="none" strike="noStrike">
                <a:solidFill>
                  <a:srgbClr val="00B050"/>
                </a:solidFill>
                <a:latin typeface="Roboto"/>
                <a:ea typeface="Roboto"/>
                <a:cs typeface="Roboto"/>
                <a:sym typeface="Roboto"/>
              </a:rPr>
              <a:t> tắc B mở</a:t>
            </a:r>
            <a:endParaRPr b="0" i="0" sz="2200" u="none" cap="none" strike="noStrike">
              <a:solidFill>
                <a:srgbClr val="824694"/>
              </a:solidFill>
              <a:latin typeface="Roboto"/>
              <a:ea typeface="Roboto"/>
              <a:cs typeface="Roboto"/>
              <a:sym typeface="Roboto"/>
            </a:endParaRPr>
          </a:p>
        </p:txBody>
      </p:sp>
      <p:sp>
        <p:nvSpPr>
          <p:cNvPr id="868" name="Google Shape;868;p22"/>
          <p:cNvSpPr/>
          <p:nvPr/>
        </p:nvSpPr>
        <p:spPr>
          <a:xfrm>
            <a:off x="9041921" y="3390934"/>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69" name="Google Shape;869;p22"/>
          <p:cNvSpPr/>
          <p:nvPr/>
        </p:nvSpPr>
        <p:spPr>
          <a:xfrm>
            <a:off x="9041921" y="4078258"/>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Cổng</a:t>
            </a:r>
            <a:r>
              <a:rPr b="0" i="0" lang="vi-VN" sz="2200" u="none" cap="none" strike="noStrike">
                <a:solidFill>
                  <a:srgbClr val="00B050"/>
                </a:solidFill>
                <a:latin typeface="Roboto"/>
                <a:ea typeface="Roboto"/>
                <a:cs typeface="Roboto"/>
                <a:sym typeface="Roboto"/>
              </a:rPr>
              <a:t> A không xuất điện áp</a:t>
            </a:r>
            <a:endParaRPr b="0" i="0" sz="2200" u="none" cap="none" strike="noStrike">
              <a:solidFill>
                <a:srgbClr val="824694"/>
              </a:solidFill>
              <a:latin typeface="Roboto"/>
              <a:ea typeface="Roboto"/>
              <a:cs typeface="Roboto"/>
              <a:sym typeface="Roboto"/>
            </a:endParaRPr>
          </a:p>
        </p:txBody>
      </p:sp>
      <p:sp>
        <p:nvSpPr>
          <p:cNvPr id="870" name="Google Shape;870;p22"/>
          <p:cNvSpPr/>
          <p:nvPr/>
        </p:nvSpPr>
        <p:spPr>
          <a:xfrm>
            <a:off x="9053346" y="407825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1" name="Google Shape;871;p22"/>
          <p:cNvSpPr/>
          <p:nvPr/>
        </p:nvSpPr>
        <p:spPr>
          <a:xfrm>
            <a:off x="9041921" y="477465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2200"/>
              <a:buFont typeface="Roboto"/>
              <a:buNone/>
            </a:pPr>
            <a:r>
              <a:rPr b="0" i="0" lang="vi-VN" sz="2200" u="none" cap="none" strike="noStrike">
                <a:solidFill>
                  <a:srgbClr val="00B050"/>
                </a:solidFill>
                <a:latin typeface="Roboto"/>
                <a:ea typeface="Roboto"/>
                <a:cs typeface="Roboto"/>
                <a:sym typeface="Roboto"/>
              </a:rPr>
              <a:t>Kết</a:t>
            </a:r>
            <a:r>
              <a:rPr b="0" i="0" lang="vi-VN" sz="2200" u="none" cap="none" strike="noStrike">
                <a:solidFill>
                  <a:srgbClr val="00B050"/>
                </a:solidFill>
                <a:latin typeface="Roboto"/>
                <a:ea typeface="Roboto"/>
                <a:cs typeface="Roboto"/>
                <a:sym typeface="Roboto"/>
              </a:rPr>
              <a:t> thúc</a:t>
            </a:r>
            <a:endParaRPr b="0" i="0" sz="2200" u="none" cap="none" strike="noStrike">
              <a:solidFill>
                <a:srgbClr val="00B050"/>
              </a:solidFill>
              <a:latin typeface="Roboto"/>
              <a:ea typeface="Roboto"/>
              <a:cs typeface="Roboto"/>
              <a:sym typeface="Roboto"/>
            </a:endParaRPr>
          </a:p>
        </p:txBody>
      </p:sp>
      <p:sp>
        <p:nvSpPr>
          <p:cNvPr id="872" name="Google Shape;872;p22"/>
          <p:cNvSpPr/>
          <p:nvPr/>
        </p:nvSpPr>
        <p:spPr>
          <a:xfrm>
            <a:off x="9041921" y="4786633"/>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3" name="Google Shape;873;p22"/>
          <p:cNvSpPr/>
          <p:nvPr/>
        </p:nvSpPr>
        <p:spPr>
          <a:xfrm>
            <a:off x="9053346" y="5452173"/>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50"/>
              </a:buClr>
              <a:buSzPts val="1800"/>
              <a:buFont typeface="Roboto"/>
              <a:buNone/>
            </a:pPr>
            <a:r>
              <a:rPr b="0" i="0" lang="vi-VN" sz="1800" u="none" cap="none" strike="noStrike">
                <a:solidFill>
                  <a:srgbClr val="00B050"/>
                </a:solidFill>
                <a:latin typeface="Roboto"/>
                <a:ea typeface="Roboto"/>
                <a:cs typeface="Roboto"/>
                <a:sym typeface="Roboto"/>
              </a:rPr>
              <a:t>Chương</a:t>
            </a:r>
            <a:r>
              <a:rPr b="0" i="0" lang="vi-VN" sz="1800" u="none" cap="none" strike="noStrike">
                <a:solidFill>
                  <a:srgbClr val="00B050"/>
                </a:solidFill>
                <a:latin typeface="Roboto"/>
                <a:ea typeface="Roboto"/>
                <a:cs typeface="Roboto"/>
                <a:sym typeface="Roboto"/>
              </a:rPr>
              <a:t> trình chạy đến khi nhấn phím Esc</a:t>
            </a:r>
            <a:endParaRPr b="0" i="0" sz="1800" u="none" cap="none" strike="noStrike">
              <a:solidFill>
                <a:srgbClr val="00B050"/>
              </a:solidFill>
              <a:latin typeface="Roboto"/>
              <a:ea typeface="Roboto"/>
              <a:cs typeface="Roboto"/>
              <a:sym typeface="Roboto"/>
            </a:endParaRPr>
          </a:p>
        </p:txBody>
      </p:sp>
      <p:sp>
        <p:nvSpPr>
          <p:cNvPr id="874" name="Google Shape;874;p22"/>
          <p:cNvSpPr/>
          <p:nvPr/>
        </p:nvSpPr>
        <p:spPr>
          <a:xfrm>
            <a:off x="9053346" y="5440195"/>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5" name="Google Shape;875;p22"/>
          <p:cNvSpPr/>
          <p:nvPr/>
        </p:nvSpPr>
        <p:spPr>
          <a:xfrm>
            <a:off x="6251724" y="2660547"/>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sp>
        <p:nvSpPr>
          <p:cNvPr id="876" name="Google Shape;876;p22"/>
          <p:cNvSpPr/>
          <p:nvPr/>
        </p:nvSpPr>
        <p:spPr>
          <a:xfrm>
            <a:off x="423557" y="2763292"/>
            <a:ext cx="2594414" cy="599469"/>
          </a:xfrm>
          <a:prstGeom prst="roundRect">
            <a:avLst>
              <a:gd fmla="val 16667" name="adj"/>
            </a:avLst>
          </a:prstGeom>
          <a:solidFill>
            <a:srgbClr val="DAD5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Calibri"/>
              <a:buNone/>
            </a:pPr>
            <a:r>
              <a:t/>
            </a:r>
            <a:endParaRPr b="0" i="0" sz="2200" u="none" cap="none" strike="noStrike">
              <a:solidFill>
                <a:srgbClr val="00B050"/>
              </a:solidFill>
              <a:latin typeface="Roboto"/>
              <a:ea typeface="Roboto"/>
              <a:cs typeface="Roboto"/>
              <a:sym typeface="Roboto"/>
            </a:endParaRPr>
          </a:p>
        </p:txBody>
      </p:sp>
      <p:grpSp>
        <p:nvGrpSpPr>
          <p:cNvPr id="877" name="Google Shape;877;p22"/>
          <p:cNvGrpSpPr/>
          <p:nvPr/>
        </p:nvGrpSpPr>
        <p:grpSpPr>
          <a:xfrm>
            <a:off x="11706739" y="18560"/>
            <a:ext cx="460704" cy="491457"/>
            <a:chOff x="8770051" y="937343"/>
            <a:chExt cx="744272" cy="793950"/>
          </a:xfrm>
        </p:grpSpPr>
        <p:sp>
          <p:nvSpPr>
            <p:cNvPr id="878" name="Google Shape;878;p22"/>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9" name="Google Shape;879;p22"/>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0" name="Google Shape;880;p22"/>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1" name="Google Shape;881;p22"/>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2" name="Google Shape;882;p22"/>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883" name="Google Shape;883;p22"/>
            <p:cNvGrpSpPr/>
            <p:nvPr/>
          </p:nvGrpSpPr>
          <p:grpSpPr>
            <a:xfrm>
              <a:off x="8770051" y="937343"/>
              <a:ext cx="744272" cy="793950"/>
              <a:chOff x="6565437" y="1588001"/>
              <a:chExt cx="744272" cy="793950"/>
            </a:xfrm>
          </p:grpSpPr>
          <p:sp>
            <p:nvSpPr>
              <p:cNvPr id="884" name="Google Shape;884;p22"/>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5" name="Google Shape;885;p22"/>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6" name="Google Shape;886;p22"/>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7" name="Google Shape;887;p22"/>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8" name="Google Shape;888;p22"/>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89" name="Google Shape;889;p22"/>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0" name="Google Shape;890;p22"/>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1" name="Google Shape;891;p22"/>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2" name="Google Shape;892;p22"/>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893" name="Google Shape;893;p22"/>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par>
                                <p:cTn fill="hold" nodeType="withEffect" presetClass="emph" presetID="8" presetSubtype="0">
                                  <p:stCondLst>
                                    <p:cond delay="0"/>
                                  </p:stCondLst>
                                  <p:childTnLst>
                                    <p:animRot by="-21600000">
                                      <p:cBhvr>
                                        <p:cTn dur="5000" fill="hold"/>
                                        <p:tgtEl>
                                          <p:spTgt spid="83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par>
                                <p:cTn fill="hold" nodeType="with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500"/>
                                        <p:tgtEl>
                                          <p:spTgt spid="855"/>
                                        </p:tgtEl>
                                      </p:cBhvr>
                                    </p:animEffect>
                                  </p:childTnLst>
                                </p:cTn>
                              </p:par>
                              <p:par>
                                <p:cTn fill="hold" nodeType="withEffect" presetClass="entr" presetID="10" presetSubtype="0">
                                  <p:stCondLst>
                                    <p:cond delay="0"/>
                                  </p:stCondLst>
                                  <p:childTnLst>
                                    <p:set>
                                      <p:cBhvr>
                                        <p:cTn dur="1" fill="hold">
                                          <p:stCondLst>
                                            <p:cond delay="0"/>
                                          </p:stCondLst>
                                        </p:cTn>
                                        <p:tgtEl>
                                          <p:spTgt spid="856"/>
                                        </p:tgtEl>
                                        <p:attrNameLst>
                                          <p:attrName>style.visibility</p:attrName>
                                        </p:attrNameLst>
                                      </p:cBhvr>
                                      <p:to>
                                        <p:strVal val="visible"/>
                                      </p:to>
                                    </p:set>
                                    <p:animEffect filter="fade" transition="in">
                                      <p:cBhvr>
                                        <p:cTn dur="500"/>
                                        <p:tgtEl>
                                          <p:spTgt spid="8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5"/>
                                        </p:tgtEl>
                                      </p:cBhvr>
                                    </p:animEffect>
                                    <p:set>
                                      <p:cBhvr>
                                        <p:cTn dur="1" fill="hold">
                                          <p:stCondLst>
                                            <p:cond delay="500"/>
                                          </p:stCondLst>
                                        </p:cTn>
                                        <p:tgtEl>
                                          <p:spTgt spid="8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7"/>
                                        </p:tgtEl>
                                      </p:cBhvr>
                                    </p:animEffect>
                                    <p:set>
                                      <p:cBhvr>
                                        <p:cTn dur="1" fill="hold">
                                          <p:stCondLst>
                                            <p:cond delay="500"/>
                                          </p:stCondLst>
                                        </p:cTn>
                                        <p:tgtEl>
                                          <p:spTgt spid="8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39"/>
                                        </p:tgtEl>
                                      </p:cBhvr>
                                    </p:animEffect>
                                    <p:set>
                                      <p:cBhvr>
                                        <p:cTn dur="1" fill="hold">
                                          <p:stCondLst>
                                            <p:cond delay="500"/>
                                          </p:stCondLst>
                                        </p:cTn>
                                        <p:tgtEl>
                                          <p:spTgt spid="8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1"/>
                                        </p:tgtEl>
                                      </p:cBhvr>
                                    </p:animEffect>
                                    <p:set>
                                      <p:cBhvr>
                                        <p:cTn dur="1" fill="hold">
                                          <p:stCondLst>
                                            <p:cond delay="500"/>
                                          </p:stCondLst>
                                        </p:cTn>
                                        <p:tgtEl>
                                          <p:spTgt spid="8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3"/>
                                        </p:tgtEl>
                                      </p:cBhvr>
                                    </p:animEffect>
                                    <p:set>
                                      <p:cBhvr>
                                        <p:cTn dur="1" fill="hold">
                                          <p:stCondLst>
                                            <p:cond delay="500"/>
                                          </p:stCondLst>
                                        </p:cTn>
                                        <p:tgtEl>
                                          <p:spTgt spid="8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5"/>
                                        </p:tgtEl>
                                      </p:cBhvr>
                                    </p:animEffect>
                                    <p:set>
                                      <p:cBhvr>
                                        <p:cTn dur="1" fill="hold">
                                          <p:stCondLst>
                                            <p:cond delay="500"/>
                                          </p:stCondLst>
                                        </p:cTn>
                                        <p:tgtEl>
                                          <p:spTgt spid="8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7"/>
                                        </p:tgtEl>
                                      </p:cBhvr>
                                    </p:animEffect>
                                    <p:set>
                                      <p:cBhvr>
                                        <p:cTn dur="1" fill="hold">
                                          <p:stCondLst>
                                            <p:cond delay="500"/>
                                          </p:stCondLst>
                                        </p:cTn>
                                        <p:tgtEl>
                                          <p:spTgt spid="8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49"/>
                                        </p:tgtEl>
                                      </p:cBhvr>
                                    </p:animEffect>
                                    <p:set>
                                      <p:cBhvr>
                                        <p:cTn dur="1" fill="hold">
                                          <p:stCondLst>
                                            <p:cond delay="500"/>
                                          </p:stCondLst>
                                        </p:cTn>
                                        <p:tgtEl>
                                          <p:spTgt spid="8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1"/>
                                        </p:tgtEl>
                                      </p:cBhvr>
                                    </p:animEffect>
                                    <p:set>
                                      <p:cBhvr>
                                        <p:cTn dur="1" fill="hold">
                                          <p:stCondLst>
                                            <p:cond delay="500"/>
                                          </p:stCondLst>
                                        </p:cTn>
                                        <p:tgtEl>
                                          <p:spTgt spid="8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3"/>
                                        </p:tgtEl>
                                      </p:cBhvr>
                                    </p:animEffect>
                                    <p:set>
                                      <p:cBhvr>
                                        <p:cTn dur="1" fill="hold">
                                          <p:stCondLst>
                                            <p:cond delay="500"/>
                                          </p:stCondLst>
                                        </p:cTn>
                                        <p:tgtEl>
                                          <p:spTgt spid="8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58"/>
                                        </p:tgtEl>
                                      </p:cBhvr>
                                    </p:animEffect>
                                    <p:set>
                                      <p:cBhvr>
                                        <p:cTn dur="1" fill="hold">
                                          <p:stCondLst>
                                            <p:cond delay="500"/>
                                          </p:stCondLst>
                                        </p:cTn>
                                        <p:tgtEl>
                                          <p:spTgt spid="8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0"/>
                                        </p:tgtEl>
                                      </p:cBhvr>
                                    </p:animEffect>
                                    <p:set>
                                      <p:cBhvr>
                                        <p:cTn dur="1" fill="hold">
                                          <p:stCondLst>
                                            <p:cond delay="500"/>
                                          </p:stCondLst>
                                        </p:cTn>
                                        <p:tgtEl>
                                          <p:spTgt spid="8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2"/>
                                        </p:tgtEl>
                                      </p:cBhvr>
                                    </p:animEffect>
                                    <p:set>
                                      <p:cBhvr>
                                        <p:cTn dur="1" fill="hold">
                                          <p:stCondLst>
                                            <p:cond delay="500"/>
                                          </p:stCondLst>
                                        </p:cTn>
                                        <p:tgtEl>
                                          <p:spTgt spid="8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4"/>
                                        </p:tgtEl>
                                      </p:cBhvr>
                                    </p:animEffect>
                                    <p:set>
                                      <p:cBhvr>
                                        <p:cTn dur="1" fill="hold">
                                          <p:stCondLst>
                                            <p:cond delay="500"/>
                                          </p:stCondLst>
                                        </p:cTn>
                                        <p:tgtEl>
                                          <p:spTgt spid="8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6"/>
                                        </p:tgtEl>
                                      </p:cBhvr>
                                    </p:animEffect>
                                    <p:set>
                                      <p:cBhvr>
                                        <p:cTn dur="1" fill="hold">
                                          <p:stCondLst>
                                            <p:cond delay="500"/>
                                          </p:stCondLst>
                                        </p:cTn>
                                        <p:tgtEl>
                                          <p:spTgt spid="8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68"/>
                                        </p:tgtEl>
                                      </p:cBhvr>
                                    </p:animEffect>
                                    <p:set>
                                      <p:cBhvr>
                                        <p:cTn dur="1" fill="hold">
                                          <p:stCondLst>
                                            <p:cond delay="500"/>
                                          </p:stCondLst>
                                        </p:cTn>
                                        <p:tgtEl>
                                          <p:spTgt spid="8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0"/>
                                        </p:tgtEl>
                                      </p:cBhvr>
                                    </p:animEffect>
                                    <p:set>
                                      <p:cBhvr>
                                        <p:cTn dur="1" fill="hold">
                                          <p:stCondLst>
                                            <p:cond delay="500"/>
                                          </p:stCondLst>
                                        </p:cTn>
                                        <p:tgtEl>
                                          <p:spTgt spid="8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2"/>
                                        </p:tgtEl>
                                      </p:cBhvr>
                                    </p:animEffect>
                                    <p:set>
                                      <p:cBhvr>
                                        <p:cTn dur="1" fill="hold">
                                          <p:stCondLst>
                                            <p:cond delay="500"/>
                                          </p:stCondLst>
                                        </p:cTn>
                                        <p:tgtEl>
                                          <p:spTgt spid="8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4"/>
                                        </p:tgtEl>
                                      </p:cBhvr>
                                    </p:animEffect>
                                    <p:set>
                                      <p:cBhvr>
                                        <p:cTn dur="1" fill="hold">
                                          <p:stCondLst>
                                            <p:cond delay="500"/>
                                          </p:stCondLst>
                                        </p:cTn>
                                        <p:tgtEl>
                                          <p:spTgt spid="8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5"/>
                                        </p:tgtEl>
                                      </p:cBhvr>
                                    </p:animEffect>
                                    <p:set>
                                      <p:cBhvr>
                                        <p:cTn dur="1" fill="hold">
                                          <p:stCondLst>
                                            <p:cond delay="500"/>
                                          </p:stCondLst>
                                        </p:cTn>
                                        <p:tgtEl>
                                          <p:spTgt spid="8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76"/>
                                        </p:tgtEl>
                                      </p:cBhvr>
                                    </p:animEffect>
                                    <p:set>
                                      <p:cBhvr>
                                        <p:cTn dur="1" fill="hold">
                                          <p:stCondLst>
                                            <p:cond delay="500"/>
                                          </p:stCondLst>
                                        </p:cTn>
                                        <p:tgtEl>
                                          <p:spTgt spid="8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grpSp>
        <p:nvGrpSpPr>
          <p:cNvPr id="899" name="Google Shape;899;p23"/>
          <p:cNvGrpSpPr/>
          <p:nvPr/>
        </p:nvGrpSpPr>
        <p:grpSpPr>
          <a:xfrm>
            <a:off x="6376997" y="2592443"/>
            <a:ext cx="4188542" cy="3734861"/>
            <a:chOff x="1359778" y="1647864"/>
            <a:chExt cx="4264485" cy="5028239"/>
          </a:xfrm>
        </p:grpSpPr>
        <p:sp>
          <p:nvSpPr>
            <p:cNvPr id="900" name="Google Shape;900;p23"/>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23"/>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23"/>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03" name="Google Shape;903;p23"/>
          <p:cNvSpPr txBox="1"/>
          <p:nvPr/>
        </p:nvSpPr>
        <p:spPr>
          <a:xfrm>
            <a:off x="6681767" y="3594870"/>
            <a:ext cx="3555511"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a:ea typeface="Roboto"/>
                <a:cs typeface="Roboto"/>
                <a:sym typeface="Roboto"/>
              </a:rPr>
              <a:t>Kích vào nút trên thanh công cụ, cửa sổ chương trình hiện ra, kích chuột</a:t>
            </a:r>
            <a:endParaRPr/>
          </a:p>
          <a:p>
            <a:pPr indent="0" lvl="0" marL="0" marR="0" rtl="0" algn="just">
              <a:spcBef>
                <a:spcPts val="0"/>
              </a:spcBef>
              <a:spcAft>
                <a:spcPts val="0"/>
              </a:spcAft>
              <a:buNone/>
            </a:pPr>
            <a:r>
              <a:rPr lang="vi-VN" sz="2400">
                <a:solidFill>
                  <a:srgbClr val="0070C0"/>
                </a:solidFill>
                <a:latin typeface="Roboto"/>
                <a:ea typeface="Roboto"/>
                <a:cs typeface="Roboto"/>
                <a:sym typeface="Roboto"/>
              </a:rPr>
              <a:t>tiếp vào nút trên cửa sổ chương trình để vận hành thử.</a:t>
            </a:r>
            <a:endParaRPr/>
          </a:p>
        </p:txBody>
      </p:sp>
      <p:sp>
        <p:nvSpPr>
          <p:cNvPr id="904" name="Google Shape;904;p23"/>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Phụ lục 1</a:t>
            </a:r>
            <a:endParaRPr b="1" sz="4400">
              <a:solidFill>
                <a:srgbClr val="002060"/>
              </a:solidFill>
              <a:latin typeface="Roboto Black"/>
              <a:ea typeface="Roboto Black"/>
              <a:cs typeface="Roboto Black"/>
              <a:sym typeface="Roboto Black"/>
            </a:endParaRPr>
          </a:p>
        </p:txBody>
      </p:sp>
      <p:pic>
        <p:nvPicPr>
          <p:cNvPr id="905" name="Google Shape;905;p23"/>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pic>
        <p:nvPicPr>
          <p:cNvPr id="906" name="Google Shape;906;p23"/>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907" name="Google Shape;907;p23"/>
          <p:cNvGrpSpPr/>
          <p:nvPr/>
        </p:nvGrpSpPr>
        <p:grpSpPr>
          <a:xfrm>
            <a:off x="1194420" y="2589170"/>
            <a:ext cx="4530487" cy="3789637"/>
            <a:chOff x="1359778" y="1647864"/>
            <a:chExt cx="4264485" cy="5028239"/>
          </a:xfrm>
        </p:grpSpPr>
        <p:sp>
          <p:nvSpPr>
            <p:cNvPr id="908" name="Google Shape;908;p23"/>
            <p:cNvSpPr/>
            <p:nvPr/>
          </p:nvSpPr>
          <p:spPr>
            <a:xfrm>
              <a:off x="1359778" y="1647864"/>
              <a:ext cx="4264485" cy="5028239"/>
            </a:xfrm>
            <a:prstGeom prst="rect">
              <a:avLst/>
            </a:prstGeom>
            <a:solidFill>
              <a:srgbClr val="BD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p23"/>
            <p:cNvSpPr/>
            <p:nvPr/>
          </p:nvSpPr>
          <p:spPr>
            <a:xfrm>
              <a:off x="1524242" y="1888486"/>
              <a:ext cx="3935556" cy="454699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p23"/>
            <p:cNvSpPr/>
            <p:nvPr/>
          </p:nvSpPr>
          <p:spPr>
            <a:xfrm>
              <a:off x="1445666" y="1755009"/>
              <a:ext cx="4088483" cy="4814668"/>
            </a:xfrm>
            <a:prstGeom prst="rect">
              <a:avLst/>
            </a:prstGeom>
            <a:noFill/>
            <a:ln cap="flat" cmpd="sng" w="28575">
              <a:solidFill>
                <a:schemeClr val="lt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1" name="Google Shape;911;p23"/>
          <p:cNvGrpSpPr/>
          <p:nvPr/>
        </p:nvGrpSpPr>
        <p:grpSpPr>
          <a:xfrm>
            <a:off x="7175966" y="187271"/>
            <a:ext cx="4647299" cy="3279429"/>
            <a:chOff x="394629" y="1636702"/>
            <a:chExt cx="4445388" cy="3096572"/>
          </a:xfrm>
        </p:grpSpPr>
        <p:grpSp>
          <p:nvGrpSpPr>
            <p:cNvPr id="912" name="Google Shape;912;p23"/>
            <p:cNvGrpSpPr/>
            <p:nvPr/>
          </p:nvGrpSpPr>
          <p:grpSpPr>
            <a:xfrm>
              <a:off x="394629" y="1636702"/>
              <a:ext cx="4445388" cy="3096572"/>
              <a:chOff x="2970357" y="1906412"/>
              <a:chExt cx="4889282" cy="3767573"/>
            </a:xfrm>
          </p:grpSpPr>
          <p:sp>
            <p:nvSpPr>
              <p:cNvPr id="913" name="Google Shape;913;p23"/>
              <p:cNvSpPr/>
              <p:nvPr/>
            </p:nvSpPr>
            <p:spPr>
              <a:xfrm>
                <a:off x="3407927" y="1906412"/>
                <a:ext cx="4014142" cy="3260802"/>
              </a:xfrm>
              <a:custGeom>
                <a:rect b="b" l="l" r="r" t="t"/>
                <a:pathLst>
                  <a:path extrusionOk="0" h="3616783" w="4014142">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cap="flat" cmpd="sng" w="76200">
                <a:solidFill>
                  <a:srgbClr val="BD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p23"/>
              <p:cNvSpPr/>
              <p:nvPr/>
            </p:nvSpPr>
            <p:spPr>
              <a:xfrm>
                <a:off x="2970357" y="4671075"/>
                <a:ext cx="4889282" cy="1002910"/>
              </a:xfrm>
              <a:prstGeom prst="ribbon2">
                <a:avLst>
                  <a:gd fmla="val 33333" name="adj1"/>
                  <a:gd fmla="val 63048" name="adj2"/>
                </a:avLst>
              </a:prstGeom>
              <a:solidFill>
                <a:srgbClr val="B2DFE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5" name="Google Shape;915;p23"/>
            <p:cNvGrpSpPr/>
            <p:nvPr/>
          </p:nvGrpSpPr>
          <p:grpSpPr>
            <a:xfrm>
              <a:off x="4021295" y="3950572"/>
              <a:ext cx="405329" cy="366182"/>
              <a:chOff x="9878272" y="2682335"/>
              <a:chExt cx="720199" cy="719766"/>
            </a:xfrm>
          </p:grpSpPr>
          <p:sp>
            <p:nvSpPr>
              <p:cNvPr id="916" name="Google Shape;916;p23"/>
              <p:cNvSpPr/>
              <p:nvPr/>
            </p:nvSpPr>
            <p:spPr>
              <a:xfrm>
                <a:off x="10056560" y="2963546"/>
                <a:ext cx="541911" cy="438555"/>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7" name="Google Shape;917;p23"/>
              <p:cNvSpPr/>
              <p:nvPr/>
            </p:nvSpPr>
            <p:spPr>
              <a:xfrm>
                <a:off x="9878272" y="2791282"/>
                <a:ext cx="459066" cy="594407"/>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18" name="Google Shape;918;p23"/>
              <p:cNvSpPr/>
              <p:nvPr/>
            </p:nvSpPr>
            <p:spPr>
              <a:xfrm>
                <a:off x="9994853" y="2682335"/>
                <a:ext cx="583545"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pic>
          <p:nvPicPr>
            <p:cNvPr id="919" name="Google Shape;919;p23"/>
            <p:cNvPicPr preferRelativeResize="0"/>
            <p:nvPr/>
          </p:nvPicPr>
          <p:blipFill rotWithShape="1">
            <a:blip r:embed="rId5">
              <a:alphaModFix/>
            </a:blip>
            <a:srcRect b="0" l="0" r="0" t="0"/>
            <a:stretch/>
          </p:blipFill>
          <p:spPr>
            <a:xfrm>
              <a:off x="799348" y="3828628"/>
              <a:ext cx="615279" cy="573136"/>
            </a:xfrm>
            <a:prstGeom prst="rect">
              <a:avLst/>
            </a:prstGeom>
            <a:noFill/>
            <a:ln>
              <a:noFill/>
            </a:ln>
          </p:spPr>
        </p:pic>
      </p:grpSp>
      <p:sp>
        <p:nvSpPr>
          <p:cNvPr id="920" name="Google Shape;920;p23"/>
          <p:cNvSpPr txBox="1"/>
          <p:nvPr/>
        </p:nvSpPr>
        <p:spPr>
          <a:xfrm>
            <a:off x="8978740" y="2659745"/>
            <a:ext cx="1258538" cy="46166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0070C0"/>
                </a:solidFill>
                <a:latin typeface="Roboto Black"/>
                <a:ea typeface="Roboto Black"/>
                <a:cs typeface="Roboto Black"/>
                <a:sym typeface="Roboto Black"/>
              </a:rPr>
              <a:t>Bước 4</a:t>
            </a:r>
            <a:endParaRPr/>
          </a:p>
        </p:txBody>
      </p:sp>
      <p:sp>
        <p:nvSpPr>
          <p:cNvPr id="921" name="Google Shape;921;p23"/>
          <p:cNvSpPr txBox="1"/>
          <p:nvPr/>
        </p:nvSpPr>
        <p:spPr>
          <a:xfrm>
            <a:off x="7833484" y="996338"/>
            <a:ext cx="333569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Giải pháp kết hợp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năng lượng mặt trời </a:t>
            </a:r>
            <a:endParaRPr/>
          </a:p>
          <a:p>
            <a:pPr indent="0" lvl="0" marL="0" marR="0" rtl="0" algn="ctr">
              <a:spcBef>
                <a:spcPts val="0"/>
              </a:spcBef>
              <a:spcAft>
                <a:spcPts val="0"/>
              </a:spcAft>
              <a:buNone/>
            </a:pPr>
            <a:r>
              <a:rPr lang="vi-VN" sz="2400">
                <a:solidFill>
                  <a:srgbClr val="0070C0"/>
                </a:solidFill>
                <a:latin typeface="Roboto Black"/>
                <a:ea typeface="Roboto Black"/>
                <a:cs typeface="Roboto Black"/>
                <a:sym typeface="Roboto Black"/>
              </a:rPr>
              <a:t>khi không có điện</a:t>
            </a:r>
            <a:endParaRPr/>
          </a:p>
        </p:txBody>
      </p:sp>
      <p:pic>
        <p:nvPicPr>
          <p:cNvPr id="922" name="Google Shape;922;p23"/>
          <p:cNvPicPr preferRelativeResize="0"/>
          <p:nvPr/>
        </p:nvPicPr>
        <p:blipFill rotWithShape="1">
          <a:blip r:embed="rId6">
            <a:alphaModFix/>
          </a:blip>
          <a:srcRect b="0" l="0" r="0" t="0"/>
          <a:stretch/>
        </p:blipFill>
        <p:spPr>
          <a:xfrm>
            <a:off x="1539849" y="3241653"/>
            <a:ext cx="3835137" cy="2436440"/>
          </a:xfrm>
          <a:prstGeom prst="rect">
            <a:avLst/>
          </a:prstGeom>
          <a:noFill/>
          <a:ln>
            <a:noFill/>
          </a:ln>
        </p:spPr>
      </p:pic>
      <p:grpSp>
        <p:nvGrpSpPr>
          <p:cNvPr id="923" name="Google Shape;923;p23"/>
          <p:cNvGrpSpPr/>
          <p:nvPr/>
        </p:nvGrpSpPr>
        <p:grpSpPr>
          <a:xfrm>
            <a:off x="11706739" y="18560"/>
            <a:ext cx="460704" cy="491457"/>
            <a:chOff x="8770051" y="937343"/>
            <a:chExt cx="744272" cy="793950"/>
          </a:xfrm>
        </p:grpSpPr>
        <p:sp>
          <p:nvSpPr>
            <p:cNvPr id="924" name="Google Shape;924;p23"/>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23"/>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23"/>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23"/>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23"/>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929" name="Google Shape;929;p23"/>
            <p:cNvGrpSpPr/>
            <p:nvPr/>
          </p:nvGrpSpPr>
          <p:grpSpPr>
            <a:xfrm>
              <a:off x="8770051" y="937343"/>
              <a:ext cx="744272" cy="793950"/>
              <a:chOff x="6565437" y="1588001"/>
              <a:chExt cx="744272" cy="793950"/>
            </a:xfrm>
          </p:grpSpPr>
          <p:sp>
            <p:nvSpPr>
              <p:cNvPr id="930" name="Google Shape;930;p23"/>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1" name="Google Shape;931;p23"/>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2" name="Google Shape;932;p23"/>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3" name="Google Shape;933;p23"/>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4" name="Google Shape;934;p23"/>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5" name="Google Shape;935;p23"/>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6" name="Google Shape;936;p23"/>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7" name="Google Shape;937;p23"/>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8" name="Google Shape;938;p23"/>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39" name="Google Shape;939;p23"/>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1000"/>
                                        <p:tgtEl>
                                          <p:spTgt spid="904"/>
                                        </p:tgtEl>
                                      </p:cBhvr>
                                    </p:animEffect>
                                  </p:childTnLst>
                                </p:cTn>
                              </p:par>
                              <p:par>
                                <p:cTn fill="hold" nodeType="withEffect" presetClass="emph" presetID="8" presetSubtype="0">
                                  <p:stCondLst>
                                    <p:cond delay="0"/>
                                  </p:stCondLst>
                                  <p:childTnLst>
                                    <p:animRot by="-21600000">
                                      <p:cBhvr>
                                        <p:cTn dur="5000" fill="hold"/>
                                        <p:tgtEl>
                                          <p:spTgt spid="90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20"/>
                                        </p:tgtEl>
                                        <p:attrNameLst>
                                          <p:attrName>style.visibility</p:attrName>
                                        </p:attrNameLst>
                                      </p:cBhvr>
                                      <p:to>
                                        <p:strVal val="visible"/>
                                      </p:to>
                                    </p:set>
                                    <p:animEffect filter="fade" transition="in">
                                      <p:cBhvr>
                                        <p:cTn dur="500"/>
                                        <p:tgtEl>
                                          <p:spTgt spid="920"/>
                                        </p:tgtEl>
                                      </p:cBhvr>
                                    </p:animEffect>
                                  </p:childTnLst>
                                </p:cTn>
                              </p:par>
                              <p:par>
                                <p:cTn fill="hold" nodeType="withEffect" presetClass="entr" presetID="10" presetSubtype="0">
                                  <p:stCondLst>
                                    <p:cond delay="0"/>
                                  </p:stCondLst>
                                  <p:childTnLst>
                                    <p:set>
                                      <p:cBhvr>
                                        <p:cTn dur="1" fill="hold">
                                          <p:stCondLst>
                                            <p:cond delay="0"/>
                                          </p:stCondLst>
                                        </p:cTn>
                                        <p:tgtEl>
                                          <p:spTgt spid="907"/>
                                        </p:tgtEl>
                                        <p:attrNameLst>
                                          <p:attrName>style.visibility</p:attrName>
                                        </p:attrNameLst>
                                      </p:cBhvr>
                                      <p:to>
                                        <p:strVal val="visible"/>
                                      </p:to>
                                    </p:set>
                                    <p:animEffect filter="fade" transition="in">
                                      <p:cBhvr>
                                        <p:cTn dur="500"/>
                                        <p:tgtEl>
                                          <p:spTgt spid="907"/>
                                        </p:tgtEl>
                                      </p:cBhvr>
                                    </p:animEffect>
                                  </p:childTnLst>
                                </p:cTn>
                              </p:par>
                              <p:par>
                                <p:cTn fill="hold" nodeType="with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par>
                                <p:cTn fill="hold" nodeType="with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par>
                                <p:cTn fill="hold" nodeType="with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500"/>
                                        <p:tgtEl>
                                          <p:spTgt spid="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24"/>
          <p:cNvSpPr/>
          <p:nvPr/>
        </p:nvSpPr>
        <p:spPr>
          <a:xfrm rot="-476244">
            <a:off x="-470448" y="216218"/>
            <a:ext cx="12192000" cy="3891374"/>
          </a:xfrm>
          <a:custGeom>
            <a:rect b="b" l="l" r="r" t="t"/>
            <a:pathLst>
              <a:path extrusionOk="0" h="3506100" w="121920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p24"/>
          <p:cNvSpPr/>
          <p:nvPr/>
        </p:nvSpPr>
        <p:spPr>
          <a:xfrm rot="-264234">
            <a:off x="29283" y="1404937"/>
            <a:ext cx="12192000" cy="3891374"/>
          </a:xfrm>
          <a:custGeom>
            <a:rect b="b" l="l" r="r" t="t"/>
            <a:pathLst>
              <a:path extrusionOk="0" h="3506100" w="121920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p24"/>
          <p:cNvSpPr/>
          <p:nvPr/>
        </p:nvSpPr>
        <p:spPr>
          <a:xfrm rot="-400298">
            <a:off x="-267681" y="504164"/>
            <a:ext cx="12785929" cy="4527093"/>
          </a:xfrm>
          <a:custGeom>
            <a:rect b="b" l="l" r="r" t="t"/>
            <a:pathLst>
              <a:path extrusionOk="0" h="3506100" w="1219200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p24"/>
          <p:cNvSpPr txBox="1"/>
          <p:nvPr/>
        </p:nvSpPr>
        <p:spPr>
          <a:xfrm>
            <a:off x="3253563" y="1937112"/>
            <a:ext cx="495477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600">
                <a:solidFill>
                  <a:schemeClr val="lt1"/>
                </a:solidFill>
                <a:latin typeface="Roboto Black"/>
                <a:ea typeface="Roboto Black"/>
                <a:cs typeface="Roboto Black"/>
                <a:sym typeface="Roboto Black"/>
              </a:rPr>
              <a:t>Thực nghiệm</a:t>
            </a:r>
            <a:endParaRPr b="1" sz="3600">
              <a:solidFill>
                <a:schemeClr val="lt1"/>
              </a:solidFill>
              <a:latin typeface="Roboto Black"/>
              <a:ea typeface="Roboto Black"/>
              <a:cs typeface="Roboto Black"/>
              <a:sym typeface="Roboto Black"/>
            </a:endParaRPr>
          </a:p>
        </p:txBody>
      </p:sp>
      <p:pic>
        <p:nvPicPr>
          <p:cNvPr id="949" name="Google Shape;949;p24"/>
          <p:cNvPicPr preferRelativeResize="0"/>
          <p:nvPr/>
        </p:nvPicPr>
        <p:blipFill rotWithShape="1">
          <a:blip r:embed="rId3">
            <a:alphaModFix/>
          </a:blip>
          <a:srcRect b="0" l="81" r="81" t="0"/>
          <a:stretch/>
        </p:blipFill>
        <p:spPr>
          <a:xfrm>
            <a:off x="58777" y="50387"/>
            <a:ext cx="1792624" cy="1784401"/>
          </a:xfrm>
          <a:prstGeom prst="ellipse">
            <a:avLst/>
          </a:prstGeom>
          <a:noFill/>
          <a:ln>
            <a:noFill/>
          </a:ln>
        </p:spPr>
      </p:pic>
      <p:sp>
        <p:nvSpPr>
          <p:cNvPr id="950" name="Google Shape;950;p24"/>
          <p:cNvSpPr/>
          <p:nvPr/>
        </p:nvSpPr>
        <p:spPr>
          <a:xfrm>
            <a:off x="193163" y="2761549"/>
            <a:ext cx="3870251" cy="2486412"/>
          </a:xfrm>
          <a:prstGeom prst="doubleWave">
            <a:avLst>
              <a:gd fmla="val 6250" name="adj1"/>
              <a:gd fmla="val 0" name="adj2"/>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p24"/>
          <p:cNvSpPr/>
          <p:nvPr/>
        </p:nvSpPr>
        <p:spPr>
          <a:xfrm>
            <a:off x="8128585" y="1232515"/>
            <a:ext cx="3870251" cy="2486412"/>
          </a:xfrm>
          <a:prstGeom prst="doubleWave">
            <a:avLst>
              <a:gd fmla="val 6250" name="adj1"/>
              <a:gd fmla="val 0" name="adj2"/>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2" name="Google Shape;952;p24"/>
          <p:cNvPicPr preferRelativeResize="0"/>
          <p:nvPr/>
        </p:nvPicPr>
        <p:blipFill rotWithShape="1">
          <a:blip r:embed="rId6">
            <a:alphaModFix/>
          </a:blip>
          <a:srcRect b="0" l="0" r="0" t="0"/>
          <a:stretch/>
        </p:blipFill>
        <p:spPr>
          <a:xfrm>
            <a:off x="8640061" y="3868132"/>
            <a:ext cx="1695450" cy="2705100"/>
          </a:xfrm>
          <a:prstGeom prst="rect">
            <a:avLst/>
          </a:prstGeom>
          <a:noFill/>
          <a:ln>
            <a:noFill/>
          </a:ln>
        </p:spPr>
      </p:pic>
      <p:pic>
        <p:nvPicPr>
          <p:cNvPr descr="Lightbulb" id="953" name="Google Shape;953;p24"/>
          <p:cNvPicPr preferRelativeResize="0"/>
          <p:nvPr/>
        </p:nvPicPr>
        <p:blipFill rotWithShape="1">
          <a:blip r:embed="rId7">
            <a:alphaModFix/>
          </a:blip>
          <a:srcRect b="0" l="0" r="0" t="0"/>
          <a:stretch/>
        </p:blipFill>
        <p:spPr>
          <a:xfrm>
            <a:off x="7715266" y="3230138"/>
            <a:ext cx="914400" cy="914400"/>
          </a:xfrm>
          <a:prstGeom prst="rect">
            <a:avLst/>
          </a:prstGeom>
          <a:noFill/>
          <a:ln>
            <a:noFill/>
          </a:ln>
        </p:spPr>
      </p:pic>
      <p:pic>
        <p:nvPicPr>
          <p:cNvPr descr="Fireworks" id="954" name="Google Shape;954;p24"/>
          <p:cNvPicPr preferRelativeResize="0"/>
          <p:nvPr/>
        </p:nvPicPr>
        <p:blipFill rotWithShape="1">
          <a:blip r:embed="rId8">
            <a:alphaModFix/>
          </a:blip>
          <a:srcRect b="0" l="0" r="0" t="0"/>
          <a:stretch/>
        </p:blipFill>
        <p:spPr>
          <a:xfrm>
            <a:off x="7740313" y="316353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8"/>
                                        </p:tgtEl>
                                        <p:attrNameLst>
                                          <p:attrName>style.visibility</p:attrName>
                                        </p:attrNameLst>
                                      </p:cBhvr>
                                      <p:to>
                                        <p:strVal val="visible"/>
                                      </p:to>
                                    </p:set>
                                    <p:animEffect filter="fade" transition="in">
                                      <p:cBhvr>
                                        <p:cTn dur="1000"/>
                                        <p:tgtEl>
                                          <p:spTgt spid="948"/>
                                        </p:tgtEl>
                                      </p:cBhvr>
                                    </p:animEffect>
                                  </p:childTnLst>
                                </p:cTn>
                              </p:par>
                              <p:par>
                                <p:cTn fill="hold" nodeType="withEffect" presetClass="emph" presetID="8" presetSubtype="0">
                                  <p:stCondLst>
                                    <p:cond delay="0"/>
                                  </p:stCondLst>
                                  <p:childTnLst>
                                    <p:animRot by="-21600000">
                                      <p:cBhvr>
                                        <p:cTn dur="5000" fill="hold"/>
                                        <p:tgtEl>
                                          <p:spTgt spid="94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grpSp>
        <p:nvGrpSpPr>
          <p:cNvPr id="960" name="Google Shape;960;p25"/>
          <p:cNvGrpSpPr/>
          <p:nvPr/>
        </p:nvGrpSpPr>
        <p:grpSpPr>
          <a:xfrm>
            <a:off x="2421737" y="1691936"/>
            <a:ext cx="7885678" cy="3896630"/>
            <a:chOff x="1778345" y="2333946"/>
            <a:chExt cx="6074630" cy="3981999"/>
          </a:xfrm>
        </p:grpSpPr>
        <p:sp>
          <p:nvSpPr>
            <p:cNvPr id="961" name="Google Shape;961;p25"/>
            <p:cNvSpPr/>
            <p:nvPr/>
          </p:nvSpPr>
          <p:spPr>
            <a:xfrm>
              <a:off x="1778345" y="2781198"/>
              <a:ext cx="5964711" cy="3534747"/>
            </a:xfrm>
            <a:custGeom>
              <a:rect b="b" l="l" r="r" t="t"/>
              <a:pathLst>
                <a:path extrusionOk="0" h="3132176" w="4712308">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rgbClr val="FEE7B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2" name="Google Shape;962;p25"/>
            <p:cNvSpPr/>
            <p:nvPr/>
          </p:nvSpPr>
          <p:spPr>
            <a:xfrm>
              <a:off x="2132659" y="2333946"/>
              <a:ext cx="5720316" cy="3577544"/>
            </a:xfrm>
            <a:prstGeom prst="rect">
              <a:avLst/>
            </a:prstGeom>
            <a:solidFill>
              <a:srgbClr val="F3F3F3"/>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963" name="Google Shape;963;p25"/>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964" name="Google Shape;964;p25"/>
          <p:cNvSpPr txBox="1"/>
          <p:nvPr/>
        </p:nvSpPr>
        <p:spPr>
          <a:xfrm>
            <a:off x="3163912" y="2265018"/>
            <a:ext cx="681259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vi-VN" sz="2400">
                <a:solidFill>
                  <a:srgbClr val="463EB0"/>
                </a:solidFill>
                <a:latin typeface="Roboto"/>
                <a:ea typeface="Roboto"/>
                <a:cs typeface="Roboto"/>
                <a:sym typeface="Roboto"/>
              </a:rPr>
              <a:t>Thực hành với việc để mô hình thí nghiệm dưới ánh mặt trời. Ghi lại số liệu về cường độ, độ sáng, số vôn trong các trường hợp: Buổi sáng, buổi trưa, buổi tối, ngày mưa, ngày nắng...</a:t>
            </a:r>
            <a:endParaRPr/>
          </a:p>
          <a:p>
            <a:pPr indent="0" lvl="0" marL="0" marR="0" rtl="0" algn="just">
              <a:spcBef>
                <a:spcPts val="0"/>
              </a:spcBef>
              <a:spcAft>
                <a:spcPts val="0"/>
              </a:spcAft>
              <a:buNone/>
            </a:pPr>
            <a:r>
              <a:rPr lang="vi-VN" sz="2400">
                <a:solidFill>
                  <a:srgbClr val="463EB0"/>
                </a:solidFill>
                <a:latin typeface="Roboto"/>
                <a:ea typeface="Roboto"/>
                <a:cs typeface="Roboto"/>
                <a:sym typeface="Roboto"/>
              </a:rPr>
              <a:t>Đưa ra kết luận về việc sử dụng hệ thống điện mặt trời</a:t>
            </a:r>
            <a:endParaRPr/>
          </a:p>
        </p:txBody>
      </p:sp>
      <p:sp>
        <p:nvSpPr>
          <p:cNvPr id="965" name="Google Shape;965;p25"/>
          <p:cNvSpPr txBox="1"/>
          <p:nvPr/>
        </p:nvSpPr>
        <p:spPr>
          <a:xfrm>
            <a:off x="3145763" y="289505"/>
            <a:ext cx="36456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2800">
                <a:solidFill>
                  <a:srgbClr val="144E8C"/>
                </a:solidFill>
                <a:latin typeface="Roboto Black"/>
                <a:ea typeface="Roboto Black"/>
                <a:cs typeface="Roboto Black"/>
                <a:sym typeface="Roboto Black"/>
              </a:rPr>
              <a:t>BÀI TẬP VỀ NHÀ</a:t>
            </a:r>
            <a:endParaRPr b="1" sz="2800">
              <a:solidFill>
                <a:srgbClr val="144E8C"/>
              </a:solidFill>
              <a:latin typeface="Roboto Black"/>
              <a:ea typeface="Roboto Black"/>
              <a:cs typeface="Roboto Black"/>
              <a:sym typeface="Roboto Black"/>
            </a:endParaRPr>
          </a:p>
        </p:txBody>
      </p:sp>
      <p:pic>
        <p:nvPicPr>
          <p:cNvPr id="966" name="Google Shape;966;p25"/>
          <p:cNvPicPr preferRelativeResize="0"/>
          <p:nvPr/>
        </p:nvPicPr>
        <p:blipFill rotWithShape="1">
          <a:blip r:embed="rId4">
            <a:alphaModFix/>
          </a:blip>
          <a:srcRect b="0" l="0" r="0" t="0"/>
          <a:stretch/>
        </p:blipFill>
        <p:spPr>
          <a:xfrm>
            <a:off x="11350606" y="5903679"/>
            <a:ext cx="986622" cy="1180713"/>
          </a:xfrm>
          <a:prstGeom prst="rect">
            <a:avLst/>
          </a:prstGeom>
          <a:noFill/>
          <a:ln>
            <a:noFill/>
          </a:ln>
        </p:spPr>
      </p:pic>
      <p:grpSp>
        <p:nvGrpSpPr>
          <p:cNvPr id="967" name="Google Shape;967;p25"/>
          <p:cNvGrpSpPr/>
          <p:nvPr/>
        </p:nvGrpSpPr>
        <p:grpSpPr>
          <a:xfrm>
            <a:off x="11706739" y="18560"/>
            <a:ext cx="460704" cy="491457"/>
            <a:chOff x="8770051" y="937343"/>
            <a:chExt cx="744272" cy="793950"/>
          </a:xfrm>
        </p:grpSpPr>
        <p:sp>
          <p:nvSpPr>
            <p:cNvPr id="968" name="Google Shape;968;p25"/>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25"/>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25"/>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25"/>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2" name="Google Shape;972;p25"/>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973" name="Google Shape;973;p25"/>
            <p:cNvGrpSpPr/>
            <p:nvPr/>
          </p:nvGrpSpPr>
          <p:grpSpPr>
            <a:xfrm>
              <a:off x="8770051" y="937343"/>
              <a:ext cx="744272" cy="793950"/>
              <a:chOff x="6565437" y="1588001"/>
              <a:chExt cx="744272" cy="793950"/>
            </a:xfrm>
          </p:grpSpPr>
          <p:sp>
            <p:nvSpPr>
              <p:cNvPr id="974" name="Google Shape;974;p25"/>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5" name="Google Shape;975;p25"/>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6" name="Google Shape;976;p25"/>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7" name="Google Shape;977;p25"/>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8" name="Google Shape;978;p25"/>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9" name="Google Shape;979;p25"/>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0" name="Google Shape;980;p25"/>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1" name="Google Shape;981;p25"/>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2" name="Google Shape;982;p25"/>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3" name="Google Shape;983;p25"/>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963"/>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60"/>
                                        </p:tgtEl>
                                        <p:attrNameLst>
                                          <p:attrName>style.visibility</p:attrName>
                                        </p:attrNameLst>
                                      </p:cBhvr>
                                      <p:to>
                                        <p:strVal val="visible"/>
                                      </p:to>
                                    </p:set>
                                    <p:animEffect filter="fade" transition="in">
                                      <p:cBhvr>
                                        <p:cTn dur="500"/>
                                        <p:tgtEl>
                                          <p:spTgt spid="960"/>
                                        </p:tgtEl>
                                      </p:cBhvr>
                                    </p:animEffect>
                                  </p:childTnLst>
                                </p:cTn>
                              </p:par>
                              <p:par>
                                <p:cTn fill="hold" nodeType="withEffect" presetClass="entr" presetID="2" presetSubtype="1">
                                  <p:stCondLst>
                                    <p:cond delay="0"/>
                                  </p:stCondLst>
                                  <p:childTnLst>
                                    <p:set>
                                      <p:cBhvr>
                                        <p:cTn dur="1" fill="hold">
                                          <p:stCondLst>
                                            <p:cond delay="0"/>
                                          </p:stCondLst>
                                        </p:cTn>
                                        <p:tgtEl>
                                          <p:spTgt spid="965"/>
                                        </p:tgtEl>
                                        <p:attrNameLst>
                                          <p:attrName>style.visibility</p:attrName>
                                        </p:attrNameLst>
                                      </p:cBhvr>
                                      <p:to>
                                        <p:strVal val="visible"/>
                                      </p:to>
                                    </p:set>
                                    <p:anim calcmode="lin" valueType="num">
                                      <p:cBhvr additive="base">
                                        <p:cTn dur="500"/>
                                        <p:tgtEl>
                                          <p:spTgt spid="9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4"/>
                                        </p:tgtEl>
                                        <p:attrNameLst>
                                          <p:attrName>style.visibility</p:attrName>
                                        </p:attrNameLst>
                                      </p:cBhvr>
                                      <p:to>
                                        <p:strVal val="visible"/>
                                      </p:to>
                                    </p:set>
                                    <p:animEffect filter="fade" transition="in">
                                      <p:cBhvr>
                                        <p:cTn dur="500"/>
                                        <p:tgtEl>
                                          <p:spTgt spid="9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pic>
        <p:nvPicPr>
          <p:cNvPr id="989" name="Google Shape;989;p26"/>
          <p:cNvPicPr preferRelativeResize="0"/>
          <p:nvPr/>
        </p:nvPicPr>
        <p:blipFill rotWithShape="1">
          <a:blip r:embed="rId3">
            <a:alphaModFix/>
          </a:blip>
          <a:srcRect b="3588" l="2160" r="2725" t="2397"/>
          <a:stretch/>
        </p:blipFill>
        <p:spPr>
          <a:xfrm>
            <a:off x="2667000" y="1270913"/>
            <a:ext cx="6438900" cy="4500856"/>
          </a:xfrm>
          <a:prstGeom prst="roundRect">
            <a:avLst>
              <a:gd fmla="val 16667" name="adj"/>
            </a:avLst>
          </a:prstGeom>
          <a:noFill/>
          <a:ln>
            <a:noFill/>
          </a:ln>
        </p:spPr>
      </p:pic>
      <p:pic>
        <p:nvPicPr>
          <p:cNvPr id="990" name="Google Shape;990;p26"/>
          <p:cNvPicPr preferRelativeResize="0"/>
          <p:nvPr/>
        </p:nvPicPr>
        <p:blipFill rotWithShape="1">
          <a:blip r:embed="rId4">
            <a:alphaModFix/>
          </a:blip>
          <a:srcRect b="0" l="81" r="81" t="0"/>
          <a:stretch/>
        </p:blipFill>
        <p:spPr>
          <a:xfrm>
            <a:off x="45074" y="72698"/>
            <a:ext cx="1293662" cy="1287728"/>
          </a:xfrm>
          <a:prstGeom prst="ellipse">
            <a:avLst/>
          </a:prstGeom>
          <a:noFill/>
          <a:ln>
            <a:noFill/>
          </a:ln>
        </p:spPr>
      </p:pic>
      <p:sp>
        <p:nvSpPr>
          <p:cNvPr id="991" name="Google Shape;991;p26"/>
          <p:cNvSpPr txBox="1"/>
          <p:nvPr/>
        </p:nvSpPr>
        <p:spPr>
          <a:xfrm>
            <a:off x="3126892" y="3075057"/>
            <a:ext cx="551911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000"/>
              <a:buFont typeface="Roboto Black"/>
              <a:buNone/>
            </a:pPr>
            <a:r>
              <a:rPr b="1" i="0" lang="vi-VN" sz="4000" u="none" cap="none" strike="noStrike">
                <a:solidFill>
                  <a:srgbClr val="FFFFFF"/>
                </a:solidFill>
                <a:latin typeface="Roboto Black"/>
                <a:ea typeface="Roboto Black"/>
                <a:cs typeface="Roboto Black"/>
                <a:sym typeface="Roboto Black"/>
              </a:rPr>
              <a:t>TẠM BIỆT CÁC EM</a:t>
            </a:r>
            <a:endParaRPr b="1" i="0" sz="4000" u="none" cap="none" strike="noStrike">
              <a:solidFill>
                <a:srgbClr val="FFFFFF"/>
              </a:solidFill>
              <a:latin typeface="Roboto Black"/>
              <a:ea typeface="Roboto Black"/>
              <a:cs typeface="Roboto Black"/>
              <a:sym typeface="Roboto Black"/>
            </a:endParaRPr>
          </a:p>
        </p:txBody>
      </p:sp>
      <p:pic>
        <p:nvPicPr>
          <p:cNvPr id="992" name="Google Shape;992;p26"/>
          <p:cNvPicPr preferRelativeResize="0"/>
          <p:nvPr/>
        </p:nvPicPr>
        <p:blipFill rotWithShape="1">
          <a:blip r:embed="rId5">
            <a:alphaModFix/>
          </a:blip>
          <a:srcRect b="0" l="0" r="0" t="0"/>
          <a:stretch/>
        </p:blipFill>
        <p:spPr>
          <a:xfrm>
            <a:off x="11350606" y="5903679"/>
            <a:ext cx="986622" cy="1180713"/>
          </a:xfrm>
          <a:prstGeom prst="rect">
            <a:avLst/>
          </a:prstGeom>
          <a:noFill/>
          <a:ln>
            <a:noFill/>
          </a:ln>
        </p:spPr>
      </p:pic>
      <p:grpSp>
        <p:nvGrpSpPr>
          <p:cNvPr id="993" name="Google Shape;993;p26"/>
          <p:cNvGrpSpPr/>
          <p:nvPr/>
        </p:nvGrpSpPr>
        <p:grpSpPr>
          <a:xfrm>
            <a:off x="11706739" y="18560"/>
            <a:ext cx="460704" cy="491457"/>
            <a:chOff x="8770051" y="937343"/>
            <a:chExt cx="744272" cy="793950"/>
          </a:xfrm>
        </p:grpSpPr>
        <p:sp>
          <p:nvSpPr>
            <p:cNvPr id="994" name="Google Shape;994;p26"/>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5" name="Google Shape;995;p26"/>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6" name="Google Shape;996;p26"/>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7" name="Google Shape;997;p26"/>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8" name="Google Shape;998;p26"/>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nvGrpSpPr>
            <p:cNvPr id="999" name="Google Shape;999;p26"/>
            <p:cNvGrpSpPr/>
            <p:nvPr/>
          </p:nvGrpSpPr>
          <p:grpSpPr>
            <a:xfrm>
              <a:off x="8770051" y="937343"/>
              <a:ext cx="744272" cy="793950"/>
              <a:chOff x="6565437" y="1588001"/>
              <a:chExt cx="744272" cy="793950"/>
            </a:xfrm>
          </p:grpSpPr>
          <p:sp>
            <p:nvSpPr>
              <p:cNvPr id="1000" name="Google Shape;1000;p26"/>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1" name="Google Shape;1001;p26"/>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2" name="Google Shape;1002;p26"/>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3" name="Google Shape;1003;p26"/>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4" name="Google Shape;1004;p26"/>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5" name="Google Shape;1005;p26"/>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6" name="Google Shape;1006;p26"/>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7" name="Google Shape;1007;p26"/>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8" name="Google Shape;1008;p26"/>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9" name="Google Shape;1009;p26"/>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500"/>
                                        <p:tgtEl>
                                          <p:spTgt spid="9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
          <p:cNvSpPr txBox="1"/>
          <p:nvPr/>
        </p:nvSpPr>
        <p:spPr>
          <a:xfrm>
            <a:off x="1887721" y="417443"/>
            <a:ext cx="68309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1" i="0" lang="vi-VN" sz="3200" u="none" cap="none" strike="noStrike">
                <a:solidFill>
                  <a:srgbClr val="002060"/>
                </a:solidFill>
                <a:latin typeface="Roboto"/>
                <a:ea typeface="Roboto"/>
                <a:cs typeface="Roboto"/>
                <a:sym typeface="Roboto"/>
              </a:rPr>
              <a:t>Ôn tập kiến thức</a:t>
            </a:r>
            <a:endParaRPr b="1" i="0" sz="4400" u="none" cap="none" strike="noStrike">
              <a:solidFill>
                <a:srgbClr val="002060"/>
              </a:solidFill>
              <a:latin typeface="Roboto"/>
              <a:ea typeface="Roboto"/>
              <a:cs typeface="Roboto"/>
              <a:sym typeface="Roboto"/>
            </a:endParaRPr>
          </a:p>
        </p:txBody>
      </p:sp>
      <p:pic>
        <p:nvPicPr>
          <p:cNvPr id="298" name="Google Shape;298;p3"/>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grpSp>
        <p:nvGrpSpPr>
          <p:cNvPr id="299" name="Google Shape;299;p3"/>
          <p:cNvGrpSpPr/>
          <p:nvPr/>
        </p:nvGrpSpPr>
        <p:grpSpPr>
          <a:xfrm>
            <a:off x="11276080" y="639993"/>
            <a:ext cx="751921" cy="1577429"/>
            <a:chOff x="10257802" y="2849344"/>
            <a:chExt cx="751921" cy="1577429"/>
          </a:xfrm>
        </p:grpSpPr>
        <p:sp>
          <p:nvSpPr>
            <p:cNvPr id="300" name="Google Shape;300;p3"/>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1" name="Google Shape;301;p3"/>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2" name="Google Shape;302;p3"/>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3" name="Google Shape;303;p3"/>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4" name="Google Shape;304;p3"/>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5" name="Google Shape;305;p3"/>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6" name="Google Shape;306;p3"/>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7" name="Google Shape;307;p3"/>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8" name="Google Shape;308;p3"/>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09" name="Google Shape;309;p3"/>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0" name="Google Shape;310;p3"/>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grpSp>
        <p:nvGrpSpPr>
          <p:cNvPr id="311" name="Google Shape;311;p3"/>
          <p:cNvGrpSpPr/>
          <p:nvPr/>
        </p:nvGrpSpPr>
        <p:grpSpPr>
          <a:xfrm flipH="1">
            <a:off x="11463605" y="333444"/>
            <a:ext cx="751921" cy="1577429"/>
            <a:chOff x="10257802" y="2849344"/>
            <a:chExt cx="751921" cy="1577429"/>
          </a:xfrm>
        </p:grpSpPr>
        <p:sp>
          <p:nvSpPr>
            <p:cNvPr id="312" name="Google Shape;312;p3"/>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3" name="Google Shape;313;p3"/>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4" name="Google Shape;314;p3"/>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5" name="Google Shape;315;p3"/>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6" name="Google Shape;316;p3"/>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7" name="Google Shape;317;p3"/>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8" name="Google Shape;318;p3"/>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19" name="Google Shape;319;p3"/>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0" name="Google Shape;320;p3"/>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1" name="Google Shape;321;p3"/>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2" name="Google Shape;322;p3"/>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sp>
        <p:nvSpPr>
          <p:cNvPr id="323" name="Google Shape;323;p3"/>
          <p:cNvSpPr/>
          <p:nvPr/>
        </p:nvSpPr>
        <p:spPr>
          <a:xfrm>
            <a:off x="6943399" y="326866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4" name="Google Shape;324;p3"/>
          <p:cNvSpPr/>
          <p:nvPr/>
        </p:nvSpPr>
        <p:spPr>
          <a:xfrm>
            <a:off x="2529655" y="2084285"/>
            <a:ext cx="7802269" cy="1344715"/>
          </a:xfrm>
          <a:prstGeom prst="roundRect">
            <a:avLst>
              <a:gd fmla="val 16667" name="adj"/>
            </a:avLst>
          </a:prstGeom>
          <a:solidFill>
            <a:schemeClr val="lt1"/>
          </a:solidFill>
          <a:ln cap="flat" cmpd="sng" w="12700">
            <a:solidFill>
              <a:srgbClr val="65BD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25" name="Google Shape;325;p3"/>
          <p:cNvSpPr txBox="1"/>
          <p:nvPr/>
        </p:nvSpPr>
        <p:spPr>
          <a:xfrm>
            <a:off x="2103844" y="1355085"/>
            <a:ext cx="243546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0" i="0" lang="vi-VN" sz="3200" u="none" cap="none" strike="noStrike">
                <a:solidFill>
                  <a:srgbClr val="002060"/>
                </a:solidFill>
                <a:latin typeface="Roboto"/>
                <a:ea typeface="Roboto"/>
                <a:cs typeface="Roboto"/>
                <a:sym typeface="Roboto"/>
              </a:rPr>
              <a:t>CÂU HỎI 2</a:t>
            </a:r>
            <a:endParaRPr/>
          </a:p>
        </p:txBody>
      </p:sp>
      <p:sp>
        <p:nvSpPr>
          <p:cNvPr id="326" name="Google Shape;326;p3"/>
          <p:cNvSpPr txBox="1"/>
          <p:nvPr/>
        </p:nvSpPr>
        <p:spPr>
          <a:xfrm>
            <a:off x="2539708" y="2263536"/>
            <a:ext cx="7809367"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rgbClr val="002060"/>
                </a:solidFill>
                <a:latin typeface="Roboto"/>
                <a:ea typeface="Roboto"/>
                <a:cs typeface="Roboto"/>
                <a:sym typeface="Roboto"/>
              </a:rPr>
              <a:t>Trong những ngày mây mù, mưa, mùa đông hệ thống điện mặt trời có tạo ra điện không? Vì sao?</a:t>
            </a:r>
            <a:endParaRPr b="0" i="0" sz="2600" u="none" cap="none" strike="noStrike">
              <a:solidFill>
                <a:srgbClr val="002060"/>
              </a:solidFill>
              <a:latin typeface="Roboto"/>
              <a:ea typeface="Roboto"/>
              <a:cs typeface="Roboto"/>
              <a:sym typeface="Roboto"/>
            </a:endParaRPr>
          </a:p>
        </p:txBody>
      </p:sp>
      <p:sp>
        <p:nvSpPr>
          <p:cNvPr id="327" name="Google Shape;327;p3"/>
          <p:cNvSpPr/>
          <p:nvPr/>
        </p:nvSpPr>
        <p:spPr>
          <a:xfrm>
            <a:off x="3384583" y="4043723"/>
            <a:ext cx="5727442" cy="1105248"/>
          </a:xfrm>
          <a:prstGeom prst="roundRect">
            <a:avLst>
              <a:gd fmla="val 16667" name="adj"/>
            </a:avLst>
          </a:pr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200" u="none" cap="none" strike="noStrike">
                <a:solidFill>
                  <a:srgbClr val="FFFFFF"/>
                </a:solidFill>
                <a:latin typeface="Roboto"/>
                <a:ea typeface="Roboto"/>
                <a:cs typeface="Roboto"/>
                <a:sym typeface="Roboto"/>
              </a:rPr>
              <a:t>Có, vì vẫn có bức xạ mặt trời</a:t>
            </a:r>
            <a:endParaRPr b="0" i="0" sz="2200" u="none" cap="none" strike="noStrike">
              <a:solidFill>
                <a:srgbClr val="FFFFFF"/>
              </a:solidFill>
              <a:latin typeface="Roboto"/>
              <a:ea typeface="Roboto"/>
              <a:cs typeface="Roboto"/>
              <a:sym typeface="Roboto"/>
            </a:endParaRPr>
          </a:p>
        </p:txBody>
      </p:sp>
      <p:pic>
        <p:nvPicPr>
          <p:cNvPr id="328" name="Google Shape;328;p3"/>
          <p:cNvPicPr preferRelativeResize="0"/>
          <p:nvPr/>
        </p:nvPicPr>
        <p:blipFill rotWithShape="1">
          <a:blip r:embed="rId4">
            <a:alphaModFix/>
          </a:blip>
          <a:srcRect b="0" l="0" r="0" t="0"/>
          <a:stretch/>
        </p:blipFill>
        <p:spPr>
          <a:xfrm>
            <a:off x="10859981" y="5057090"/>
            <a:ext cx="1142341" cy="1142341"/>
          </a:xfrm>
          <a:prstGeom prst="rect">
            <a:avLst/>
          </a:prstGeom>
          <a:noFill/>
          <a:ln>
            <a:noFill/>
          </a:ln>
        </p:spPr>
      </p:pic>
      <p:sp>
        <p:nvSpPr>
          <p:cNvPr id="329" name="Google Shape;329;p3"/>
          <p:cNvSpPr txBox="1"/>
          <p:nvPr/>
        </p:nvSpPr>
        <p:spPr>
          <a:xfrm>
            <a:off x="10304487" y="6333816"/>
            <a:ext cx="232029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oboto"/>
              <a:buNone/>
            </a:pPr>
            <a:r>
              <a:rPr b="0" i="0" lang="vi-VN" sz="1600" u="none" cap="none" strike="noStrike">
                <a:solidFill>
                  <a:srgbClr val="000000"/>
                </a:solidFill>
                <a:latin typeface="Roboto"/>
                <a:ea typeface="Roboto"/>
                <a:cs typeface="Roboto"/>
                <a:sym typeface="Roboto"/>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mph" presetID="8" presetSubtype="0">
                                  <p:stCondLst>
                                    <p:cond delay="0"/>
                                  </p:stCondLst>
                                  <p:childTnLst>
                                    <p:animRot by="-21600000">
                                      <p:cBhvr>
                                        <p:cTn dur="5000" fill="hold"/>
                                        <p:tgtEl>
                                          <p:spTgt spid="298"/>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
          <p:cNvSpPr txBox="1"/>
          <p:nvPr/>
        </p:nvSpPr>
        <p:spPr>
          <a:xfrm>
            <a:off x="1887721" y="417443"/>
            <a:ext cx="68309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1" i="0" lang="vi-VN" sz="3200" u="none" cap="none" strike="noStrike">
                <a:solidFill>
                  <a:srgbClr val="002060"/>
                </a:solidFill>
                <a:latin typeface="Roboto"/>
                <a:ea typeface="Roboto"/>
                <a:cs typeface="Roboto"/>
                <a:sym typeface="Roboto"/>
              </a:rPr>
              <a:t>Ôn tập kiến thức</a:t>
            </a:r>
            <a:endParaRPr b="1" i="0" sz="4400" u="none" cap="none" strike="noStrike">
              <a:solidFill>
                <a:srgbClr val="002060"/>
              </a:solidFill>
              <a:latin typeface="Roboto"/>
              <a:ea typeface="Roboto"/>
              <a:cs typeface="Roboto"/>
              <a:sym typeface="Roboto"/>
            </a:endParaRPr>
          </a:p>
        </p:txBody>
      </p:sp>
      <p:pic>
        <p:nvPicPr>
          <p:cNvPr id="336" name="Google Shape;336;p4"/>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grpSp>
        <p:nvGrpSpPr>
          <p:cNvPr id="337" name="Google Shape;337;p4"/>
          <p:cNvGrpSpPr/>
          <p:nvPr/>
        </p:nvGrpSpPr>
        <p:grpSpPr>
          <a:xfrm>
            <a:off x="11276080" y="639993"/>
            <a:ext cx="751921" cy="1577429"/>
            <a:chOff x="10257802" y="2849344"/>
            <a:chExt cx="751921" cy="1577429"/>
          </a:xfrm>
        </p:grpSpPr>
        <p:sp>
          <p:nvSpPr>
            <p:cNvPr id="338" name="Google Shape;338;p4"/>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39" name="Google Shape;339;p4"/>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0" name="Google Shape;340;p4"/>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1" name="Google Shape;341;p4"/>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2" name="Google Shape;342;p4"/>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3" name="Google Shape;343;p4"/>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4" name="Google Shape;344;p4"/>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5" name="Google Shape;345;p4"/>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6" name="Google Shape;346;p4"/>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7" name="Google Shape;347;p4"/>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48" name="Google Shape;348;p4"/>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grpSp>
        <p:nvGrpSpPr>
          <p:cNvPr id="349" name="Google Shape;349;p4"/>
          <p:cNvGrpSpPr/>
          <p:nvPr/>
        </p:nvGrpSpPr>
        <p:grpSpPr>
          <a:xfrm flipH="1">
            <a:off x="11463605" y="333444"/>
            <a:ext cx="751921" cy="1577429"/>
            <a:chOff x="10257802" y="2849344"/>
            <a:chExt cx="751921" cy="1577429"/>
          </a:xfrm>
        </p:grpSpPr>
        <p:sp>
          <p:nvSpPr>
            <p:cNvPr id="350" name="Google Shape;350;p4"/>
            <p:cNvSpPr/>
            <p:nvPr/>
          </p:nvSpPr>
          <p:spPr>
            <a:xfrm rot="3803607">
              <a:off x="10360501" y="2845539"/>
              <a:ext cx="215552" cy="362835"/>
            </a:xfrm>
            <a:custGeom>
              <a:rect b="b" l="l" r="r" t="t"/>
              <a:pathLst>
                <a:path extrusionOk="0" h="362835" w="215552">
                  <a:moveTo>
                    <a:pt x="146862" y="37284"/>
                  </a:moveTo>
                  <a:lnTo>
                    <a:pt x="215552" y="0"/>
                  </a:lnTo>
                  <a:lnTo>
                    <a:pt x="40883" y="362835"/>
                  </a:lnTo>
                  <a:lnTo>
                    <a:pt x="0" y="342356"/>
                  </a:lnTo>
                  <a:lnTo>
                    <a:pt x="146862" y="37284"/>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1" name="Google Shape;351;p4"/>
            <p:cNvSpPr/>
            <p:nvPr/>
          </p:nvSpPr>
          <p:spPr>
            <a:xfrm rot="3803607">
              <a:off x="10399521" y="2910068"/>
              <a:ext cx="275346" cy="487041"/>
            </a:xfrm>
            <a:custGeom>
              <a:rect b="b" l="l" r="r" t="t"/>
              <a:pathLst>
                <a:path extrusionOk="0" h="487041" w="275346">
                  <a:moveTo>
                    <a:pt x="215690" y="18519"/>
                  </a:moveTo>
                  <a:lnTo>
                    <a:pt x="275346" y="0"/>
                  </a:lnTo>
                  <a:lnTo>
                    <a:pt x="40884" y="487041"/>
                  </a:lnTo>
                  <a:lnTo>
                    <a:pt x="0" y="466562"/>
                  </a:lnTo>
                  <a:lnTo>
                    <a:pt x="215690" y="18519"/>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2" name="Google Shape;352;p4"/>
            <p:cNvSpPr/>
            <p:nvPr/>
          </p:nvSpPr>
          <p:spPr>
            <a:xfrm rot="3803607">
              <a:off x="10421714" y="2986685"/>
              <a:ext cx="309356" cy="557686"/>
            </a:xfrm>
            <a:custGeom>
              <a:rect b="b" l="l" r="r" t="t"/>
              <a:pathLst>
                <a:path extrusionOk="0" h="557686" w="309356">
                  <a:moveTo>
                    <a:pt x="256596" y="4188"/>
                  </a:moveTo>
                  <a:lnTo>
                    <a:pt x="271526" y="1910"/>
                  </a:lnTo>
                  <a:lnTo>
                    <a:pt x="309356" y="0"/>
                  </a:lnTo>
                  <a:lnTo>
                    <a:pt x="40884" y="557686"/>
                  </a:lnTo>
                  <a:lnTo>
                    <a:pt x="0" y="537207"/>
                  </a:lnTo>
                  <a:lnTo>
                    <a:pt x="256596" y="4188"/>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3" name="Google Shape;353;p4"/>
            <p:cNvSpPr/>
            <p:nvPr/>
          </p:nvSpPr>
          <p:spPr>
            <a:xfrm rot="3803607">
              <a:off x="10439595" y="3081613"/>
              <a:ext cx="333686" cy="612709"/>
            </a:xfrm>
            <a:custGeom>
              <a:rect b="b" l="l" r="r" t="t"/>
              <a:pathLst>
                <a:path extrusionOk="0" h="612709" w="333686">
                  <a:moveTo>
                    <a:pt x="285101" y="0"/>
                  </a:moveTo>
                  <a:lnTo>
                    <a:pt x="313836" y="1451"/>
                  </a:lnTo>
                  <a:lnTo>
                    <a:pt x="333686" y="4481"/>
                  </a:lnTo>
                  <a:lnTo>
                    <a:pt x="40884" y="612709"/>
                  </a:lnTo>
                  <a:lnTo>
                    <a:pt x="0" y="592230"/>
                  </a:lnTo>
                  <a:lnTo>
                    <a:pt x="285101"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4" name="Google Shape;354;p4"/>
            <p:cNvSpPr/>
            <p:nvPr/>
          </p:nvSpPr>
          <p:spPr>
            <a:xfrm rot="3803607">
              <a:off x="10451439" y="3177797"/>
              <a:ext cx="345515" cy="646505"/>
            </a:xfrm>
            <a:custGeom>
              <a:rect b="b" l="l" r="r" t="t"/>
              <a:pathLst>
                <a:path extrusionOk="0" h="646505" w="345515">
                  <a:moveTo>
                    <a:pt x="301370" y="0"/>
                  </a:moveTo>
                  <a:lnTo>
                    <a:pt x="345515" y="13705"/>
                  </a:lnTo>
                  <a:lnTo>
                    <a:pt x="40884" y="646505"/>
                  </a:lnTo>
                  <a:lnTo>
                    <a:pt x="0" y="626026"/>
                  </a:lnTo>
                  <a:lnTo>
                    <a:pt x="301370"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5" name="Google Shape;355;p4"/>
            <p:cNvSpPr/>
            <p:nvPr/>
          </p:nvSpPr>
          <p:spPr>
            <a:xfrm rot="3803607">
              <a:off x="10458362" y="3293138"/>
              <a:ext cx="350803" cy="665257"/>
            </a:xfrm>
            <a:custGeom>
              <a:rect b="b" l="l" r="r" t="t"/>
              <a:pathLst>
                <a:path extrusionOk="0" h="665257" w="350803">
                  <a:moveTo>
                    <a:pt x="310397" y="0"/>
                  </a:moveTo>
                  <a:lnTo>
                    <a:pt x="312381" y="616"/>
                  </a:lnTo>
                  <a:lnTo>
                    <a:pt x="350803" y="21471"/>
                  </a:lnTo>
                  <a:lnTo>
                    <a:pt x="40883" y="665257"/>
                  </a:lnTo>
                  <a:lnTo>
                    <a:pt x="0" y="644778"/>
                  </a:lnTo>
                  <a:lnTo>
                    <a:pt x="31039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6" name="Google Shape;356;p4"/>
            <p:cNvSpPr/>
            <p:nvPr/>
          </p:nvSpPr>
          <p:spPr>
            <a:xfrm rot="3803607">
              <a:off x="10457864" y="3414299"/>
              <a:ext cx="347415" cy="662048"/>
            </a:xfrm>
            <a:custGeom>
              <a:rect b="b" l="l" r="r" t="t"/>
              <a:pathLst>
                <a:path extrusionOk="0" h="662048" w="347415">
                  <a:moveTo>
                    <a:pt x="308853" y="0"/>
                  </a:moveTo>
                  <a:lnTo>
                    <a:pt x="331927" y="12525"/>
                  </a:lnTo>
                  <a:lnTo>
                    <a:pt x="347415" y="25302"/>
                  </a:lnTo>
                  <a:lnTo>
                    <a:pt x="40884" y="662048"/>
                  </a:lnTo>
                  <a:lnTo>
                    <a:pt x="0" y="641569"/>
                  </a:lnTo>
                  <a:lnTo>
                    <a:pt x="308853"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7" name="Google Shape;357;p4"/>
            <p:cNvSpPr/>
            <p:nvPr/>
          </p:nvSpPr>
          <p:spPr>
            <a:xfrm rot="3803607">
              <a:off x="10451862" y="3550777"/>
              <a:ext cx="334123" cy="640416"/>
            </a:xfrm>
            <a:custGeom>
              <a:rect b="b" l="l" r="r" t="t"/>
              <a:pathLst>
                <a:path extrusionOk="0" h="640416" w="334123">
                  <a:moveTo>
                    <a:pt x="298437" y="0"/>
                  </a:moveTo>
                  <a:lnTo>
                    <a:pt x="329379" y="25529"/>
                  </a:lnTo>
                  <a:lnTo>
                    <a:pt x="334123" y="31279"/>
                  </a:lnTo>
                  <a:lnTo>
                    <a:pt x="40883" y="640416"/>
                  </a:lnTo>
                  <a:lnTo>
                    <a:pt x="0" y="619937"/>
                  </a:lnTo>
                  <a:lnTo>
                    <a:pt x="298437"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8" name="Google Shape;358;p4"/>
            <p:cNvSpPr/>
            <p:nvPr/>
          </p:nvSpPr>
          <p:spPr>
            <a:xfrm rot="3803607">
              <a:off x="10440667" y="3684462"/>
              <a:ext cx="311787" cy="601578"/>
            </a:xfrm>
            <a:custGeom>
              <a:rect b="b" l="l" r="r" t="t"/>
              <a:pathLst>
                <a:path extrusionOk="0" h="601578" w="311787">
                  <a:moveTo>
                    <a:pt x="279742" y="0"/>
                  </a:moveTo>
                  <a:lnTo>
                    <a:pt x="311787" y="38840"/>
                  </a:lnTo>
                  <a:lnTo>
                    <a:pt x="40884" y="601578"/>
                  </a:lnTo>
                  <a:lnTo>
                    <a:pt x="0" y="581099"/>
                  </a:lnTo>
                  <a:lnTo>
                    <a:pt x="279742"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59" name="Google Shape;359;p4"/>
            <p:cNvSpPr/>
            <p:nvPr/>
          </p:nvSpPr>
          <p:spPr>
            <a:xfrm rot="3803607">
              <a:off x="10419680" y="3852249"/>
              <a:ext cx="270480" cy="529129"/>
            </a:xfrm>
            <a:custGeom>
              <a:rect b="b" l="l" r="r" t="t"/>
              <a:pathLst>
                <a:path extrusionOk="0" h="529129" w="270480">
                  <a:moveTo>
                    <a:pt x="244865" y="0"/>
                  </a:moveTo>
                  <a:lnTo>
                    <a:pt x="266851" y="40506"/>
                  </a:lnTo>
                  <a:lnTo>
                    <a:pt x="270480" y="52195"/>
                  </a:lnTo>
                  <a:lnTo>
                    <a:pt x="40883" y="529129"/>
                  </a:lnTo>
                  <a:lnTo>
                    <a:pt x="0" y="508651"/>
                  </a:lnTo>
                  <a:lnTo>
                    <a:pt x="244865"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60" name="Google Shape;360;p4"/>
            <p:cNvSpPr/>
            <p:nvPr/>
          </p:nvSpPr>
          <p:spPr>
            <a:xfrm rot="3803607">
              <a:off x="10386155" y="4037872"/>
              <a:ext cx="202501" cy="412156"/>
            </a:xfrm>
            <a:custGeom>
              <a:rect b="b" l="l" r="r" t="t"/>
              <a:pathLst>
                <a:path extrusionOk="0" h="412156" w="202501">
                  <a:moveTo>
                    <a:pt x="188554" y="0"/>
                  </a:moveTo>
                  <a:lnTo>
                    <a:pt x="193044" y="14463"/>
                  </a:lnTo>
                  <a:lnTo>
                    <a:pt x="202501" y="76433"/>
                  </a:lnTo>
                  <a:lnTo>
                    <a:pt x="40883" y="412156"/>
                  </a:lnTo>
                  <a:lnTo>
                    <a:pt x="0" y="391677"/>
                  </a:lnTo>
                  <a:lnTo>
                    <a:pt x="188554" y="0"/>
                  </a:lnTo>
                  <a:close/>
                </a:path>
              </a:pathLst>
            </a:custGeom>
            <a:solidFill>
              <a:srgbClr val="9CC2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grpSp>
      <p:sp>
        <p:nvSpPr>
          <p:cNvPr id="361" name="Google Shape;361;p4"/>
          <p:cNvSpPr/>
          <p:nvPr/>
        </p:nvSpPr>
        <p:spPr>
          <a:xfrm>
            <a:off x="6943399" y="326866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62" name="Google Shape;362;p4"/>
          <p:cNvSpPr/>
          <p:nvPr/>
        </p:nvSpPr>
        <p:spPr>
          <a:xfrm>
            <a:off x="2529655" y="2084285"/>
            <a:ext cx="7802269" cy="1071803"/>
          </a:xfrm>
          <a:prstGeom prst="roundRect">
            <a:avLst>
              <a:gd fmla="val 16667" name="adj"/>
            </a:avLst>
          </a:prstGeom>
          <a:solidFill>
            <a:schemeClr val="lt1"/>
          </a:solidFill>
          <a:ln cap="flat" cmpd="sng" w="12700">
            <a:solidFill>
              <a:srgbClr val="65BDB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363" name="Google Shape;363;p4"/>
          <p:cNvSpPr txBox="1"/>
          <p:nvPr/>
        </p:nvSpPr>
        <p:spPr>
          <a:xfrm>
            <a:off x="2103844" y="1355085"/>
            <a:ext cx="243546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3200"/>
              <a:buFont typeface="Roboto"/>
              <a:buNone/>
            </a:pPr>
            <a:r>
              <a:rPr b="0" i="0" lang="vi-VN" sz="3200" u="none" cap="none" strike="noStrike">
                <a:solidFill>
                  <a:srgbClr val="002060"/>
                </a:solidFill>
                <a:latin typeface="Roboto"/>
                <a:ea typeface="Roboto"/>
                <a:cs typeface="Roboto"/>
                <a:sym typeface="Roboto"/>
              </a:rPr>
              <a:t>CÂU HỎI 3</a:t>
            </a:r>
            <a:endParaRPr/>
          </a:p>
        </p:txBody>
      </p:sp>
      <p:sp>
        <p:nvSpPr>
          <p:cNvPr id="364" name="Google Shape;364;p4"/>
          <p:cNvSpPr txBox="1"/>
          <p:nvPr/>
        </p:nvSpPr>
        <p:spPr>
          <a:xfrm>
            <a:off x="2539708" y="2263536"/>
            <a:ext cx="7809367"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vi-VN" sz="2600" u="none" cap="none" strike="noStrike">
                <a:solidFill>
                  <a:srgbClr val="002060"/>
                </a:solidFill>
                <a:latin typeface="Roboto"/>
                <a:ea typeface="Roboto"/>
                <a:cs typeface="Roboto"/>
                <a:sym typeface="Roboto"/>
              </a:rPr>
              <a:t>Ban đêm, hệ thống điện mặt trời có thể tạo ra điện không? Vì sao?</a:t>
            </a:r>
            <a:endParaRPr b="0" i="0" sz="2600" u="none" cap="none" strike="noStrike">
              <a:solidFill>
                <a:srgbClr val="002060"/>
              </a:solidFill>
              <a:latin typeface="Roboto"/>
              <a:ea typeface="Roboto"/>
              <a:cs typeface="Roboto"/>
              <a:sym typeface="Roboto"/>
            </a:endParaRPr>
          </a:p>
        </p:txBody>
      </p:sp>
      <p:sp>
        <p:nvSpPr>
          <p:cNvPr id="365" name="Google Shape;365;p4"/>
          <p:cNvSpPr/>
          <p:nvPr/>
        </p:nvSpPr>
        <p:spPr>
          <a:xfrm>
            <a:off x="3432221" y="3923295"/>
            <a:ext cx="5727442" cy="1575119"/>
          </a:xfrm>
          <a:prstGeom prst="roundRect">
            <a:avLst>
              <a:gd fmla="val 16667" name="adj"/>
            </a:avLst>
          </a:prstGeom>
          <a:solidFill>
            <a:srgbClr val="6488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vi-VN" sz="2200" u="none" cap="none" strike="noStrike">
                <a:solidFill>
                  <a:srgbClr val="FFFFFF"/>
                </a:solidFill>
                <a:latin typeface="Roboto"/>
                <a:ea typeface="Roboto"/>
                <a:cs typeface="Roboto"/>
                <a:sym typeface="Roboto"/>
              </a:rPr>
              <a:t>Không, vì ban đêm không có ánh sáng mặt trời, không có bức xạ mặt trời nên các tấm pin không thể hấp thụ và sản sinh ra điện nên sẽ không có điện để sử dụng</a:t>
            </a:r>
            <a:endParaRPr b="0" i="0" sz="2200" u="none" cap="none" strike="noStrike">
              <a:solidFill>
                <a:srgbClr val="FFFFFF"/>
              </a:solidFill>
              <a:latin typeface="Roboto"/>
              <a:ea typeface="Roboto"/>
              <a:cs typeface="Roboto"/>
              <a:sym typeface="Roboto"/>
            </a:endParaRPr>
          </a:p>
        </p:txBody>
      </p:sp>
      <p:pic>
        <p:nvPicPr>
          <p:cNvPr id="366" name="Google Shape;366;p4"/>
          <p:cNvPicPr preferRelativeResize="0"/>
          <p:nvPr/>
        </p:nvPicPr>
        <p:blipFill rotWithShape="1">
          <a:blip r:embed="rId4">
            <a:alphaModFix/>
          </a:blip>
          <a:srcRect b="0" l="0" r="0" t="0"/>
          <a:stretch/>
        </p:blipFill>
        <p:spPr>
          <a:xfrm>
            <a:off x="10859981" y="5057090"/>
            <a:ext cx="1142341" cy="1142341"/>
          </a:xfrm>
          <a:prstGeom prst="rect">
            <a:avLst/>
          </a:prstGeom>
          <a:noFill/>
          <a:ln>
            <a:noFill/>
          </a:ln>
        </p:spPr>
      </p:pic>
      <p:sp>
        <p:nvSpPr>
          <p:cNvPr id="367" name="Google Shape;367;p4"/>
          <p:cNvSpPr txBox="1"/>
          <p:nvPr/>
        </p:nvSpPr>
        <p:spPr>
          <a:xfrm>
            <a:off x="10304487" y="6333816"/>
            <a:ext cx="232029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Roboto"/>
              <a:buNone/>
            </a:pPr>
            <a:r>
              <a:rPr b="0" i="0" lang="vi-VN" sz="1600" u="none" cap="none" strike="noStrike">
                <a:solidFill>
                  <a:srgbClr val="000000"/>
                </a:solidFill>
                <a:latin typeface="Roboto"/>
                <a:ea typeface="Roboto"/>
                <a:cs typeface="Roboto"/>
                <a:sym typeface="Roboto"/>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mph" presetID="8" presetSubtype="0">
                                  <p:stCondLst>
                                    <p:cond delay="0"/>
                                  </p:stCondLst>
                                  <p:childTnLst>
                                    <p:animRot by="-21600000">
                                      <p:cBhvr>
                                        <p:cTn dur="5000" fill="hold"/>
                                        <p:tgtEl>
                                          <p:spTgt spid="336"/>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ppt_w</p:attrName>
                                        </p:attrNameLst>
                                      </p:cBhvr>
                                      <p:tavLst>
                                        <p:tav fmla="" tm="0">
                                          <p:val>
                                            <p:strVal val="0"/>
                                          </p:val>
                                        </p:tav>
                                        <p:tav fmla="" tm="100000">
                                          <p:val>
                                            <p:strVal val="#ppt_w"/>
                                          </p:val>
                                        </p:tav>
                                      </p:tavLst>
                                    </p:anim>
                                    <p:anim calcmode="lin" valueType="num">
                                      <p:cBhvr additive="base">
                                        <p:cTn dur="500"/>
                                        <p:tgtEl>
                                          <p:spTgt spid="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372" name="Shape 372"/>
        <p:cNvGrpSpPr/>
        <p:nvPr/>
      </p:nvGrpSpPr>
      <p:grpSpPr>
        <a:xfrm>
          <a:off x="0" y="0"/>
          <a:ext cx="0" cy="0"/>
          <a:chOff x="0" y="0"/>
          <a:chExt cx="0" cy="0"/>
        </a:xfrm>
      </p:grpSpPr>
      <p:sp>
        <p:nvSpPr>
          <p:cNvPr id="373" name="Google Shape;373;p5"/>
          <p:cNvSpPr/>
          <p:nvPr/>
        </p:nvSpPr>
        <p:spPr>
          <a:xfrm flipH="1">
            <a:off x="5156792" y="0"/>
            <a:ext cx="6909863" cy="6879706"/>
          </a:xfrm>
          <a:prstGeom prst="flowChartDelay">
            <a:avLst/>
          </a:prstGeom>
          <a:noFill/>
          <a:ln cap="flat" cmpd="sng" w="5715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4" name="Google Shape;374;p5"/>
          <p:cNvSpPr/>
          <p:nvPr/>
        </p:nvSpPr>
        <p:spPr>
          <a:xfrm flipH="1">
            <a:off x="6025116" y="0"/>
            <a:ext cx="6178462" cy="6879706"/>
          </a:xfrm>
          <a:prstGeom prst="flowChartDelay">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5" name="Google Shape;375;p5"/>
          <p:cNvSpPr/>
          <p:nvPr/>
        </p:nvSpPr>
        <p:spPr>
          <a:xfrm>
            <a:off x="5605128" y="4731489"/>
            <a:ext cx="2009553" cy="2009553"/>
          </a:xfrm>
          <a:prstGeom prst="ellipse">
            <a:avLst/>
          </a:prstGeom>
          <a:solidFill>
            <a:srgbClr val="52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6" name="Google Shape;376;p5"/>
          <p:cNvSpPr/>
          <p:nvPr/>
        </p:nvSpPr>
        <p:spPr>
          <a:xfrm>
            <a:off x="0" y="857751"/>
            <a:ext cx="1275907" cy="2582102"/>
          </a:xfrm>
          <a:custGeom>
            <a:rect b="b" l="l" r="r" t="t"/>
            <a:pathLst>
              <a:path extrusionOk="0" h="2582102" w="1275907">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rgbClr val="525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5"/>
          <p:cNvSpPr/>
          <p:nvPr/>
        </p:nvSpPr>
        <p:spPr>
          <a:xfrm>
            <a:off x="6143849" y="5268589"/>
            <a:ext cx="932109" cy="935352"/>
          </a:xfrm>
          <a:prstGeom prst="ellipse">
            <a:avLst/>
          </a:prstGeom>
          <a:solidFill>
            <a:srgbClr val="DD3435"/>
          </a:solidFill>
          <a:ln>
            <a:noFill/>
          </a:ln>
          <a:effectLst>
            <a:outerShdw blurRad="76200" kx="1200000" rotWithShape="0" algn="br" sy="23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8" name="Google Shape;378;p5"/>
          <p:cNvSpPr txBox="1"/>
          <p:nvPr/>
        </p:nvSpPr>
        <p:spPr>
          <a:xfrm>
            <a:off x="6143849" y="5505432"/>
            <a:ext cx="102659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vi-VN" sz="2400" u="none" cap="none" strike="noStrike">
                <a:solidFill>
                  <a:schemeClr val="lt1"/>
                </a:solidFill>
                <a:latin typeface="Roboto Black"/>
                <a:ea typeface="Roboto Black"/>
                <a:cs typeface="Roboto Black"/>
                <a:sym typeface="Roboto Black"/>
              </a:rPr>
              <a:t>Tiết 9</a:t>
            </a:r>
            <a:endParaRPr/>
          </a:p>
        </p:txBody>
      </p:sp>
      <p:sp>
        <p:nvSpPr>
          <p:cNvPr id="379" name="Google Shape;379;p5"/>
          <p:cNvSpPr txBox="1"/>
          <p:nvPr/>
        </p:nvSpPr>
        <p:spPr>
          <a:xfrm>
            <a:off x="1465631" y="3320098"/>
            <a:ext cx="3481167"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4400" u="none">
                <a:solidFill>
                  <a:srgbClr val="FFFF00"/>
                </a:solidFill>
                <a:latin typeface="Roboto Black"/>
                <a:ea typeface="Roboto Black"/>
                <a:cs typeface="Roboto Black"/>
                <a:sym typeface="Roboto Black"/>
              </a:rPr>
              <a:t>MỞ RỘNG</a:t>
            </a:r>
            <a:endParaRPr/>
          </a:p>
        </p:txBody>
      </p:sp>
      <p:pic>
        <p:nvPicPr>
          <p:cNvPr id="380" name="Google Shape;380;p5"/>
          <p:cNvPicPr preferRelativeResize="0"/>
          <p:nvPr/>
        </p:nvPicPr>
        <p:blipFill rotWithShape="1">
          <a:blip r:embed="rId4">
            <a:alphaModFix/>
          </a:blip>
          <a:srcRect b="0" l="81" r="81" t="0"/>
          <a:stretch/>
        </p:blipFill>
        <p:spPr>
          <a:xfrm>
            <a:off x="42203" y="36559"/>
            <a:ext cx="1792624" cy="1784401"/>
          </a:xfrm>
          <a:prstGeom prst="ellipse">
            <a:avLst/>
          </a:prstGeom>
          <a:noFill/>
          <a:ln>
            <a:noFill/>
          </a:ln>
        </p:spPr>
      </p:pic>
      <p:sp>
        <p:nvSpPr>
          <p:cNvPr id="381" name="Google Shape;381;p5"/>
          <p:cNvSpPr txBox="1"/>
          <p:nvPr/>
        </p:nvSpPr>
        <p:spPr>
          <a:xfrm>
            <a:off x="1585347" y="495889"/>
            <a:ext cx="578710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vi-VN" sz="3200" u="none">
                <a:solidFill>
                  <a:schemeClr val="lt1"/>
                </a:solidFill>
                <a:latin typeface="Roboto Black"/>
                <a:ea typeface="Roboto Black"/>
                <a:cs typeface="Roboto Black"/>
                <a:sym typeface="Roboto Black"/>
              </a:rPr>
              <a:t>CHỦ ĐỀ 2: NGÔI NHÀ </a:t>
            </a:r>
            <a:endParaRPr/>
          </a:p>
          <a:p>
            <a:pPr indent="0" lvl="0" marL="0" marR="0" rtl="0" algn="ctr">
              <a:spcBef>
                <a:spcPts val="0"/>
              </a:spcBef>
              <a:spcAft>
                <a:spcPts val="0"/>
              </a:spcAft>
              <a:buNone/>
            </a:pPr>
            <a:r>
              <a:rPr b="1" lang="vi-VN" sz="3200" u="none">
                <a:solidFill>
                  <a:schemeClr val="lt1"/>
                </a:solidFill>
                <a:latin typeface="Roboto Black"/>
                <a:ea typeface="Roboto Black"/>
                <a:cs typeface="Roboto Black"/>
                <a:sym typeface="Roboto Black"/>
              </a:rPr>
              <a:t>ĐIỆN MẶT TRỜI</a:t>
            </a:r>
            <a:endParaRPr b="1" sz="4400" u="none">
              <a:solidFill>
                <a:schemeClr val="lt1"/>
              </a:solidFill>
              <a:latin typeface="Roboto Black"/>
              <a:ea typeface="Roboto Black"/>
              <a:cs typeface="Roboto Black"/>
              <a:sym typeface="Robo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mph" presetID="8" presetSubtype="0">
                                  <p:stCondLst>
                                    <p:cond delay="0"/>
                                  </p:stCondLst>
                                  <p:childTnLst>
                                    <p:animRot by="-21600000">
                                      <p:cBhvr>
                                        <p:cTn dur="5000" fill="hold"/>
                                        <p:tgtEl>
                                          <p:spTgt spid="38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388" name="Google Shape;388;p6"/>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389" name="Google Shape;389;p6"/>
          <p:cNvSpPr/>
          <p:nvPr/>
        </p:nvSpPr>
        <p:spPr>
          <a:xfrm>
            <a:off x="6777003" y="3429000"/>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6"/>
          <p:cNvSpPr txBox="1"/>
          <p:nvPr/>
        </p:nvSpPr>
        <p:spPr>
          <a:xfrm>
            <a:off x="3278149" y="1358580"/>
            <a:ext cx="538162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10 ứng dụng của năng lượng mặt trời phổ biến nhất hiện nay</a:t>
            </a:r>
            <a:endParaRPr/>
          </a:p>
        </p:txBody>
      </p:sp>
      <p:pic>
        <p:nvPicPr>
          <p:cNvPr id="391" name="Google Shape;391;p6"/>
          <p:cNvPicPr preferRelativeResize="0"/>
          <p:nvPr/>
        </p:nvPicPr>
        <p:blipFill rotWithShape="1">
          <a:blip r:embed="rId4">
            <a:alphaModFix/>
          </a:blip>
          <a:srcRect b="0" l="0" r="0" t="0"/>
          <a:stretch/>
        </p:blipFill>
        <p:spPr>
          <a:xfrm>
            <a:off x="3916388" y="2555980"/>
            <a:ext cx="2379203" cy="1784402"/>
          </a:xfrm>
          <a:prstGeom prst="rect">
            <a:avLst/>
          </a:prstGeom>
          <a:noFill/>
          <a:ln>
            <a:noFill/>
          </a:ln>
          <a:effectLst>
            <a:outerShdw blurRad="63500" sx="102000" rotWithShape="0" algn="ctr" sy="102000">
              <a:srgbClr val="000000">
                <a:alpha val="40000"/>
              </a:srgbClr>
            </a:outerShdw>
          </a:effectLst>
        </p:spPr>
      </p:pic>
      <p:pic>
        <p:nvPicPr>
          <p:cNvPr id="392" name="Google Shape;392;p6"/>
          <p:cNvPicPr preferRelativeResize="0"/>
          <p:nvPr/>
        </p:nvPicPr>
        <p:blipFill rotWithShape="1">
          <a:blip r:embed="rId5">
            <a:alphaModFix/>
          </a:blip>
          <a:srcRect b="0" l="0" r="0" t="0"/>
          <a:stretch/>
        </p:blipFill>
        <p:spPr>
          <a:xfrm>
            <a:off x="8285100" y="2446351"/>
            <a:ext cx="2379203" cy="1632728"/>
          </a:xfrm>
          <a:prstGeom prst="rect">
            <a:avLst/>
          </a:prstGeom>
          <a:noFill/>
          <a:ln>
            <a:noFill/>
          </a:ln>
          <a:effectLst>
            <a:outerShdw blurRad="63500" sx="102000" rotWithShape="0" algn="ctr" sy="102000">
              <a:srgbClr val="000000">
                <a:alpha val="40000"/>
              </a:srgbClr>
            </a:outerShdw>
          </a:effectLst>
        </p:spPr>
      </p:pic>
      <p:pic>
        <p:nvPicPr>
          <p:cNvPr id="393" name="Google Shape;393;p6"/>
          <p:cNvPicPr preferRelativeResize="0"/>
          <p:nvPr/>
        </p:nvPicPr>
        <p:blipFill rotWithShape="1">
          <a:blip r:embed="rId6">
            <a:alphaModFix/>
          </a:blip>
          <a:srcRect b="0" l="0" r="0" t="0"/>
          <a:stretch/>
        </p:blipFill>
        <p:spPr>
          <a:xfrm>
            <a:off x="8421207" y="4346722"/>
            <a:ext cx="2379203" cy="1784402"/>
          </a:xfrm>
          <a:prstGeom prst="rect">
            <a:avLst/>
          </a:prstGeom>
          <a:noFill/>
          <a:ln>
            <a:noFill/>
          </a:ln>
          <a:effectLst>
            <a:outerShdw blurRad="63500" sx="102000" rotWithShape="0" algn="ctr" sy="102000">
              <a:srgbClr val="000000">
                <a:alpha val="40000"/>
              </a:srgbClr>
            </a:outerShdw>
          </a:effectLst>
        </p:spPr>
      </p:pic>
      <p:pic>
        <p:nvPicPr>
          <p:cNvPr id="394" name="Google Shape;394;p6"/>
          <p:cNvPicPr preferRelativeResize="0"/>
          <p:nvPr/>
        </p:nvPicPr>
        <p:blipFill rotWithShape="1">
          <a:blip r:embed="rId7">
            <a:alphaModFix/>
          </a:blip>
          <a:srcRect b="0" l="0" r="0" t="0"/>
          <a:stretch/>
        </p:blipFill>
        <p:spPr>
          <a:xfrm>
            <a:off x="6280570" y="3275567"/>
            <a:ext cx="2379203" cy="1784402"/>
          </a:xfrm>
          <a:prstGeom prst="rect">
            <a:avLst/>
          </a:prstGeom>
          <a:noFill/>
          <a:ln>
            <a:noFill/>
          </a:ln>
          <a:effectLst>
            <a:outerShdw blurRad="63500" sx="102000" rotWithShape="0" algn="ctr" sy="102000">
              <a:srgbClr val="000000">
                <a:alpha val="40000"/>
              </a:srgbClr>
            </a:outerShdw>
          </a:effectLst>
        </p:spPr>
      </p:pic>
      <p:pic>
        <p:nvPicPr>
          <p:cNvPr id="395" name="Google Shape;395;p6"/>
          <p:cNvPicPr preferRelativeResize="0"/>
          <p:nvPr/>
        </p:nvPicPr>
        <p:blipFill rotWithShape="1">
          <a:blip r:embed="rId8">
            <a:alphaModFix/>
          </a:blip>
          <a:srcRect b="0" l="0" r="0" t="0"/>
          <a:stretch/>
        </p:blipFill>
        <p:spPr>
          <a:xfrm>
            <a:off x="547798" y="3029801"/>
            <a:ext cx="2165574" cy="1624181"/>
          </a:xfrm>
          <a:prstGeom prst="rect">
            <a:avLst/>
          </a:prstGeom>
          <a:noFill/>
          <a:ln>
            <a:noFill/>
          </a:ln>
          <a:effectLst>
            <a:outerShdw blurRad="63500" sx="102000" rotWithShape="0" algn="ctr" sy="102000">
              <a:srgbClr val="000000">
                <a:alpha val="40000"/>
              </a:srgbClr>
            </a:outerShdw>
          </a:effectLst>
        </p:spPr>
      </p:pic>
      <p:pic>
        <p:nvPicPr>
          <p:cNvPr id="396" name="Google Shape;396;p6"/>
          <p:cNvPicPr preferRelativeResize="0"/>
          <p:nvPr/>
        </p:nvPicPr>
        <p:blipFill rotWithShape="1">
          <a:blip r:embed="rId9">
            <a:alphaModFix/>
          </a:blip>
          <a:srcRect b="0" l="0" r="0" t="0"/>
          <a:stretch/>
        </p:blipFill>
        <p:spPr>
          <a:xfrm>
            <a:off x="595042" y="4309759"/>
            <a:ext cx="2256002" cy="1570634"/>
          </a:xfrm>
          <a:prstGeom prst="rect">
            <a:avLst/>
          </a:prstGeom>
          <a:noFill/>
          <a:ln>
            <a:noFill/>
          </a:ln>
          <a:effectLst>
            <a:outerShdw blurRad="63500" sx="102000" rotWithShape="0" algn="ctr" sy="102000">
              <a:srgbClr val="000000">
                <a:alpha val="40000"/>
              </a:srgbClr>
            </a:outerShdw>
          </a:effectLst>
        </p:spPr>
      </p:pic>
      <p:pic>
        <p:nvPicPr>
          <p:cNvPr id="397" name="Google Shape;397;p6"/>
          <p:cNvPicPr preferRelativeResize="0"/>
          <p:nvPr/>
        </p:nvPicPr>
        <p:blipFill rotWithShape="1">
          <a:blip r:embed="rId10">
            <a:alphaModFix/>
          </a:blip>
          <a:srcRect b="0" l="0" r="0" t="0"/>
          <a:stretch/>
        </p:blipFill>
        <p:spPr>
          <a:xfrm>
            <a:off x="2199236" y="3483662"/>
            <a:ext cx="2165574" cy="1624181"/>
          </a:xfrm>
          <a:prstGeom prst="rect">
            <a:avLst/>
          </a:prstGeom>
          <a:noFill/>
          <a:ln>
            <a:noFill/>
          </a:ln>
          <a:effectLst>
            <a:outerShdw blurRad="63500" sx="102000" rotWithShape="0" algn="ctr" sy="102000">
              <a:srgbClr val="000000">
                <a:alpha val="40000"/>
              </a:srgbClr>
            </a:outerShdw>
          </a:effectLst>
        </p:spPr>
      </p:pic>
      <p:pic>
        <p:nvPicPr>
          <p:cNvPr id="398" name="Google Shape;398;p6"/>
          <p:cNvPicPr preferRelativeResize="0"/>
          <p:nvPr/>
        </p:nvPicPr>
        <p:blipFill rotWithShape="1">
          <a:blip r:embed="rId11">
            <a:alphaModFix/>
          </a:blip>
          <a:srcRect b="0" l="0" r="0" t="0"/>
          <a:stretch/>
        </p:blipFill>
        <p:spPr>
          <a:xfrm>
            <a:off x="3287153" y="4623917"/>
            <a:ext cx="2290643" cy="1717982"/>
          </a:xfrm>
          <a:prstGeom prst="rect">
            <a:avLst/>
          </a:prstGeom>
          <a:noFill/>
          <a:ln>
            <a:noFill/>
          </a:ln>
          <a:effectLst>
            <a:outerShdw blurRad="63500" sx="102000" rotWithShape="0" algn="ctr" sy="102000">
              <a:srgbClr val="000000">
                <a:alpha val="40000"/>
              </a:srgbClr>
            </a:outerShdw>
          </a:effectLst>
        </p:spPr>
      </p:pic>
      <p:pic>
        <p:nvPicPr>
          <p:cNvPr id="399" name="Google Shape;399;p6"/>
          <p:cNvPicPr preferRelativeResize="0"/>
          <p:nvPr/>
        </p:nvPicPr>
        <p:blipFill rotWithShape="1">
          <a:blip r:embed="rId12">
            <a:alphaModFix/>
          </a:blip>
          <a:srcRect b="0" l="0" r="0" t="0"/>
          <a:stretch/>
        </p:blipFill>
        <p:spPr>
          <a:xfrm>
            <a:off x="5714953" y="4623917"/>
            <a:ext cx="2287653" cy="1717982"/>
          </a:xfrm>
          <a:prstGeom prst="rect">
            <a:avLst/>
          </a:prstGeom>
          <a:noFill/>
          <a:ln>
            <a:noFill/>
          </a:ln>
          <a:effectLst>
            <a:outerShdw blurRad="63500" sx="102000" rotWithShape="0" algn="ctr" sy="102000">
              <a:srgbClr val="000000">
                <a:alpha val="40000"/>
              </a:srgbClr>
            </a:outerShdw>
          </a:effectLst>
        </p:spPr>
      </p:pic>
      <p:pic>
        <p:nvPicPr>
          <p:cNvPr id="400" name="Google Shape;400;p6"/>
          <p:cNvPicPr preferRelativeResize="0"/>
          <p:nvPr/>
        </p:nvPicPr>
        <p:blipFill rotWithShape="1">
          <a:blip r:embed="rId13">
            <a:alphaModFix/>
          </a:blip>
          <a:srcRect b="0" l="0" r="0" t="0"/>
          <a:stretch/>
        </p:blipFill>
        <p:spPr>
          <a:xfrm>
            <a:off x="4197956" y="3827948"/>
            <a:ext cx="1924180" cy="1189601"/>
          </a:xfrm>
          <a:prstGeom prst="rect">
            <a:avLst/>
          </a:prstGeom>
          <a:noFill/>
          <a:ln>
            <a:noFill/>
          </a:ln>
          <a:effectLst>
            <a:outerShdw blurRad="63500" sx="102000" rotWithShape="0" algn="ctr" sy="102000">
              <a:srgbClr val="000000">
                <a:alpha val="40000"/>
              </a:srgbClr>
            </a:outerShdw>
          </a:effectLst>
        </p:spPr>
      </p:pic>
      <p:grpSp>
        <p:nvGrpSpPr>
          <p:cNvPr id="401" name="Google Shape;401;p6"/>
          <p:cNvGrpSpPr/>
          <p:nvPr/>
        </p:nvGrpSpPr>
        <p:grpSpPr>
          <a:xfrm>
            <a:off x="10754064" y="-55627"/>
            <a:ext cx="1558776" cy="1417777"/>
            <a:chOff x="4913899" y="2490422"/>
            <a:chExt cx="1558776" cy="1417777"/>
          </a:xfrm>
        </p:grpSpPr>
        <p:sp>
          <p:nvSpPr>
            <p:cNvPr id="402" name="Google Shape;402;p6"/>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6"/>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mph" presetID="8" presetSubtype="0">
                                  <p:stCondLst>
                                    <p:cond delay="0"/>
                                  </p:stCondLst>
                                  <p:childTnLst>
                                    <p:animRot by="-21600000">
                                      <p:cBhvr>
                                        <p:cTn dur="5000" fill="hold"/>
                                        <p:tgtEl>
                                          <p:spTgt spid="388"/>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10" name="Google Shape;410;p7"/>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11" name="Google Shape;411;p7"/>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7"/>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1. Sản xuất điện từ năng lượng mặt trời</a:t>
            </a:r>
            <a:endParaRPr/>
          </a:p>
        </p:txBody>
      </p:sp>
      <p:grpSp>
        <p:nvGrpSpPr>
          <p:cNvPr id="413" name="Google Shape;413;p7"/>
          <p:cNvGrpSpPr/>
          <p:nvPr/>
        </p:nvGrpSpPr>
        <p:grpSpPr>
          <a:xfrm>
            <a:off x="10754064" y="-55627"/>
            <a:ext cx="1558776" cy="1417777"/>
            <a:chOff x="4913899" y="2490422"/>
            <a:chExt cx="1558776" cy="1417777"/>
          </a:xfrm>
        </p:grpSpPr>
        <p:sp>
          <p:nvSpPr>
            <p:cNvPr id="414" name="Google Shape;414;p7"/>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7"/>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6" name="Google Shape;416;p7"/>
          <p:cNvGrpSpPr/>
          <p:nvPr/>
        </p:nvGrpSpPr>
        <p:grpSpPr>
          <a:xfrm>
            <a:off x="4883919" y="3029812"/>
            <a:ext cx="5679304" cy="3557315"/>
            <a:chOff x="5564922" y="3150617"/>
            <a:chExt cx="5679304" cy="3557315"/>
          </a:xfrm>
        </p:grpSpPr>
        <p:grpSp>
          <p:nvGrpSpPr>
            <p:cNvPr id="417" name="Google Shape;417;p7"/>
            <p:cNvGrpSpPr/>
            <p:nvPr/>
          </p:nvGrpSpPr>
          <p:grpSpPr>
            <a:xfrm>
              <a:off x="5564922" y="3150617"/>
              <a:ext cx="5679304" cy="3557315"/>
              <a:chOff x="5542982" y="1897089"/>
              <a:chExt cx="6878193" cy="4448249"/>
            </a:xfrm>
          </p:grpSpPr>
          <p:sp>
            <p:nvSpPr>
              <p:cNvPr id="418" name="Google Shape;418;p7"/>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7"/>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7"/>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21" name="Google Shape;421;p7"/>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22" name="Google Shape;422;p7"/>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23" name="Google Shape;423;p7"/>
          <p:cNvGrpSpPr/>
          <p:nvPr/>
        </p:nvGrpSpPr>
        <p:grpSpPr>
          <a:xfrm>
            <a:off x="2126388" y="1478278"/>
            <a:ext cx="3601398" cy="3415707"/>
            <a:chOff x="2807391" y="1599083"/>
            <a:chExt cx="3601398" cy="3415707"/>
          </a:xfrm>
        </p:grpSpPr>
        <p:grpSp>
          <p:nvGrpSpPr>
            <p:cNvPr id="424" name="Google Shape;424;p7"/>
            <p:cNvGrpSpPr/>
            <p:nvPr/>
          </p:nvGrpSpPr>
          <p:grpSpPr>
            <a:xfrm rot="825122">
              <a:off x="3078285" y="2041027"/>
              <a:ext cx="3059610" cy="2648052"/>
              <a:chOff x="1403498" y="2264735"/>
              <a:chExt cx="3147237" cy="2892056"/>
            </a:xfrm>
          </p:grpSpPr>
          <p:sp>
            <p:nvSpPr>
              <p:cNvPr id="425" name="Google Shape;425;p7"/>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7"/>
              <p:cNvSpPr/>
              <p:nvPr/>
            </p:nvSpPr>
            <p:spPr>
              <a:xfrm>
                <a:off x="1418217" y="2293286"/>
                <a:ext cx="3026191" cy="2767812"/>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27" name="Google Shape;427;p7"/>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428" name="Google Shape;428;p7"/>
          <p:cNvSpPr txBox="1"/>
          <p:nvPr/>
        </p:nvSpPr>
        <p:spPr>
          <a:xfrm>
            <a:off x="5449537" y="4179154"/>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Điện mặt trời còn gọi là quang điện hay quang năng là biến đổi ánh sáng mặt trời thành điện năng nhờ tấm pin mặt trời.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mph" presetID="8" presetSubtype="0">
                                  <p:stCondLst>
                                    <p:cond delay="0"/>
                                  </p:stCondLst>
                                  <p:childTnLst>
                                    <p:animRot by="-21600000">
                                      <p:cBhvr>
                                        <p:cTn dur="5000" fill="hold"/>
                                        <p:tgtEl>
                                          <p:spTgt spid="41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2000"/>
                                        <p:tgtEl>
                                          <p:spTgt spid="4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8"/>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35" name="Google Shape;435;p8"/>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36" name="Google Shape;436;p8"/>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8"/>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2. Sấy khô các sản phẩm nông nghiệp</a:t>
            </a:r>
            <a:endParaRPr/>
          </a:p>
        </p:txBody>
      </p:sp>
      <p:grpSp>
        <p:nvGrpSpPr>
          <p:cNvPr id="438" name="Google Shape;438;p8"/>
          <p:cNvGrpSpPr/>
          <p:nvPr/>
        </p:nvGrpSpPr>
        <p:grpSpPr>
          <a:xfrm>
            <a:off x="10754064" y="-55627"/>
            <a:ext cx="1558776" cy="1417777"/>
            <a:chOff x="4913899" y="2490422"/>
            <a:chExt cx="1558776" cy="1417777"/>
          </a:xfrm>
        </p:grpSpPr>
        <p:sp>
          <p:nvSpPr>
            <p:cNvPr id="439" name="Google Shape;439;p8"/>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8"/>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1" name="Google Shape;441;p8"/>
          <p:cNvGrpSpPr/>
          <p:nvPr/>
        </p:nvGrpSpPr>
        <p:grpSpPr>
          <a:xfrm>
            <a:off x="4883919" y="3029812"/>
            <a:ext cx="5679304" cy="3557315"/>
            <a:chOff x="5564922" y="3150617"/>
            <a:chExt cx="5679304" cy="3557315"/>
          </a:xfrm>
        </p:grpSpPr>
        <p:grpSp>
          <p:nvGrpSpPr>
            <p:cNvPr id="442" name="Google Shape;442;p8"/>
            <p:cNvGrpSpPr/>
            <p:nvPr/>
          </p:nvGrpSpPr>
          <p:grpSpPr>
            <a:xfrm>
              <a:off x="5564922" y="3150617"/>
              <a:ext cx="5679304" cy="3557315"/>
              <a:chOff x="5542982" y="1897089"/>
              <a:chExt cx="6878193" cy="4448249"/>
            </a:xfrm>
          </p:grpSpPr>
          <p:sp>
            <p:nvSpPr>
              <p:cNvPr id="443" name="Google Shape;443;p8"/>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8"/>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8"/>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46" name="Google Shape;446;p8"/>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47" name="Google Shape;447;p8"/>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48" name="Google Shape;448;p8"/>
          <p:cNvGrpSpPr/>
          <p:nvPr/>
        </p:nvGrpSpPr>
        <p:grpSpPr>
          <a:xfrm>
            <a:off x="2126388" y="1478278"/>
            <a:ext cx="3601398" cy="3415707"/>
            <a:chOff x="2807391" y="1599083"/>
            <a:chExt cx="3601398" cy="3415707"/>
          </a:xfrm>
        </p:grpSpPr>
        <p:grpSp>
          <p:nvGrpSpPr>
            <p:cNvPr id="449" name="Google Shape;449;p8"/>
            <p:cNvGrpSpPr/>
            <p:nvPr/>
          </p:nvGrpSpPr>
          <p:grpSpPr>
            <a:xfrm rot="825122">
              <a:off x="3078285" y="2041027"/>
              <a:ext cx="3059610" cy="2648052"/>
              <a:chOff x="1403498" y="2264735"/>
              <a:chExt cx="3147237" cy="2892056"/>
            </a:xfrm>
          </p:grpSpPr>
          <p:sp>
            <p:nvSpPr>
              <p:cNvPr id="450" name="Google Shape;450;p8"/>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8"/>
              <p:cNvSpPr/>
              <p:nvPr/>
            </p:nvSpPr>
            <p:spPr>
              <a:xfrm>
                <a:off x="1418217" y="2293286"/>
                <a:ext cx="3026191" cy="2767812"/>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52" name="Google Shape;452;p8"/>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453" name="Google Shape;453;p8"/>
          <p:cNvSpPr txBox="1"/>
          <p:nvPr/>
        </p:nvSpPr>
        <p:spPr>
          <a:xfrm>
            <a:off x="5449537" y="4179154"/>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Nhiều loại thiết bị sấy bằng năng lượng mặt trời đã và đang được nghiên cứu phát triển ở Việt Nam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1000"/>
                                        <p:tgtEl>
                                          <p:spTgt spid="434"/>
                                        </p:tgtEl>
                                      </p:cBhvr>
                                    </p:animEffect>
                                  </p:childTnLst>
                                </p:cTn>
                              </p:par>
                              <p:par>
                                <p:cTn fill="hold" nodeType="withEffect" presetClass="emph" presetID="8" presetSubtype="0">
                                  <p:stCondLst>
                                    <p:cond delay="0"/>
                                  </p:stCondLst>
                                  <p:childTnLst>
                                    <p:animRot by="-21600000">
                                      <p:cBhvr>
                                        <p:cTn dur="5000" fill="hold"/>
                                        <p:tgtEl>
                                          <p:spTgt spid="435"/>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2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20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9"/>
          <p:cNvSpPr txBox="1"/>
          <p:nvPr/>
        </p:nvSpPr>
        <p:spPr>
          <a:xfrm>
            <a:off x="1887722" y="417443"/>
            <a:ext cx="24286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vi-VN" sz="3200">
                <a:solidFill>
                  <a:srgbClr val="002060"/>
                </a:solidFill>
                <a:latin typeface="Roboto Black"/>
                <a:ea typeface="Roboto Black"/>
                <a:cs typeface="Roboto Black"/>
                <a:sym typeface="Roboto Black"/>
              </a:rPr>
              <a:t>Mở rộng</a:t>
            </a:r>
            <a:endParaRPr b="1" sz="4400">
              <a:solidFill>
                <a:srgbClr val="002060"/>
              </a:solidFill>
              <a:latin typeface="Roboto Black"/>
              <a:ea typeface="Roboto Black"/>
              <a:cs typeface="Roboto Black"/>
              <a:sym typeface="Roboto Black"/>
            </a:endParaRPr>
          </a:p>
        </p:txBody>
      </p:sp>
      <p:pic>
        <p:nvPicPr>
          <p:cNvPr id="460" name="Google Shape;460;p9"/>
          <p:cNvPicPr preferRelativeResize="0"/>
          <p:nvPr/>
        </p:nvPicPr>
        <p:blipFill rotWithShape="1">
          <a:blip r:embed="rId3">
            <a:alphaModFix/>
          </a:blip>
          <a:srcRect b="0" l="81" r="81" t="0"/>
          <a:stretch/>
        </p:blipFill>
        <p:spPr>
          <a:xfrm>
            <a:off x="13986" y="18560"/>
            <a:ext cx="1792624" cy="1784401"/>
          </a:xfrm>
          <a:prstGeom prst="ellipse">
            <a:avLst/>
          </a:prstGeom>
          <a:noFill/>
          <a:ln>
            <a:noFill/>
          </a:ln>
        </p:spPr>
      </p:pic>
      <p:sp>
        <p:nvSpPr>
          <p:cNvPr id="461" name="Google Shape;461;p9"/>
          <p:cNvSpPr/>
          <p:nvPr/>
        </p:nvSpPr>
        <p:spPr>
          <a:xfrm>
            <a:off x="6096000" y="3308195"/>
            <a:ext cx="3839570" cy="211718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9"/>
          <p:cNvSpPr txBox="1"/>
          <p:nvPr/>
        </p:nvSpPr>
        <p:spPr>
          <a:xfrm>
            <a:off x="4575397" y="1016613"/>
            <a:ext cx="609338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3. Hệ thống sưởi ấm, làm mát và thông gió</a:t>
            </a:r>
            <a:endParaRPr/>
          </a:p>
        </p:txBody>
      </p:sp>
      <p:grpSp>
        <p:nvGrpSpPr>
          <p:cNvPr id="463" name="Google Shape;463;p9"/>
          <p:cNvGrpSpPr/>
          <p:nvPr/>
        </p:nvGrpSpPr>
        <p:grpSpPr>
          <a:xfrm>
            <a:off x="10754064" y="-55627"/>
            <a:ext cx="1558776" cy="1417777"/>
            <a:chOff x="4913899" y="2490422"/>
            <a:chExt cx="1558776" cy="1417777"/>
          </a:xfrm>
        </p:grpSpPr>
        <p:sp>
          <p:nvSpPr>
            <p:cNvPr id="464" name="Google Shape;464;p9"/>
            <p:cNvSpPr/>
            <p:nvPr/>
          </p:nvSpPr>
          <p:spPr>
            <a:xfrm rot="-7342555">
              <a:off x="5276442" y="2536555"/>
              <a:ext cx="833690" cy="1317097"/>
            </a:xfrm>
            <a:prstGeom prst="curvedRightArrow">
              <a:avLst>
                <a:gd fmla="val 25000" name="adj1"/>
                <a:gd fmla="val 50000" name="adj2"/>
                <a:gd fmla="val 25000" name="adj3"/>
              </a:avLst>
            </a:prstGeom>
            <a:solidFill>
              <a:srgbClr val="ABDA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9"/>
            <p:cNvSpPr/>
            <p:nvPr/>
          </p:nvSpPr>
          <p:spPr>
            <a:xfrm rot="4374008">
              <a:off x="5272211" y="2701459"/>
              <a:ext cx="761339" cy="1302740"/>
            </a:xfrm>
            <a:prstGeom prst="curvedRightArrow">
              <a:avLst>
                <a:gd fmla="val 25000" name="adj1"/>
                <a:gd fmla="val 50000" name="adj2"/>
                <a:gd fmla="val 25000" name="adj3"/>
              </a:avLst>
            </a:prstGeom>
            <a:solidFill>
              <a:srgbClr val="D97D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6" name="Google Shape;466;p9"/>
          <p:cNvGrpSpPr/>
          <p:nvPr/>
        </p:nvGrpSpPr>
        <p:grpSpPr>
          <a:xfrm>
            <a:off x="1822254" y="1987062"/>
            <a:ext cx="5679304" cy="3557315"/>
            <a:chOff x="5564922" y="3150617"/>
            <a:chExt cx="5679304" cy="3557315"/>
          </a:xfrm>
        </p:grpSpPr>
        <p:grpSp>
          <p:nvGrpSpPr>
            <p:cNvPr id="467" name="Google Shape;467;p9"/>
            <p:cNvGrpSpPr/>
            <p:nvPr/>
          </p:nvGrpSpPr>
          <p:grpSpPr>
            <a:xfrm>
              <a:off x="5564922" y="3150617"/>
              <a:ext cx="5679304" cy="3557315"/>
              <a:chOff x="5542982" y="1897089"/>
              <a:chExt cx="6878193" cy="4448249"/>
            </a:xfrm>
          </p:grpSpPr>
          <p:sp>
            <p:nvSpPr>
              <p:cNvPr id="468" name="Google Shape;468;p9"/>
              <p:cNvSpPr/>
              <p:nvPr/>
            </p:nvSpPr>
            <p:spPr>
              <a:xfrm>
                <a:off x="5542982" y="1897089"/>
                <a:ext cx="6878193" cy="4448249"/>
              </a:xfrm>
              <a:custGeom>
                <a:rect b="b" l="l" r="r" t="t"/>
                <a:pathLst>
                  <a:path extrusionOk="0" h="4448249" w="6878193">
                    <a:moveTo>
                      <a:pt x="4036167" y="4090012"/>
                    </a:moveTo>
                    <a:lnTo>
                      <a:pt x="4037710" y="4105318"/>
                    </a:lnTo>
                    <a:lnTo>
                      <a:pt x="4039253" y="4090012"/>
                    </a:lnTo>
                    <a:close/>
                    <a:moveTo>
                      <a:pt x="1646928" y="4090012"/>
                    </a:moveTo>
                    <a:lnTo>
                      <a:pt x="1647602" y="4096701"/>
                    </a:lnTo>
                    <a:lnTo>
                      <a:pt x="1648276" y="4090012"/>
                    </a:lnTo>
                    <a:close/>
                    <a:moveTo>
                      <a:pt x="6394599" y="3354610"/>
                    </a:moveTo>
                    <a:lnTo>
                      <a:pt x="6394599" y="3406630"/>
                    </a:lnTo>
                    <a:lnTo>
                      <a:pt x="6397451" y="3404277"/>
                    </a:lnTo>
                    <a:lnTo>
                      <a:pt x="6443678" y="3382055"/>
                    </a:lnTo>
                    <a:lnTo>
                      <a:pt x="6397451" y="3356963"/>
                    </a:lnTo>
                    <a:close/>
                    <a:moveTo>
                      <a:pt x="6394599" y="2812983"/>
                    </a:moveTo>
                    <a:lnTo>
                      <a:pt x="6394599" y="2847948"/>
                    </a:lnTo>
                    <a:lnTo>
                      <a:pt x="6397451" y="2845595"/>
                    </a:lnTo>
                    <a:lnTo>
                      <a:pt x="6430126" y="2829888"/>
                    </a:lnTo>
                    <a:lnTo>
                      <a:pt x="6419890" y="2826710"/>
                    </a:lnTo>
                    <a:close/>
                    <a:moveTo>
                      <a:pt x="6394599" y="2256311"/>
                    </a:moveTo>
                    <a:lnTo>
                      <a:pt x="6394599" y="2272212"/>
                    </a:lnTo>
                    <a:lnTo>
                      <a:pt x="6413236" y="2262096"/>
                    </a:lnTo>
                    <a:close/>
                    <a:moveTo>
                      <a:pt x="443911" y="1858567"/>
                    </a:moveTo>
                    <a:lnTo>
                      <a:pt x="440738" y="1859552"/>
                    </a:lnTo>
                    <a:lnTo>
                      <a:pt x="429260" y="1860709"/>
                    </a:lnTo>
                    <a:lnTo>
                      <a:pt x="443911" y="1862186"/>
                    </a:lnTo>
                    <a:close/>
                    <a:moveTo>
                      <a:pt x="6394599" y="1649856"/>
                    </a:moveTo>
                    <a:lnTo>
                      <a:pt x="6394599" y="1680932"/>
                    </a:lnTo>
                    <a:lnTo>
                      <a:pt x="6440957" y="1666542"/>
                    </a:lnTo>
                    <a:lnTo>
                      <a:pt x="6444994" y="1666135"/>
                    </a:lnTo>
                    <a:lnTo>
                      <a:pt x="6397333" y="1651340"/>
                    </a:lnTo>
                    <a:close/>
                    <a:moveTo>
                      <a:pt x="5646664" y="0"/>
                    </a:moveTo>
                    <a:cubicBezTo>
                      <a:pt x="5774384" y="0"/>
                      <a:pt x="5883968" y="77653"/>
                      <a:pt x="5930777" y="188322"/>
                    </a:cubicBezTo>
                    <a:lnTo>
                      <a:pt x="5940812" y="220649"/>
                    </a:lnTo>
                    <a:lnTo>
                      <a:pt x="5947454" y="199250"/>
                    </a:lnTo>
                    <a:cubicBezTo>
                      <a:pt x="5994263" y="88581"/>
                      <a:pt x="6103846" y="10928"/>
                      <a:pt x="6231567" y="10928"/>
                    </a:cubicBezTo>
                    <a:cubicBezTo>
                      <a:pt x="6401861" y="10928"/>
                      <a:pt x="6539911" y="148978"/>
                      <a:pt x="6539911" y="319272"/>
                    </a:cubicBezTo>
                    <a:cubicBezTo>
                      <a:pt x="6539911" y="383132"/>
                      <a:pt x="6520498" y="442458"/>
                      <a:pt x="6487251" y="491670"/>
                    </a:cubicBezTo>
                    <a:lnTo>
                      <a:pt x="6481175" y="499035"/>
                    </a:lnTo>
                    <a:lnTo>
                      <a:pt x="6534928" y="504454"/>
                    </a:lnTo>
                    <a:cubicBezTo>
                      <a:pt x="6675435" y="533205"/>
                      <a:pt x="6781130" y="657526"/>
                      <a:pt x="6781130" y="806533"/>
                    </a:cubicBezTo>
                    <a:cubicBezTo>
                      <a:pt x="6781130" y="912967"/>
                      <a:pt x="6727204" y="1006805"/>
                      <a:pt x="6645184" y="1062217"/>
                    </a:cubicBezTo>
                    <a:lnTo>
                      <a:pt x="6617851" y="1077053"/>
                    </a:lnTo>
                    <a:lnTo>
                      <a:pt x="6637377" y="1083114"/>
                    </a:lnTo>
                    <a:cubicBezTo>
                      <a:pt x="6748046" y="1129923"/>
                      <a:pt x="6825699" y="1239507"/>
                      <a:pt x="6825699" y="1367227"/>
                    </a:cubicBezTo>
                    <a:cubicBezTo>
                      <a:pt x="6825699" y="1516234"/>
                      <a:pt x="6720004" y="1640555"/>
                      <a:pt x="6579497" y="1669307"/>
                    </a:cubicBezTo>
                    <a:lnTo>
                      <a:pt x="6575460" y="1669714"/>
                    </a:lnTo>
                    <a:lnTo>
                      <a:pt x="6623121" y="1684508"/>
                    </a:lnTo>
                    <a:cubicBezTo>
                      <a:pt x="6733790" y="1731317"/>
                      <a:pt x="6811443" y="1840901"/>
                      <a:pt x="6811443" y="1968621"/>
                    </a:cubicBezTo>
                    <a:cubicBezTo>
                      <a:pt x="6811443" y="2075055"/>
                      <a:pt x="6757517" y="2168893"/>
                      <a:pt x="6675497" y="2224305"/>
                    </a:cubicBezTo>
                    <a:lnTo>
                      <a:pt x="6629774" y="2249123"/>
                    </a:lnTo>
                    <a:lnTo>
                      <a:pt x="6659933" y="2258484"/>
                    </a:lnTo>
                    <a:cubicBezTo>
                      <a:pt x="6770602" y="2305294"/>
                      <a:pt x="6848255" y="2414877"/>
                      <a:pt x="6848255" y="2542597"/>
                    </a:cubicBezTo>
                    <a:cubicBezTo>
                      <a:pt x="6848255" y="2649031"/>
                      <a:pt x="6794329" y="2742869"/>
                      <a:pt x="6712309" y="2798281"/>
                    </a:cubicBezTo>
                    <a:lnTo>
                      <a:pt x="6682011" y="2814727"/>
                    </a:lnTo>
                    <a:lnTo>
                      <a:pt x="6689870" y="2817166"/>
                    </a:lnTo>
                    <a:cubicBezTo>
                      <a:pt x="6800540" y="2863975"/>
                      <a:pt x="6878193" y="2973559"/>
                      <a:pt x="6878193" y="3101279"/>
                    </a:cubicBezTo>
                    <a:cubicBezTo>
                      <a:pt x="6878193" y="3207713"/>
                      <a:pt x="6824267" y="3301551"/>
                      <a:pt x="6742247" y="3356963"/>
                    </a:cubicBezTo>
                    <a:lnTo>
                      <a:pt x="6698662" y="3380620"/>
                    </a:lnTo>
                    <a:lnTo>
                      <a:pt x="6742247" y="3404277"/>
                    </a:lnTo>
                    <a:cubicBezTo>
                      <a:pt x="6824267" y="3459689"/>
                      <a:pt x="6878193" y="3553527"/>
                      <a:pt x="6878193" y="3659961"/>
                    </a:cubicBezTo>
                    <a:cubicBezTo>
                      <a:pt x="6878193" y="3766395"/>
                      <a:pt x="6824267" y="3860233"/>
                      <a:pt x="6742247" y="3915645"/>
                    </a:cubicBezTo>
                    <a:lnTo>
                      <a:pt x="6733299" y="3920502"/>
                    </a:lnTo>
                    <a:lnTo>
                      <a:pt x="6745553" y="3935353"/>
                    </a:lnTo>
                    <a:cubicBezTo>
                      <a:pt x="6778800" y="3984565"/>
                      <a:pt x="6798213" y="4043891"/>
                      <a:pt x="6798213" y="4107751"/>
                    </a:cubicBezTo>
                    <a:cubicBezTo>
                      <a:pt x="6798213" y="4278045"/>
                      <a:pt x="6660163" y="4416095"/>
                      <a:pt x="6489869" y="4416095"/>
                    </a:cubicBezTo>
                    <a:cubicBezTo>
                      <a:pt x="6426009" y="4416095"/>
                      <a:pt x="6366683" y="4396682"/>
                      <a:pt x="6317471" y="4363435"/>
                    </a:cubicBezTo>
                    <a:lnTo>
                      <a:pt x="6293217" y="4343424"/>
                    </a:lnTo>
                    <a:lnTo>
                      <a:pt x="6288516" y="4349122"/>
                    </a:lnTo>
                    <a:cubicBezTo>
                      <a:pt x="6232717" y="4404921"/>
                      <a:pt x="6155631" y="4439433"/>
                      <a:pt x="6070484" y="4439433"/>
                    </a:cubicBezTo>
                    <a:cubicBezTo>
                      <a:pt x="5964050" y="4439433"/>
                      <a:pt x="5870212" y="4385507"/>
                      <a:pt x="5814800" y="4303487"/>
                    </a:cubicBezTo>
                    <a:lnTo>
                      <a:pt x="5797697" y="4271976"/>
                    </a:lnTo>
                    <a:lnTo>
                      <a:pt x="5776027" y="4311900"/>
                    </a:lnTo>
                    <a:cubicBezTo>
                      <a:pt x="5720615" y="4393920"/>
                      <a:pt x="5626777" y="4447846"/>
                      <a:pt x="5520343" y="4447846"/>
                    </a:cubicBezTo>
                    <a:cubicBezTo>
                      <a:pt x="5392623" y="4447846"/>
                      <a:pt x="5283039" y="4370193"/>
                      <a:pt x="5236230" y="4259524"/>
                    </a:cubicBezTo>
                    <a:lnTo>
                      <a:pt x="5228023" y="4233084"/>
                    </a:lnTo>
                    <a:lnTo>
                      <a:pt x="5222427" y="4251111"/>
                    </a:lnTo>
                    <a:cubicBezTo>
                      <a:pt x="5175618" y="4361780"/>
                      <a:pt x="5066035" y="4439433"/>
                      <a:pt x="4938314" y="4439433"/>
                    </a:cubicBezTo>
                    <a:cubicBezTo>
                      <a:pt x="4810594" y="4439433"/>
                      <a:pt x="4701010" y="4361780"/>
                      <a:pt x="4654201" y="4251111"/>
                    </a:cubicBezTo>
                    <a:lnTo>
                      <a:pt x="4641767" y="4211054"/>
                    </a:lnTo>
                    <a:lnTo>
                      <a:pt x="4626721" y="4259524"/>
                    </a:lnTo>
                    <a:cubicBezTo>
                      <a:pt x="4579912" y="4370193"/>
                      <a:pt x="4470329" y="4447846"/>
                      <a:pt x="4342608" y="4447846"/>
                    </a:cubicBezTo>
                    <a:cubicBezTo>
                      <a:pt x="4193601" y="4447846"/>
                      <a:pt x="4069280" y="4342152"/>
                      <a:pt x="4040528" y="4201644"/>
                    </a:cubicBezTo>
                    <a:lnTo>
                      <a:pt x="4036903" y="4165678"/>
                    </a:lnTo>
                    <a:lnTo>
                      <a:pt x="4034085" y="4193634"/>
                    </a:lnTo>
                    <a:cubicBezTo>
                      <a:pt x="4005333" y="4334142"/>
                      <a:pt x="3881012" y="4439836"/>
                      <a:pt x="3732005" y="4439836"/>
                    </a:cubicBezTo>
                    <a:cubicBezTo>
                      <a:pt x="3604284" y="4439836"/>
                      <a:pt x="3494701" y="4362183"/>
                      <a:pt x="3447892" y="4251514"/>
                    </a:cubicBezTo>
                    <a:lnTo>
                      <a:pt x="3435458" y="4211457"/>
                    </a:lnTo>
                    <a:lnTo>
                      <a:pt x="3420412" y="4259927"/>
                    </a:lnTo>
                    <a:cubicBezTo>
                      <a:pt x="3373603" y="4370596"/>
                      <a:pt x="3264020" y="4448249"/>
                      <a:pt x="3136299" y="4448249"/>
                    </a:cubicBezTo>
                    <a:cubicBezTo>
                      <a:pt x="3008579" y="4448249"/>
                      <a:pt x="2898995" y="4370596"/>
                      <a:pt x="2852186" y="4259927"/>
                    </a:cubicBezTo>
                    <a:lnTo>
                      <a:pt x="2839568" y="4219277"/>
                    </a:lnTo>
                    <a:lnTo>
                      <a:pt x="2832298" y="4242698"/>
                    </a:lnTo>
                    <a:cubicBezTo>
                      <a:pt x="2785489" y="4353367"/>
                      <a:pt x="2675906" y="4431020"/>
                      <a:pt x="2548185" y="4431020"/>
                    </a:cubicBezTo>
                    <a:cubicBezTo>
                      <a:pt x="2420465" y="4431020"/>
                      <a:pt x="2310882" y="4353367"/>
                      <a:pt x="2264073" y="4242698"/>
                    </a:cubicBezTo>
                    <a:lnTo>
                      <a:pt x="2251638" y="4202641"/>
                    </a:lnTo>
                    <a:lnTo>
                      <a:pt x="2236592" y="4251111"/>
                    </a:lnTo>
                    <a:cubicBezTo>
                      <a:pt x="2189783" y="4361780"/>
                      <a:pt x="2080200" y="4439433"/>
                      <a:pt x="1952479" y="4439433"/>
                    </a:cubicBezTo>
                    <a:cubicBezTo>
                      <a:pt x="1803472" y="4439433"/>
                      <a:pt x="1679152" y="4333739"/>
                      <a:pt x="1650400" y="4193231"/>
                    </a:cubicBezTo>
                    <a:lnTo>
                      <a:pt x="1646754" y="4157063"/>
                    </a:lnTo>
                    <a:lnTo>
                      <a:pt x="1643956" y="4184818"/>
                    </a:lnTo>
                    <a:cubicBezTo>
                      <a:pt x="1615204" y="4325326"/>
                      <a:pt x="1490884" y="4431020"/>
                      <a:pt x="1341876" y="4431020"/>
                    </a:cubicBezTo>
                    <a:cubicBezTo>
                      <a:pt x="1214156" y="4431020"/>
                      <a:pt x="1104573" y="4353367"/>
                      <a:pt x="1057764" y="4242698"/>
                    </a:cubicBezTo>
                    <a:lnTo>
                      <a:pt x="1045329" y="4202641"/>
                    </a:lnTo>
                    <a:lnTo>
                      <a:pt x="1030283" y="4251111"/>
                    </a:lnTo>
                    <a:cubicBezTo>
                      <a:pt x="983474" y="4361780"/>
                      <a:pt x="873891" y="4439433"/>
                      <a:pt x="746170" y="4439433"/>
                    </a:cubicBezTo>
                    <a:cubicBezTo>
                      <a:pt x="597163" y="4439433"/>
                      <a:pt x="472843" y="4333739"/>
                      <a:pt x="444091" y="4193231"/>
                    </a:cubicBezTo>
                    <a:lnTo>
                      <a:pt x="442020" y="4172699"/>
                    </a:lnTo>
                    <a:lnTo>
                      <a:pt x="428365" y="4180111"/>
                    </a:lnTo>
                    <a:cubicBezTo>
                      <a:pt x="391476" y="4195714"/>
                      <a:pt x="350917" y="4204342"/>
                      <a:pt x="308344" y="4204342"/>
                    </a:cubicBezTo>
                    <a:cubicBezTo>
                      <a:pt x="138050" y="4204342"/>
                      <a:pt x="0" y="4066292"/>
                      <a:pt x="0" y="3895998"/>
                    </a:cubicBezTo>
                    <a:cubicBezTo>
                      <a:pt x="0" y="3746991"/>
                      <a:pt x="105694" y="3622671"/>
                      <a:pt x="246202" y="3593919"/>
                    </a:cubicBezTo>
                    <a:lnTo>
                      <a:pt x="262632" y="3592262"/>
                    </a:lnTo>
                    <a:lnTo>
                      <a:pt x="222837" y="3559428"/>
                    </a:lnTo>
                    <a:cubicBezTo>
                      <a:pt x="167037" y="3503629"/>
                      <a:pt x="132525" y="3426543"/>
                      <a:pt x="132525" y="3341396"/>
                    </a:cubicBezTo>
                    <a:cubicBezTo>
                      <a:pt x="132525" y="3213676"/>
                      <a:pt x="210178" y="3104092"/>
                      <a:pt x="320847" y="3057283"/>
                    </a:cubicBezTo>
                    <a:lnTo>
                      <a:pt x="342386" y="3050597"/>
                    </a:lnTo>
                    <a:lnTo>
                      <a:pt x="295577" y="3027353"/>
                    </a:lnTo>
                    <a:cubicBezTo>
                      <a:pt x="206574" y="2973274"/>
                      <a:pt x="147121" y="2875404"/>
                      <a:pt x="147121" y="2763649"/>
                    </a:cubicBezTo>
                    <a:cubicBezTo>
                      <a:pt x="147121" y="2635929"/>
                      <a:pt x="224774" y="2526346"/>
                      <a:pt x="335443" y="2479536"/>
                    </a:cubicBezTo>
                    <a:lnTo>
                      <a:pt x="363645" y="2470782"/>
                    </a:lnTo>
                    <a:lnTo>
                      <a:pt x="351975" y="2469606"/>
                    </a:lnTo>
                    <a:cubicBezTo>
                      <a:pt x="211467" y="2440854"/>
                      <a:pt x="105773" y="2316534"/>
                      <a:pt x="105773" y="2167526"/>
                    </a:cubicBezTo>
                    <a:cubicBezTo>
                      <a:pt x="105773" y="2018519"/>
                      <a:pt x="211467" y="1894199"/>
                      <a:pt x="351975" y="1865447"/>
                    </a:cubicBezTo>
                    <a:lnTo>
                      <a:pt x="363452" y="1864290"/>
                    </a:lnTo>
                    <a:lnTo>
                      <a:pt x="316454" y="1859552"/>
                    </a:lnTo>
                    <a:cubicBezTo>
                      <a:pt x="175946" y="1830800"/>
                      <a:pt x="70252" y="1706479"/>
                      <a:pt x="70252" y="1557472"/>
                    </a:cubicBezTo>
                    <a:cubicBezTo>
                      <a:pt x="70252" y="1429752"/>
                      <a:pt x="147905" y="1320168"/>
                      <a:pt x="258574" y="1273359"/>
                    </a:cubicBezTo>
                    <a:lnTo>
                      <a:pt x="285375" y="1265040"/>
                    </a:lnTo>
                    <a:lnTo>
                      <a:pt x="243677" y="1252096"/>
                    </a:lnTo>
                    <a:cubicBezTo>
                      <a:pt x="133008" y="1205287"/>
                      <a:pt x="55355" y="1095704"/>
                      <a:pt x="55355" y="967983"/>
                    </a:cubicBezTo>
                    <a:cubicBezTo>
                      <a:pt x="55355" y="797689"/>
                      <a:pt x="193405" y="659639"/>
                      <a:pt x="363699" y="659639"/>
                    </a:cubicBezTo>
                    <a:cubicBezTo>
                      <a:pt x="384986" y="659639"/>
                      <a:pt x="405769" y="661796"/>
                      <a:pt x="425841" y="665904"/>
                    </a:cubicBezTo>
                    <a:lnTo>
                      <a:pt x="443911" y="671513"/>
                    </a:lnTo>
                    <a:lnTo>
                      <a:pt x="443911" y="657393"/>
                    </a:lnTo>
                    <a:lnTo>
                      <a:pt x="405757" y="661239"/>
                    </a:lnTo>
                    <a:cubicBezTo>
                      <a:pt x="235463" y="661239"/>
                      <a:pt x="97413" y="523189"/>
                      <a:pt x="97413" y="352895"/>
                    </a:cubicBezTo>
                    <a:cubicBezTo>
                      <a:pt x="97413" y="182601"/>
                      <a:pt x="235463" y="44551"/>
                      <a:pt x="405757" y="44551"/>
                    </a:cubicBezTo>
                    <a:cubicBezTo>
                      <a:pt x="512191" y="44551"/>
                      <a:pt x="606030" y="98477"/>
                      <a:pt x="661441" y="180497"/>
                    </a:cubicBezTo>
                    <a:lnTo>
                      <a:pt x="680370" y="215371"/>
                    </a:lnTo>
                    <a:lnTo>
                      <a:pt x="699300" y="180497"/>
                    </a:lnTo>
                    <a:cubicBezTo>
                      <a:pt x="754711" y="98477"/>
                      <a:pt x="848550" y="44551"/>
                      <a:pt x="954983" y="44551"/>
                    </a:cubicBezTo>
                    <a:cubicBezTo>
                      <a:pt x="1082704" y="44551"/>
                      <a:pt x="1192287" y="122204"/>
                      <a:pt x="1239096" y="232873"/>
                    </a:cubicBezTo>
                    <a:lnTo>
                      <a:pt x="1239337" y="233651"/>
                    </a:lnTo>
                    <a:lnTo>
                      <a:pt x="1261639" y="192564"/>
                    </a:lnTo>
                    <a:cubicBezTo>
                      <a:pt x="1317050" y="110544"/>
                      <a:pt x="1410889" y="56618"/>
                      <a:pt x="1517322" y="56618"/>
                    </a:cubicBezTo>
                    <a:cubicBezTo>
                      <a:pt x="1623756" y="56618"/>
                      <a:pt x="1717595" y="110544"/>
                      <a:pt x="1773006" y="192564"/>
                    </a:cubicBezTo>
                    <a:lnTo>
                      <a:pt x="1801101" y="244324"/>
                    </a:lnTo>
                    <a:lnTo>
                      <a:pt x="1804655" y="232873"/>
                    </a:lnTo>
                    <a:cubicBezTo>
                      <a:pt x="1851465" y="122204"/>
                      <a:pt x="1961048" y="44551"/>
                      <a:pt x="2088768" y="44551"/>
                    </a:cubicBezTo>
                    <a:cubicBezTo>
                      <a:pt x="2216489" y="44551"/>
                      <a:pt x="2326072" y="122204"/>
                      <a:pt x="2372881" y="232873"/>
                    </a:cubicBezTo>
                    <a:lnTo>
                      <a:pt x="2380496" y="257406"/>
                    </a:lnTo>
                    <a:lnTo>
                      <a:pt x="2391857" y="220806"/>
                    </a:lnTo>
                    <a:cubicBezTo>
                      <a:pt x="2438667" y="110137"/>
                      <a:pt x="2548250" y="32484"/>
                      <a:pt x="2675970" y="32484"/>
                    </a:cubicBezTo>
                    <a:cubicBezTo>
                      <a:pt x="2803691" y="32484"/>
                      <a:pt x="2913274" y="110137"/>
                      <a:pt x="2960083" y="220806"/>
                    </a:cubicBezTo>
                    <a:lnTo>
                      <a:pt x="2970645" y="254831"/>
                    </a:lnTo>
                    <a:lnTo>
                      <a:pt x="2977957" y="231273"/>
                    </a:lnTo>
                    <a:cubicBezTo>
                      <a:pt x="3024766" y="120604"/>
                      <a:pt x="3134350" y="42951"/>
                      <a:pt x="3262070" y="42951"/>
                    </a:cubicBezTo>
                    <a:cubicBezTo>
                      <a:pt x="3389791" y="42951"/>
                      <a:pt x="3499374" y="120604"/>
                      <a:pt x="3546183" y="231273"/>
                    </a:cubicBezTo>
                    <a:lnTo>
                      <a:pt x="3553495" y="254831"/>
                    </a:lnTo>
                    <a:lnTo>
                      <a:pt x="3564057" y="220806"/>
                    </a:lnTo>
                    <a:cubicBezTo>
                      <a:pt x="3610866" y="110137"/>
                      <a:pt x="3720450" y="32484"/>
                      <a:pt x="3848170" y="32484"/>
                    </a:cubicBezTo>
                    <a:cubicBezTo>
                      <a:pt x="3975891" y="32484"/>
                      <a:pt x="4085474" y="110137"/>
                      <a:pt x="4132283" y="220806"/>
                    </a:cubicBezTo>
                    <a:lnTo>
                      <a:pt x="4137484" y="237562"/>
                    </a:lnTo>
                    <a:lnTo>
                      <a:pt x="4150157" y="196735"/>
                    </a:lnTo>
                    <a:cubicBezTo>
                      <a:pt x="4196966" y="86066"/>
                      <a:pt x="4306550" y="8413"/>
                      <a:pt x="4434270" y="8413"/>
                    </a:cubicBezTo>
                    <a:cubicBezTo>
                      <a:pt x="4604564" y="8413"/>
                      <a:pt x="4742614" y="146463"/>
                      <a:pt x="4742614" y="316757"/>
                    </a:cubicBezTo>
                    <a:lnTo>
                      <a:pt x="4736390" y="378494"/>
                    </a:lnTo>
                    <a:lnTo>
                      <a:pt x="4748838" y="378494"/>
                    </a:lnTo>
                    <a:lnTo>
                      <a:pt x="4742614" y="316757"/>
                    </a:lnTo>
                    <a:cubicBezTo>
                      <a:pt x="4742614" y="146463"/>
                      <a:pt x="4880664" y="8413"/>
                      <a:pt x="5050958" y="8413"/>
                    </a:cubicBezTo>
                    <a:cubicBezTo>
                      <a:pt x="5178679" y="8413"/>
                      <a:pt x="5288262" y="86066"/>
                      <a:pt x="5335071" y="196735"/>
                    </a:cubicBezTo>
                    <a:lnTo>
                      <a:pt x="5347505" y="236793"/>
                    </a:lnTo>
                    <a:lnTo>
                      <a:pt x="5362551" y="188322"/>
                    </a:lnTo>
                    <a:cubicBezTo>
                      <a:pt x="5409360" y="77653"/>
                      <a:pt x="5518943" y="0"/>
                      <a:pt x="5646664" y="0"/>
                    </a:cubicBezTo>
                    <a:close/>
                  </a:path>
                </a:pathLst>
              </a:custGeom>
              <a:solidFill>
                <a:srgbClr val="6EBF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9"/>
              <p:cNvSpPr/>
              <p:nvPr/>
            </p:nvSpPr>
            <p:spPr>
              <a:xfrm>
                <a:off x="5958976" y="2432699"/>
                <a:ext cx="6062626" cy="3540547"/>
              </a:xfrm>
              <a:prstGeom prst="roundRect">
                <a:avLst>
                  <a:gd fmla="val 5651"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9"/>
              <p:cNvSpPr/>
              <p:nvPr/>
            </p:nvSpPr>
            <p:spPr>
              <a:xfrm>
                <a:off x="6052216" y="2505767"/>
                <a:ext cx="5876146" cy="3398922"/>
              </a:xfrm>
              <a:prstGeom prst="roundRect">
                <a:avLst>
                  <a:gd fmla="val 5651" name="adj"/>
                </a:avLst>
              </a:prstGeom>
              <a:solidFill>
                <a:schemeClr val="lt1"/>
              </a:solid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71" name="Google Shape;471;p9"/>
            <p:cNvPicPr preferRelativeResize="0"/>
            <p:nvPr/>
          </p:nvPicPr>
          <p:blipFill rotWithShape="1">
            <a:blip r:embed="rId4">
              <a:alphaModFix/>
            </a:blip>
            <a:srcRect b="0" l="0" r="0" t="0"/>
            <a:stretch/>
          </p:blipFill>
          <p:spPr>
            <a:xfrm>
              <a:off x="5758483" y="6070301"/>
              <a:ext cx="578599" cy="540222"/>
            </a:xfrm>
            <a:prstGeom prst="rect">
              <a:avLst/>
            </a:prstGeom>
            <a:noFill/>
            <a:ln>
              <a:noFill/>
            </a:ln>
          </p:spPr>
        </p:pic>
        <p:pic>
          <p:nvPicPr>
            <p:cNvPr id="472" name="Google Shape;472;p9"/>
            <p:cNvPicPr preferRelativeResize="0"/>
            <p:nvPr/>
          </p:nvPicPr>
          <p:blipFill rotWithShape="1">
            <a:blip r:embed="rId5">
              <a:alphaModFix/>
            </a:blip>
            <a:srcRect b="0" l="0" r="0" t="0"/>
            <a:stretch/>
          </p:blipFill>
          <p:spPr>
            <a:xfrm>
              <a:off x="10295758" y="3220616"/>
              <a:ext cx="899754" cy="824610"/>
            </a:xfrm>
            <a:prstGeom prst="rect">
              <a:avLst/>
            </a:prstGeom>
            <a:noFill/>
            <a:ln>
              <a:noFill/>
            </a:ln>
          </p:spPr>
        </p:pic>
      </p:grpSp>
      <p:grpSp>
        <p:nvGrpSpPr>
          <p:cNvPr id="473" name="Google Shape;473;p9"/>
          <p:cNvGrpSpPr/>
          <p:nvPr/>
        </p:nvGrpSpPr>
        <p:grpSpPr>
          <a:xfrm>
            <a:off x="7251529" y="2821788"/>
            <a:ext cx="3601398" cy="3415707"/>
            <a:chOff x="2807391" y="1599083"/>
            <a:chExt cx="3601398" cy="3415707"/>
          </a:xfrm>
        </p:grpSpPr>
        <p:grpSp>
          <p:nvGrpSpPr>
            <p:cNvPr id="474" name="Google Shape;474;p9"/>
            <p:cNvGrpSpPr/>
            <p:nvPr/>
          </p:nvGrpSpPr>
          <p:grpSpPr>
            <a:xfrm rot="825122">
              <a:off x="3078285" y="2041027"/>
              <a:ext cx="3059610" cy="2648052"/>
              <a:chOff x="1403498" y="2264735"/>
              <a:chExt cx="3147237" cy="2892056"/>
            </a:xfrm>
          </p:grpSpPr>
          <p:sp>
            <p:nvSpPr>
              <p:cNvPr id="475" name="Google Shape;475;p9"/>
              <p:cNvSpPr/>
              <p:nvPr/>
            </p:nvSpPr>
            <p:spPr>
              <a:xfrm>
                <a:off x="1403498" y="2264735"/>
                <a:ext cx="3147237" cy="2892056"/>
              </a:xfrm>
              <a:prstGeom prst="roundRect">
                <a:avLst>
                  <a:gd fmla="val 7476" name="adj"/>
                </a:avLst>
              </a:prstGeom>
              <a:solidFill>
                <a:srgbClr val="D8D8D8"/>
              </a:solidFill>
              <a:ln cap="flat" cmpd="sng" w="127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9"/>
              <p:cNvSpPr/>
              <p:nvPr/>
            </p:nvSpPr>
            <p:spPr>
              <a:xfrm>
                <a:off x="1418218" y="2293286"/>
                <a:ext cx="3026191" cy="2767813"/>
              </a:xfrm>
              <a:prstGeom prst="roundRect">
                <a:avLst>
                  <a:gd fmla="val 7476" name="adj"/>
                </a:avLst>
              </a:prstGeom>
              <a:blipFill rotWithShape="1">
                <a:blip r:embed="rId6">
                  <a:alphaModFix/>
                </a:blip>
                <a:stretch>
                  <a:fillRect b="0" l="0" r="0" t="0"/>
                </a:stretch>
              </a:blipFill>
              <a:ln cap="flat" cmpd="sng" w="76200">
                <a:solidFill>
                  <a:srgbClr val="7F6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77" name="Google Shape;477;p9"/>
            <p:cNvPicPr preferRelativeResize="0"/>
            <p:nvPr/>
          </p:nvPicPr>
          <p:blipFill rotWithShape="1">
            <a:blip r:embed="rId7">
              <a:alphaModFix/>
            </a:blip>
            <a:srcRect b="0" l="0" r="0" t="0"/>
            <a:stretch/>
          </p:blipFill>
          <p:spPr>
            <a:xfrm>
              <a:off x="3034551" y="1599083"/>
              <a:ext cx="892191" cy="824143"/>
            </a:xfrm>
            <a:prstGeom prst="rect">
              <a:avLst/>
            </a:prstGeom>
            <a:noFill/>
            <a:ln>
              <a:noFill/>
            </a:ln>
          </p:spPr>
        </p:pic>
      </p:grpSp>
      <p:sp>
        <p:nvSpPr>
          <p:cNvPr id="478" name="Google Shape;478;p9"/>
          <p:cNvSpPr txBox="1"/>
          <p:nvPr/>
        </p:nvSpPr>
        <p:spPr>
          <a:xfrm>
            <a:off x="2256430" y="2981604"/>
            <a:ext cx="4486033"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vi-VN" sz="2400">
                <a:solidFill>
                  <a:srgbClr val="0070C0"/>
                </a:solidFill>
                <a:latin typeface="Roboto"/>
                <a:ea typeface="Roboto"/>
                <a:cs typeface="Roboto"/>
                <a:sym typeface="Roboto"/>
              </a:rPr>
              <a:t>Hệ thống này chiếm một nguồn năng lượng rất lớn. Ứng dụng năng lượng mặt trời được phát triển giúp tiết kiệm điện năng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par>
                                <p:cTn fill="hold" nodeType="withEffect" presetClass="emph" presetID="8" presetSubtype="0">
                                  <p:stCondLst>
                                    <p:cond delay="0"/>
                                  </p:stCondLst>
                                  <p:childTnLst>
                                    <p:animRot by="-21600000">
                                      <p:cBhvr>
                                        <p:cTn dur="5000" fill="hold"/>
                                        <p:tgtEl>
                                          <p:spTgt spid="46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2000"/>
                                        <p:tgtEl>
                                          <p:spTgt spid="466"/>
                                        </p:tgtEl>
                                      </p:cBhvr>
                                    </p:animEffect>
                                  </p:childTnLst>
                                </p:cTn>
                              </p:par>
                              <p:par>
                                <p:cTn fill="hold" nodeType="with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5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20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2022-09-25T07:14:35Z</dcterms:created>
</cp:coreProperties>
</file>