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13" r:id="rId2"/>
    <p:sldId id="296" r:id="rId3"/>
    <p:sldId id="297" r:id="rId4"/>
    <p:sldId id="298" r:id="rId5"/>
    <p:sldId id="299" r:id="rId6"/>
    <p:sldId id="311" r:id="rId7"/>
    <p:sldId id="3183" r:id="rId8"/>
    <p:sldId id="3190" r:id="rId9"/>
    <p:sldId id="3200" r:id="rId10"/>
    <p:sldId id="3201" r:id="rId11"/>
    <p:sldId id="3196" r:id="rId12"/>
    <p:sldId id="3198" r:id="rId13"/>
    <p:sldId id="3184" r:id="rId14"/>
    <p:sldId id="283" r:id="rId15"/>
    <p:sldId id="278" r:id="rId16"/>
    <p:sldId id="31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07F1C-EB32-4B2F-9F2F-66548051859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D0E5A-1B2F-41E1-AD47-DC3A59065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9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125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836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78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6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5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1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6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4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2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824E6FFB-06B5-9312-6AE5-44C62CD5C5A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6101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42.png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g"/><Relationship Id="rId7" Type="http://schemas.openxmlformats.org/officeDocument/2006/relationships/image" Target="../media/image3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48.png"/><Relationship Id="rId5" Type="http://schemas.openxmlformats.org/officeDocument/2006/relationships/image" Target="../media/image2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slide" Target="slide3.xml"/><Relationship Id="rId12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slide" Target="slide4.xml"/><Relationship Id="rId4" Type="http://schemas.openxmlformats.org/officeDocument/2006/relationships/image" Target="../media/image15.gif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slide" Target="slide2.xml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slide" Target="slide2.xml"/><Relationship Id="rId4" Type="http://schemas.openxmlformats.org/officeDocument/2006/relationships/image" Target="../media/image14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openxmlformats.org/officeDocument/2006/relationships/image" Target="../media/image1.jpg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232F58-338B-BD2E-B3B8-BB2C31276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57337"/>
            <a:ext cx="11068812" cy="8524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A7B793-8A37-DCB9-FD98-D37309FECE03}"/>
              </a:ext>
            </a:extLst>
          </p:cNvPr>
          <p:cNvSpPr txBox="1"/>
          <p:nvPr/>
        </p:nvSpPr>
        <p:spPr>
          <a:xfrm>
            <a:off x="3486150" y="2406134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(36 x 4) x 10</a:t>
            </a:r>
          </a:p>
          <a:p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1 440  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2FC3D-7814-58BB-49B0-378BF120ECE0}"/>
              </a:ext>
            </a:extLst>
          </p:cNvPr>
          <p:cNvSpPr txBox="1"/>
          <p:nvPr/>
        </p:nvSpPr>
        <p:spPr>
          <a:xfrm>
            <a:off x="6200775" y="2387084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(72 x 6) x 10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4 320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A6AC6A-891F-F9A3-393A-8A7A89B1EFF0}"/>
              </a:ext>
            </a:extLst>
          </p:cNvPr>
          <p:cNvSpPr txBox="1"/>
          <p:nvPr/>
        </p:nvSpPr>
        <p:spPr>
          <a:xfrm>
            <a:off x="9115425" y="2415659"/>
            <a:ext cx="27336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(89 x 5) x 10 = 4 450</a:t>
            </a:r>
          </a:p>
        </p:txBody>
      </p:sp>
    </p:spTree>
    <p:extLst>
      <p:ext uri="{BB962C8B-B14F-4D97-AF65-F5344CB8AC3E}">
        <p14:creationId xmlns:p14="http://schemas.microsoft.com/office/powerpoint/2010/main" val="88704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30710" y="560439"/>
            <a:ext cx="10451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S của hình chữ nhật có chiều dài a và chiều rộng b theo công thức: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35D815-C4EB-0040-C421-5CC95D3EF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036" y="1313223"/>
            <a:ext cx="4078577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C3ACE9-1108-DD5A-BC73-CC9E9762BC87}"/>
              </a:ext>
            </a:extLst>
          </p:cNvPr>
          <p:cNvSpPr txBox="1"/>
          <p:nvPr/>
        </p:nvSpPr>
        <p:spPr>
          <a:xfrm>
            <a:off x="1123950" y="1828800"/>
            <a:ext cx="570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= a x b (a, b cùng đơn vị đo)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6D7AE0-B8B5-942F-DCFA-B99F46CE4C6F}"/>
              </a:ext>
            </a:extLst>
          </p:cNvPr>
          <p:cNvSpPr txBox="1"/>
          <p:nvPr/>
        </p:nvSpPr>
        <p:spPr>
          <a:xfrm>
            <a:off x="1143000" y="2600325"/>
            <a:ext cx="57054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 a = 30 cm, b = 24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AutoNum type="alphaLcParenR"/>
            </a:pP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indent="-514350">
              <a:buAutoNum type="alphaLcParenR"/>
            </a:pP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Với a = 25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m, b = 18 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341647-2C11-4C6B-E222-33ED3FCBF24D}"/>
              </a:ext>
            </a:extLst>
          </p:cNvPr>
          <p:cNvSpPr txBox="1"/>
          <p:nvPr/>
        </p:nvSpPr>
        <p:spPr>
          <a:xfrm>
            <a:off x="1295400" y="3314700"/>
            <a:ext cx="593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 = a x b = 30 x 24 = 720 (cm</a:t>
            </a:r>
            <a:r>
              <a:rPr lang="en-US" sz="32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F8CB5B-28B2-E632-645F-55BBE6F0352C}"/>
              </a:ext>
            </a:extLst>
          </p:cNvPr>
          <p:cNvSpPr txBox="1"/>
          <p:nvPr/>
        </p:nvSpPr>
        <p:spPr>
          <a:xfrm>
            <a:off x="1266825" y="5067300"/>
            <a:ext cx="593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= a x b = 25 x 18 = 450 (m</a:t>
            </a:r>
            <a:r>
              <a:rPr lang="en-US" sz="32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388989"/>
            <a:ext cx="104516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cửa hàng hoa quả bán được 12 kg xoài và 20 kg cam. Biết 1 kg xoài giá 30 000 đồng, 1 kg cam giá 25 000 đồng. Hỏi cửa hàng đó bán xoài và cam được bao nhiêu tiền?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FE8B6-F8E8-DDB1-10A0-3AAC12E5F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337" y="1685925"/>
            <a:ext cx="3819525" cy="22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D7D987-6C4D-C91F-58F8-CE8718DA4D2A}"/>
              </a:ext>
            </a:extLst>
          </p:cNvPr>
          <p:cNvSpPr txBox="1"/>
          <p:nvPr/>
        </p:nvSpPr>
        <p:spPr>
          <a:xfrm>
            <a:off x="0" y="1838325"/>
            <a:ext cx="5353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1kg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30 000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kg cam: 25 000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 kg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kg cam: …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7072C-F520-3374-C4D2-6CC9309F03F7}"/>
              </a:ext>
            </a:extLst>
          </p:cNvPr>
          <p:cNvSpPr txBox="1"/>
          <p:nvPr/>
        </p:nvSpPr>
        <p:spPr>
          <a:xfrm>
            <a:off x="3057525" y="3295650"/>
            <a:ext cx="7467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30 000 x 12 = 360 000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25 000 x 20 = 500 000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360 000 + 500 000 = 860 000 (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860 000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95879-11B5-6630-89F4-BF262A8A4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8AB16-301A-6819-AF2B-43BEAE6B75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5D7B3-9B6E-8AE2-873B-1D47F67185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247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5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2BE8E03-ABD1-9060-F481-1EEB0DF55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59" y="1288958"/>
            <a:ext cx="7217305" cy="486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0320F39-5E81-25AA-FE73-A48AD573BD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4" b="27222"/>
          <a:stretch/>
        </p:blipFill>
        <p:spPr>
          <a:xfrm>
            <a:off x="6736080" y="3506604"/>
            <a:ext cx="5064497" cy="2646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8A02B3-5BEA-E063-724A-6E2D78704AE7}"/>
              </a:ext>
            </a:extLst>
          </p:cNvPr>
          <p:cNvSpPr txBox="1"/>
          <p:nvPr/>
        </p:nvSpPr>
        <p:spPr>
          <a:xfrm>
            <a:off x="1613161" y="2222206"/>
            <a:ext cx="53284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tìm tình huống thực tế liên quan đến phép nhân đã học, đặt ra bài toán cho mỗi tình huống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014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31F2904-4D7F-FFEE-7114-0B43D2E4A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269" y="1366133"/>
            <a:ext cx="6335169" cy="5798983"/>
          </a:xfrm>
          <a:custGeom>
            <a:avLst/>
            <a:gdLst>
              <a:gd name="connsiteX0" fmla="*/ 921255 w 6335169"/>
              <a:gd name="connsiteY0" fmla="*/ 1885067 h 5798983"/>
              <a:gd name="connsiteX1" fmla="*/ 921255 w 6335169"/>
              <a:gd name="connsiteY1" fmla="*/ 2723267 h 5798983"/>
              <a:gd name="connsiteX2" fmla="*/ 2410869 w 6335169"/>
              <a:gd name="connsiteY2" fmla="*/ 2723267 h 5798983"/>
              <a:gd name="connsiteX3" fmla="*/ 2410869 w 6335169"/>
              <a:gd name="connsiteY3" fmla="*/ 1885067 h 5798983"/>
              <a:gd name="connsiteX4" fmla="*/ 0 w 6335169"/>
              <a:gd name="connsiteY4" fmla="*/ 0 h 5798983"/>
              <a:gd name="connsiteX5" fmla="*/ 6335169 w 6335169"/>
              <a:gd name="connsiteY5" fmla="*/ 0 h 5798983"/>
              <a:gd name="connsiteX6" fmla="*/ 6335169 w 6335169"/>
              <a:gd name="connsiteY6" fmla="*/ 5798983 h 5798983"/>
              <a:gd name="connsiteX7" fmla="*/ 0 w 6335169"/>
              <a:gd name="connsiteY7" fmla="*/ 5798983 h 57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5169" h="5798983">
                <a:moveTo>
                  <a:pt x="921255" y="1885067"/>
                </a:moveTo>
                <a:lnTo>
                  <a:pt x="921255" y="2723267"/>
                </a:lnTo>
                <a:lnTo>
                  <a:pt x="2410869" y="2723267"/>
                </a:lnTo>
                <a:lnTo>
                  <a:pt x="2410869" y="1885067"/>
                </a:lnTo>
                <a:close/>
                <a:moveTo>
                  <a:pt x="0" y="0"/>
                </a:moveTo>
                <a:lnTo>
                  <a:pt x="6335169" y="0"/>
                </a:lnTo>
                <a:lnTo>
                  <a:pt x="6335169" y="5798983"/>
                </a:lnTo>
                <a:lnTo>
                  <a:pt x="0" y="5798983"/>
                </a:lnTo>
                <a:close/>
              </a:path>
            </a:pathLst>
          </a:cu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F946AC-E53A-CD39-4EFF-B51975F08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2" y="2523988"/>
            <a:ext cx="3327645" cy="332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4D9225-3B8A-822E-74D7-0668F09C6C8D}"/>
              </a:ext>
            </a:extLst>
          </p:cNvPr>
          <p:cNvSpPr txBox="1"/>
          <p:nvPr/>
        </p:nvSpPr>
        <p:spPr>
          <a:xfrm>
            <a:off x="1488427" y="3296128"/>
            <a:ext cx="5112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Gv nhập vào đây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39692-DF44-C8E3-DA42-4DA7F6F05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388" y="1105729"/>
            <a:ext cx="531007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>
            <a:hlinkClick r:id="" action="ppaction://noaction"/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59295" y="2463796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16282" t="20389" r="20364" b="12634"/>
          <a:stretch/>
        </p:blipFill>
        <p:spPr>
          <a:xfrm>
            <a:off x="4462975" y="2771872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25911" t="31219" r="17089" b="14241"/>
          <a:stretch/>
        </p:blipFill>
        <p:spPr>
          <a:xfrm>
            <a:off x="8953180" y="298922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919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2 708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2 808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2 108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2 818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91959" y="151136"/>
            <a:ext cx="11154299" cy="2958849"/>
            <a:chOff x="737937" y="226703"/>
            <a:chExt cx="16731449" cy="4438273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" y="440325"/>
              <a:ext cx="16707386" cy="3048000"/>
              <a:chOff x="6119557" y="531862"/>
              <a:chExt cx="10334924" cy="4125312"/>
            </a:xfrm>
          </p:grpSpPr>
          <p:sp>
            <p:nvSpPr>
              <p:cNvPr id="15" name="Round Diagonal Corner Rectangle 11"/>
              <p:cNvSpPr/>
              <p:nvPr/>
            </p:nvSpPr>
            <p:spPr>
              <a:xfrm>
                <a:off x="6119557" y="531862"/>
                <a:ext cx="10334924" cy="4125312"/>
              </a:xfrm>
              <a:custGeom>
                <a:avLst/>
                <a:gdLst>
                  <a:gd name="connsiteX0" fmla="*/ 1119468 w 10003287"/>
                  <a:gd name="connsiteY0" fmla="*/ 0 h 6716675"/>
                  <a:gd name="connsiteX1" fmla="*/ 10003287 w 10003287"/>
                  <a:gd name="connsiteY1" fmla="*/ 0 h 6716675"/>
                  <a:gd name="connsiteX2" fmla="*/ 10003287 w 10003287"/>
                  <a:gd name="connsiteY2" fmla="*/ 0 h 6716675"/>
                  <a:gd name="connsiteX3" fmla="*/ 10003287 w 10003287"/>
                  <a:gd name="connsiteY3" fmla="*/ 5597207 h 6716675"/>
                  <a:gd name="connsiteX4" fmla="*/ 8883819 w 10003287"/>
                  <a:gd name="connsiteY4" fmla="*/ 6716675 h 6716675"/>
                  <a:gd name="connsiteX5" fmla="*/ 0 w 10003287"/>
                  <a:gd name="connsiteY5" fmla="*/ 6716675 h 6716675"/>
                  <a:gd name="connsiteX6" fmla="*/ 0 w 10003287"/>
                  <a:gd name="connsiteY6" fmla="*/ 6716675 h 6716675"/>
                  <a:gd name="connsiteX7" fmla="*/ 0 w 10003287"/>
                  <a:gd name="connsiteY7" fmla="*/ 1119468 h 6716675"/>
                  <a:gd name="connsiteX8" fmla="*/ 1119468 w 10003287"/>
                  <a:gd name="connsiteY8" fmla="*/ 0 h 6716675"/>
                  <a:gd name="connsiteX0" fmla="*/ 1119468 w 10003287"/>
                  <a:gd name="connsiteY0" fmla="*/ 203200 h 6919875"/>
                  <a:gd name="connsiteX1" fmla="*/ 10003287 w 10003287"/>
                  <a:gd name="connsiteY1" fmla="*/ 203200 h 6919875"/>
                  <a:gd name="connsiteX2" fmla="*/ 10003287 w 10003287"/>
                  <a:gd name="connsiteY2" fmla="*/ 203200 h 6919875"/>
                  <a:gd name="connsiteX3" fmla="*/ 10003287 w 10003287"/>
                  <a:gd name="connsiteY3" fmla="*/ 5800407 h 6919875"/>
                  <a:gd name="connsiteX4" fmla="*/ 8883819 w 10003287"/>
                  <a:gd name="connsiteY4" fmla="*/ 6919875 h 6919875"/>
                  <a:gd name="connsiteX5" fmla="*/ 0 w 10003287"/>
                  <a:gd name="connsiteY5" fmla="*/ 6919875 h 6919875"/>
                  <a:gd name="connsiteX6" fmla="*/ 0 w 10003287"/>
                  <a:gd name="connsiteY6" fmla="*/ 6919875 h 6919875"/>
                  <a:gd name="connsiteX7" fmla="*/ 0 w 10003287"/>
                  <a:gd name="connsiteY7" fmla="*/ 1322668 h 6919875"/>
                  <a:gd name="connsiteX8" fmla="*/ 1119468 w 10003287"/>
                  <a:gd name="connsiteY8" fmla="*/ 203200 h 6919875"/>
                  <a:gd name="connsiteX0" fmla="*/ 1119468 w 10329858"/>
                  <a:gd name="connsiteY0" fmla="*/ 203200 h 6919875"/>
                  <a:gd name="connsiteX1" fmla="*/ 10003287 w 10329858"/>
                  <a:gd name="connsiteY1" fmla="*/ 203200 h 6919875"/>
                  <a:gd name="connsiteX2" fmla="*/ 10329858 w 10329858"/>
                  <a:gd name="connsiteY2" fmla="*/ 301171 h 6919875"/>
                  <a:gd name="connsiteX3" fmla="*/ 10003287 w 10329858"/>
                  <a:gd name="connsiteY3" fmla="*/ 5800407 h 6919875"/>
                  <a:gd name="connsiteX4" fmla="*/ 8883819 w 10329858"/>
                  <a:gd name="connsiteY4" fmla="*/ 6919875 h 6919875"/>
                  <a:gd name="connsiteX5" fmla="*/ 0 w 10329858"/>
                  <a:gd name="connsiteY5" fmla="*/ 6919875 h 6919875"/>
                  <a:gd name="connsiteX6" fmla="*/ 0 w 10329858"/>
                  <a:gd name="connsiteY6" fmla="*/ 6919875 h 6919875"/>
                  <a:gd name="connsiteX7" fmla="*/ 0 w 10329858"/>
                  <a:gd name="connsiteY7" fmla="*/ 1322668 h 6919875"/>
                  <a:gd name="connsiteX8" fmla="*/ 1119468 w 10329858"/>
                  <a:gd name="connsiteY8" fmla="*/ 203200 h 6919875"/>
                  <a:gd name="connsiteX0" fmla="*/ 1119468 w 10585610"/>
                  <a:gd name="connsiteY0" fmla="*/ 203200 h 6919875"/>
                  <a:gd name="connsiteX1" fmla="*/ 10003287 w 10585610"/>
                  <a:gd name="connsiteY1" fmla="*/ 203200 h 6919875"/>
                  <a:gd name="connsiteX2" fmla="*/ 10329858 w 10585610"/>
                  <a:gd name="connsiteY2" fmla="*/ 301171 h 6919875"/>
                  <a:gd name="connsiteX3" fmla="*/ 10003287 w 10585610"/>
                  <a:gd name="connsiteY3" fmla="*/ 5800407 h 6919875"/>
                  <a:gd name="connsiteX4" fmla="*/ 8883819 w 10585610"/>
                  <a:gd name="connsiteY4" fmla="*/ 6919875 h 6919875"/>
                  <a:gd name="connsiteX5" fmla="*/ 0 w 10585610"/>
                  <a:gd name="connsiteY5" fmla="*/ 6919875 h 6919875"/>
                  <a:gd name="connsiteX6" fmla="*/ 0 w 10585610"/>
                  <a:gd name="connsiteY6" fmla="*/ 6919875 h 6919875"/>
                  <a:gd name="connsiteX7" fmla="*/ 0 w 10585610"/>
                  <a:gd name="connsiteY7" fmla="*/ 1322668 h 6919875"/>
                  <a:gd name="connsiteX8" fmla="*/ 1119468 w 10585610"/>
                  <a:gd name="connsiteY8" fmla="*/ 203200 h 6919875"/>
                  <a:gd name="connsiteX0" fmla="*/ 1772611 w 11238753"/>
                  <a:gd name="connsiteY0" fmla="*/ 203200 h 6919875"/>
                  <a:gd name="connsiteX1" fmla="*/ 10656430 w 11238753"/>
                  <a:gd name="connsiteY1" fmla="*/ 203200 h 6919875"/>
                  <a:gd name="connsiteX2" fmla="*/ 10983001 w 11238753"/>
                  <a:gd name="connsiteY2" fmla="*/ 301171 h 6919875"/>
                  <a:gd name="connsiteX3" fmla="*/ 10656430 w 11238753"/>
                  <a:gd name="connsiteY3" fmla="*/ 5800407 h 6919875"/>
                  <a:gd name="connsiteX4" fmla="*/ 9536962 w 11238753"/>
                  <a:gd name="connsiteY4" fmla="*/ 6919875 h 6919875"/>
                  <a:gd name="connsiteX5" fmla="*/ 653143 w 11238753"/>
                  <a:gd name="connsiteY5" fmla="*/ 6919875 h 6919875"/>
                  <a:gd name="connsiteX6" fmla="*/ 0 w 11238753"/>
                  <a:gd name="connsiteY6" fmla="*/ 6854561 h 6919875"/>
                  <a:gd name="connsiteX7" fmla="*/ 653143 w 11238753"/>
                  <a:gd name="connsiteY7" fmla="*/ 1322668 h 6919875"/>
                  <a:gd name="connsiteX8" fmla="*/ 1772611 w 11238753"/>
                  <a:gd name="connsiteY8" fmla="*/ 203200 h 6919875"/>
                  <a:gd name="connsiteX0" fmla="*/ 1772611 w 11238753"/>
                  <a:gd name="connsiteY0" fmla="*/ 203200 h 7427875"/>
                  <a:gd name="connsiteX1" fmla="*/ 10656430 w 11238753"/>
                  <a:gd name="connsiteY1" fmla="*/ 203200 h 7427875"/>
                  <a:gd name="connsiteX2" fmla="*/ 10983001 w 11238753"/>
                  <a:gd name="connsiteY2" fmla="*/ 301171 h 7427875"/>
                  <a:gd name="connsiteX3" fmla="*/ 10656430 w 11238753"/>
                  <a:gd name="connsiteY3" fmla="*/ 5800407 h 7427875"/>
                  <a:gd name="connsiteX4" fmla="*/ 9536962 w 11238753"/>
                  <a:gd name="connsiteY4" fmla="*/ 6919875 h 7427875"/>
                  <a:gd name="connsiteX5" fmla="*/ 653143 w 11238753"/>
                  <a:gd name="connsiteY5" fmla="*/ 6919875 h 7427875"/>
                  <a:gd name="connsiteX6" fmla="*/ 0 w 11238753"/>
                  <a:gd name="connsiteY6" fmla="*/ 6854561 h 7427875"/>
                  <a:gd name="connsiteX7" fmla="*/ 653143 w 11238753"/>
                  <a:gd name="connsiteY7" fmla="*/ 1322668 h 7427875"/>
                  <a:gd name="connsiteX8" fmla="*/ 1772611 w 11238753"/>
                  <a:gd name="connsiteY8" fmla="*/ 203200 h 7427875"/>
                  <a:gd name="connsiteX0" fmla="*/ 1840454 w 11306596"/>
                  <a:gd name="connsiteY0" fmla="*/ 203200 h 7427875"/>
                  <a:gd name="connsiteX1" fmla="*/ 10724273 w 11306596"/>
                  <a:gd name="connsiteY1" fmla="*/ 203200 h 7427875"/>
                  <a:gd name="connsiteX2" fmla="*/ 11050844 w 11306596"/>
                  <a:gd name="connsiteY2" fmla="*/ 301171 h 7427875"/>
                  <a:gd name="connsiteX3" fmla="*/ 10724273 w 11306596"/>
                  <a:gd name="connsiteY3" fmla="*/ 5800407 h 7427875"/>
                  <a:gd name="connsiteX4" fmla="*/ 9604805 w 11306596"/>
                  <a:gd name="connsiteY4" fmla="*/ 6919875 h 7427875"/>
                  <a:gd name="connsiteX5" fmla="*/ 720986 w 11306596"/>
                  <a:gd name="connsiteY5" fmla="*/ 6919875 h 7427875"/>
                  <a:gd name="connsiteX6" fmla="*/ 67843 w 11306596"/>
                  <a:gd name="connsiteY6" fmla="*/ 6854561 h 7427875"/>
                  <a:gd name="connsiteX7" fmla="*/ 720986 w 11306596"/>
                  <a:gd name="connsiteY7" fmla="*/ 1322668 h 7427875"/>
                  <a:gd name="connsiteX8" fmla="*/ 1840454 w 11306596"/>
                  <a:gd name="connsiteY8" fmla="*/ 203200 h 742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6596" h="7427875">
                    <a:moveTo>
                      <a:pt x="1840454" y="203200"/>
                    </a:moveTo>
                    <a:cubicBezTo>
                      <a:pt x="6369270" y="-254000"/>
                      <a:pt x="7763000" y="203200"/>
                      <a:pt x="10724273" y="203200"/>
                    </a:cubicBezTo>
                    <a:lnTo>
                      <a:pt x="11050844" y="301171"/>
                    </a:lnTo>
                    <a:cubicBezTo>
                      <a:pt x="10941987" y="2134250"/>
                      <a:pt x="11878159" y="4457185"/>
                      <a:pt x="10724273" y="5800407"/>
                    </a:cubicBezTo>
                    <a:cubicBezTo>
                      <a:pt x="10724273" y="6418672"/>
                      <a:pt x="10223070" y="6919875"/>
                      <a:pt x="9604805" y="6919875"/>
                    </a:cubicBezTo>
                    <a:cubicBezTo>
                      <a:pt x="6643532" y="6919875"/>
                      <a:pt x="4531344" y="8062875"/>
                      <a:pt x="720986" y="6919875"/>
                    </a:cubicBezTo>
                    <a:lnTo>
                      <a:pt x="67843" y="6854561"/>
                    </a:lnTo>
                    <a:cubicBezTo>
                      <a:pt x="285557" y="5010597"/>
                      <a:pt x="-541757" y="2905375"/>
                      <a:pt x="720986" y="1322668"/>
                    </a:cubicBezTo>
                    <a:cubicBezTo>
                      <a:pt x="720986" y="704403"/>
                      <a:pt x="1222189" y="203200"/>
                      <a:pt x="1840454" y="203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B1A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GB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062279" y="1200118"/>
                <a:ext cx="8871481" cy="22494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234 x 12 = ?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937" y="226703"/>
              <a:ext cx="3279932" cy="443827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1" name="Picture 4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1602814" y="1938206"/>
            <a:ext cx="3938075" cy="52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36" grpId="0"/>
      <p:bldP spid="36" grpId="1"/>
      <p:bldP spid="37" grpId="0"/>
      <p:bldP spid="38" grpId="0"/>
      <p:bldP spid="38" grpId="1"/>
      <p:bldP spid="39" grpId="0"/>
      <p:bldP spid="3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972595" y="1180780"/>
              <a:ext cx="7289476" cy="2249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37 x 23 =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871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45" name="Picture 4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16282" t="20389" r="20364" b="12634"/>
          <a:stretch/>
        </p:blipFill>
        <p:spPr>
          <a:xfrm>
            <a:off x="6498097" y="1962839"/>
            <a:ext cx="4358963" cy="49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6" grpId="0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46920" y="1406124"/>
              <a:ext cx="8871481" cy="2436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7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132 x 34  =?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65694" y="3061564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4 388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17492" y="3061564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4 588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53734" y="5188226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4 488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54772" y="5133671"/>
            <a:ext cx="304658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5867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4 478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0" name="Picture 3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/>
          <a:srcRect l="25911" t="31219" r="17089" b="14241"/>
          <a:stretch/>
        </p:blipFill>
        <p:spPr>
          <a:xfrm>
            <a:off x="7140415" y="2617200"/>
            <a:ext cx="3663611" cy="3887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735" y="130230"/>
            <a:ext cx="2316681" cy="29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36" grpId="0"/>
      <p:bldP spid="36" grpId="1"/>
      <p:bldP spid="37" grpId="0"/>
      <p:bldP spid="37" grpId="1"/>
      <p:bldP spid="38" grpId="0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9243" y="102068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9E532-F30B-CBC6-8565-728A7979C5EC}"/>
              </a:ext>
            </a:extLst>
          </p:cNvPr>
          <p:cNvSpPr txBox="1"/>
          <p:nvPr/>
        </p:nvSpPr>
        <p:spPr>
          <a:xfrm>
            <a:off x="5761704" y="4385187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EA1F9-713F-1B16-9AB1-A956DFF8E9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68957" y="1908696"/>
            <a:ext cx="7577985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48E4579-DC7B-1A32-09FC-7383F272D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18473"/>
              </p:ext>
            </p:extLst>
          </p:nvPr>
        </p:nvGraphicFramePr>
        <p:xfrm>
          <a:off x="1146175" y="1795991"/>
          <a:ext cx="9798050" cy="29822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59610">
                  <a:extLst>
                    <a:ext uri="{9D8B030D-6E8A-4147-A177-3AD203B41FA5}">
                      <a16:colId xmlns:a16="http://schemas.microsoft.com/office/drawing/2014/main" val="1219114249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86606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94469650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55939373"/>
                    </a:ext>
                  </a:extLst>
                </a:gridCol>
                <a:gridCol w="1959610">
                  <a:extLst>
                    <a:ext uri="{9D8B030D-6E8A-4147-A177-3AD203B41FA5}">
                      <a16:colId xmlns:a16="http://schemas.microsoft.com/office/drawing/2014/main" val="3024803381"/>
                    </a:ext>
                  </a:extLst>
                </a:gridCol>
              </a:tblGrid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2150131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970772"/>
                  </a:ext>
                </a:extLst>
              </a:tr>
              <a:tr h="8967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4 080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17 010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1 225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3 828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13095"/>
                  </a:ext>
                </a:extLst>
              </a:tr>
            </a:tbl>
          </a:graphicData>
        </a:graphic>
      </p:graphicFrame>
      <p:pic>
        <p:nvPicPr>
          <p:cNvPr id="9" name="Google Shape;137;p8" descr="Powerpuff Girls Box Sticker by Cartoon Network for iOS &amp; Android | GIPHY">
            <a:extLst>
              <a:ext uri="{FF2B5EF4-FFF2-40B4-BE49-F238E27FC236}">
                <a16:creationId xmlns:a16="http://schemas.microsoft.com/office/drawing/2014/main" id="{B8C539FB-F599-27A8-2150-F46090AFE3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84110" y="2847975"/>
            <a:ext cx="2926340" cy="262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8;p8" descr="Animated illustration of a gift | UGOKAWA">
            <a:extLst>
              <a:ext uri="{FF2B5EF4-FFF2-40B4-BE49-F238E27FC236}">
                <a16:creationId xmlns:a16="http://schemas.microsoft.com/office/drawing/2014/main" id="{7F13080B-F12A-6E50-2262-1B9851A2C4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1895" y="3409949"/>
            <a:ext cx="2115430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9;p8" descr="Ôn tập các số đến 100 000 (tiep theo) - Quizizz">
            <a:extLst>
              <a:ext uri="{FF2B5EF4-FFF2-40B4-BE49-F238E27FC236}">
                <a16:creationId xmlns:a16="http://schemas.microsoft.com/office/drawing/2014/main" id="{BA48AAA5-8ECB-5EEB-7838-E728846857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65748" y="3419474"/>
            <a:ext cx="1849902" cy="1424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20320" y="376579"/>
            <a:ext cx="11828207" cy="62012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442451" y="580103"/>
            <a:ext cx="668594" cy="58010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1140235" y="541389"/>
            <a:ext cx="1045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2B0B3-55E4-CC31-4848-6AF7817B0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57337"/>
            <a:ext cx="11068812" cy="852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A60AE7-F9EF-7092-170F-D75B3C3A0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899" y="2652712"/>
            <a:ext cx="8042279" cy="91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348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</TotalTime>
  <Words>379</Words>
  <PresentationFormat>Widescreen</PresentationFormat>
  <Paragraphs>78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</vt:lpstr>
      <vt:lpstr>思源黑体 CN Medium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2023-12-04T05:49:20Z</dcterms:created>
  <dcterms:modified xsi:type="dcterms:W3CDTF">2023-12-15T15:04:17Z</dcterms:modified>
</cp:coreProperties>
</file>