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6" r:id="rId2"/>
    <p:sldId id="263" r:id="rId3"/>
    <p:sldId id="264" r:id="rId4"/>
    <p:sldId id="265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57" r:id="rId16"/>
    <p:sldId id="258" r:id="rId17"/>
    <p:sldId id="262" r:id="rId18"/>
    <p:sldId id="260" r:id="rId19"/>
    <p:sldId id="26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73" d="100"/>
          <a:sy n="73" d="100"/>
        </p:scale>
        <p:origin x="52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flickr.com/photos/whsieh78/31105585103" TargetMode="External"/><Relationship Id="rId1" Type="http://schemas.openxmlformats.org/officeDocument/2006/relationships/image" Target="../media/image9.jpeg"/><Relationship Id="rId4" Type="http://schemas.openxmlformats.org/officeDocument/2006/relationships/hyperlink" Target="https://pxhere.com/vi/photo/1327144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flickr.com/photos/whsieh78/31105585103" TargetMode="External"/><Relationship Id="rId1" Type="http://schemas.openxmlformats.org/officeDocument/2006/relationships/image" Target="../media/image9.jpeg"/><Relationship Id="rId4" Type="http://schemas.openxmlformats.org/officeDocument/2006/relationships/hyperlink" Target="https://pxhere.com/vi/photo/1327144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F39969-C06D-4319-817B-3DC18FCF2FAA}" type="doc">
      <dgm:prSet loTypeId="urn:microsoft.com/office/officeart/2005/8/layout/vList4" loCatId="pictur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30A48D4-A74F-4B6E-96C2-3BEA2ECC1CA8}">
      <dgm:prSet phldrT="[Text]" custT="1"/>
      <dgm:spPr/>
      <dgm:t>
        <a:bodyPr/>
        <a:lstStyle/>
        <a:p>
          <a:pPr algn="just"/>
          <a:r>
            <a:rPr lang="vi-VN" sz="3200" dirty="0">
              <a:latin typeface="Times New Roman" panose="02020603050405020304" pitchFamily="18" charset="0"/>
              <a:ea typeface="#9Slide02 Noi dung rat dai" panose="02000000000000000000" pitchFamily="2" charset="0"/>
              <a:cs typeface="Times New Roman" panose="02020603050405020304" pitchFamily="18" charset="0"/>
            </a:rPr>
            <a:t>Trình bày được </a:t>
          </a:r>
          <a:r>
            <a:rPr lang="en-US" sz="3200" dirty="0" err="1">
              <a:latin typeface="Times New Roman" panose="02020603050405020304" pitchFamily="18" charset="0"/>
              <a:ea typeface="#9Slide02 Noi dung rat dai" panose="02000000000000000000" pitchFamily="2" charset="0"/>
              <a:cs typeface="Times New Roman" panose="02020603050405020304" pitchFamily="18" charset="0"/>
            </a:rPr>
            <a:t>những</a:t>
          </a:r>
          <a:r>
            <a:rPr lang="en-US" sz="3200" dirty="0">
              <a:latin typeface="Times New Roman" panose="02020603050405020304" pitchFamily="18" charset="0"/>
              <a:ea typeface="#9Slide02 Noi dung rat dai" panose="02000000000000000000" pitchFamily="2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latin typeface="Times New Roman" panose="02020603050405020304" pitchFamily="18" charset="0"/>
              <a:ea typeface="#9Slide02 Noi dung rat dai" panose="02000000000000000000" pitchFamily="2" charset="0"/>
              <a:cs typeface="Times New Roman" panose="02020603050405020304" pitchFamily="18" charset="0"/>
            </a:rPr>
            <a:t>nét</a:t>
          </a:r>
          <a:r>
            <a:rPr lang="en-US" sz="3200" dirty="0">
              <a:latin typeface="Times New Roman" panose="02020603050405020304" pitchFamily="18" charset="0"/>
              <a:ea typeface="#9Slide02 Noi dung rat dai" panose="02000000000000000000" pitchFamily="2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latin typeface="Times New Roman" panose="02020603050405020304" pitchFamily="18" charset="0"/>
              <a:ea typeface="#9Slide02 Noi dung rat dai" panose="02000000000000000000" pitchFamily="2" charset="0"/>
              <a:cs typeface="Times New Roman" panose="02020603050405020304" pitchFamily="18" charset="0"/>
            </a:rPr>
            <a:t>khái</a:t>
          </a:r>
          <a:r>
            <a:rPr lang="en-US" sz="3200" dirty="0">
              <a:latin typeface="Times New Roman" panose="02020603050405020304" pitchFamily="18" charset="0"/>
              <a:ea typeface="#9Slide02 Noi dung rat dai" panose="02000000000000000000" pitchFamily="2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latin typeface="Times New Roman" panose="02020603050405020304" pitchFamily="18" charset="0"/>
              <a:ea typeface="#9Slide02 Noi dung rat dai" panose="02000000000000000000" pitchFamily="2" charset="0"/>
              <a:cs typeface="Times New Roman" panose="02020603050405020304" pitchFamily="18" charset="0"/>
            </a:rPr>
            <a:t>quát</a:t>
          </a:r>
          <a:r>
            <a:rPr lang="en-US" sz="3200" dirty="0">
              <a:latin typeface="Times New Roman" panose="02020603050405020304" pitchFamily="18" charset="0"/>
              <a:ea typeface="#9Slide02 Noi dung rat dai" panose="02000000000000000000" pitchFamily="2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latin typeface="Times New Roman" panose="02020603050405020304" pitchFamily="18" charset="0"/>
              <a:ea typeface="#9Slide02 Noi dung rat dai" panose="02000000000000000000" pitchFamily="2" charset="0"/>
              <a:cs typeface="Times New Roman" panose="02020603050405020304" pitchFamily="18" charset="0"/>
            </a:rPr>
            <a:t>nhất</a:t>
          </a:r>
          <a:r>
            <a:rPr lang="en-US" sz="3200" dirty="0">
              <a:latin typeface="Times New Roman" panose="02020603050405020304" pitchFamily="18" charset="0"/>
              <a:ea typeface="#9Slide02 Noi dung rat dai" panose="02000000000000000000" pitchFamily="2" charset="0"/>
              <a:cs typeface="Times New Roman" panose="02020603050405020304" pitchFamily="18" charset="0"/>
            </a:rPr>
            <a:t> </a:t>
          </a:r>
          <a:r>
            <a:rPr lang="vi-VN" sz="3200" dirty="0">
              <a:latin typeface="Times New Roman" panose="02020603050405020304" pitchFamily="18" charset="0"/>
              <a:ea typeface="#9Slide02 Noi dung rat dai" panose="02000000000000000000" pitchFamily="2" charset="0"/>
              <a:cs typeface="Times New Roman" panose="02020603050405020304" pitchFamily="18" charset="0"/>
            </a:rPr>
            <a:t>của rừng nhiệt đới A-ma-dôn.</a:t>
          </a:r>
          <a:endParaRPr lang="en-US" sz="3200" dirty="0">
            <a:latin typeface="Times New Roman" panose="02020603050405020304" pitchFamily="18" charset="0"/>
            <a:ea typeface="#9Slide02 Noi dung rat dai" panose="02000000000000000000" pitchFamily="2" charset="0"/>
            <a:cs typeface="Times New Roman" panose="02020603050405020304" pitchFamily="18" charset="0"/>
          </a:endParaRPr>
        </a:p>
      </dgm:t>
    </dgm:pt>
    <dgm:pt modelId="{BCDD4F18-2EBD-4110-B14D-8BB995079CE8}" type="parTrans" cxnId="{F8569F6B-7B1A-40ED-B5C4-316310E27197}">
      <dgm:prSet/>
      <dgm:spPr/>
      <dgm:t>
        <a:bodyPr/>
        <a:lstStyle/>
        <a:p>
          <a:endParaRPr lang="en-US" sz="3200">
            <a:latin typeface="#9Slide02 Noi dung rat dai" panose="02000000000000000000" pitchFamily="2" charset="0"/>
            <a:ea typeface="#9Slide02 Noi dung rat dai" panose="02000000000000000000" pitchFamily="2" charset="0"/>
          </a:endParaRPr>
        </a:p>
      </dgm:t>
    </dgm:pt>
    <dgm:pt modelId="{FE1A4DA0-F185-4F1C-B9AF-DD5E3BAC8DD9}" type="sibTrans" cxnId="{F8569F6B-7B1A-40ED-B5C4-316310E27197}">
      <dgm:prSet/>
      <dgm:spPr/>
      <dgm:t>
        <a:bodyPr/>
        <a:lstStyle/>
        <a:p>
          <a:endParaRPr lang="en-US" sz="3200">
            <a:latin typeface="#9Slide02 Noi dung rat dai" panose="02000000000000000000" pitchFamily="2" charset="0"/>
            <a:ea typeface="#9Slide02 Noi dung rat dai" panose="02000000000000000000" pitchFamily="2" charset="0"/>
          </a:endParaRPr>
        </a:p>
      </dgm:t>
    </dgm:pt>
    <dgm:pt modelId="{A47F16C0-E7CA-470E-B60C-8DBBF6FA2604}">
      <dgm:prSet phldrT="[Text]" custT="1"/>
      <dgm:spPr/>
      <dgm:t>
        <a:bodyPr/>
        <a:lstStyle/>
        <a:p>
          <a:pPr algn="just"/>
          <a:r>
            <a:rPr lang="vi-VN" sz="3200" dirty="0">
              <a:latin typeface="Times New Roman" panose="02020603050405020304" pitchFamily="18" charset="0"/>
              <a:ea typeface="#9Slide02 Noi dung rat dai" panose="02000000000000000000" pitchFamily="2" charset="0"/>
              <a:cs typeface="Times New Roman" panose="02020603050405020304" pitchFamily="18" charset="0"/>
            </a:rPr>
            <a:t>Phân tích được vấn đề khai thác, sử dụng và bảo vệ thiên nhiên thông qua trường hợp rừng A-ma-dôn.</a:t>
          </a:r>
          <a:endParaRPr lang="en-US" sz="3200" b="1" dirty="0">
            <a:latin typeface="Times New Roman" panose="02020603050405020304" pitchFamily="18" charset="0"/>
            <a:ea typeface="#9Slide02 Noi dung rat dai" panose="02000000000000000000" pitchFamily="2" charset="0"/>
            <a:cs typeface="Times New Roman" panose="02020603050405020304" pitchFamily="18" charset="0"/>
          </a:endParaRPr>
        </a:p>
      </dgm:t>
    </dgm:pt>
    <dgm:pt modelId="{4139EB16-DD68-4205-A965-16229F24BFED}" type="parTrans" cxnId="{1A67CA15-4941-40C3-BB42-53A5B87D7D91}">
      <dgm:prSet/>
      <dgm:spPr/>
      <dgm:t>
        <a:bodyPr/>
        <a:lstStyle/>
        <a:p>
          <a:endParaRPr lang="en-US" sz="3200">
            <a:latin typeface="#9Slide02 Noi dung rat dai" panose="02000000000000000000" pitchFamily="2" charset="0"/>
            <a:ea typeface="#9Slide02 Noi dung rat dai" panose="02000000000000000000" pitchFamily="2" charset="0"/>
          </a:endParaRPr>
        </a:p>
      </dgm:t>
    </dgm:pt>
    <dgm:pt modelId="{2FF85564-59DB-4AC7-AAAF-4D91025CBAE6}" type="sibTrans" cxnId="{1A67CA15-4941-40C3-BB42-53A5B87D7D91}">
      <dgm:prSet/>
      <dgm:spPr/>
      <dgm:t>
        <a:bodyPr/>
        <a:lstStyle/>
        <a:p>
          <a:endParaRPr lang="en-US" sz="3200">
            <a:latin typeface="#9Slide02 Noi dung rat dai" panose="02000000000000000000" pitchFamily="2" charset="0"/>
            <a:ea typeface="#9Slide02 Noi dung rat dai" panose="02000000000000000000" pitchFamily="2" charset="0"/>
          </a:endParaRPr>
        </a:p>
      </dgm:t>
    </dgm:pt>
    <dgm:pt modelId="{B51FFE90-B962-4B78-A60A-F38D57050FF3}" type="pres">
      <dgm:prSet presAssocID="{EAF39969-C06D-4319-817B-3DC18FCF2FAA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4639DD-F356-41C9-BE66-B09DA0A60762}" type="pres">
      <dgm:prSet presAssocID="{C30A48D4-A74F-4B6E-96C2-3BEA2ECC1CA8}" presName="comp" presStyleCnt="0"/>
      <dgm:spPr/>
    </dgm:pt>
    <dgm:pt modelId="{D65993D9-4306-4064-A689-245CDBF427B6}" type="pres">
      <dgm:prSet presAssocID="{C30A48D4-A74F-4B6E-96C2-3BEA2ECC1CA8}" presName="box" presStyleLbl="node1" presStyleIdx="0" presStyleCnt="2"/>
      <dgm:spPr/>
      <dgm:t>
        <a:bodyPr/>
        <a:lstStyle/>
        <a:p>
          <a:endParaRPr lang="en-US"/>
        </a:p>
      </dgm:t>
    </dgm:pt>
    <dgm:pt modelId="{1F6CF85E-E2F7-4B17-B639-8C5F2262CE73}" type="pres">
      <dgm:prSet presAssocID="{C30A48D4-A74F-4B6E-96C2-3BEA2ECC1CA8}" presName="img" presStyleLbl="fgImgPlace1" presStyleIdx="0" presStyleCnt="2" custScaleX="112143" custScaleY="116760" custLinFactNeighborX="-2449" custLinFactNeighborY="-237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2"/>
              </a:ext>
            </a:extLst>
          </a:blip>
          <a:srcRect/>
          <a:stretch>
            <a:fillRect l="-24000" r="-24000"/>
          </a:stretch>
        </a:blipFill>
        <a:ln>
          <a:noFill/>
        </a:ln>
      </dgm:spPr>
      <dgm:extLst/>
    </dgm:pt>
    <dgm:pt modelId="{830C3A0E-F0DB-41EF-8893-C1A0CB7C224C}" type="pres">
      <dgm:prSet presAssocID="{C30A48D4-A74F-4B6E-96C2-3BEA2ECC1CA8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761F3E-3A2C-44FA-9004-7F4151DB1D36}" type="pres">
      <dgm:prSet presAssocID="{FE1A4DA0-F185-4F1C-B9AF-DD5E3BAC8DD9}" presName="spacer" presStyleCnt="0"/>
      <dgm:spPr/>
    </dgm:pt>
    <dgm:pt modelId="{14CC02ED-AF32-4280-865A-92F73A697387}" type="pres">
      <dgm:prSet presAssocID="{A47F16C0-E7CA-470E-B60C-8DBBF6FA2604}" presName="comp" presStyleCnt="0"/>
      <dgm:spPr/>
    </dgm:pt>
    <dgm:pt modelId="{291D871B-4C76-4F89-9DED-03855B7CEE0E}" type="pres">
      <dgm:prSet presAssocID="{A47F16C0-E7CA-470E-B60C-8DBBF6FA2604}" presName="box" presStyleLbl="node1" presStyleIdx="1" presStyleCnt="2"/>
      <dgm:spPr/>
      <dgm:t>
        <a:bodyPr/>
        <a:lstStyle/>
        <a:p>
          <a:endParaRPr lang="en-US"/>
        </a:p>
      </dgm:t>
    </dgm:pt>
    <dgm:pt modelId="{A189D1A7-1186-4F60-8741-855EE2C9BA00}" type="pres">
      <dgm:prSet presAssocID="{A47F16C0-E7CA-470E-B60C-8DBBF6FA2604}" presName="img" presStyleLbl="fgImgPlace1" presStyleIdx="1" presStyleCnt="2" custScaleX="105759" custScaleY="114244" custLinFactNeighborX="-2449" custLinFactNeighborY="77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rcRect/>
          <a:stretch>
            <a:fillRect l="-22000" r="-22000"/>
          </a:stretch>
        </a:blipFill>
        <a:ln>
          <a:noFill/>
        </a:ln>
      </dgm:spPr>
    </dgm:pt>
    <dgm:pt modelId="{02F3FC02-7914-4CB5-80FF-FCDF662BE728}" type="pres">
      <dgm:prSet presAssocID="{A47F16C0-E7CA-470E-B60C-8DBBF6FA2604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28DA5C-E86A-4DCA-91D3-DF102097A7A1}" type="presOf" srcId="{A47F16C0-E7CA-470E-B60C-8DBBF6FA2604}" destId="{291D871B-4C76-4F89-9DED-03855B7CEE0E}" srcOrd="0" destOrd="0" presId="urn:microsoft.com/office/officeart/2005/8/layout/vList4"/>
    <dgm:cxn modelId="{236729EE-B3CC-4F35-880E-827B0C404747}" type="presOf" srcId="{A47F16C0-E7CA-470E-B60C-8DBBF6FA2604}" destId="{02F3FC02-7914-4CB5-80FF-FCDF662BE728}" srcOrd="1" destOrd="0" presId="urn:microsoft.com/office/officeart/2005/8/layout/vList4"/>
    <dgm:cxn modelId="{E4F2764D-F610-4ACE-AF97-DB5D75855CC5}" type="presOf" srcId="{C30A48D4-A74F-4B6E-96C2-3BEA2ECC1CA8}" destId="{D65993D9-4306-4064-A689-245CDBF427B6}" srcOrd="0" destOrd="0" presId="urn:microsoft.com/office/officeart/2005/8/layout/vList4"/>
    <dgm:cxn modelId="{F8569F6B-7B1A-40ED-B5C4-316310E27197}" srcId="{EAF39969-C06D-4319-817B-3DC18FCF2FAA}" destId="{C30A48D4-A74F-4B6E-96C2-3BEA2ECC1CA8}" srcOrd="0" destOrd="0" parTransId="{BCDD4F18-2EBD-4110-B14D-8BB995079CE8}" sibTransId="{FE1A4DA0-F185-4F1C-B9AF-DD5E3BAC8DD9}"/>
    <dgm:cxn modelId="{DB1A1FB9-7CD9-45C5-AACE-5FED970BC414}" type="presOf" srcId="{C30A48D4-A74F-4B6E-96C2-3BEA2ECC1CA8}" destId="{830C3A0E-F0DB-41EF-8893-C1A0CB7C224C}" srcOrd="1" destOrd="0" presId="urn:microsoft.com/office/officeart/2005/8/layout/vList4"/>
    <dgm:cxn modelId="{1A67CA15-4941-40C3-BB42-53A5B87D7D91}" srcId="{EAF39969-C06D-4319-817B-3DC18FCF2FAA}" destId="{A47F16C0-E7CA-470E-B60C-8DBBF6FA2604}" srcOrd="1" destOrd="0" parTransId="{4139EB16-DD68-4205-A965-16229F24BFED}" sibTransId="{2FF85564-59DB-4AC7-AAAF-4D91025CBAE6}"/>
    <dgm:cxn modelId="{A818EB4D-B6BD-4CD6-B3CC-86D9E30FF6C8}" type="presOf" srcId="{EAF39969-C06D-4319-817B-3DC18FCF2FAA}" destId="{B51FFE90-B962-4B78-A60A-F38D57050FF3}" srcOrd="0" destOrd="0" presId="urn:microsoft.com/office/officeart/2005/8/layout/vList4"/>
    <dgm:cxn modelId="{81C6F3B1-57C2-49DF-BE42-4E5BD5583E3A}" type="presParOf" srcId="{B51FFE90-B962-4B78-A60A-F38D57050FF3}" destId="{A24639DD-F356-41C9-BE66-B09DA0A60762}" srcOrd="0" destOrd="0" presId="urn:microsoft.com/office/officeart/2005/8/layout/vList4"/>
    <dgm:cxn modelId="{CA4499E7-2DDE-4856-AD69-1B42A2AF62D5}" type="presParOf" srcId="{A24639DD-F356-41C9-BE66-B09DA0A60762}" destId="{D65993D9-4306-4064-A689-245CDBF427B6}" srcOrd="0" destOrd="0" presId="urn:microsoft.com/office/officeart/2005/8/layout/vList4"/>
    <dgm:cxn modelId="{CF732D70-7A0D-427B-8F50-0CA4284C4C46}" type="presParOf" srcId="{A24639DD-F356-41C9-BE66-B09DA0A60762}" destId="{1F6CF85E-E2F7-4B17-B639-8C5F2262CE73}" srcOrd="1" destOrd="0" presId="urn:microsoft.com/office/officeart/2005/8/layout/vList4"/>
    <dgm:cxn modelId="{58B0BBF9-8B5F-49A1-A63B-9117555613F2}" type="presParOf" srcId="{A24639DD-F356-41C9-BE66-B09DA0A60762}" destId="{830C3A0E-F0DB-41EF-8893-C1A0CB7C224C}" srcOrd="2" destOrd="0" presId="urn:microsoft.com/office/officeart/2005/8/layout/vList4"/>
    <dgm:cxn modelId="{30CF444C-4E08-468E-BD38-E5CA59DA52AC}" type="presParOf" srcId="{B51FFE90-B962-4B78-A60A-F38D57050FF3}" destId="{22761F3E-3A2C-44FA-9004-7F4151DB1D36}" srcOrd="1" destOrd="0" presId="urn:microsoft.com/office/officeart/2005/8/layout/vList4"/>
    <dgm:cxn modelId="{C8E65171-3CFB-43C0-ADB5-E546F37D216C}" type="presParOf" srcId="{B51FFE90-B962-4B78-A60A-F38D57050FF3}" destId="{14CC02ED-AF32-4280-865A-92F73A697387}" srcOrd="2" destOrd="0" presId="urn:microsoft.com/office/officeart/2005/8/layout/vList4"/>
    <dgm:cxn modelId="{20F4ED3B-45BF-4275-ACF3-0C052B9C0BC1}" type="presParOf" srcId="{14CC02ED-AF32-4280-865A-92F73A697387}" destId="{291D871B-4C76-4F89-9DED-03855B7CEE0E}" srcOrd="0" destOrd="0" presId="urn:microsoft.com/office/officeart/2005/8/layout/vList4"/>
    <dgm:cxn modelId="{7D5C28D8-C0B7-4F0F-9B3C-6564271B0A41}" type="presParOf" srcId="{14CC02ED-AF32-4280-865A-92F73A697387}" destId="{A189D1A7-1186-4F60-8741-855EE2C9BA00}" srcOrd="1" destOrd="0" presId="urn:microsoft.com/office/officeart/2005/8/layout/vList4"/>
    <dgm:cxn modelId="{3203A329-179D-484B-AF1C-5981D7045EAD}" type="presParOf" srcId="{14CC02ED-AF32-4280-865A-92F73A697387}" destId="{02F3FC02-7914-4CB5-80FF-FCDF662BE728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5993D9-4306-4064-A689-245CDBF427B6}">
      <dsp:nvSpPr>
        <dsp:cNvPr id="0" name=""/>
        <dsp:cNvSpPr/>
      </dsp:nvSpPr>
      <dsp:spPr>
        <a:xfrm>
          <a:off x="0" y="0"/>
          <a:ext cx="10800347" cy="25824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3200" kern="1200" dirty="0">
              <a:latin typeface="Times New Roman" panose="02020603050405020304" pitchFamily="18" charset="0"/>
              <a:ea typeface="#9Slide02 Noi dung rat dai" panose="02000000000000000000" pitchFamily="2" charset="0"/>
              <a:cs typeface="Times New Roman" panose="02020603050405020304" pitchFamily="18" charset="0"/>
            </a:rPr>
            <a:t>Trình bày được </a:t>
          </a:r>
          <a:r>
            <a:rPr lang="en-US" sz="3200" kern="1200" dirty="0" err="1">
              <a:latin typeface="Times New Roman" panose="02020603050405020304" pitchFamily="18" charset="0"/>
              <a:ea typeface="#9Slide02 Noi dung rat dai" panose="02000000000000000000" pitchFamily="2" charset="0"/>
              <a:cs typeface="Times New Roman" panose="02020603050405020304" pitchFamily="18" charset="0"/>
            </a:rPr>
            <a:t>những</a:t>
          </a:r>
          <a:r>
            <a:rPr lang="en-US" sz="3200" kern="1200" dirty="0">
              <a:latin typeface="Times New Roman" panose="02020603050405020304" pitchFamily="18" charset="0"/>
              <a:ea typeface="#9Slide02 Noi dung rat dai" panose="02000000000000000000" pitchFamily="2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latin typeface="Times New Roman" panose="02020603050405020304" pitchFamily="18" charset="0"/>
              <a:ea typeface="#9Slide02 Noi dung rat dai" panose="02000000000000000000" pitchFamily="2" charset="0"/>
              <a:cs typeface="Times New Roman" panose="02020603050405020304" pitchFamily="18" charset="0"/>
            </a:rPr>
            <a:t>nét</a:t>
          </a:r>
          <a:r>
            <a:rPr lang="en-US" sz="3200" kern="1200" dirty="0">
              <a:latin typeface="Times New Roman" panose="02020603050405020304" pitchFamily="18" charset="0"/>
              <a:ea typeface="#9Slide02 Noi dung rat dai" panose="02000000000000000000" pitchFamily="2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latin typeface="Times New Roman" panose="02020603050405020304" pitchFamily="18" charset="0"/>
              <a:ea typeface="#9Slide02 Noi dung rat dai" panose="02000000000000000000" pitchFamily="2" charset="0"/>
              <a:cs typeface="Times New Roman" panose="02020603050405020304" pitchFamily="18" charset="0"/>
            </a:rPr>
            <a:t>khái</a:t>
          </a:r>
          <a:r>
            <a:rPr lang="en-US" sz="3200" kern="1200" dirty="0">
              <a:latin typeface="Times New Roman" panose="02020603050405020304" pitchFamily="18" charset="0"/>
              <a:ea typeface="#9Slide02 Noi dung rat dai" panose="02000000000000000000" pitchFamily="2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latin typeface="Times New Roman" panose="02020603050405020304" pitchFamily="18" charset="0"/>
              <a:ea typeface="#9Slide02 Noi dung rat dai" panose="02000000000000000000" pitchFamily="2" charset="0"/>
              <a:cs typeface="Times New Roman" panose="02020603050405020304" pitchFamily="18" charset="0"/>
            </a:rPr>
            <a:t>quát</a:t>
          </a:r>
          <a:r>
            <a:rPr lang="en-US" sz="3200" kern="1200" dirty="0">
              <a:latin typeface="Times New Roman" panose="02020603050405020304" pitchFamily="18" charset="0"/>
              <a:ea typeface="#9Slide02 Noi dung rat dai" panose="02000000000000000000" pitchFamily="2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latin typeface="Times New Roman" panose="02020603050405020304" pitchFamily="18" charset="0"/>
              <a:ea typeface="#9Slide02 Noi dung rat dai" panose="02000000000000000000" pitchFamily="2" charset="0"/>
              <a:cs typeface="Times New Roman" panose="02020603050405020304" pitchFamily="18" charset="0"/>
            </a:rPr>
            <a:t>nhất</a:t>
          </a:r>
          <a:r>
            <a:rPr lang="en-US" sz="3200" kern="1200" dirty="0">
              <a:latin typeface="Times New Roman" panose="02020603050405020304" pitchFamily="18" charset="0"/>
              <a:ea typeface="#9Slide02 Noi dung rat dai" panose="02000000000000000000" pitchFamily="2" charset="0"/>
              <a:cs typeface="Times New Roman" panose="02020603050405020304" pitchFamily="18" charset="0"/>
            </a:rPr>
            <a:t> </a:t>
          </a:r>
          <a:r>
            <a:rPr lang="vi-VN" sz="3200" kern="1200" dirty="0">
              <a:latin typeface="Times New Roman" panose="02020603050405020304" pitchFamily="18" charset="0"/>
              <a:ea typeface="#9Slide02 Noi dung rat dai" panose="02000000000000000000" pitchFamily="2" charset="0"/>
              <a:cs typeface="Times New Roman" panose="02020603050405020304" pitchFamily="18" charset="0"/>
            </a:rPr>
            <a:t>của rừng nhiệt đới A-ma-dôn.</a:t>
          </a:r>
          <a:endParaRPr lang="en-US" sz="3200" kern="1200" dirty="0">
            <a:latin typeface="Times New Roman" panose="02020603050405020304" pitchFamily="18" charset="0"/>
            <a:ea typeface="#9Slide02 Noi dung rat dai" panose="02000000000000000000" pitchFamily="2" charset="0"/>
            <a:cs typeface="Times New Roman" panose="02020603050405020304" pitchFamily="18" charset="0"/>
          </a:endParaRPr>
        </a:p>
      </dsp:txBody>
      <dsp:txXfrm>
        <a:off x="2418309" y="0"/>
        <a:ext cx="8382037" cy="2582401"/>
      </dsp:txXfrm>
    </dsp:sp>
    <dsp:sp modelId="{1F6CF85E-E2F7-4B17-B639-8C5F2262CE73}">
      <dsp:nvSpPr>
        <dsp:cNvPr id="0" name=""/>
        <dsp:cNvSpPr/>
      </dsp:nvSpPr>
      <dsp:spPr>
        <a:xfrm>
          <a:off x="74191" y="80219"/>
          <a:ext cx="2422366" cy="241216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2"/>
              </a:ext>
            </a:extLst>
          </a:blip>
          <a:srcRect/>
          <a:stretch>
            <a:fillRect l="-24000" r="-24000"/>
          </a:stretch>
        </a:blip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91D871B-4C76-4F89-9DED-03855B7CEE0E}">
      <dsp:nvSpPr>
        <dsp:cNvPr id="0" name=""/>
        <dsp:cNvSpPr/>
      </dsp:nvSpPr>
      <dsp:spPr>
        <a:xfrm>
          <a:off x="0" y="2840641"/>
          <a:ext cx="10800347" cy="25824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3200" kern="1200" dirty="0">
              <a:latin typeface="Times New Roman" panose="02020603050405020304" pitchFamily="18" charset="0"/>
              <a:ea typeface="#9Slide02 Noi dung rat dai" panose="02000000000000000000" pitchFamily="2" charset="0"/>
              <a:cs typeface="Times New Roman" panose="02020603050405020304" pitchFamily="18" charset="0"/>
            </a:rPr>
            <a:t>Phân tích được vấn đề khai thác, sử dụng và bảo vệ thiên nhiên thông qua trường hợp rừng A-ma-dôn.</a:t>
          </a:r>
          <a:endParaRPr lang="en-US" sz="3200" b="1" kern="1200" dirty="0">
            <a:latin typeface="Times New Roman" panose="02020603050405020304" pitchFamily="18" charset="0"/>
            <a:ea typeface="#9Slide02 Noi dung rat dai" panose="02000000000000000000" pitchFamily="2" charset="0"/>
            <a:cs typeface="Times New Roman" panose="02020603050405020304" pitchFamily="18" charset="0"/>
          </a:endParaRPr>
        </a:p>
      </dsp:txBody>
      <dsp:txXfrm>
        <a:off x="2418309" y="2840641"/>
        <a:ext cx="8382037" cy="2582401"/>
      </dsp:txXfrm>
    </dsp:sp>
    <dsp:sp modelId="{A189D1A7-1186-4F60-8741-855EE2C9BA00}">
      <dsp:nvSpPr>
        <dsp:cNvPr id="0" name=""/>
        <dsp:cNvSpPr/>
      </dsp:nvSpPr>
      <dsp:spPr>
        <a:xfrm>
          <a:off x="143140" y="2967778"/>
          <a:ext cx="2284467" cy="236019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rcRect/>
          <a:stretch>
            <a:fillRect l="-22000" r="-22000"/>
          </a:stretch>
        </a:blip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0BE1C9-9DDB-4A2F-BCA6-AA46DE301148}" type="datetimeFigureOut">
              <a:rPr lang="en-US" smtClean="0"/>
              <a:t>07-Aug-22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DB273C-173F-4260-B035-A3DB2A744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283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ga62a012e11_0_5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1" name="Google Shape;791;ga62a012e11_0_5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9105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gbd6c00e730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1" name="Google Shape;781;gbd6c00e730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2658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D9834-0D50-45C8-A14C-BDDFEC5C12BC}" type="datetimeFigureOut">
              <a:rPr lang="en-US" smtClean="0"/>
              <a:t>07-Aug-22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A1D4D-63C7-484D-9455-3533FE3C8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65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D9834-0D50-45C8-A14C-BDDFEC5C12BC}" type="datetimeFigureOut">
              <a:rPr lang="en-US" smtClean="0"/>
              <a:t>07-Aug-22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A1D4D-63C7-484D-9455-3533FE3C8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791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D9834-0D50-45C8-A14C-BDDFEC5C12BC}" type="datetimeFigureOut">
              <a:rPr lang="en-US" smtClean="0"/>
              <a:t>07-Aug-22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A1D4D-63C7-484D-9455-3533FE3C8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318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9"/>
          <p:cNvSpPr txBox="1">
            <a:spLocks noGrp="1"/>
          </p:cNvSpPr>
          <p:nvPr>
            <p:ph type="title"/>
          </p:nvPr>
        </p:nvSpPr>
        <p:spPr>
          <a:xfrm>
            <a:off x="2890200" y="719200"/>
            <a:ext cx="6411600" cy="9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03" name="Google Shape;203;p9"/>
          <p:cNvSpPr txBox="1">
            <a:spLocks noGrp="1"/>
          </p:cNvSpPr>
          <p:nvPr>
            <p:ph type="subTitle" idx="1"/>
          </p:nvPr>
        </p:nvSpPr>
        <p:spPr>
          <a:xfrm>
            <a:off x="2746600" y="1696733"/>
            <a:ext cx="6698800" cy="199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9"/>
          <p:cNvSpPr/>
          <p:nvPr/>
        </p:nvSpPr>
        <p:spPr>
          <a:xfrm>
            <a:off x="0" y="3872967"/>
            <a:ext cx="12192047" cy="2985037"/>
          </a:xfrm>
          <a:custGeom>
            <a:avLst/>
            <a:gdLst/>
            <a:ahLst/>
            <a:cxnLst/>
            <a:rect l="l" t="t" r="r" b="b"/>
            <a:pathLst>
              <a:path w="30146" h="14597" extrusionOk="0">
                <a:moveTo>
                  <a:pt x="1" y="1"/>
                </a:moveTo>
                <a:lnTo>
                  <a:pt x="1" y="14596"/>
                </a:lnTo>
                <a:lnTo>
                  <a:pt x="30145" y="14596"/>
                </a:lnTo>
                <a:lnTo>
                  <a:pt x="3014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5" name="Google Shape;205;p9"/>
          <p:cNvSpPr/>
          <p:nvPr/>
        </p:nvSpPr>
        <p:spPr>
          <a:xfrm>
            <a:off x="-381899" y="4338034"/>
            <a:ext cx="13116385" cy="4183807"/>
          </a:xfrm>
          <a:custGeom>
            <a:avLst/>
            <a:gdLst/>
            <a:ahLst/>
            <a:cxnLst/>
            <a:rect l="l" t="t" r="r" b="b"/>
            <a:pathLst>
              <a:path w="31202" h="17048" extrusionOk="0">
                <a:moveTo>
                  <a:pt x="25877" y="0"/>
                </a:moveTo>
                <a:cubicBezTo>
                  <a:pt x="25816" y="0"/>
                  <a:pt x="25754" y="2"/>
                  <a:pt x="25692" y="5"/>
                </a:cubicBezTo>
                <a:cubicBezTo>
                  <a:pt x="25614" y="5"/>
                  <a:pt x="25523" y="19"/>
                  <a:pt x="25445" y="31"/>
                </a:cubicBezTo>
                <a:cubicBezTo>
                  <a:pt x="23890" y="240"/>
                  <a:pt x="22820" y="1598"/>
                  <a:pt x="21253" y="1638"/>
                </a:cubicBezTo>
                <a:cubicBezTo>
                  <a:pt x="21230" y="1638"/>
                  <a:pt x="21206" y="1639"/>
                  <a:pt x="21182" y="1639"/>
                </a:cubicBezTo>
                <a:cubicBezTo>
                  <a:pt x="19870" y="1639"/>
                  <a:pt x="18683" y="724"/>
                  <a:pt x="17440" y="724"/>
                </a:cubicBezTo>
                <a:cubicBezTo>
                  <a:pt x="17276" y="724"/>
                  <a:pt x="17111" y="740"/>
                  <a:pt x="16945" y="776"/>
                </a:cubicBezTo>
                <a:cubicBezTo>
                  <a:pt x="16019" y="985"/>
                  <a:pt x="15444" y="1742"/>
                  <a:pt x="14557" y="2029"/>
                </a:cubicBezTo>
                <a:cubicBezTo>
                  <a:pt x="14297" y="2109"/>
                  <a:pt x="14027" y="2143"/>
                  <a:pt x="13754" y="2143"/>
                </a:cubicBezTo>
                <a:cubicBezTo>
                  <a:pt x="13039" y="2143"/>
                  <a:pt x="12301" y="1907"/>
                  <a:pt x="11659" y="1624"/>
                </a:cubicBezTo>
                <a:cubicBezTo>
                  <a:pt x="10771" y="1232"/>
                  <a:pt x="9909" y="736"/>
                  <a:pt x="8903" y="632"/>
                </a:cubicBezTo>
                <a:cubicBezTo>
                  <a:pt x="8768" y="618"/>
                  <a:pt x="8633" y="612"/>
                  <a:pt x="8500" y="612"/>
                </a:cubicBezTo>
                <a:cubicBezTo>
                  <a:pt x="6595" y="612"/>
                  <a:pt x="4916" y="1920"/>
                  <a:pt x="2964" y="2042"/>
                </a:cubicBezTo>
                <a:cubicBezTo>
                  <a:pt x="2089" y="2094"/>
                  <a:pt x="1071" y="1937"/>
                  <a:pt x="470" y="2447"/>
                </a:cubicBezTo>
                <a:cubicBezTo>
                  <a:pt x="0" y="2839"/>
                  <a:pt x="40" y="3452"/>
                  <a:pt x="131" y="3988"/>
                </a:cubicBezTo>
                <a:cubicBezTo>
                  <a:pt x="366" y="5371"/>
                  <a:pt x="353" y="11154"/>
                  <a:pt x="901" y="12473"/>
                </a:cubicBezTo>
                <a:cubicBezTo>
                  <a:pt x="1149" y="13074"/>
                  <a:pt x="1450" y="13674"/>
                  <a:pt x="1893" y="14196"/>
                </a:cubicBezTo>
                <a:cubicBezTo>
                  <a:pt x="2729" y="15175"/>
                  <a:pt x="4073" y="15789"/>
                  <a:pt x="5457" y="16207"/>
                </a:cubicBezTo>
                <a:cubicBezTo>
                  <a:pt x="7547" y="16840"/>
                  <a:pt x="9779" y="17048"/>
                  <a:pt x="12030" y="17048"/>
                </a:cubicBezTo>
                <a:cubicBezTo>
                  <a:pt x="13309" y="17048"/>
                  <a:pt x="14594" y="16980"/>
                  <a:pt x="15862" y="16886"/>
                </a:cubicBezTo>
                <a:cubicBezTo>
                  <a:pt x="18754" y="16670"/>
                  <a:pt x="21654" y="16312"/>
                  <a:pt x="24548" y="16312"/>
                </a:cubicBezTo>
                <a:cubicBezTo>
                  <a:pt x="25156" y="16312"/>
                  <a:pt x="25764" y="16327"/>
                  <a:pt x="26371" y="16364"/>
                </a:cubicBezTo>
                <a:cubicBezTo>
                  <a:pt x="26754" y="16388"/>
                  <a:pt x="27152" y="16415"/>
                  <a:pt x="27543" y="16415"/>
                </a:cubicBezTo>
                <a:cubicBezTo>
                  <a:pt x="28203" y="16415"/>
                  <a:pt x="28844" y="16336"/>
                  <a:pt x="29361" y="16024"/>
                </a:cubicBezTo>
                <a:cubicBezTo>
                  <a:pt x="29935" y="15685"/>
                  <a:pt x="30223" y="15110"/>
                  <a:pt x="30405" y="14562"/>
                </a:cubicBezTo>
                <a:cubicBezTo>
                  <a:pt x="30810" y="13283"/>
                  <a:pt x="31201" y="7512"/>
                  <a:pt x="31163" y="6193"/>
                </a:cubicBezTo>
                <a:cubicBezTo>
                  <a:pt x="31136" y="5424"/>
                  <a:pt x="31123" y="4666"/>
                  <a:pt x="31097" y="3909"/>
                </a:cubicBezTo>
                <a:cubicBezTo>
                  <a:pt x="31084" y="3138"/>
                  <a:pt x="31058" y="2381"/>
                  <a:pt x="31045" y="1624"/>
                </a:cubicBezTo>
                <a:cubicBezTo>
                  <a:pt x="31032" y="1441"/>
                  <a:pt x="31084" y="1076"/>
                  <a:pt x="30771" y="1024"/>
                </a:cubicBezTo>
                <a:cubicBezTo>
                  <a:pt x="30718" y="1014"/>
                  <a:pt x="30660" y="1011"/>
                  <a:pt x="30600" y="1011"/>
                </a:cubicBezTo>
                <a:cubicBezTo>
                  <a:pt x="30532" y="1011"/>
                  <a:pt x="30461" y="1015"/>
                  <a:pt x="30393" y="1015"/>
                </a:cubicBezTo>
                <a:cubicBezTo>
                  <a:pt x="30357" y="1015"/>
                  <a:pt x="30322" y="1014"/>
                  <a:pt x="30287" y="1011"/>
                </a:cubicBezTo>
                <a:cubicBezTo>
                  <a:pt x="30118" y="1011"/>
                  <a:pt x="29948" y="985"/>
                  <a:pt x="29791" y="959"/>
                </a:cubicBezTo>
                <a:cubicBezTo>
                  <a:pt x="29086" y="841"/>
                  <a:pt x="28434" y="580"/>
                  <a:pt x="27768" y="371"/>
                </a:cubicBezTo>
                <a:cubicBezTo>
                  <a:pt x="27172" y="180"/>
                  <a:pt x="26532" y="0"/>
                  <a:pt x="25877" y="0"/>
                </a:cubicBezTo>
                <a:close/>
              </a:path>
            </a:pathLst>
          </a:custGeom>
          <a:solidFill>
            <a:srgbClr val="D4FBFF">
              <a:alpha val="284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06" name="Google Shape;206;p9"/>
          <p:cNvGrpSpPr/>
          <p:nvPr/>
        </p:nvGrpSpPr>
        <p:grpSpPr>
          <a:xfrm>
            <a:off x="328572" y="6138790"/>
            <a:ext cx="499161" cy="818953"/>
            <a:chOff x="9323550" y="4281258"/>
            <a:chExt cx="703838" cy="1154756"/>
          </a:xfrm>
        </p:grpSpPr>
        <p:sp>
          <p:nvSpPr>
            <p:cNvPr id="207" name="Google Shape;207;p9"/>
            <p:cNvSpPr/>
            <p:nvPr/>
          </p:nvSpPr>
          <p:spPr>
            <a:xfrm>
              <a:off x="9422244" y="4319269"/>
              <a:ext cx="605144" cy="1116745"/>
            </a:xfrm>
            <a:custGeom>
              <a:avLst/>
              <a:gdLst/>
              <a:ahLst/>
              <a:cxnLst/>
              <a:rect l="l" t="t" r="r" b="b"/>
              <a:pathLst>
                <a:path w="10810" h="19949" extrusionOk="0">
                  <a:moveTo>
                    <a:pt x="2520" y="14570"/>
                  </a:moveTo>
                  <a:cubicBezTo>
                    <a:pt x="2141" y="19766"/>
                    <a:pt x="8265" y="19948"/>
                    <a:pt x="10066" y="16619"/>
                  </a:cubicBezTo>
                  <a:cubicBezTo>
                    <a:pt x="10810" y="15249"/>
                    <a:pt x="9701" y="13160"/>
                    <a:pt x="8891" y="10784"/>
                  </a:cubicBezTo>
                  <a:cubicBezTo>
                    <a:pt x="8277" y="8995"/>
                    <a:pt x="6541" y="3081"/>
                    <a:pt x="5758" y="1762"/>
                  </a:cubicBezTo>
                  <a:cubicBezTo>
                    <a:pt x="4714" y="0"/>
                    <a:pt x="0" y="1567"/>
                    <a:pt x="40" y="3642"/>
                  </a:cubicBezTo>
                  <a:cubicBezTo>
                    <a:pt x="79" y="5901"/>
                    <a:pt x="2768" y="11110"/>
                    <a:pt x="2520" y="1457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9"/>
            <p:cNvSpPr/>
            <p:nvPr/>
          </p:nvSpPr>
          <p:spPr>
            <a:xfrm>
              <a:off x="9323550" y="4281258"/>
              <a:ext cx="482436" cy="385142"/>
            </a:xfrm>
            <a:custGeom>
              <a:avLst/>
              <a:gdLst/>
              <a:ahLst/>
              <a:cxnLst/>
              <a:rect l="l" t="t" r="r" b="b"/>
              <a:pathLst>
                <a:path w="8618" h="6880" extrusionOk="0">
                  <a:moveTo>
                    <a:pt x="3721" y="888"/>
                  </a:moveTo>
                  <a:cubicBezTo>
                    <a:pt x="5915" y="1"/>
                    <a:pt x="7965" y="444"/>
                    <a:pt x="8291" y="1854"/>
                  </a:cubicBezTo>
                  <a:cubicBezTo>
                    <a:pt x="8618" y="3264"/>
                    <a:pt x="7103" y="5118"/>
                    <a:pt x="4896" y="6006"/>
                  </a:cubicBezTo>
                  <a:cubicBezTo>
                    <a:pt x="2703" y="6880"/>
                    <a:pt x="654" y="6450"/>
                    <a:pt x="327" y="5040"/>
                  </a:cubicBezTo>
                  <a:cubicBezTo>
                    <a:pt x="0" y="3616"/>
                    <a:pt x="1516" y="1762"/>
                    <a:pt x="3721" y="88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9"/>
            <p:cNvSpPr/>
            <p:nvPr/>
          </p:nvSpPr>
          <p:spPr>
            <a:xfrm>
              <a:off x="9383505" y="4329513"/>
              <a:ext cx="362582" cy="288689"/>
            </a:xfrm>
            <a:custGeom>
              <a:avLst/>
              <a:gdLst/>
              <a:ahLst/>
              <a:cxnLst/>
              <a:rect l="l" t="t" r="r" b="b"/>
              <a:pathLst>
                <a:path w="6477" h="5157" extrusionOk="0">
                  <a:moveTo>
                    <a:pt x="2795" y="653"/>
                  </a:moveTo>
                  <a:cubicBezTo>
                    <a:pt x="4452" y="0"/>
                    <a:pt x="5993" y="326"/>
                    <a:pt x="6228" y="1384"/>
                  </a:cubicBezTo>
                  <a:cubicBezTo>
                    <a:pt x="6476" y="2441"/>
                    <a:pt x="5340" y="3838"/>
                    <a:pt x="3682" y="4504"/>
                  </a:cubicBezTo>
                  <a:cubicBezTo>
                    <a:pt x="2024" y="5156"/>
                    <a:pt x="483" y="4843"/>
                    <a:pt x="248" y="3773"/>
                  </a:cubicBezTo>
                  <a:cubicBezTo>
                    <a:pt x="1" y="2716"/>
                    <a:pt x="1136" y="1318"/>
                    <a:pt x="2795" y="6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0" name="Google Shape;210;p9"/>
          <p:cNvGrpSpPr/>
          <p:nvPr/>
        </p:nvGrpSpPr>
        <p:grpSpPr>
          <a:xfrm>
            <a:off x="699404" y="6171200"/>
            <a:ext cx="352981" cy="754121"/>
            <a:chOff x="10017877" y="4237425"/>
            <a:chExt cx="497718" cy="1063340"/>
          </a:xfrm>
        </p:grpSpPr>
        <p:sp>
          <p:nvSpPr>
            <p:cNvPr id="211" name="Google Shape;211;p9"/>
            <p:cNvSpPr/>
            <p:nvPr/>
          </p:nvSpPr>
          <p:spPr>
            <a:xfrm>
              <a:off x="10017877" y="4254219"/>
              <a:ext cx="497718" cy="1046546"/>
            </a:xfrm>
            <a:custGeom>
              <a:avLst/>
              <a:gdLst/>
              <a:ahLst/>
              <a:cxnLst/>
              <a:rect l="l" t="t" r="r" b="b"/>
              <a:pathLst>
                <a:path w="8891" h="18695" extrusionOk="0">
                  <a:moveTo>
                    <a:pt x="1658" y="12428"/>
                  </a:moveTo>
                  <a:cubicBezTo>
                    <a:pt x="1" y="16971"/>
                    <a:pt x="5405" y="18695"/>
                    <a:pt x="7872" y="16188"/>
                  </a:cubicBezTo>
                  <a:cubicBezTo>
                    <a:pt x="8890" y="15157"/>
                    <a:pt x="8434" y="13016"/>
                    <a:pt x="8316" y="10693"/>
                  </a:cubicBezTo>
                  <a:cubicBezTo>
                    <a:pt x="8225" y="8930"/>
                    <a:pt x="8199" y="3225"/>
                    <a:pt x="7833" y="1841"/>
                  </a:cubicBezTo>
                  <a:cubicBezTo>
                    <a:pt x="7350" y="0"/>
                    <a:pt x="2755" y="196"/>
                    <a:pt x="2259" y="2050"/>
                  </a:cubicBezTo>
                  <a:cubicBezTo>
                    <a:pt x="1710" y="4073"/>
                    <a:pt x="2768" y="9413"/>
                    <a:pt x="1658" y="1242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9"/>
            <p:cNvSpPr/>
            <p:nvPr/>
          </p:nvSpPr>
          <p:spPr>
            <a:xfrm>
              <a:off x="10074865" y="4237425"/>
              <a:ext cx="433397" cy="304755"/>
            </a:xfrm>
            <a:custGeom>
              <a:avLst/>
              <a:gdLst/>
              <a:ahLst/>
              <a:cxnLst/>
              <a:rect l="l" t="t" r="r" b="b"/>
              <a:pathLst>
                <a:path w="7742" h="5444" extrusionOk="0">
                  <a:moveTo>
                    <a:pt x="3865" y="326"/>
                  </a:moveTo>
                  <a:cubicBezTo>
                    <a:pt x="6006" y="0"/>
                    <a:pt x="7742" y="810"/>
                    <a:pt x="7742" y="2128"/>
                  </a:cubicBezTo>
                  <a:cubicBezTo>
                    <a:pt x="7742" y="3447"/>
                    <a:pt x="6006" y="4791"/>
                    <a:pt x="3865" y="5118"/>
                  </a:cubicBezTo>
                  <a:cubicBezTo>
                    <a:pt x="1724" y="5444"/>
                    <a:pt x="1" y="4648"/>
                    <a:pt x="1" y="3316"/>
                  </a:cubicBezTo>
                  <a:cubicBezTo>
                    <a:pt x="1" y="1997"/>
                    <a:pt x="1724" y="653"/>
                    <a:pt x="3865" y="32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9"/>
            <p:cNvSpPr/>
            <p:nvPr/>
          </p:nvSpPr>
          <p:spPr>
            <a:xfrm>
              <a:off x="10128215" y="4275436"/>
              <a:ext cx="325972" cy="229518"/>
            </a:xfrm>
            <a:custGeom>
              <a:avLst/>
              <a:gdLst/>
              <a:ahLst/>
              <a:cxnLst/>
              <a:rect l="l" t="t" r="r" b="b"/>
              <a:pathLst>
                <a:path w="5823" h="4100" extrusionOk="0">
                  <a:moveTo>
                    <a:pt x="2912" y="248"/>
                  </a:moveTo>
                  <a:cubicBezTo>
                    <a:pt x="4517" y="0"/>
                    <a:pt x="5823" y="601"/>
                    <a:pt x="5823" y="1593"/>
                  </a:cubicBezTo>
                  <a:cubicBezTo>
                    <a:pt x="5823" y="2598"/>
                    <a:pt x="4517" y="3603"/>
                    <a:pt x="2912" y="3851"/>
                  </a:cubicBezTo>
                  <a:cubicBezTo>
                    <a:pt x="1306" y="4099"/>
                    <a:pt x="0" y="3485"/>
                    <a:pt x="0" y="2493"/>
                  </a:cubicBezTo>
                  <a:cubicBezTo>
                    <a:pt x="0" y="1501"/>
                    <a:pt x="1306" y="496"/>
                    <a:pt x="2912" y="2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4" name="Google Shape;214;p9"/>
          <p:cNvGrpSpPr/>
          <p:nvPr/>
        </p:nvGrpSpPr>
        <p:grpSpPr>
          <a:xfrm>
            <a:off x="10530004" y="6138790"/>
            <a:ext cx="1099928" cy="818953"/>
            <a:chOff x="8354703" y="4604092"/>
            <a:chExt cx="824946" cy="614215"/>
          </a:xfrm>
        </p:grpSpPr>
        <p:grpSp>
          <p:nvGrpSpPr>
            <p:cNvPr id="215" name="Google Shape;215;p9"/>
            <p:cNvGrpSpPr/>
            <p:nvPr/>
          </p:nvGrpSpPr>
          <p:grpSpPr>
            <a:xfrm>
              <a:off x="8354703" y="4604092"/>
              <a:ext cx="374371" cy="614215"/>
              <a:chOff x="9323550" y="4281258"/>
              <a:chExt cx="703838" cy="1154756"/>
            </a:xfrm>
          </p:grpSpPr>
          <p:sp>
            <p:nvSpPr>
              <p:cNvPr id="216" name="Google Shape;216;p9"/>
              <p:cNvSpPr/>
              <p:nvPr/>
            </p:nvSpPr>
            <p:spPr>
              <a:xfrm>
                <a:off x="9422244" y="4319269"/>
                <a:ext cx="605144" cy="1116745"/>
              </a:xfrm>
              <a:custGeom>
                <a:avLst/>
                <a:gdLst/>
                <a:ahLst/>
                <a:cxnLst/>
                <a:rect l="l" t="t" r="r" b="b"/>
                <a:pathLst>
                  <a:path w="10810" h="19949" extrusionOk="0">
                    <a:moveTo>
                      <a:pt x="2520" y="14570"/>
                    </a:moveTo>
                    <a:cubicBezTo>
                      <a:pt x="2141" y="19766"/>
                      <a:pt x="8265" y="19948"/>
                      <a:pt x="10066" y="16619"/>
                    </a:cubicBezTo>
                    <a:cubicBezTo>
                      <a:pt x="10810" y="15249"/>
                      <a:pt x="9701" y="13160"/>
                      <a:pt x="8891" y="10784"/>
                    </a:cubicBezTo>
                    <a:cubicBezTo>
                      <a:pt x="8277" y="8995"/>
                      <a:pt x="6541" y="3081"/>
                      <a:pt x="5758" y="1762"/>
                    </a:cubicBezTo>
                    <a:cubicBezTo>
                      <a:pt x="4714" y="0"/>
                      <a:pt x="0" y="1567"/>
                      <a:pt x="40" y="3642"/>
                    </a:cubicBezTo>
                    <a:cubicBezTo>
                      <a:pt x="79" y="5901"/>
                      <a:pt x="2768" y="11110"/>
                      <a:pt x="2520" y="1457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7" name="Google Shape;217;p9"/>
              <p:cNvSpPr/>
              <p:nvPr/>
            </p:nvSpPr>
            <p:spPr>
              <a:xfrm>
                <a:off x="9323550" y="4281258"/>
                <a:ext cx="482436" cy="385142"/>
              </a:xfrm>
              <a:custGeom>
                <a:avLst/>
                <a:gdLst/>
                <a:ahLst/>
                <a:cxnLst/>
                <a:rect l="l" t="t" r="r" b="b"/>
                <a:pathLst>
                  <a:path w="8618" h="6880" extrusionOk="0">
                    <a:moveTo>
                      <a:pt x="3721" y="888"/>
                    </a:moveTo>
                    <a:cubicBezTo>
                      <a:pt x="5915" y="1"/>
                      <a:pt x="7965" y="444"/>
                      <a:pt x="8291" y="1854"/>
                    </a:cubicBezTo>
                    <a:cubicBezTo>
                      <a:pt x="8618" y="3264"/>
                      <a:pt x="7103" y="5118"/>
                      <a:pt x="4896" y="6006"/>
                    </a:cubicBezTo>
                    <a:cubicBezTo>
                      <a:pt x="2703" y="6880"/>
                      <a:pt x="654" y="6450"/>
                      <a:pt x="327" y="5040"/>
                    </a:cubicBezTo>
                    <a:cubicBezTo>
                      <a:pt x="0" y="3616"/>
                      <a:pt x="1516" y="1762"/>
                      <a:pt x="3721" y="888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8" name="Google Shape;218;p9"/>
              <p:cNvSpPr/>
              <p:nvPr/>
            </p:nvSpPr>
            <p:spPr>
              <a:xfrm>
                <a:off x="9383505" y="4329513"/>
                <a:ext cx="362582" cy="288689"/>
              </a:xfrm>
              <a:custGeom>
                <a:avLst/>
                <a:gdLst/>
                <a:ahLst/>
                <a:cxnLst/>
                <a:rect l="l" t="t" r="r" b="b"/>
                <a:pathLst>
                  <a:path w="6477" h="5157" extrusionOk="0">
                    <a:moveTo>
                      <a:pt x="2795" y="653"/>
                    </a:moveTo>
                    <a:cubicBezTo>
                      <a:pt x="4452" y="0"/>
                      <a:pt x="5993" y="326"/>
                      <a:pt x="6228" y="1384"/>
                    </a:cubicBezTo>
                    <a:cubicBezTo>
                      <a:pt x="6476" y="2441"/>
                      <a:pt x="5340" y="3838"/>
                      <a:pt x="3682" y="4504"/>
                    </a:cubicBezTo>
                    <a:cubicBezTo>
                      <a:pt x="2024" y="5156"/>
                      <a:pt x="483" y="4843"/>
                      <a:pt x="248" y="3773"/>
                    </a:cubicBezTo>
                    <a:cubicBezTo>
                      <a:pt x="1" y="2716"/>
                      <a:pt x="1136" y="1318"/>
                      <a:pt x="2795" y="65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19" name="Google Shape;219;p9"/>
            <p:cNvGrpSpPr/>
            <p:nvPr/>
          </p:nvGrpSpPr>
          <p:grpSpPr>
            <a:xfrm>
              <a:off x="8632828" y="4628399"/>
              <a:ext cx="264736" cy="565591"/>
              <a:chOff x="10017877" y="4237425"/>
              <a:chExt cx="497718" cy="1063340"/>
            </a:xfrm>
          </p:grpSpPr>
          <p:sp>
            <p:nvSpPr>
              <p:cNvPr id="220" name="Google Shape;220;p9"/>
              <p:cNvSpPr/>
              <p:nvPr/>
            </p:nvSpPr>
            <p:spPr>
              <a:xfrm>
                <a:off x="10017877" y="4254219"/>
                <a:ext cx="497718" cy="1046546"/>
              </a:xfrm>
              <a:custGeom>
                <a:avLst/>
                <a:gdLst/>
                <a:ahLst/>
                <a:cxnLst/>
                <a:rect l="l" t="t" r="r" b="b"/>
                <a:pathLst>
                  <a:path w="8891" h="18695" extrusionOk="0">
                    <a:moveTo>
                      <a:pt x="1658" y="12428"/>
                    </a:moveTo>
                    <a:cubicBezTo>
                      <a:pt x="1" y="16971"/>
                      <a:pt x="5405" y="18695"/>
                      <a:pt x="7872" y="16188"/>
                    </a:cubicBezTo>
                    <a:cubicBezTo>
                      <a:pt x="8890" y="15157"/>
                      <a:pt x="8434" y="13016"/>
                      <a:pt x="8316" y="10693"/>
                    </a:cubicBezTo>
                    <a:cubicBezTo>
                      <a:pt x="8225" y="8930"/>
                      <a:pt x="8199" y="3225"/>
                      <a:pt x="7833" y="1841"/>
                    </a:cubicBezTo>
                    <a:cubicBezTo>
                      <a:pt x="7350" y="0"/>
                      <a:pt x="2755" y="196"/>
                      <a:pt x="2259" y="2050"/>
                    </a:cubicBezTo>
                    <a:cubicBezTo>
                      <a:pt x="1710" y="4073"/>
                      <a:pt x="2768" y="9413"/>
                      <a:pt x="1658" y="1242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1" name="Google Shape;221;p9"/>
              <p:cNvSpPr/>
              <p:nvPr/>
            </p:nvSpPr>
            <p:spPr>
              <a:xfrm>
                <a:off x="10074865" y="4237425"/>
                <a:ext cx="433397" cy="304755"/>
              </a:xfrm>
              <a:custGeom>
                <a:avLst/>
                <a:gdLst/>
                <a:ahLst/>
                <a:cxnLst/>
                <a:rect l="l" t="t" r="r" b="b"/>
                <a:pathLst>
                  <a:path w="7742" h="5444" extrusionOk="0">
                    <a:moveTo>
                      <a:pt x="3865" y="326"/>
                    </a:moveTo>
                    <a:cubicBezTo>
                      <a:pt x="6006" y="0"/>
                      <a:pt x="7742" y="810"/>
                      <a:pt x="7742" y="2128"/>
                    </a:cubicBezTo>
                    <a:cubicBezTo>
                      <a:pt x="7742" y="3447"/>
                      <a:pt x="6006" y="4791"/>
                      <a:pt x="3865" y="5118"/>
                    </a:cubicBezTo>
                    <a:cubicBezTo>
                      <a:pt x="1724" y="5444"/>
                      <a:pt x="1" y="4648"/>
                      <a:pt x="1" y="3316"/>
                    </a:cubicBezTo>
                    <a:cubicBezTo>
                      <a:pt x="1" y="1997"/>
                      <a:pt x="1724" y="653"/>
                      <a:pt x="3865" y="326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2" name="Google Shape;222;p9"/>
              <p:cNvSpPr/>
              <p:nvPr/>
            </p:nvSpPr>
            <p:spPr>
              <a:xfrm>
                <a:off x="10128215" y="4275436"/>
                <a:ext cx="325972" cy="229518"/>
              </a:xfrm>
              <a:custGeom>
                <a:avLst/>
                <a:gdLst/>
                <a:ahLst/>
                <a:cxnLst/>
                <a:rect l="l" t="t" r="r" b="b"/>
                <a:pathLst>
                  <a:path w="5823" h="4100" extrusionOk="0">
                    <a:moveTo>
                      <a:pt x="2912" y="248"/>
                    </a:moveTo>
                    <a:cubicBezTo>
                      <a:pt x="4517" y="0"/>
                      <a:pt x="5823" y="601"/>
                      <a:pt x="5823" y="1593"/>
                    </a:cubicBezTo>
                    <a:cubicBezTo>
                      <a:pt x="5823" y="2598"/>
                      <a:pt x="4517" y="3603"/>
                      <a:pt x="2912" y="3851"/>
                    </a:cubicBezTo>
                    <a:cubicBezTo>
                      <a:pt x="1306" y="4099"/>
                      <a:pt x="0" y="3485"/>
                      <a:pt x="0" y="2493"/>
                    </a:cubicBezTo>
                    <a:cubicBezTo>
                      <a:pt x="0" y="1501"/>
                      <a:pt x="1306" y="496"/>
                      <a:pt x="2912" y="2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23" name="Google Shape;223;p9"/>
            <p:cNvGrpSpPr/>
            <p:nvPr/>
          </p:nvGrpSpPr>
          <p:grpSpPr>
            <a:xfrm flipH="1">
              <a:off x="8805278" y="4604092"/>
              <a:ext cx="374371" cy="614215"/>
              <a:chOff x="9323550" y="4281258"/>
              <a:chExt cx="703838" cy="1154756"/>
            </a:xfrm>
          </p:grpSpPr>
          <p:sp>
            <p:nvSpPr>
              <p:cNvPr id="224" name="Google Shape;224;p9"/>
              <p:cNvSpPr/>
              <p:nvPr/>
            </p:nvSpPr>
            <p:spPr>
              <a:xfrm>
                <a:off x="9422244" y="4319269"/>
                <a:ext cx="605144" cy="1116745"/>
              </a:xfrm>
              <a:custGeom>
                <a:avLst/>
                <a:gdLst/>
                <a:ahLst/>
                <a:cxnLst/>
                <a:rect l="l" t="t" r="r" b="b"/>
                <a:pathLst>
                  <a:path w="10810" h="19949" extrusionOk="0">
                    <a:moveTo>
                      <a:pt x="2520" y="14570"/>
                    </a:moveTo>
                    <a:cubicBezTo>
                      <a:pt x="2141" y="19766"/>
                      <a:pt x="8265" y="19948"/>
                      <a:pt x="10066" y="16619"/>
                    </a:cubicBezTo>
                    <a:cubicBezTo>
                      <a:pt x="10810" y="15249"/>
                      <a:pt x="9701" y="13160"/>
                      <a:pt x="8891" y="10784"/>
                    </a:cubicBezTo>
                    <a:cubicBezTo>
                      <a:pt x="8277" y="8995"/>
                      <a:pt x="6541" y="3081"/>
                      <a:pt x="5758" y="1762"/>
                    </a:cubicBezTo>
                    <a:cubicBezTo>
                      <a:pt x="4714" y="0"/>
                      <a:pt x="0" y="1567"/>
                      <a:pt x="40" y="3642"/>
                    </a:cubicBezTo>
                    <a:cubicBezTo>
                      <a:pt x="79" y="5901"/>
                      <a:pt x="2768" y="11110"/>
                      <a:pt x="2520" y="1457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5" name="Google Shape;225;p9"/>
              <p:cNvSpPr/>
              <p:nvPr/>
            </p:nvSpPr>
            <p:spPr>
              <a:xfrm>
                <a:off x="9323550" y="4281258"/>
                <a:ext cx="482436" cy="385142"/>
              </a:xfrm>
              <a:custGeom>
                <a:avLst/>
                <a:gdLst/>
                <a:ahLst/>
                <a:cxnLst/>
                <a:rect l="l" t="t" r="r" b="b"/>
                <a:pathLst>
                  <a:path w="8618" h="6880" extrusionOk="0">
                    <a:moveTo>
                      <a:pt x="3721" y="888"/>
                    </a:moveTo>
                    <a:cubicBezTo>
                      <a:pt x="5915" y="1"/>
                      <a:pt x="7965" y="444"/>
                      <a:pt x="8291" y="1854"/>
                    </a:cubicBezTo>
                    <a:cubicBezTo>
                      <a:pt x="8618" y="3264"/>
                      <a:pt x="7103" y="5118"/>
                      <a:pt x="4896" y="6006"/>
                    </a:cubicBezTo>
                    <a:cubicBezTo>
                      <a:pt x="2703" y="6880"/>
                      <a:pt x="654" y="6450"/>
                      <a:pt x="327" y="5040"/>
                    </a:cubicBezTo>
                    <a:cubicBezTo>
                      <a:pt x="0" y="3616"/>
                      <a:pt x="1516" y="1762"/>
                      <a:pt x="3721" y="888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6" name="Google Shape;226;p9"/>
              <p:cNvSpPr/>
              <p:nvPr/>
            </p:nvSpPr>
            <p:spPr>
              <a:xfrm>
                <a:off x="9383505" y="4329513"/>
                <a:ext cx="362582" cy="288689"/>
              </a:xfrm>
              <a:custGeom>
                <a:avLst/>
                <a:gdLst/>
                <a:ahLst/>
                <a:cxnLst/>
                <a:rect l="l" t="t" r="r" b="b"/>
                <a:pathLst>
                  <a:path w="6477" h="5157" extrusionOk="0">
                    <a:moveTo>
                      <a:pt x="2795" y="653"/>
                    </a:moveTo>
                    <a:cubicBezTo>
                      <a:pt x="4452" y="0"/>
                      <a:pt x="5993" y="326"/>
                      <a:pt x="6228" y="1384"/>
                    </a:cubicBezTo>
                    <a:cubicBezTo>
                      <a:pt x="6476" y="2441"/>
                      <a:pt x="5340" y="3838"/>
                      <a:pt x="3682" y="4504"/>
                    </a:cubicBezTo>
                    <a:cubicBezTo>
                      <a:pt x="2024" y="5156"/>
                      <a:pt x="483" y="4843"/>
                      <a:pt x="248" y="3773"/>
                    </a:cubicBezTo>
                    <a:cubicBezTo>
                      <a:pt x="1" y="2716"/>
                      <a:pt x="1136" y="1318"/>
                      <a:pt x="2795" y="65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959648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720000" y="481800"/>
            <a:ext cx="1075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ubTitle" idx="1"/>
          </p:nvPr>
        </p:nvSpPr>
        <p:spPr>
          <a:xfrm>
            <a:off x="7309517" y="2092833"/>
            <a:ext cx="2298400" cy="4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None/>
              <a:defRPr sz="33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ubTitle" idx="2"/>
          </p:nvPr>
        </p:nvSpPr>
        <p:spPr>
          <a:xfrm>
            <a:off x="6669717" y="2639667"/>
            <a:ext cx="3578000" cy="8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ubTitle" idx="3"/>
          </p:nvPr>
        </p:nvSpPr>
        <p:spPr>
          <a:xfrm>
            <a:off x="2584084" y="2092833"/>
            <a:ext cx="2298400" cy="4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None/>
              <a:defRPr sz="33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ubTitle" idx="4"/>
          </p:nvPr>
        </p:nvSpPr>
        <p:spPr>
          <a:xfrm>
            <a:off x="1944300" y="2639667"/>
            <a:ext cx="3578000" cy="8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865066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2286000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7620000"/>
            <a:ext cx="2844800" cy="365125"/>
          </a:xfrm>
        </p:spPr>
        <p:txBody>
          <a:bodyPr/>
          <a:lstStyle/>
          <a:p>
            <a:fld id="{967C3841-1B5A-421D-A1D1-9C804D9C2F9C}" type="datetimeFigureOut">
              <a:rPr lang="en-US" smtClean="0"/>
              <a:t>07-Aug-22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7620000"/>
            <a:ext cx="386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7620000"/>
            <a:ext cx="2844800" cy="365125"/>
          </a:xfrm>
        </p:spPr>
        <p:txBody>
          <a:bodyPr/>
          <a:lstStyle/>
          <a:p>
            <a:fld id="{69E5508E-08CD-4E82-BF3B-9026E082E3E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03200" y="988943"/>
            <a:ext cx="3810000" cy="25908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216400" y="952500"/>
            <a:ext cx="3810000" cy="259080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8229600" y="952500"/>
            <a:ext cx="3810000" cy="2590800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203200" y="3770243"/>
            <a:ext cx="3810000" cy="2590800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4216400" y="3733800"/>
            <a:ext cx="3810000" cy="259080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8229600" y="3733800"/>
            <a:ext cx="3810000" cy="2590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590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D9834-0D50-45C8-A14C-BDDFEC5C12BC}" type="datetimeFigureOut">
              <a:rPr lang="en-US" smtClean="0"/>
              <a:t>07-Aug-22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A1D4D-63C7-484D-9455-3533FE3C8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999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D9834-0D50-45C8-A14C-BDDFEC5C12BC}" type="datetimeFigureOut">
              <a:rPr lang="en-US" smtClean="0"/>
              <a:t>07-Aug-22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A1D4D-63C7-484D-9455-3533FE3C8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213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D9834-0D50-45C8-A14C-BDDFEC5C12BC}" type="datetimeFigureOut">
              <a:rPr lang="en-US" smtClean="0"/>
              <a:t>07-Aug-22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A1D4D-63C7-484D-9455-3533FE3C8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518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D9834-0D50-45C8-A14C-BDDFEC5C12BC}" type="datetimeFigureOut">
              <a:rPr lang="en-US" smtClean="0"/>
              <a:t>07-Aug-22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A1D4D-63C7-484D-9455-3533FE3C8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644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D9834-0D50-45C8-A14C-BDDFEC5C12BC}" type="datetimeFigureOut">
              <a:rPr lang="en-US" smtClean="0"/>
              <a:t>07-Aug-22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A1D4D-63C7-484D-9455-3533FE3C8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586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D9834-0D50-45C8-A14C-BDDFEC5C12BC}" type="datetimeFigureOut">
              <a:rPr lang="en-US" smtClean="0"/>
              <a:t>07-Aug-22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A1D4D-63C7-484D-9455-3533FE3C8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616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D9834-0D50-45C8-A14C-BDDFEC5C12BC}" type="datetimeFigureOut">
              <a:rPr lang="en-US" smtClean="0"/>
              <a:t>07-Aug-22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A1D4D-63C7-484D-9455-3533FE3C8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707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D9834-0D50-45C8-A14C-BDDFEC5C12BC}" type="datetimeFigureOut">
              <a:rPr lang="en-US" smtClean="0"/>
              <a:t>07-Aug-22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A1D4D-63C7-484D-9455-3533FE3C8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009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DD9834-0D50-45C8-A14C-BDDFEC5C12BC}" type="datetimeFigureOut">
              <a:rPr lang="en-US" smtClean="0"/>
              <a:t>07-Aug-22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A1D4D-63C7-484D-9455-3533FE3C8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528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5.gif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5.wdp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04" y="269924"/>
            <a:ext cx="4807131" cy="39621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491" y="231440"/>
            <a:ext cx="4758961" cy="31514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491" y="3696084"/>
            <a:ext cx="4758961" cy="29659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16184" y="4506686"/>
            <a:ext cx="1227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10017" y="3308645"/>
            <a:ext cx="1227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68835" y="6169410"/>
            <a:ext cx="1227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352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F591D8C-AD16-4EC5-A732-7610A34F6C3C}"/>
              </a:ext>
            </a:extLst>
          </p:cNvPr>
          <p:cNvSpPr/>
          <p:nvPr/>
        </p:nvSpPr>
        <p:spPr>
          <a:xfrm>
            <a:off x="48124" y="251860"/>
            <a:ext cx="116584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2. VẤN ĐỀ KHAI THÁC, SỬ DỤNG VÀ BẢO VỆ RỪNG A – MA – DÔN</a:t>
            </a:r>
          </a:p>
        </p:txBody>
      </p:sp>
      <p:pic>
        <p:nvPicPr>
          <p:cNvPr id="10" name="Picture 6" descr="https://dep.com.vn/wp-content/uploads/2019/08/rung-amazon-8-1.jpg">
            <a:extLst>
              <a:ext uri="{FF2B5EF4-FFF2-40B4-BE49-F238E27FC236}">
                <a16:creationId xmlns:a16="http://schemas.microsoft.com/office/drawing/2014/main" id="{FB8F0D80-3990-42A3-AE0B-23D0024D13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238" y="3992365"/>
            <a:ext cx="3387421" cy="2256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CCFB966-BD1D-49CE-B62F-3F4EC39FD39E}"/>
              </a:ext>
            </a:extLst>
          </p:cNvPr>
          <p:cNvSpPr/>
          <p:nvPr/>
        </p:nvSpPr>
        <p:spPr>
          <a:xfrm>
            <a:off x="4391238" y="6277204"/>
            <a:ext cx="31650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600" b="0" i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ea typeface="#9Slide02 Noi dung rat dai" panose="020B0604020202020204" charset="0"/>
                <a:cs typeface="+mn-cs"/>
              </a:rPr>
              <a:t>Bãi tập kết gỗ lậu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ea typeface="#9Slide02 Noi dung rat dai" panose="020B0604020202020204" charset="0"/>
                <a:cs typeface="+mn-cs"/>
              </a:rPr>
              <a:t> </a:t>
            </a:r>
            <a:r>
              <a:rPr kumimoji="0" lang="vi-VN" sz="1600" b="0" i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ea typeface="#9Slide02 Noi dung rat dai" panose="020B0604020202020204" charset="0"/>
                <a:cs typeface="+mn-cs"/>
              </a:rPr>
              <a:t>khai thác từ rừng Amazon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#9Slide02 Noi dung rat dai" panose="020B0604020202020204" charset="0"/>
              <a:cs typeface="+mn-cs"/>
            </a:endParaRPr>
          </a:p>
        </p:txBody>
      </p:sp>
      <p:pic>
        <p:nvPicPr>
          <p:cNvPr id="14" name="Picture 8" descr="https://dep.com.vn/wp-content/uploads/2019/08/rung-amazon-11-1.jpg">
            <a:extLst>
              <a:ext uri="{FF2B5EF4-FFF2-40B4-BE49-F238E27FC236}">
                <a16:creationId xmlns:a16="http://schemas.microsoft.com/office/drawing/2014/main" id="{083B5AFD-502D-4329-A00A-8B6DE5ED40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110" y="1065845"/>
            <a:ext cx="3337341" cy="2223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1A8B67E2-9A98-4837-A692-EF2FDF6FC431}"/>
              </a:ext>
            </a:extLst>
          </p:cNvPr>
          <p:cNvSpPr/>
          <p:nvPr/>
        </p:nvSpPr>
        <p:spPr>
          <a:xfrm>
            <a:off x="4278414" y="3366309"/>
            <a:ext cx="39397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Rừng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kumimoji="0" lang="vi-VN" sz="1600" b="0" i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bị đục khoét, cắt xẻ để lấy gỗ, lấy đất làm nương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r</a:t>
            </a:r>
            <a:r>
              <a:rPr kumimoji="0" lang="vi-VN" sz="1600" b="0" i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ẫy.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#9Slide02 Noi dung rat dai" panose="020B060402020202020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475AD6-F209-4984-9ED4-B1BAFDDB4B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1128" y="1188343"/>
            <a:ext cx="3327874" cy="213643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9D48CCD-8212-417A-949E-EB9BBB08F449}"/>
              </a:ext>
            </a:extLst>
          </p:cNvPr>
          <p:cNvSpPr/>
          <p:nvPr/>
        </p:nvSpPr>
        <p:spPr>
          <a:xfrm>
            <a:off x="8389449" y="3363336"/>
            <a:ext cx="33278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mỏ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Amazon </a:t>
            </a: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endParaRPr kumimoji="0" lang="en-US" sz="1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E645F38-B660-4055-8137-5CE347AAE301}"/>
              </a:ext>
            </a:extLst>
          </p:cNvPr>
          <p:cNvSpPr/>
          <p:nvPr/>
        </p:nvSpPr>
        <p:spPr>
          <a:xfrm>
            <a:off x="52890" y="926733"/>
            <a:ext cx="37657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* </a:t>
            </a:r>
            <a:r>
              <a:rPr kumimoji="0" lang="fr-FR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Hiện</a:t>
            </a:r>
            <a:r>
              <a:rPr kumimoji="0" lang="fr-FR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kumimoji="0" lang="fr-FR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trạng</a:t>
            </a:r>
            <a:r>
              <a:rPr kumimoji="0" lang="fr-FR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kumimoji="0" lang="fr-FR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khai</a:t>
            </a:r>
            <a:r>
              <a:rPr kumimoji="0" lang="fr-FR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kumimoji="0" lang="fr-FR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thác</a:t>
            </a:r>
            <a:r>
              <a:rPr kumimoji="0" lang="fr-FR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: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https://www.thiennhien.net/wp-content/uploads/2017/06/180617_thuydien-500x282.jpg">
            <a:extLst>
              <a:ext uri="{FF2B5EF4-FFF2-40B4-BE49-F238E27FC236}">
                <a16:creationId xmlns:a16="http://schemas.microsoft.com/office/drawing/2014/main" id="{22CE9F1B-67C1-412A-A9E0-7F87E5418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9901" y="4165547"/>
            <a:ext cx="3387422" cy="191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231A7170-70BB-4CD7-A577-C5C3DEF20A40}"/>
              </a:ext>
            </a:extLst>
          </p:cNvPr>
          <p:cNvSpPr/>
          <p:nvPr/>
        </p:nvSpPr>
        <p:spPr>
          <a:xfrm>
            <a:off x="8218160" y="6110484"/>
            <a:ext cx="36529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Brazil </a:t>
            </a: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có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dự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án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xây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kumimoji="0" lang="vi-VN" sz="16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428 đập thủy điện tại lưu vực sông Amazon</a:t>
            </a:r>
            <a:endParaRPr kumimoji="0" lang="en-US" sz="1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#9Slide02 Noi dung rat dai" panose="020B0604020202020204" charset="0"/>
              <a:cs typeface="Times New Roman" panose="02020603050405020304" pitchFamily="18" charset="0"/>
            </a:endParaRPr>
          </a:p>
        </p:txBody>
      </p:sp>
      <p:pic>
        <p:nvPicPr>
          <p:cNvPr id="10244" name="Picture 4" descr="Trans-Amazonian Highway, indigenous people of Brazil">
            <a:extLst>
              <a:ext uri="{FF2B5EF4-FFF2-40B4-BE49-F238E27FC236}">
                <a16:creationId xmlns:a16="http://schemas.microsoft.com/office/drawing/2014/main" id="{620C463D-51E4-4881-823F-96DBD58FEE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51" y="3859283"/>
            <a:ext cx="3384386" cy="2322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6B62F972-DB99-4676-8EBD-BFD0C8469D74}"/>
              </a:ext>
            </a:extLst>
          </p:cNvPr>
          <p:cNvSpPr/>
          <p:nvPr/>
        </p:nvSpPr>
        <p:spPr>
          <a:xfrm>
            <a:off x="567351" y="6277204"/>
            <a:ext cx="31650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Xây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dựng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cao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tốc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xuyên</a:t>
            </a:r>
            <a:r>
              <a:rPr kumimoji="0" lang="vi-VN" sz="1600" b="0" i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Amazon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#9Slide02 Noi dung rat dai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7EE1EC6-652A-48AF-8ABD-301B40B18007}"/>
              </a:ext>
            </a:extLst>
          </p:cNvPr>
          <p:cNvSpPr/>
          <p:nvPr/>
        </p:nvSpPr>
        <p:spPr>
          <a:xfrm>
            <a:off x="506114" y="1473466"/>
            <a:ext cx="3048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nay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đang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khai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thác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bừa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bãi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môi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đang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huỷ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hoại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dần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,...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268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8401199" y="1878016"/>
            <a:ext cx="3498003" cy="35394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*</a:t>
            </a:r>
            <a:r>
              <a:rPr kumimoji="0" lang="vi-VN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vi-VN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Hậu quả: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+ Diện tích rừng bị mất dần.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+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Mất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cân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bằng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sinh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thái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.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.</a:t>
            </a:r>
          </a:p>
          <a:p>
            <a:pPr lvl="0" algn="just"/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+ </a:t>
            </a:r>
            <a:r>
              <a:rPr lang="en-US" sz="3200" noProof="0" dirty="0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L</a:t>
            </a: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àm biến đổi khí hậu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220" name="Picture 4" descr="Ô nhiễm không khí gia tăng tại rừng Amazon">
            <a:extLst>
              <a:ext uri="{FF2B5EF4-FFF2-40B4-BE49-F238E27FC236}">
                <a16:creationId xmlns:a16="http://schemas.microsoft.com/office/drawing/2014/main" id="{1941F56B-8287-454B-B74A-FA20F7DE8AEE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" r="34"/>
          <a:stretch>
            <a:fillRect/>
          </a:stretch>
        </p:blipFill>
        <p:spPr bwMode="auto">
          <a:xfrm>
            <a:off x="4260461" y="1056931"/>
            <a:ext cx="38100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Cháy rừng Amazon: Sự thật đằng sau những bức ảnh động vật ám ảnh - Tinmoi.vn">
            <a:extLst>
              <a:ext uri="{FF2B5EF4-FFF2-40B4-BE49-F238E27FC236}">
                <a16:creationId xmlns:a16="http://schemas.microsoft.com/office/drawing/2014/main" id="{4B39F972-F77C-4FCA-8866-08367549170E}"/>
              </a:ext>
            </a:extLst>
          </p:cNvPr>
          <p:cNvPicPr>
            <a:picLocks noGrp="1" noChangeAspect="1" noChangeArrowheads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" r="1562"/>
          <a:stretch>
            <a:fillRect/>
          </a:stretch>
        </p:blipFill>
        <p:spPr bwMode="auto">
          <a:xfrm>
            <a:off x="257298" y="3999788"/>
            <a:ext cx="38100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5 cách giải cứu rừng Amazon từ Quỹ Quốc tế Bảo vệ Thiên nhiên WWF: Hãy đọc  ngay để biết bạn nên làm gì lúc này">
            <a:extLst>
              <a:ext uri="{FF2B5EF4-FFF2-40B4-BE49-F238E27FC236}">
                <a16:creationId xmlns:a16="http://schemas.microsoft.com/office/drawing/2014/main" id="{1D9174DD-E6E7-4718-AECB-EE4651F21DB1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" r="98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181CE1D-F6E1-4E51-8911-2BD5DA9356E9}"/>
              </a:ext>
            </a:extLst>
          </p:cNvPr>
          <p:cNvSpPr txBox="1"/>
          <p:nvPr/>
        </p:nvSpPr>
        <p:spPr>
          <a:xfrm>
            <a:off x="246588" y="143071"/>
            <a:ext cx="11652614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lvl="0"/>
            <a:r>
              <a:rPr lang="en-US" sz="28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VẤN ĐỀ KHAI THÁC, SỬ DỤNG VÀ BẢO VỆ RỪNG A – MA – DÔN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2 Tieu de rat dai 01" panose="02000000000000000000" pitchFamily="2" charset="0"/>
              <a:ea typeface="#9Slide02 Tieu de rat dai 01" panose="02000000000000000000" pitchFamily="2" charset="0"/>
              <a:cs typeface="+mn-cs"/>
            </a:endParaRPr>
          </a:p>
        </p:txBody>
      </p:sp>
      <p:pic>
        <p:nvPicPr>
          <p:cNvPr id="5122" name="Picture 2" descr="Những đám mây ô nhiễm khổng lồ chứa khí CO từ thảm họa cháy rừng Amazon - 1">
            <a:extLst>
              <a:ext uri="{FF2B5EF4-FFF2-40B4-BE49-F238E27FC236}">
                <a16:creationId xmlns:a16="http://schemas.microsoft.com/office/drawing/2014/main" id="{3CBE0246-F2AB-44AC-8481-8AF471138EA4}"/>
              </a:ext>
            </a:extLst>
          </p:cNvPr>
          <p:cNvPicPr>
            <a:picLocks noGrp="1" noChangeAspect="1" noChangeArrowheads="1" noCrop="1"/>
          </p:cNvPicPr>
          <p:nvPr>
            <p:ph type="pic" sz="quarter" idx="17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0" r="8640"/>
          <a:stretch>
            <a:fillRect/>
          </a:stretch>
        </p:blipFill>
        <p:spPr bwMode="auto">
          <a:xfrm>
            <a:off x="4260461" y="3999788"/>
            <a:ext cx="38100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2841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FA68C26-7C28-4044-A7A4-85B1B39E665F}"/>
              </a:ext>
            </a:extLst>
          </p:cNvPr>
          <p:cNvSpPr txBox="1"/>
          <p:nvPr/>
        </p:nvSpPr>
        <p:spPr>
          <a:xfrm>
            <a:off x="246588" y="143071"/>
            <a:ext cx="11652614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lvl="0"/>
            <a:r>
              <a:rPr lang="en-US" sz="28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VẤN ĐỀ KHAI THÁC, SỬ DỤNG VÀ BẢO VỆ RỪNG A – MA – DÔN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2 Tieu de rat dai 01" panose="02000000000000000000" pitchFamily="2" charset="0"/>
              <a:ea typeface="#9Slide02 Tieu de rat dai 01" panose="02000000000000000000" pitchFamily="2" charset="0"/>
              <a:cs typeface="+mn-cs"/>
            </a:endParaRP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43EB8274-9928-4965-9BF7-841415697B12}"/>
              </a:ext>
            </a:extLst>
          </p:cNvPr>
          <p:cNvSpPr/>
          <p:nvPr/>
        </p:nvSpPr>
        <p:spPr>
          <a:xfrm>
            <a:off x="3290284" y="1319753"/>
            <a:ext cx="4816768" cy="3661186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latin typeface="#9Slide02 Tieu de rat dai 01"/>
              <a:cs typeface="Arial" panose="020B0604020202020204" pitchFamily="34" charset="0"/>
            </a:endParaRPr>
          </a:p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Amazon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sz="3200" b="1" dirty="0">
              <a:latin typeface="#9Slide02 Noi dung rat dai" panose="020B0604020202020204" charset="0"/>
              <a:ea typeface="#9Slide02 Noi dung rat dai" panose="020B0604020202020204" charset="0"/>
            </a:endParaRPr>
          </a:p>
        </p:txBody>
      </p:sp>
      <p:pic>
        <p:nvPicPr>
          <p:cNvPr id="7" name="9Slide.vn 27">
            <a:extLst>
              <a:ext uri="{FF2B5EF4-FFF2-40B4-BE49-F238E27FC236}">
                <a16:creationId xmlns:a16="http://schemas.microsoft.com/office/drawing/2014/main" id="{F0405034-F7F0-4014-8CFE-AE1398E8A5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891" y="2836446"/>
            <a:ext cx="3132185" cy="3388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045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91683" y="819775"/>
            <a:ext cx="5904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*</a:t>
            </a:r>
            <a:r>
              <a:rPr kumimoji="0" lang="vi-VN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Biện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pháp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bảo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vệ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rừng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 A-ma-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dôn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#9Slide02 Noi dung rat dai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59F6D74-E8E8-481F-99B4-3B26B50BE35F}"/>
              </a:ext>
            </a:extLst>
          </p:cNvPr>
          <p:cNvSpPr/>
          <p:nvPr/>
        </p:nvSpPr>
        <p:spPr>
          <a:xfrm>
            <a:off x="48124" y="251860"/>
            <a:ext cx="116584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VẤN ĐỀ KHAI THÁC, SỬ DỤNG VÀ BẢO VỆ RỪNG A – MA – DÔN</a:t>
            </a:r>
          </a:p>
        </p:txBody>
      </p:sp>
      <p:pic>
        <p:nvPicPr>
          <p:cNvPr id="8" name="Picture 2" descr="Người dân khu vực Amazon học cách làm nông bền vững | VTV.VN">
            <a:extLst>
              <a:ext uri="{FF2B5EF4-FFF2-40B4-BE49-F238E27FC236}">
                <a16:creationId xmlns:a16="http://schemas.microsoft.com/office/drawing/2014/main" id="{BED35999-0B32-458A-9D28-E213DA63F3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010" y="1204404"/>
            <a:ext cx="4007517" cy="2507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Những tập tục kỳ lạ của bộ tộc sống biệt lập trong rừng sâu Amazon - Đài  Phát thanh và Truyền hình Thanh Hóa">
            <a:extLst>
              <a:ext uri="{FF2B5EF4-FFF2-40B4-BE49-F238E27FC236}">
                <a16:creationId xmlns:a16="http://schemas.microsoft.com/office/drawing/2014/main" id="{EA1263DE-1437-4299-BF0B-B578D0A802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009" y="3949559"/>
            <a:ext cx="4007517" cy="2673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1E057A4-9A19-482F-8013-881C4E3466B9}"/>
              </a:ext>
            </a:extLst>
          </p:cNvPr>
          <p:cNvSpPr/>
          <p:nvPr/>
        </p:nvSpPr>
        <p:spPr>
          <a:xfrm>
            <a:off x="485473" y="1524603"/>
            <a:ext cx="6561221" cy="43747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Cấm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chê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thác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rừng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bừa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người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bảo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vê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rừng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chặn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Trồng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nhiều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34954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B891489-E2A4-43CF-8CCA-A1B91C95ED18}"/>
              </a:ext>
            </a:extLst>
          </p:cNvPr>
          <p:cNvGrpSpPr/>
          <p:nvPr/>
        </p:nvGrpSpPr>
        <p:grpSpPr>
          <a:xfrm>
            <a:off x="933628" y="3306110"/>
            <a:ext cx="4830407" cy="3333840"/>
            <a:chOff x="7448223" y="2840076"/>
            <a:chExt cx="4830407" cy="2489779"/>
          </a:xfrm>
        </p:grpSpPr>
        <p:sp>
          <p:nvSpPr>
            <p:cNvPr id="11" name="Rectangle: Rounded Corners 28">
              <a:extLst>
                <a:ext uri="{FF2B5EF4-FFF2-40B4-BE49-F238E27FC236}">
                  <a16:creationId xmlns:a16="http://schemas.microsoft.com/office/drawing/2014/main" id="{EFA600EC-3175-41F5-AD36-4A4727B51748}"/>
                </a:ext>
              </a:extLst>
            </p:cNvPr>
            <p:cNvSpPr/>
            <p:nvPr/>
          </p:nvSpPr>
          <p:spPr>
            <a:xfrm>
              <a:off x="7448223" y="2840076"/>
              <a:ext cx="4830407" cy="2489779"/>
            </a:xfrm>
            <a:prstGeom prst="roundRect">
              <a:avLst>
                <a:gd name="adj" fmla="val 10596"/>
              </a:avLst>
            </a:prstGeom>
            <a:solidFill>
              <a:srgbClr val="1352C4">
                <a:alpha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E9EA26B-AF6E-4022-B573-281417A90BC0}"/>
                </a:ext>
              </a:extLst>
            </p:cNvPr>
            <p:cNvSpPr txBox="1"/>
            <p:nvPr/>
          </p:nvSpPr>
          <p:spPr>
            <a:xfrm>
              <a:off x="7492338" y="3046399"/>
              <a:ext cx="3960017" cy="15756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15000"/>
                </a:lnSpc>
              </a:pPr>
              <a:r>
                <a:rPr lang="en-US" sz="1900" dirty="0" smtClean="0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  <a:cs typeface="Times New Roman" panose="02020603050405020304" pitchFamily="18" charset="0"/>
                </a:rPr>
                <a:t>- </a:t>
              </a:r>
              <a:r>
                <a:rPr lang="en-US" sz="1900" dirty="0" err="1" smtClean="0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  <a:cs typeface="Times New Roman" panose="02020603050405020304" pitchFamily="18" charset="0"/>
                </a:rPr>
                <a:t>Diện</a:t>
              </a:r>
              <a:r>
                <a:rPr lang="en-US" sz="1900" dirty="0" smtClean="0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  <a:cs typeface="Times New Roman" panose="02020603050405020304" pitchFamily="18" charset="0"/>
                </a:rPr>
                <a:t> tích: trên 5 </a:t>
              </a:r>
              <a:r>
                <a:rPr lang="en-US" sz="1900" dirty="0" err="1" smtClean="0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  <a:cs typeface="Times New Roman" panose="02020603050405020304" pitchFamily="18" charset="0"/>
                </a:rPr>
                <a:t>triệu</a:t>
              </a:r>
              <a:r>
                <a:rPr lang="en-US" sz="1900" dirty="0" smtClean="0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  <a:cs typeface="Times New Roman" panose="02020603050405020304" pitchFamily="18" charset="0"/>
                </a:rPr>
                <a:t> km</a:t>
              </a:r>
              <a:r>
                <a:rPr lang="en-US" sz="1900" baseline="30000" dirty="0" smtClean="0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  <a:cs typeface="Times New Roman" panose="02020603050405020304" pitchFamily="18" charset="0"/>
                </a:rPr>
                <a:t>2</a:t>
              </a:r>
              <a:r>
                <a:rPr lang="en-US" sz="1900" dirty="0" smtClean="0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  <a:cs typeface="Times New Roman" panose="02020603050405020304" pitchFamily="18" charset="0"/>
                </a:rPr>
                <a:t>, là </a:t>
              </a:r>
              <a:r>
                <a:rPr lang="en-US" sz="1900" dirty="0" err="1" smtClean="0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  <a:cs typeface="Times New Roman" panose="02020603050405020304" pitchFamily="18" charset="0"/>
                </a:rPr>
                <a:t>rừng</a:t>
              </a:r>
              <a:r>
                <a:rPr lang="en-US" sz="1900" dirty="0" smtClean="0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  <a:cs typeface="Times New Roman" panose="02020603050405020304" pitchFamily="18" charset="0"/>
                </a:rPr>
                <a:t> nhiệt </a:t>
              </a:r>
              <a:r>
                <a:rPr lang="en-US" sz="1900" dirty="0" err="1" smtClean="0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  <a:cs typeface="Times New Roman" panose="02020603050405020304" pitchFamily="18" charset="0"/>
                </a:rPr>
                <a:t>đới</a:t>
              </a:r>
              <a:r>
                <a:rPr lang="en-US" sz="1900" dirty="0" smtClean="0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1900" dirty="0" err="1" smtClean="0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  <a:cs typeface="Times New Roman" panose="02020603050405020304" pitchFamily="18" charset="0"/>
                </a:rPr>
                <a:t>rộng</a:t>
              </a:r>
              <a:r>
                <a:rPr lang="en-US" sz="1900" dirty="0" smtClean="0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1900" dirty="0" err="1" smtClean="0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  <a:cs typeface="Times New Roman" panose="02020603050405020304" pitchFamily="18" charset="0"/>
                </a:rPr>
                <a:t>nhất</a:t>
              </a:r>
              <a:r>
                <a:rPr lang="en-US" sz="1900" dirty="0" smtClean="0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  <a:cs typeface="Times New Roman" panose="02020603050405020304" pitchFamily="18" charset="0"/>
                </a:rPr>
                <a:t> thế </a:t>
              </a:r>
              <a:r>
                <a:rPr lang="en-US" sz="1900" dirty="0" err="1" smtClean="0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  <a:cs typeface="Times New Roman" panose="02020603050405020304" pitchFamily="18" charset="0"/>
                </a:rPr>
                <a:t>giới</a:t>
              </a:r>
              <a:r>
                <a:rPr lang="en-US" sz="1900" dirty="0" smtClean="0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  <a:cs typeface="Times New Roman" panose="02020603050405020304" pitchFamily="18" charset="0"/>
                </a:rPr>
                <a:t>.</a:t>
              </a:r>
              <a:endParaRPr lang="en-US" sz="1900" dirty="0">
                <a:solidFill>
                  <a:schemeClr val="bg1"/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15000"/>
                </a:lnSpc>
              </a:pPr>
              <a:r>
                <a:rPr lang="en-US" sz="1900" dirty="0" smtClean="0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  <a:cs typeface="Times New Roman" panose="02020603050405020304" pitchFamily="18" charset="0"/>
                </a:rPr>
                <a:t>- </a:t>
              </a:r>
              <a:r>
                <a:rPr lang="en-US" sz="1900" dirty="0" err="1" smtClean="0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  <a:cs typeface="Times New Roman" panose="02020603050405020304" pitchFamily="18" charset="0"/>
                </a:rPr>
                <a:t>Khí</a:t>
              </a:r>
              <a:r>
                <a:rPr lang="en-US" sz="1900" dirty="0" smtClean="0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1900" dirty="0" err="1" smtClean="0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  <a:cs typeface="Times New Roman" panose="02020603050405020304" pitchFamily="18" charset="0"/>
                </a:rPr>
                <a:t>hậu</a:t>
              </a:r>
              <a:r>
                <a:rPr lang="en-US" sz="1900" dirty="0" smtClean="0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1900" dirty="0" err="1" smtClean="0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  <a:cs typeface="Times New Roman" panose="02020603050405020304" pitchFamily="18" charset="0"/>
                </a:rPr>
                <a:t>nóng</a:t>
              </a:r>
              <a:r>
                <a:rPr lang="en-US" sz="1900" dirty="0" smtClean="0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1900" dirty="0" err="1" smtClean="0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  <a:cs typeface="Times New Roman" panose="02020603050405020304" pitchFamily="18" charset="0"/>
                </a:rPr>
                <a:t>ẩm</a:t>
              </a:r>
              <a:r>
                <a:rPr lang="en-US" sz="1900" dirty="0" smtClean="0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1900" dirty="0" err="1" smtClean="0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  <a:cs typeface="Times New Roman" panose="02020603050405020304" pitchFamily="18" charset="0"/>
                </a:rPr>
                <a:t>quanh</a:t>
              </a:r>
              <a:r>
                <a:rPr lang="en-US" sz="1900" dirty="0" smtClean="0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  <a:cs typeface="Times New Roman" panose="02020603050405020304" pitchFamily="18" charset="0"/>
                </a:rPr>
                <a:t> năm. </a:t>
              </a:r>
            </a:p>
            <a:p>
              <a:pPr algn="just">
                <a:lnSpc>
                  <a:spcPct val="115000"/>
                </a:lnSpc>
              </a:pPr>
              <a:r>
                <a:rPr lang="en-US" sz="1900" dirty="0" smtClean="0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  <a:cs typeface="Times New Roman" panose="02020603050405020304" pitchFamily="18" charset="0"/>
                </a:rPr>
                <a:t>- Sinh </a:t>
              </a:r>
              <a:r>
                <a:rPr lang="en-US" sz="1900" dirty="0" err="1" smtClean="0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  <a:cs typeface="Times New Roman" panose="02020603050405020304" pitchFamily="18" charset="0"/>
                </a:rPr>
                <a:t>vật</a:t>
              </a:r>
              <a:r>
                <a:rPr lang="en-US" sz="1900" dirty="0" smtClean="0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1900" dirty="0" err="1" smtClean="0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  <a:cs typeface="Times New Roman" panose="02020603050405020304" pitchFamily="18" charset="0"/>
                </a:rPr>
                <a:t>rất</a:t>
              </a:r>
              <a:r>
                <a:rPr lang="en-US" sz="1900" dirty="0" smtClean="0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1900" dirty="0" err="1" smtClean="0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  <a:cs typeface="Times New Roman" panose="02020603050405020304" pitchFamily="18" charset="0"/>
                </a:rPr>
                <a:t>phong</a:t>
              </a:r>
              <a:r>
                <a:rPr lang="en-US" sz="1900" dirty="0" smtClean="0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1900" dirty="0" err="1" smtClean="0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  <a:cs typeface="Times New Roman" panose="02020603050405020304" pitchFamily="18" charset="0"/>
                </a:rPr>
                <a:t>phú</a:t>
              </a:r>
              <a:r>
                <a:rPr lang="en-US" sz="1900" dirty="0" smtClean="0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  <a:cs typeface="Times New Roman" panose="02020603050405020304" pitchFamily="18" charset="0"/>
                </a:rPr>
                <a:t>.</a:t>
              </a:r>
              <a:endParaRPr lang="en-US" sz="1900" dirty="0">
                <a:solidFill>
                  <a:schemeClr val="bg1"/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15000"/>
                </a:lnSpc>
              </a:pPr>
              <a:r>
                <a:rPr lang="en-US" sz="1900" dirty="0" smtClean="0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  <a:cs typeface="Times New Roman" panose="02020603050405020304" pitchFamily="18" charset="0"/>
                </a:rPr>
                <a:t>- </a:t>
              </a:r>
              <a:r>
                <a:rPr lang="en-US" sz="1900" dirty="0" err="1" smtClean="0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  <a:cs typeface="Times New Roman" panose="02020603050405020304" pitchFamily="18" charset="0"/>
                </a:rPr>
                <a:t>Rừng</a:t>
              </a:r>
              <a:r>
                <a:rPr lang="en-US" sz="1900" dirty="0" smtClean="0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1900" dirty="0" err="1" smtClean="0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  <a:cs typeface="Times New Roman" panose="02020603050405020304" pitchFamily="18" charset="0"/>
                </a:rPr>
                <a:t>phát</a:t>
              </a:r>
              <a:r>
                <a:rPr lang="en-US" sz="1900" dirty="0" smtClean="0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1900" dirty="0" err="1" smtClean="0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  <a:cs typeface="Times New Roman" panose="02020603050405020304" pitchFamily="18" charset="0"/>
                </a:rPr>
                <a:t>triển</a:t>
              </a:r>
              <a:r>
                <a:rPr lang="en-US" sz="1900" dirty="0" smtClean="0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  <a:cs typeface="Times New Roman" panose="02020603050405020304" pitchFamily="18" charset="0"/>
                </a:rPr>
                <a:t> nhiều </a:t>
              </a:r>
              <a:r>
                <a:rPr lang="en-US" sz="1900" dirty="0" err="1" smtClean="0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  <a:cs typeface="Times New Roman" panose="02020603050405020304" pitchFamily="18" charset="0"/>
                </a:rPr>
                <a:t>tầng</a:t>
              </a:r>
              <a:r>
                <a:rPr lang="en-US" sz="1900" dirty="0" smtClean="0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  <a:cs typeface="Times New Roman" panose="02020603050405020304" pitchFamily="18" charset="0"/>
                </a:rPr>
                <a:t>.</a:t>
              </a:r>
            </a:p>
            <a:p>
              <a:pPr algn="just">
                <a:lnSpc>
                  <a:spcPct val="115000"/>
                </a:lnSpc>
              </a:pPr>
              <a:r>
                <a:rPr lang="en-US" sz="1900" dirty="0" smtClean="0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  <a:cs typeface="Times New Roman" panose="02020603050405020304" pitchFamily="18" charset="0"/>
                </a:rPr>
                <a:t>- Động </a:t>
              </a:r>
              <a:r>
                <a:rPr lang="en-US" sz="1900" dirty="0" err="1" smtClean="0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  <a:cs typeface="Times New Roman" panose="02020603050405020304" pitchFamily="18" charset="0"/>
                </a:rPr>
                <a:t>vật</a:t>
              </a:r>
              <a:r>
                <a:rPr lang="en-US" sz="1900" dirty="0" smtClean="0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1900" dirty="0" err="1" smtClean="0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  <a:cs typeface="Times New Roman" panose="02020603050405020304" pitchFamily="18" charset="0"/>
                </a:rPr>
                <a:t>phong</a:t>
              </a:r>
              <a:r>
                <a:rPr lang="en-US" sz="1900" dirty="0" smtClean="0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1900" dirty="0" err="1" smtClean="0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  <a:cs typeface="Times New Roman" panose="02020603050405020304" pitchFamily="18" charset="0"/>
                </a:rPr>
                <a:t>phú</a:t>
              </a:r>
              <a:r>
                <a:rPr lang="en-US" sz="1900" dirty="0" smtClean="0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  <a:cs typeface="Times New Roman" panose="02020603050405020304" pitchFamily="18" charset="0"/>
                </a:rPr>
                <a:t>.</a:t>
              </a:r>
              <a:endParaRPr lang="en-US" sz="1900" dirty="0">
                <a:solidFill>
                  <a:schemeClr val="bg1"/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E95FEC6-520C-4E33-95E5-FBBD069D98CE}"/>
              </a:ext>
            </a:extLst>
          </p:cNvPr>
          <p:cNvGrpSpPr/>
          <p:nvPr/>
        </p:nvGrpSpPr>
        <p:grpSpPr>
          <a:xfrm>
            <a:off x="6758401" y="3327761"/>
            <a:ext cx="4761251" cy="3312189"/>
            <a:chOff x="6529145" y="3328736"/>
            <a:chExt cx="4559291" cy="3209007"/>
          </a:xfrm>
        </p:grpSpPr>
        <p:sp>
          <p:nvSpPr>
            <p:cNvPr id="14" name="Rectangle: Rounded Corners 32">
              <a:extLst>
                <a:ext uri="{FF2B5EF4-FFF2-40B4-BE49-F238E27FC236}">
                  <a16:creationId xmlns:a16="http://schemas.microsoft.com/office/drawing/2014/main" id="{7D997E1D-FB8C-40CB-AE4E-AA89B7F5B7FA}"/>
                </a:ext>
              </a:extLst>
            </p:cNvPr>
            <p:cNvSpPr/>
            <p:nvPr/>
          </p:nvSpPr>
          <p:spPr>
            <a:xfrm>
              <a:off x="6529145" y="3328736"/>
              <a:ext cx="4559291" cy="3209007"/>
            </a:xfrm>
            <a:prstGeom prst="roundRect">
              <a:avLst/>
            </a:prstGeom>
            <a:solidFill>
              <a:srgbClr val="4272C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F60541C-ED34-4BA0-8607-1C290B09EBFA}"/>
                </a:ext>
              </a:extLst>
            </p:cNvPr>
            <p:cNvSpPr txBox="1"/>
            <p:nvPr/>
          </p:nvSpPr>
          <p:spPr>
            <a:xfrm>
              <a:off x="6571389" y="3575422"/>
              <a:ext cx="4507542" cy="2638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900" dirty="0" smtClean="0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</a:rPr>
                <a:t>- </a:t>
              </a:r>
              <a:r>
                <a:rPr lang="en-US" sz="1900" dirty="0" err="1" smtClean="0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</a:rPr>
                <a:t>Diện</a:t>
              </a:r>
              <a:r>
                <a:rPr lang="en-US" sz="1900" dirty="0" smtClean="0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</a:rPr>
                <a:t> </a:t>
              </a:r>
              <a:r>
                <a:rPr lang="en-US" sz="1900" dirty="0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</a:rPr>
                <a:t>tích </a:t>
              </a:r>
              <a:r>
                <a:rPr lang="en-US" sz="1900" dirty="0" err="1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</a:rPr>
                <a:t>rừng</a:t>
              </a:r>
              <a:r>
                <a:rPr lang="en-US" sz="1900" dirty="0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</a:rPr>
                <a:t> </a:t>
              </a:r>
              <a:r>
                <a:rPr lang="en-US" sz="1900" dirty="0" smtClean="0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</a:rPr>
                <a:t>A-ma-</a:t>
              </a:r>
              <a:r>
                <a:rPr lang="en-US" sz="1900" dirty="0" err="1" smtClean="0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</a:rPr>
                <a:t>dôn</a:t>
              </a:r>
              <a:r>
                <a:rPr lang="en-US" sz="1900" dirty="0" smtClean="0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</a:rPr>
                <a:t> </a:t>
              </a:r>
              <a:r>
                <a:rPr lang="en-US" sz="1900" dirty="0" err="1" smtClean="0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</a:rPr>
                <a:t>liên</a:t>
              </a:r>
              <a:r>
                <a:rPr lang="en-US" sz="1900" dirty="0" smtClean="0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</a:rPr>
                <a:t> </a:t>
              </a:r>
              <a:r>
                <a:rPr lang="en-US" sz="1900" dirty="0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</a:rPr>
                <a:t>tục </a:t>
              </a:r>
              <a:r>
                <a:rPr lang="en-US" sz="1900" dirty="0" err="1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</a:rPr>
                <a:t>giảm</a:t>
              </a:r>
              <a:r>
                <a:rPr lang="en-US" sz="1900" dirty="0" smtClean="0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</a:rPr>
                <a:t>.</a:t>
              </a:r>
            </a:p>
            <a:p>
              <a:pPr algn="just"/>
              <a:r>
                <a:rPr lang="en-US" sz="1900" dirty="0" smtClean="0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</a:rPr>
                <a:t>- Nguyên </a:t>
              </a:r>
              <a:r>
                <a:rPr lang="en-US" sz="1900" dirty="0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</a:rPr>
                <a:t>nhân: </a:t>
              </a:r>
              <a:r>
                <a:rPr lang="en-US" sz="1900" dirty="0" err="1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</a:rPr>
                <a:t>Khai</a:t>
              </a:r>
              <a:r>
                <a:rPr lang="en-US" sz="1900" dirty="0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</a:rPr>
                <a:t> </a:t>
              </a:r>
              <a:r>
                <a:rPr lang="en-US" sz="1900" dirty="0" err="1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</a:rPr>
                <a:t>thác</a:t>
              </a:r>
              <a:r>
                <a:rPr lang="en-US" sz="1900" dirty="0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</a:rPr>
                <a:t> </a:t>
              </a:r>
              <a:r>
                <a:rPr lang="en-US" sz="1900" dirty="0" err="1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</a:rPr>
                <a:t>rừng</a:t>
              </a:r>
              <a:r>
                <a:rPr lang="en-US" sz="1900" dirty="0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</a:rPr>
                <a:t> </a:t>
              </a:r>
              <a:r>
                <a:rPr lang="en-US" sz="1900" dirty="0" err="1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</a:rPr>
                <a:t>lấy</a:t>
              </a:r>
              <a:r>
                <a:rPr lang="en-US" sz="1900" dirty="0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</a:rPr>
                <a:t> </a:t>
              </a:r>
              <a:r>
                <a:rPr lang="en-US" sz="1900" dirty="0" err="1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</a:rPr>
                <a:t>gỗ</a:t>
              </a:r>
              <a:r>
                <a:rPr lang="en-US" sz="1900" dirty="0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</a:rPr>
                <a:t>, </a:t>
              </a:r>
              <a:r>
                <a:rPr lang="en-US" sz="1900" dirty="0" err="1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</a:rPr>
                <a:t>lấy</a:t>
              </a:r>
              <a:r>
                <a:rPr lang="en-US" sz="1900" dirty="0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</a:rPr>
                <a:t> </a:t>
              </a:r>
              <a:r>
                <a:rPr lang="en-US" sz="1900" dirty="0" err="1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</a:rPr>
                <a:t>đất</a:t>
              </a:r>
              <a:r>
                <a:rPr lang="en-US" sz="1900" dirty="0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</a:rPr>
                <a:t> </a:t>
              </a:r>
              <a:r>
                <a:rPr lang="en-US" sz="1900" dirty="0" err="1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</a:rPr>
                <a:t>canh</a:t>
              </a:r>
              <a:r>
                <a:rPr lang="en-US" sz="1900" dirty="0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</a:rPr>
                <a:t> tác, </a:t>
              </a:r>
              <a:r>
                <a:rPr lang="en-US" sz="1900" dirty="0" err="1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</a:rPr>
                <a:t>khai</a:t>
              </a:r>
              <a:r>
                <a:rPr lang="en-US" sz="1900" dirty="0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</a:rPr>
                <a:t> </a:t>
              </a:r>
              <a:r>
                <a:rPr lang="en-US" sz="1900" dirty="0" err="1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</a:rPr>
                <a:t>thác</a:t>
              </a:r>
              <a:r>
                <a:rPr lang="en-US" sz="1900" dirty="0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</a:rPr>
                <a:t> </a:t>
              </a:r>
              <a:r>
                <a:rPr lang="en-US" sz="1900" dirty="0" err="1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</a:rPr>
                <a:t>khoáng</a:t>
              </a:r>
              <a:r>
                <a:rPr lang="en-US" sz="1900" dirty="0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</a:rPr>
                <a:t> </a:t>
              </a:r>
              <a:r>
                <a:rPr lang="en-US" sz="1900" dirty="0" smtClean="0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</a:rPr>
                <a:t>sản, </a:t>
              </a:r>
              <a:r>
                <a:rPr lang="en-US" sz="1900" dirty="0" err="1" smtClean="0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</a:rPr>
                <a:t>cháy</a:t>
              </a:r>
              <a:r>
                <a:rPr lang="en-US" sz="1900" dirty="0" smtClean="0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</a:rPr>
                <a:t> </a:t>
              </a:r>
              <a:r>
                <a:rPr lang="en-US" sz="1900" dirty="0" err="1" smtClean="0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</a:rPr>
                <a:t>rừng</a:t>
              </a:r>
              <a:r>
                <a:rPr lang="en-US" sz="1900" dirty="0" smtClean="0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</a:rPr>
                <a:t>.</a:t>
              </a:r>
            </a:p>
            <a:p>
              <a:pPr algn="just"/>
              <a:r>
                <a:rPr lang="en-US" sz="1900" dirty="0" smtClean="0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</a:rPr>
                <a:t>- Một </a:t>
              </a:r>
              <a:r>
                <a:rPr lang="en-US" sz="1900" dirty="0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</a:rPr>
                <a:t>số biện </a:t>
              </a:r>
              <a:r>
                <a:rPr lang="en-US" sz="1900" dirty="0" err="1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</a:rPr>
                <a:t>pháp</a:t>
              </a:r>
              <a:r>
                <a:rPr lang="en-US" sz="1900" dirty="0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</a:rPr>
                <a:t> bảo </a:t>
              </a:r>
              <a:r>
                <a:rPr lang="en-US" sz="1900" dirty="0" err="1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</a:rPr>
                <a:t>vệ</a:t>
              </a:r>
              <a:r>
                <a:rPr lang="en-US" sz="1900" dirty="0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</a:rPr>
                <a:t> </a:t>
              </a:r>
              <a:r>
                <a:rPr lang="en-US" sz="1900" dirty="0" err="1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</a:rPr>
                <a:t>rừng</a:t>
              </a:r>
              <a:r>
                <a:rPr lang="en-US" sz="1900" dirty="0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</a:rPr>
                <a:t> A-ma-</a:t>
              </a:r>
              <a:r>
                <a:rPr lang="en-US" sz="1900" dirty="0" err="1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</a:rPr>
                <a:t>dôn</a:t>
              </a:r>
              <a:r>
                <a:rPr lang="en-US" sz="1900" dirty="0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</a:rPr>
                <a:t>: Tăng </a:t>
              </a:r>
              <a:r>
                <a:rPr lang="en-US" sz="1900" dirty="0" err="1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</a:rPr>
                <a:t>cường</a:t>
              </a:r>
              <a:r>
                <a:rPr lang="en-US" sz="1900" dirty="0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</a:rPr>
                <a:t> </a:t>
              </a:r>
              <a:r>
                <a:rPr lang="en-US" sz="1900" dirty="0" err="1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</a:rPr>
                <a:t>giám</a:t>
              </a:r>
              <a:r>
                <a:rPr lang="en-US" sz="1900" dirty="0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</a:rPr>
                <a:t> </a:t>
              </a:r>
              <a:r>
                <a:rPr lang="en-US" sz="1900" dirty="0" err="1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</a:rPr>
                <a:t>sát</a:t>
              </a:r>
              <a:r>
                <a:rPr lang="en-US" sz="1900" dirty="0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</a:rPr>
                <a:t> các hoạt động </a:t>
              </a:r>
              <a:r>
                <a:rPr lang="en-US" sz="1900" dirty="0" err="1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</a:rPr>
                <a:t>khai</a:t>
              </a:r>
              <a:r>
                <a:rPr lang="en-US" sz="1900" dirty="0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</a:rPr>
                <a:t> </a:t>
              </a:r>
              <a:r>
                <a:rPr lang="en-US" sz="1900" dirty="0" err="1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</a:rPr>
                <a:t>thác</a:t>
              </a:r>
              <a:r>
                <a:rPr lang="en-US" sz="1900" dirty="0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</a:rPr>
                <a:t> </a:t>
              </a:r>
              <a:r>
                <a:rPr lang="en-US" sz="1900" dirty="0" err="1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</a:rPr>
                <a:t>rừng</a:t>
              </a:r>
              <a:r>
                <a:rPr lang="en-US" sz="1900" dirty="0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</a:rPr>
                <a:t>, </a:t>
              </a:r>
              <a:r>
                <a:rPr lang="en-US" sz="1900" dirty="0" err="1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</a:rPr>
                <a:t>trồng</a:t>
              </a:r>
              <a:r>
                <a:rPr lang="en-US" sz="1900" dirty="0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</a:rPr>
                <a:t> </a:t>
              </a:r>
              <a:r>
                <a:rPr lang="en-US" sz="1900" dirty="0" err="1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</a:rPr>
                <a:t>phục</a:t>
              </a:r>
              <a:r>
                <a:rPr lang="en-US" sz="1900" dirty="0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</a:rPr>
                <a:t> hồi </a:t>
              </a:r>
              <a:r>
                <a:rPr lang="en-US" sz="1900" dirty="0" err="1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</a:rPr>
                <a:t>rừng</a:t>
              </a:r>
              <a:r>
                <a:rPr lang="en-US" sz="1900" dirty="0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</a:rPr>
                <a:t>, </a:t>
              </a:r>
              <a:r>
                <a:rPr lang="en-US" sz="1900" dirty="0" err="1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</a:rPr>
                <a:t>tuyên</a:t>
              </a:r>
              <a:r>
                <a:rPr lang="en-US" sz="1900" dirty="0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</a:rPr>
                <a:t> truyền và </a:t>
              </a:r>
              <a:r>
                <a:rPr lang="en-US" sz="1900" dirty="0" err="1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</a:rPr>
                <a:t>đẩy</a:t>
              </a:r>
              <a:r>
                <a:rPr lang="en-US" sz="1900" dirty="0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</a:rPr>
                <a:t> </a:t>
              </a:r>
              <a:r>
                <a:rPr lang="en-US" sz="1900" dirty="0" err="1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</a:rPr>
                <a:t>mạnh</a:t>
              </a:r>
              <a:r>
                <a:rPr lang="en-US" sz="1900" dirty="0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</a:rPr>
                <a:t> </a:t>
              </a:r>
              <a:r>
                <a:rPr lang="en-US" sz="1900" dirty="0" err="1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</a:rPr>
                <a:t>vai</a:t>
              </a:r>
              <a:r>
                <a:rPr lang="en-US" sz="1900" dirty="0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</a:rPr>
                <a:t> </a:t>
              </a:r>
              <a:r>
                <a:rPr lang="en-US" sz="1900" dirty="0" err="1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</a:rPr>
                <a:t>trò</a:t>
              </a:r>
              <a:r>
                <a:rPr lang="en-US" sz="1900" dirty="0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</a:rPr>
                <a:t> của người dân bản </a:t>
              </a:r>
              <a:r>
                <a:rPr lang="en-US" sz="1900" dirty="0" err="1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</a:rPr>
                <a:t>địa</a:t>
              </a:r>
              <a:r>
                <a:rPr lang="en-US" sz="1900" dirty="0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</a:rPr>
                <a:t> </a:t>
              </a:r>
              <a:r>
                <a:rPr lang="en-US" sz="1900" dirty="0" err="1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</a:rPr>
                <a:t>trong</a:t>
              </a:r>
              <a:r>
                <a:rPr lang="en-US" sz="1900" dirty="0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</a:rPr>
                <a:t> việc bảo </a:t>
              </a:r>
              <a:r>
                <a:rPr lang="en-US" sz="1900" dirty="0" err="1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</a:rPr>
                <a:t>vệ</a:t>
              </a:r>
              <a:r>
                <a:rPr lang="en-US" sz="1900" dirty="0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</a:rPr>
                <a:t> </a:t>
              </a:r>
              <a:r>
                <a:rPr lang="en-US" sz="1900" dirty="0" err="1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</a:rPr>
                <a:t>rừng</a:t>
              </a:r>
              <a:r>
                <a:rPr lang="en-US" sz="1900" dirty="0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</a:rPr>
                <a:t>.</a:t>
              </a:r>
              <a:endPara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Roboto Medium" panose="02000000000000000000" pitchFamily="2" charset="0"/>
                <a:ea typeface="#9Slide03 Roboto Medium" panose="02000000000000000000" pitchFamily="2" charset="0"/>
              </a:endParaRPr>
            </a:p>
          </p:txBody>
        </p:sp>
      </p:grpSp>
      <p:sp>
        <p:nvSpPr>
          <p:cNvPr id="16" name="Rectangle: Rounded Corners 11">
            <a:extLst>
              <a:ext uri="{FF2B5EF4-FFF2-40B4-BE49-F238E27FC236}">
                <a16:creationId xmlns:a16="http://schemas.microsoft.com/office/drawing/2014/main" id="{8D34A2E3-8070-48C6-9AD1-DF83F38F7DDA}"/>
              </a:ext>
            </a:extLst>
          </p:cNvPr>
          <p:cNvSpPr/>
          <p:nvPr/>
        </p:nvSpPr>
        <p:spPr>
          <a:xfrm>
            <a:off x="1021860" y="1902173"/>
            <a:ext cx="4742175" cy="823962"/>
          </a:xfrm>
          <a:prstGeom prst="roundRect">
            <a:avLst>
              <a:gd name="adj" fmla="val 35272"/>
            </a:avLst>
          </a:prstGeom>
          <a:solidFill>
            <a:srgbClr val="FBD63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lvl="1" algn="ctr">
              <a:defRPr/>
            </a:pPr>
            <a:r>
              <a:rPr lang="en-US" sz="2200" kern="0" dirty="0" err="1" smtClean="0">
                <a:solidFill>
                  <a:schemeClr val="bg1"/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Đặc</a:t>
            </a:r>
            <a:r>
              <a:rPr lang="en-US" sz="2200" kern="0" dirty="0" smtClean="0">
                <a:solidFill>
                  <a:schemeClr val="bg1"/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 điểm </a:t>
            </a:r>
            <a:r>
              <a:rPr lang="en-US" sz="2200" kern="0" dirty="0" err="1" smtClean="0">
                <a:solidFill>
                  <a:schemeClr val="bg1"/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rừng</a:t>
            </a:r>
            <a:r>
              <a:rPr lang="en-US" sz="2200" kern="0" dirty="0" smtClean="0">
                <a:solidFill>
                  <a:schemeClr val="bg1"/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 </a:t>
            </a:r>
            <a:r>
              <a:rPr lang="en-US" sz="2200" kern="0" dirty="0">
                <a:solidFill>
                  <a:schemeClr val="bg1"/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A-ma-</a:t>
            </a:r>
            <a:r>
              <a:rPr lang="en-US" sz="2200" kern="0" dirty="0" err="1">
                <a:solidFill>
                  <a:schemeClr val="bg1"/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dôn</a:t>
            </a:r>
            <a:endParaRPr lang="en-US" sz="2200" kern="0" dirty="0">
              <a:solidFill>
                <a:schemeClr val="bg1"/>
              </a:solidFill>
              <a:latin typeface="#9Slide03 Roboto Medium" panose="02000000000000000000" pitchFamily="2" charset="0"/>
              <a:ea typeface="#9Slide03 Roboto Medium" panose="02000000000000000000" pitchFamily="2" charset="0"/>
            </a:endParaRPr>
          </a:p>
        </p:txBody>
      </p:sp>
      <p:sp>
        <p:nvSpPr>
          <p:cNvPr id="17" name="Rectangle: Rounded Corners 34">
            <a:extLst>
              <a:ext uri="{FF2B5EF4-FFF2-40B4-BE49-F238E27FC236}">
                <a16:creationId xmlns:a16="http://schemas.microsoft.com/office/drawing/2014/main" id="{0D85E36E-0BC6-450D-A7B2-0F5BB86CE13C}"/>
              </a:ext>
            </a:extLst>
          </p:cNvPr>
          <p:cNvSpPr/>
          <p:nvPr/>
        </p:nvSpPr>
        <p:spPr>
          <a:xfrm>
            <a:off x="6812442" y="1908311"/>
            <a:ext cx="4623595" cy="786727"/>
          </a:xfrm>
          <a:prstGeom prst="roundRect">
            <a:avLst>
              <a:gd name="adj" fmla="val 35272"/>
            </a:avLst>
          </a:prstGeom>
          <a:solidFill>
            <a:srgbClr val="FBD63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kern="0" dirty="0" smtClean="0">
                <a:solidFill>
                  <a:schemeClr val="bg1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Vấn đề </a:t>
            </a:r>
            <a:r>
              <a:rPr lang="en-US" sz="2200" kern="0" dirty="0" err="1" smtClean="0">
                <a:solidFill>
                  <a:schemeClr val="bg1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khai</a:t>
            </a:r>
            <a:r>
              <a:rPr lang="en-US" sz="2200" kern="0" dirty="0" smtClean="0">
                <a:solidFill>
                  <a:schemeClr val="bg1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 </a:t>
            </a:r>
            <a:r>
              <a:rPr lang="en-US" sz="2200" kern="0" dirty="0" err="1" smtClean="0">
                <a:solidFill>
                  <a:schemeClr val="bg1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thác</a:t>
            </a:r>
            <a:r>
              <a:rPr lang="en-US" sz="2200" kern="0" dirty="0" smtClean="0">
                <a:solidFill>
                  <a:schemeClr val="bg1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, sử dụng và bảo </a:t>
            </a:r>
            <a:r>
              <a:rPr lang="en-US" sz="2200" kern="0" dirty="0" err="1" smtClean="0">
                <a:solidFill>
                  <a:schemeClr val="bg1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vệ</a:t>
            </a:r>
            <a:r>
              <a:rPr lang="en-US" sz="2200" kern="0" dirty="0" smtClean="0">
                <a:solidFill>
                  <a:schemeClr val="bg1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 </a:t>
            </a:r>
            <a:r>
              <a:rPr lang="en-US" sz="2200" kern="0" dirty="0" err="1" smtClean="0">
                <a:solidFill>
                  <a:schemeClr val="bg1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rừng</a:t>
            </a:r>
            <a:r>
              <a:rPr lang="en-US" sz="2200" kern="0" dirty="0" smtClean="0">
                <a:solidFill>
                  <a:schemeClr val="bg1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 A-ma-</a:t>
            </a:r>
            <a:r>
              <a:rPr lang="en-US" sz="2200" kern="0" dirty="0" err="1" smtClean="0">
                <a:solidFill>
                  <a:schemeClr val="bg1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dôn</a:t>
            </a:r>
            <a:endParaRPr kumimoji="0" lang="en-US" sz="22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#9Slide03 Roboto Bold" panose="02000000000000000000" pitchFamily="2" charset="0"/>
              <a:ea typeface="#9Slide03 Roboto Bold" panose="02000000000000000000" pitchFamily="2" charset="0"/>
            </a:endParaRPr>
          </a:p>
        </p:txBody>
      </p:sp>
      <p:sp>
        <p:nvSpPr>
          <p:cNvPr id="18" name="Rectangle: Rounded Corners 35">
            <a:extLst>
              <a:ext uri="{FF2B5EF4-FFF2-40B4-BE49-F238E27FC236}">
                <a16:creationId xmlns:a16="http://schemas.microsoft.com/office/drawing/2014/main" id="{9E5523C0-8BCC-47B7-B3FE-3DA4B85D5B5F}"/>
              </a:ext>
            </a:extLst>
          </p:cNvPr>
          <p:cNvSpPr/>
          <p:nvPr/>
        </p:nvSpPr>
        <p:spPr>
          <a:xfrm>
            <a:off x="3937022" y="466866"/>
            <a:ext cx="4559290" cy="838618"/>
          </a:xfrm>
          <a:prstGeom prst="roundRect">
            <a:avLst>
              <a:gd name="adj" fmla="val 35272"/>
            </a:avLst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lvl="1" algn="ctr">
              <a:defRPr/>
            </a:pPr>
            <a:r>
              <a:rPr lang="en-US" sz="2300" b="1" kern="0" dirty="0" err="1">
                <a:solidFill>
                  <a:schemeClr val="bg1"/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Khai</a:t>
            </a:r>
            <a:r>
              <a:rPr lang="en-US" sz="2300" b="1" kern="0" dirty="0">
                <a:solidFill>
                  <a:schemeClr val="bg1"/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 </a:t>
            </a:r>
            <a:r>
              <a:rPr lang="en-US" sz="2300" b="1" kern="0" dirty="0" err="1">
                <a:solidFill>
                  <a:schemeClr val="bg1"/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thác</a:t>
            </a:r>
            <a:r>
              <a:rPr lang="en-US" sz="2300" b="1" kern="0" dirty="0">
                <a:solidFill>
                  <a:schemeClr val="bg1"/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, sử dụng và bảo </a:t>
            </a:r>
            <a:r>
              <a:rPr lang="en-US" sz="2300" b="1" kern="0" dirty="0" err="1">
                <a:solidFill>
                  <a:schemeClr val="bg1"/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vệ</a:t>
            </a:r>
            <a:r>
              <a:rPr lang="en-US" sz="2300" b="1" kern="0" dirty="0">
                <a:solidFill>
                  <a:schemeClr val="bg1"/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 </a:t>
            </a:r>
            <a:endParaRPr lang="en-US" sz="2300" b="1" kern="0" dirty="0" smtClean="0">
              <a:solidFill>
                <a:schemeClr val="bg1"/>
              </a:solidFill>
              <a:latin typeface="#9Slide03 Roboto Medium" panose="02000000000000000000" pitchFamily="2" charset="0"/>
              <a:ea typeface="#9Slide03 Roboto Medium" panose="02000000000000000000" pitchFamily="2" charset="0"/>
            </a:endParaRPr>
          </a:p>
          <a:p>
            <a:pPr marL="0" lvl="1" algn="ctr">
              <a:defRPr/>
            </a:pPr>
            <a:r>
              <a:rPr lang="en-US" sz="2300" b="1" kern="0" dirty="0" err="1" smtClean="0">
                <a:solidFill>
                  <a:schemeClr val="bg1"/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rừng</a:t>
            </a:r>
            <a:r>
              <a:rPr lang="en-US" sz="2300" b="1" kern="0" dirty="0" smtClean="0">
                <a:solidFill>
                  <a:schemeClr val="bg1"/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 </a:t>
            </a:r>
            <a:r>
              <a:rPr lang="en-US" sz="2300" b="1" kern="0" dirty="0">
                <a:solidFill>
                  <a:schemeClr val="bg1"/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A-ma-</a:t>
            </a:r>
            <a:r>
              <a:rPr lang="en-US" sz="2300" b="1" kern="0" dirty="0" err="1">
                <a:solidFill>
                  <a:schemeClr val="bg1"/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dôn</a:t>
            </a:r>
            <a:endParaRPr lang="en-US" sz="2300" b="1" kern="0" dirty="0">
              <a:solidFill>
                <a:schemeClr val="bg1"/>
              </a:solidFill>
              <a:latin typeface="#9Slide03 Roboto Medium" panose="02000000000000000000" pitchFamily="2" charset="0"/>
              <a:ea typeface="#9Slide03 Roboto Medium" panose="02000000000000000000" pitchFamily="2" charset="0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7907341-D612-4450-A972-91061F49368E}"/>
              </a:ext>
            </a:extLst>
          </p:cNvPr>
          <p:cNvCxnSpPr/>
          <p:nvPr/>
        </p:nvCxnSpPr>
        <p:spPr>
          <a:xfrm>
            <a:off x="3205252" y="2746790"/>
            <a:ext cx="1" cy="529220"/>
          </a:xfrm>
          <a:prstGeom prst="straightConnector1">
            <a:avLst/>
          </a:prstGeom>
          <a:noFill/>
          <a:ln w="6350" cap="flat" cmpd="sng" algn="ctr">
            <a:solidFill>
              <a:srgbClr val="135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7CFAA6F-011A-4470-AEC5-0DA410CAFA09}"/>
              </a:ext>
            </a:extLst>
          </p:cNvPr>
          <p:cNvCxnSpPr>
            <a:cxnSpLocks/>
          </p:cNvCxnSpPr>
          <p:nvPr/>
        </p:nvCxnSpPr>
        <p:spPr>
          <a:xfrm>
            <a:off x="3213275" y="1589094"/>
            <a:ext cx="5910966" cy="0"/>
          </a:xfrm>
          <a:prstGeom prst="line">
            <a:avLst/>
          </a:prstGeom>
          <a:noFill/>
          <a:ln w="6350" cap="flat" cmpd="sng" algn="ctr">
            <a:solidFill>
              <a:srgbClr val="1352C4"/>
            </a:solidFill>
            <a:prstDash val="solid"/>
            <a:miter lim="800000"/>
          </a:ln>
          <a:effectLst/>
        </p:spPr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B165C4F-9B39-4011-9312-67C03AC27206}"/>
              </a:ext>
            </a:extLst>
          </p:cNvPr>
          <p:cNvCxnSpPr>
            <a:cxnSpLocks/>
          </p:cNvCxnSpPr>
          <p:nvPr/>
        </p:nvCxnSpPr>
        <p:spPr>
          <a:xfrm>
            <a:off x="3213274" y="1613083"/>
            <a:ext cx="0" cy="289090"/>
          </a:xfrm>
          <a:prstGeom prst="straightConnector1">
            <a:avLst/>
          </a:prstGeom>
          <a:noFill/>
          <a:ln w="6350" cap="flat" cmpd="sng" algn="ctr">
            <a:solidFill>
              <a:srgbClr val="135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E7C5495-59E5-44A2-8E36-E7C7EFF32CDD}"/>
              </a:ext>
            </a:extLst>
          </p:cNvPr>
          <p:cNvCxnSpPr>
            <a:cxnSpLocks/>
          </p:cNvCxnSpPr>
          <p:nvPr/>
        </p:nvCxnSpPr>
        <p:spPr>
          <a:xfrm>
            <a:off x="9124239" y="1615469"/>
            <a:ext cx="0" cy="291288"/>
          </a:xfrm>
          <a:prstGeom prst="straightConnector1">
            <a:avLst/>
          </a:prstGeom>
          <a:noFill/>
          <a:ln w="6350" cap="flat" cmpd="sng" algn="ctr">
            <a:solidFill>
              <a:srgbClr val="135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371E8DC-F23A-49B7-A41C-0197E696BB25}"/>
              </a:ext>
            </a:extLst>
          </p:cNvPr>
          <p:cNvCxnSpPr>
            <a:stCxn id="18" idx="2"/>
          </p:cNvCxnSpPr>
          <p:nvPr/>
        </p:nvCxnSpPr>
        <p:spPr>
          <a:xfrm>
            <a:off x="6216667" y="1305484"/>
            <a:ext cx="0" cy="223924"/>
          </a:xfrm>
          <a:prstGeom prst="straightConnector1">
            <a:avLst/>
          </a:prstGeom>
          <a:noFill/>
          <a:ln w="6350" cap="flat" cmpd="sng" algn="ctr">
            <a:solidFill>
              <a:srgbClr val="135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C7907341-D612-4450-A972-91061F49368E}"/>
              </a:ext>
            </a:extLst>
          </p:cNvPr>
          <p:cNvCxnSpPr/>
          <p:nvPr/>
        </p:nvCxnSpPr>
        <p:spPr>
          <a:xfrm>
            <a:off x="9139027" y="2746790"/>
            <a:ext cx="1" cy="529220"/>
          </a:xfrm>
          <a:prstGeom prst="straightConnector1">
            <a:avLst/>
          </a:prstGeom>
          <a:noFill/>
          <a:ln w="6350" cap="flat" cmpd="sng" algn="ctr">
            <a:solidFill>
              <a:srgbClr val="1352C4"/>
            </a:solidFill>
            <a:prstDash val="solid"/>
            <a:miter lim="800000"/>
            <a:tailEnd type="triangle"/>
          </a:ln>
          <a:effectLst/>
        </p:spPr>
      </p:cxnSp>
      <p:pic>
        <p:nvPicPr>
          <p:cNvPr id="12290" name="Picture 2" descr="Hình ảnh Cây Nhỏ Biểu Tượng Phong Cách Hoạt Hình PNG , Cây Nhỏ, Thần Tượng,  Hoạt Hình PNG và Vector với nền trong suốt để tải xuống miễn phí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219" b="9625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688" y="4175907"/>
            <a:ext cx="2494143" cy="2494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Tree PNG Image and PSD File For Free Download - Lovepik | 400287305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282" y="5199203"/>
            <a:ext cx="1884970" cy="1884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72222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5" name="Google Shape;785;p44"/>
          <p:cNvGrpSpPr/>
          <p:nvPr/>
        </p:nvGrpSpPr>
        <p:grpSpPr>
          <a:xfrm>
            <a:off x="2029800" y="4229127"/>
            <a:ext cx="3958035" cy="2185915"/>
            <a:chOff x="-1735750" y="938600"/>
            <a:chExt cx="2317350" cy="1279809"/>
          </a:xfrm>
        </p:grpSpPr>
        <p:sp>
          <p:nvSpPr>
            <p:cNvPr id="786" name="Google Shape;786;p44"/>
            <p:cNvSpPr/>
            <p:nvPr/>
          </p:nvSpPr>
          <p:spPr>
            <a:xfrm>
              <a:off x="-1617951" y="1523917"/>
              <a:ext cx="407928" cy="694492"/>
            </a:xfrm>
            <a:custGeom>
              <a:avLst/>
              <a:gdLst/>
              <a:ahLst/>
              <a:cxnLst/>
              <a:rect l="l" t="t" r="r" b="b"/>
              <a:pathLst>
                <a:path w="7324" h="12469" extrusionOk="0">
                  <a:moveTo>
                    <a:pt x="3564" y="0"/>
                  </a:moveTo>
                  <a:cubicBezTo>
                    <a:pt x="3303" y="888"/>
                    <a:pt x="1697" y="2338"/>
                    <a:pt x="862" y="5692"/>
                  </a:cubicBezTo>
                  <a:cubicBezTo>
                    <a:pt x="0" y="9034"/>
                    <a:pt x="1501" y="12468"/>
                    <a:pt x="2337" y="11645"/>
                  </a:cubicBezTo>
                  <a:cubicBezTo>
                    <a:pt x="3160" y="10823"/>
                    <a:pt x="5183" y="7690"/>
                    <a:pt x="5118" y="6710"/>
                  </a:cubicBezTo>
                  <a:cubicBezTo>
                    <a:pt x="5078" y="5732"/>
                    <a:pt x="5066" y="5157"/>
                    <a:pt x="5992" y="4230"/>
                  </a:cubicBezTo>
                  <a:cubicBezTo>
                    <a:pt x="6919" y="3304"/>
                    <a:pt x="7324" y="3069"/>
                    <a:pt x="6854" y="2442"/>
                  </a:cubicBezTo>
                  <a:cubicBezTo>
                    <a:pt x="6371" y="1815"/>
                    <a:pt x="3551" y="14"/>
                    <a:pt x="35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7" name="Google Shape;787;p44"/>
            <p:cNvSpPr/>
            <p:nvPr/>
          </p:nvSpPr>
          <p:spPr>
            <a:xfrm>
              <a:off x="-1735750" y="938600"/>
              <a:ext cx="2317350" cy="1100917"/>
            </a:xfrm>
            <a:custGeom>
              <a:avLst/>
              <a:gdLst/>
              <a:ahLst/>
              <a:cxnLst/>
              <a:rect l="l" t="t" r="r" b="b"/>
              <a:pathLst>
                <a:path w="41606" h="19766" extrusionOk="0">
                  <a:moveTo>
                    <a:pt x="23551" y="14269"/>
                  </a:moveTo>
                  <a:cubicBezTo>
                    <a:pt x="17611" y="14295"/>
                    <a:pt x="12376" y="9713"/>
                    <a:pt x="9935" y="7663"/>
                  </a:cubicBezTo>
                  <a:cubicBezTo>
                    <a:pt x="7729" y="5849"/>
                    <a:pt x="7585" y="5209"/>
                    <a:pt x="5653" y="3355"/>
                  </a:cubicBezTo>
                  <a:cubicBezTo>
                    <a:pt x="3943" y="1684"/>
                    <a:pt x="2050" y="509"/>
                    <a:pt x="1214" y="262"/>
                  </a:cubicBezTo>
                  <a:cubicBezTo>
                    <a:pt x="378" y="1"/>
                    <a:pt x="326" y="105"/>
                    <a:pt x="157" y="575"/>
                  </a:cubicBezTo>
                  <a:cubicBezTo>
                    <a:pt x="0" y="1045"/>
                    <a:pt x="326" y="849"/>
                    <a:pt x="288" y="3225"/>
                  </a:cubicBezTo>
                  <a:cubicBezTo>
                    <a:pt x="79" y="10979"/>
                    <a:pt x="3760" y="17233"/>
                    <a:pt x="13891" y="19008"/>
                  </a:cubicBezTo>
                  <a:cubicBezTo>
                    <a:pt x="18446" y="19766"/>
                    <a:pt x="22676" y="18629"/>
                    <a:pt x="25719" y="17219"/>
                  </a:cubicBezTo>
                  <a:cubicBezTo>
                    <a:pt x="28786" y="15797"/>
                    <a:pt x="30666" y="14086"/>
                    <a:pt x="31188" y="13708"/>
                  </a:cubicBezTo>
                  <a:cubicBezTo>
                    <a:pt x="32220" y="12925"/>
                    <a:pt x="32546" y="12768"/>
                    <a:pt x="33186" y="13082"/>
                  </a:cubicBezTo>
                  <a:cubicBezTo>
                    <a:pt x="33825" y="13381"/>
                    <a:pt x="34544" y="15353"/>
                    <a:pt x="37024" y="15601"/>
                  </a:cubicBezTo>
                  <a:cubicBezTo>
                    <a:pt x="39505" y="15836"/>
                    <a:pt x="41606" y="15157"/>
                    <a:pt x="41345" y="14687"/>
                  </a:cubicBezTo>
                  <a:cubicBezTo>
                    <a:pt x="41084" y="14217"/>
                    <a:pt x="38800" y="13839"/>
                    <a:pt x="38121" y="13499"/>
                  </a:cubicBezTo>
                  <a:cubicBezTo>
                    <a:pt x="37442" y="13172"/>
                    <a:pt x="37533" y="11475"/>
                    <a:pt x="36567" y="11149"/>
                  </a:cubicBezTo>
                  <a:cubicBezTo>
                    <a:pt x="35601" y="10823"/>
                    <a:pt x="34870" y="11058"/>
                    <a:pt x="34870" y="11058"/>
                  </a:cubicBezTo>
                  <a:cubicBezTo>
                    <a:pt x="34883" y="11058"/>
                    <a:pt x="35640" y="9804"/>
                    <a:pt x="35366" y="8930"/>
                  </a:cubicBezTo>
                  <a:cubicBezTo>
                    <a:pt x="35092" y="8055"/>
                    <a:pt x="34570" y="7115"/>
                    <a:pt x="34608" y="6018"/>
                  </a:cubicBezTo>
                  <a:cubicBezTo>
                    <a:pt x="34648" y="4909"/>
                    <a:pt x="34896" y="3943"/>
                    <a:pt x="34791" y="3839"/>
                  </a:cubicBezTo>
                  <a:cubicBezTo>
                    <a:pt x="34687" y="3734"/>
                    <a:pt x="33760" y="3642"/>
                    <a:pt x="33016" y="5209"/>
                  </a:cubicBezTo>
                  <a:cubicBezTo>
                    <a:pt x="32285" y="6789"/>
                    <a:pt x="32546" y="9648"/>
                    <a:pt x="32350" y="10718"/>
                  </a:cubicBezTo>
                  <a:cubicBezTo>
                    <a:pt x="31841" y="13734"/>
                    <a:pt x="26201" y="14335"/>
                    <a:pt x="23551" y="14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8" name="Google Shape;788;p44"/>
            <p:cNvSpPr/>
            <p:nvPr/>
          </p:nvSpPr>
          <p:spPr>
            <a:xfrm>
              <a:off x="-1735082" y="970570"/>
              <a:ext cx="1691366" cy="1079807"/>
            </a:xfrm>
            <a:custGeom>
              <a:avLst/>
              <a:gdLst/>
              <a:ahLst/>
              <a:cxnLst/>
              <a:rect l="l" t="t" r="r" b="b"/>
              <a:pathLst>
                <a:path w="30367" h="19387" extrusionOk="0">
                  <a:moveTo>
                    <a:pt x="30367" y="13773"/>
                  </a:moveTo>
                  <a:cubicBezTo>
                    <a:pt x="25132" y="16306"/>
                    <a:pt x="19388" y="16933"/>
                    <a:pt x="14975" y="16045"/>
                  </a:cubicBezTo>
                  <a:cubicBezTo>
                    <a:pt x="10537" y="15171"/>
                    <a:pt x="7416" y="12769"/>
                    <a:pt x="6568" y="9648"/>
                  </a:cubicBezTo>
                  <a:cubicBezTo>
                    <a:pt x="6255" y="8473"/>
                    <a:pt x="5484" y="8760"/>
                    <a:pt x="4518" y="7886"/>
                  </a:cubicBezTo>
                  <a:cubicBezTo>
                    <a:pt x="3539" y="6998"/>
                    <a:pt x="3761" y="4466"/>
                    <a:pt x="2756" y="2729"/>
                  </a:cubicBezTo>
                  <a:cubicBezTo>
                    <a:pt x="1985" y="1397"/>
                    <a:pt x="706" y="405"/>
                    <a:pt x="145" y="1"/>
                  </a:cubicBezTo>
                  <a:cubicBezTo>
                    <a:pt x="1" y="457"/>
                    <a:pt x="302" y="301"/>
                    <a:pt x="276" y="2651"/>
                  </a:cubicBezTo>
                  <a:cubicBezTo>
                    <a:pt x="67" y="10405"/>
                    <a:pt x="3748" y="16659"/>
                    <a:pt x="13879" y="18434"/>
                  </a:cubicBezTo>
                  <a:cubicBezTo>
                    <a:pt x="19414" y="19387"/>
                    <a:pt x="25889" y="17547"/>
                    <a:pt x="30367" y="1377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9" name="Google Shape;789;p44"/>
            <p:cNvSpPr/>
            <p:nvPr/>
          </p:nvSpPr>
          <p:spPr>
            <a:xfrm>
              <a:off x="-1676878" y="1070935"/>
              <a:ext cx="320762" cy="587553"/>
            </a:xfrm>
            <a:custGeom>
              <a:avLst/>
              <a:gdLst/>
              <a:ahLst/>
              <a:cxnLst/>
              <a:rect l="l" t="t" r="r" b="b"/>
              <a:pathLst>
                <a:path w="5759" h="10549" extrusionOk="0">
                  <a:moveTo>
                    <a:pt x="0" y="13"/>
                  </a:moveTo>
                  <a:cubicBezTo>
                    <a:pt x="249" y="692"/>
                    <a:pt x="627" y="1319"/>
                    <a:pt x="914" y="1985"/>
                  </a:cubicBezTo>
                  <a:cubicBezTo>
                    <a:pt x="1045" y="2272"/>
                    <a:pt x="1149" y="2559"/>
                    <a:pt x="1227" y="2859"/>
                  </a:cubicBezTo>
                  <a:cubicBezTo>
                    <a:pt x="1398" y="3525"/>
                    <a:pt x="1515" y="4204"/>
                    <a:pt x="1645" y="4896"/>
                  </a:cubicBezTo>
                  <a:cubicBezTo>
                    <a:pt x="1737" y="5353"/>
                    <a:pt x="1842" y="5809"/>
                    <a:pt x="1985" y="6253"/>
                  </a:cubicBezTo>
                  <a:cubicBezTo>
                    <a:pt x="2129" y="6737"/>
                    <a:pt x="2324" y="7193"/>
                    <a:pt x="2585" y="7637"/>
                  </a:cubicBezTo>
                  <a:cubicBezTo>
                    <a:pt x="2886" y="8121"/>
                    <a:pt x="3252" y="8551"/>
                    <a:pt x="3656" y="8943"/>
                  </a:cubicBezTo>
                  <a:cubicBezTo>
                    <a:pt x="4282" y="9517"/>
                    <a:pt x="5013" y="10027"/>
                    <a:pt x="5744" y="10549"/>
                  </a:cubicBezTo>
                  <a:lnTo>
                    <a:pt x="5744" y="10549"/>
                  </a:lnTo>
                  <a:cubicBezTo>
                    <a:pt x="5758" y="10549"/>
                    <a:pt x="5744" y="10535"/>
                    <a:pt x="5744" y="10535"/>
                  </a:cubicBezTo>
                  <a:cubicBezTo>
                    <a:pt x="5013" y="10013"/>
                    <a:pt x="4296" y="9504"/>
                    <a:pt x="3682" y="8917"/>
                  </a:cubicBezTo>
                  <a:cubicBezTo>
                    <a:pt x="3278" y="8538"/>
                    <a:pt x="2912" y="8107"/>
                    <a:pt x="2625" y="7625"/>
                  </a:cubicBezTo>
                  <a:cubicBezTo>
                    <a:pt x="2350" y="7181"/>
                    <a:pt x="2167" y="6723"/>
                    <a:pt x="2024" y="6241"/>
                  </a:cubicBezTo>
                  <a:cubicBezTo>
                    <a:pt x="1880" y="5797"/>
                    <a:pt x="1789" y="5339"/>
                    <a:pt x="1697" y="4896"/>
                  </a:cubicBezTo>
                  <a:cubicBezTo>
                    <a:pt x="1554" y="4204"/>
                    <a:pt x="1436" y="3512"/>
                    <a:pt x="1267" y="2846"/>
                  </a:cubicBezTo>
                  <a:cubicBezTo>
                    <a:pt x="1189" y="2546"/>
                    <a:pt x="1071" y="2259"/>
                    <a:pt x="940" y="1971"/>
                  </a:cubicBezTo>
                  <a:cubicBezTo>
                    <a:pt x="641" y="1319"/>
                    <a:pt x="261" y="692"/>
                    <a:pt x="14" y="1"/>
                  </a:cubicBezTo>
                  <a:lnTo>
                    <a:pt x="14" y="1"/>
                  </a:lnTo>
                  <a:cubicBezTo>
                    <a:pt x="0" y="1"/>
                    <a:pt x="0" y="13"/>
                    <a:pt x="0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0" name="Google Shape;790;p44"/>
            <p:cNvSpPr/>
            <p:nvPr/>
          </p:nvSpPr>
          <p:spPr>
            <a:xfrm>
              <a:off x="-1677602" y="1211236"/>
              <a:ext cx="458836" cy="658122"/>
            </a:xfrm>
            <a:custGeom>
              <a:avLst/>
              <a:gdLst/>
              <a:ahLst/>
              <a:cxnLst/>
              <a:rect l="l" t="t" r="r" b="b"/>
              <a:pathLst>
                <a:path w="8238" h="11816" extrusionOk="0">
                  <a:moveTo>
                    <a:pt x="1" y="1"/>
                  </a:moveTo>
                  <a:cubicBezTo>
                    <a:pt x="184" y="262"/>
                    <a:pt x="314" y="589"/>
                    <a:pt x="419" y="928"/>
                  </a:cubicBezTo>
                  <a:cubicBezTo>
                    <a:pt x="562" y="1424"/>
                    <a:pt x="640" y="1959"/>
                    <a:pt x="732" y="2403"/>
                  </a:cubicBezTo>
                  <a:cubicBezTo>
                    <a:pt x="901" y="3200"/>
                    <a:pt x="1097" y="4035"/>
                    <a:pt x="1397" y="4831"/>
                  </a:cubicBezTo>
                  <a:cubicBezTo>
                    <a:pt x="1593" y="5367"/>
                    <a:pt x="1855" y="5889"/>
                    <a:pt x="2180" y="6359"/>
                  </a:cubicBezTo>
                  <a:cubicBezTo>
                    <a:pt x="2546" y="6881"/>
                    <a:pt x="2990" y="7403"/>
                    <a:pt x="3473" y="7886"/>
                  </a:cubicBezTo>
                  <a:cubicBezTo>
                    <a:pt x="3969" y="8369"/>
                    <a:pt x="4518" y="8813"/>
                    <a:pt x="5092" y="9191"/>
                  </a:cubicBezTo>
                  <a:cubicBezTo>
                    <a:pt x="5757" y="9635"/>
                    <a:pt x="6554" y="10066"/>
                    <a:pt x="7207" y="10589"/>
                  </a:cubicBezTo>
                  <a:cubicBezTo>
                    <a:pt x="7651" y="10954"/>
                    <a:pt x="8017" y="11346"/>
                    <a:pt x="8225" y="11816"/>
                  </a:cubicBezTo>
                  <a:lnTo>
                    <a:pt x="8225" y="11816"/>
                  </a:lnTo>
                  <a:cubicBezTo>
                    <a:pt x="8225" y="11816"/>
                    <a:pt x="8238" y="11816"/>
                    <a:pt x="8225" y="11816"/>
                  </a:cubicBezTo>
                  <a:cubicBezTo>
                    <a:pt x="8029" y="11332"/>
                    <a:pt x="7664" y="10941"/>
                    <a:pt x="7220" y="10575"/>
                  </a:cubicBezTo>
                  <a:cubicBezTo>
                    <a:pt x="6580" y="10053"/>
                    <a:pt x="5784" y="9609"/>
                    <a:pt x="5118" y="9165"/>
                  </a:cubicBezTo>
                  <a:cubicBezTo>
                    <a:pt x="4544" y="8787"/>
                    <a:pt x="4008" y="8343"/>
                    <a:pt x="3512" y="7860"/>
                  </a:cubicBezTo>
                  <a:cubicBezTo>
                    <a:pt x="3016" y="7377"/>
                    <a:pt x="2586" y="6867"/>
                    <a:pt x="2220" y="6345"/>
                  </a:cubicBezTo>
                  <a:cubicBezTo>
                    <a:pt x="1893" y="5863"/>
                    <a:pt x="1646" y="5353"/>
                    <a:pt x="1437" y="4818"/>
                  </a:cubicBezTo>
                  <a:cubicBezTo>
                    <a:pt x="1136" y="4035"/>
                    <a:pt x="941" y="3200"/>
                    <a:pt x="758" y="2403"/>
                  </a:cubicBezTo>
                  <a:cubicBezTo>
                    <a:pt x="666" y="1946"/>
                    <a:pt x="588" y="1424"/>
                    <a:pt x="431" y="914"/>
                  </a:cubicBezTo>
                  <a:cubicBezTo>
                    <a:pt x="327" y="589"/>
                    <a:pt x="196" y="262"/>
                    <a:pt x="1" y="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1" name="Google Shape;791;p44"/>
            <p:cNvSpPr/>
            <p:nvPr/>
          </p:nvSpPr>
          <p:spPr>
            <a:xfrm>
              <a:off x="-1505276" y="1435192"/>
              <a:ext cx="94574" cy="107663"/>
            </a:xfrm>
            <a:custGeom>
              <a:avLst/>
              <a:gdLst/>
              <a:ahLst/>
              <a:cxnLst/>
              <a:rect l="l" t="t" r="r" b="b"/>
              <a:pathLst>
                <a:path w="1698" h="1933" extrusionOk="0">
                  <a:moveTo>
                    <a:pt x="0" y="1"/>
                  </a:moveTo>
                  <a:cubicBezTo>
                    <a:pt x="79" y="171"/>
                    <a:pt x="157" y="314"/>
                    <a:pt x="249" y="470"/>
                  </a:cubicBezTo>
                  <a:cubicBezTo>
                    <a:pt x="287" y="536"/>
                    <a:pt x="327" y="601"/>
                    <a:pt x="379" y="667"/>
                  </a:cubicBezTo>
                  <a:cubicBezTo>
                    <a:pt x="432" y="745"/>
                    <a:pt x="496" y="836"/>
                    <a:pt x="549" y="914"/>
                  </a:cubicBezTo>
                  <a:cubicBezTo>
                    <a:pt x="601" y="967"/>
                    <a:pt x="641" y="1019"/>
                    <a:pt x="693" y="1071"/>
                  </a:cubicBezTo>
                  <a:cubicBezTo>
                    <a:pt x="719" y="1111"/>
                    <a:pt x="757" y="1149"/>
                    <a:pt x="797" y="1189"/>
                  </a:cubicBezTo>
                  <a:cubicBezTo>
                    <a:pt x="875" y="1280"/>
                    <a:pt x="966" y="1358"/>
                    <a:pt x="1058" y="1450"/>
                  </a:cubicBezTo>
                  <a:cubicBezTo>
                    <a:pt x="1241" y="1619"/>
                    <a:pt x="1462" y="1790"/>
                    <a:pt x="1685" y="1933"/>
                  </a:cubicBezTo>
                  <a:lnTo>
                    <a:pt x="1697" y="1933"/>
                  </a:lnTo>
                  <a:lnTo>
                    <a:pt x="1685" y="1933"/>
                  </a:lnTo>
                  <a:cubicBezTo>
                    <a:pt x="1476" y="1776"/>
                    <a:pt x="1267" y="1607"/>
                    <a:pt x="1084" y="1424"/>
                  </a:cubicBezTo>
                  <a:cubicBezTo>
                    <a:pt x="992" y="1332"/>
                    <a:pt x="902" y="1254"/>
                    <a:pt x="823" y="1163"/>
                  </a:cubicBezTo>
                  <a:cubicBezTo>
                    <a:pt x="797" y="1123"/>
                    <a:pt x="757" y="1085"/>
                    <a:pt x="719" y="1045"/>
                  </a:cubicBezTo>
                  <a:cubicBezTo>
                    <a:pt x="679" y="993"/>
                    <a:pt x="641" y="940"/>
                    <a:pt x="588" y="888"/>
                  </a:cubicBezTo>
                  <a:cubicBezTo>
                    <a:pt x="522" y="810"/>
                    <a:pt x="470" y="732"/>
                    <a:pt x="406" y="641"/>
                  </a:cubicBezTo>
                  <a:cubicBezTo>
                    <a:pt x="366" y="589"/>
                    <a:pt x="314" y="523"/>
                    <a:pt x="275" y="458"/>
                  </a:cubicBezTo>
                  <a:cubicBezTo>
                    <a:pt x="183" y="314"/>
                    <a:pt x="92" y="157"/>
                    <a:pt x="14" y="1"/>
                  </a:cubicBezTo>
                  <a:lnTo>
                    <a:pt x="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2" name="Google Shape;792;p44"/>
            <p:cNvSpPr/>
            <p:nvPr/>
          </p:nvSpPr>
          <p:spPr>
            <a:xfrm>
              <a:off x="-1649253" y="1450509"/>
              <a:ext cx="333851" cy="380303"/>
            </a:xfrm>
            <a:custGeom>
              <a:avLst/>
              <a:gdLst/>
              <a:ahLst/>
              <a:cxnLst/>
              <a:rect l="l" t="t" r="r" b="b"/>
              <a:pathLst>
                <a:path w="5994" h="6828" extrusionOk="0">
                  <a:moveTo>
                    <a:pt x="0" y="0"/>
                  </a:moveTo>
                  <a:cubicBezTo>
                    <a:pt x="157" y="587"/>
                    <a:pt x="380" y="1162"/>
                    <a:pt x="667" y="1736"/>
                  </a:cubicBezTo>
                  <a:cubicBezTo>
                    <a:pt x="862" y="2102"/>
                    <a:pt x="1084" y="2467"/>
                    <a:pt x="1319" y="2820"/>
                  </a:cubicBezTo>
                  <a:cubicBezTo>
                    <a:pt x="1502" y="3081"/>
                    <a:pt x="1685" y="3342"/>
                    <a:pt x="1894" y="3590"/>
                  </a:cubicBezTo>
                  <a:cubicBezTo>
                    <a:pt x="2037" y="3760"/>
                    <a:pt x="2181" y="3929"/>
                    <a:pt x="2324" y="4086"/>
                  </a:cubicBezTo>
                  <a:cubicBezTo>
                    <a:pt x="2703" y="4504"/>
                    <a:pt x="3107" y="4883"/>
                    <a:pt x="3539" y="5222"/>
                  </a:cubicBezTo>
                  <a:cubicBezTo>
                    <a:pt x="3760" y="5405"/>
                    <a:pt x="3995" y="5574"/>
                    <a:pt x="4244" y="5731"/>
                  </a:cubicBezTo>
                  <a:cubicBezTo>
                    <a:pt x="4805" y="6110"/>
                    <a:pt x="5405" y="6462"/>
                    <a:pt x="5980" y="6815"/>
                  </a:cubicBezTo>
                  <a:cubicBezTo>
                    <a:pt x="5980" y="6827"/>
                    <a:pt x="5980" y="6827"/>
                    <a:pt x="5980" y="6815"/>
                  </a:cubicBezTo>
                  <a:cubicBezTo>
                    <a:pt x="5993" y="6815"/>
                    <a:pt x="5993" y="6815"/>
                    <a:pt x="5980" y="6815"/>
                  </a:cubicBezTo>
                  <a:cubicBezTo>
                    <a:pt x="5405" y="6449"/>
                    <a:pt x="4818" y="6096"/>
                    <a:pt x="4256" y="5718"/>
                  </a:cubicBezTo>
                  <a:cubicBezTo>
                    <a:pt x="4021" y="5548"/>
                    <a:pt x="3786" y="5379"/>
                    <a:pt x="3565" y="5196"/>
                  </a:cubicBezTo>
                  <a:cubicBezTo>
                    <a:pt x="3134" y="4857"/>
                    <a:pt x="2742" y="4477"/>
                    <a:pt x="2364" y="4060"/>
                  </a:cubicBezTo>
                  <a:cubicBezTo>
                    <a:pt x="2220" y="3903"/>
                    <a:pt x="2077" y="3746"/>
                    <a:pt x="1933" y="3577"/>
                  </a:cubicBezTo>
                  <a:cubicBezTo>
                    <a:pt x="1724" y="3329"/>
                    <a:pt x="1541" y="3068"/>
                    <a:pt x="1358" y="2806"/>
                  </a:cubicBezTo>
                  <a:cubicBezTo>
                    <a:pt x="1111" y="2455"/>
                    <a:pt x="902" y="2089"/>
                    <a:pt x="705" y="1723"/>
                  </a:cubicBezTo>
                  <a:cubicBezTo>
                    <a:pt x="406" y="1162"/>
                    <a:pt x="171" y="575"/>
                    <a:pt x="1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3" name="Google Shape;793;p44"/>
            <p:cNvSpPr/>
            <p:nvPr/>
          </p:nvSpPr>
          <p:spPr>
            <a:xfrm>
              <a:off x="-1471078" y="1328310"/>
              <a:ext cx="39322" cy="37150"/>
            </a:xfrm>
            <a:custGeom>
              <a:avLst/>
              <a:gdLst/>
              <a:ahLst/>
              <a:cxnLst/>
              <a:rect l="l" t="t" r="r" b="b"/>
              <a:pathLst>
                <a:path w="706" h="667" extrusionOk="0">
                  <a:moveTo>
                    <a:pt x="666" y="419"/>
                  </a:moveTo>
                  <a:cubicBezTo>
                    <a:pt x="705" y="248"/>
                    <a:pt x="601" y="92"/>
                    <a:pt x="431" y="40"/>
                  </a:cubicBezTo>
                  <a:cubicBezTo>
                    <a:pt x="261" y="1"/>
                    <a:pt x="91" y="105"/>
                    <a:pt x="39" y="262"/>
                  </a:cubicBezTo>
                  <a:cubicBezTo>
                    <a:pt x="0" y="419"/>
                    <a:pt x="105" y="588"/>
                    <a:pt x="274" y="628"/>
                  </a:cubicBezTo>
                  <a:cubicBezTo>
                    <a:pt x="444" y="666"/>
                    <a:pt x="627" y="575"/>
                    <a:pt x="666" y="4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4" name="Google Shape;794;p44"/>
            <p:cNvSpPr/>
            <p:nvPr/>
          </p:nvSpPr>
          <p:spPr>
            <a:xfrm>
              <a:off x="-1289284" y="1611918"/>
              <a:ext cx="554079" cy="570788"/>
            </a:xfrm>
            <a:custGeom>
              <a:avLst/>
              <a:gdLst/>
              <a:ahLst/>
              <a:cxnLst/>
              <a:rect l="l" t="t" r="r" b="b"/>
              <a:pathLst>
                <a:path w="9948" h="10248" extrusionOk="0">
                  <a:moveTo>
                    <a:pt x="0" y="405"/>
                  </a:moveTo>
                  <a:cubicBezTo>
                    <a:pt x="548" y="1201"/>
                    <a:pt x="575" y="3316"/>
                    <a:pt x="3081" y="6162"/>
                  </a:cubicBezTo>
                  <a:cubicBezTo>
                    <a:pt x="5588" y="9034"/>
                    <a:pt x="9948" y="10248"/>
                    <a:pt x="9621" y="9204"/>
                  </a:cubicBezTo>
                  <a:cubicBezTo>
                    <a:pt x="9295" y="8185"/>
                    <a:pt x="7637" y="4883"/>
                    <a:pt x="6763" y="4230"/>
                  </a:cubicBezTo>
                  <a:cubicBezTo>
                    <a:pt x="5861" y="3590"/>
                    <a:pt x="5353" y="3198"/>
                    <a:pt x="5182" y="1971"/>
                  </a:cubicBezTo>
                  <a:cubicBezTo>
                    <a:pt x="5013" y="744"/>
                    <a:pt x="5092" y="326"/>
                    <a:pt x="4256" y="157"/>
                  </a:cubicBezTo>
                  <a:cubicBezTo>
                    <a:pt x="3421" y="0"/>
                    <a:pt x="0" y="418"/>
                    <a:pt x="0" y="4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795" name="Google Shape;795;p44"/>
          <p:cNvGrpSpPr/>
          <p:nvPr/>
        </p:nvGrpSpPr>
        <p:grpSpPr>
          <a:xfrm>
            <a:off x="9956855" y="4764987"/>
            <a:ext cx="289172" cy="289271"/>
            <a:chOff x="4905375" y="4050150"/>
            <a:chExt cx="436200" cy="436350"/>
          </a:xfrm>
        </p:grpSpPr>
        <p:sp>
          <p:nvSpPr>
            <p:cNvPr id="796" name="Google Shape;796;p44"/>
            <p:cNvSpPr/>
            <p:nvPr/>
          </p:nvSpPr>
          <p:spPr>
            <a:xfrm>
              <a:off x="4905375" y="4314900"/>
              <a:ext cx="171600" cy="171600"/>
            </a:xfrm>
            <a:prstGeom prst="ellipse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7" name="Google Shape;797;p44"/>
            <p:cNvSpPr/>
            <p:nvPr/>
          </p:nvSpPr>
          <p:spPr>
            <a:xfrm>
              <a:off x="5076975" y="4050150"/>
              <a:ext cx="264600" cy="264600"/>
            </a:xfrm>
            <a:prstGeom prst="ellipse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798" name="Google Shape;798;p44"/>
          <p:cNvGrpSpPr/>
          <p:nvPr/>
        </p:nvGrpSpPr>
        <p:grpSpPr>
          <a:xfrm>
            <a:off x="6477055" y="5378024"/>
            <a:ext cx="390787" cy="504569"/>
            <a:chOff x="4905375" y="3725385"/>
            <a:chExt cx="589480" cy="761115"/>
          </a:xfrm>
        </p:grpSpPr>
        <p:sp>
          <p:nvSpPr>
            <p:cNvPr id="799" name="Google Shape;799;p44"/>
            <p:cNvSpPr/>
            <p:nvPr/>
          </p:nvSpPr>
          <p:spPr>
            <a:xfrm>
              <a:off x="4905375" y="4314900"/>
              <a:ext cx="171600" cy="171600"/>
            </a:xfrm>
            <a:prstGeom prst="ellipse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00" name="Google Shape;800;p44"/>
            <p:cNvSpPr/>
            <p:nvPr/>
          </p:nvSpPr>
          <p:spPr>
            <a:xfrm>
              <a:off x="5058655" y="3725385"/>
              <a:ext cx="436200" cy="436200"/>
            </a:xfrm>
            <a:prstGeom prst="ellipse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801" name="Google Shape;801;p44"/>
          <p:cNvSpPr/>
          <p:nvPr/>
        </p:nvSpPr>
        <p:spPr>
          <a:xfrm>
            <a:off x="1130369" y="4260423"/>
            <a:ext cx="289200" cy="289200"/>
          </a:xfrm>
          <a:prstGeom prst="ellipse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2" name="Google Shape;802;p44"/>
          <p:cNvSpPr/>
          <p:nvPr/>
        </p:nvSpPr>
        <p:spPr>
          <a:xfrm>
            <a:off x="3864227" y="4902195"/>
            <a:ext cx="152000" cy="152000"/>
          </a:xfrm>
          <a:prstGeom prst="ellipse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805" name="Google Shape;805;p44"/>
          <p:cNvGrpSpPr/>
          <p:nvPr/>
        </p:nvGrpSpPr>
        <p:grpSpPr>
          <a:xfrm>
            <a:off x="8025493" y="5731718"/>
            <a:ext cx="700840" cy="374197"/>
            <a:chOff x="2026995" y="4170588"/>
            <a:chExt cx="525630" cy="280648"/>
          </a:xfrm>
        </p:grpSpPr>
        <p:grpSp>
          <p:nvGrpSpPr>
            <p:cNvPr id="806" name="Google Shape;806;p44"/>
            <p:cNvGrpSpPr/>
            <p:nvPr/>
          </p:nvGrpSpPr>
          <p:grpSpPr>
            <a:xfrm flipH="1">
              <a:off x="2026995" y="4170588"/>
              <a:ext cx="525630" cy="280648"/>
              <a:chOff x="1737175" y="1180825"/>
              <a:chExt cx="525630" cy="280648"/>
            </a:xfrm>
          </p:grpSpPr>
          <p:sp>
            <p:nvSpPr>
              <p:cNvPr id="807" name="Google Shape;807;p44"/>
              <p:cNvSpPr/>
              <p:nvPr/>
            </p:nvSpPr>
            <p:spPr>
              <a:xfrm>
                <a:off x="1882950" y="1324476"/>
                <a:ext cx="160397" cy="136997"/>
              </a:xfrm>
              <a:custGeom>
                <a:avLst/>
                <a:gdLst/>
                <a:ahLst/>
                <a:cxnLst/>
                <a:rect l="l" t="t" r="r" b="b"/>
                <a:pathLst>
                  <a:path w="3460" h="2589" extrusionOk="0">
                    <a:moveTo>
                      <a:pt x="3146" y="1"/>
                    </a:moveTo>
                    <a:cubicBezTo>
                      <a:pt x="2324" y="276"/>
                      <a:pt x="1344" y="471"/>
                      <a:pt x="0" y="497"/>
                    </a:cubicBezTo>
                    <a:lnTo>
                      <a:pt x="0" y="589"/>
                    </a:lnTo>
                    <a:cubicBezTo>
                      <a:pt x="0" y="589"/>
                      <a:pt x="710" y="2589"/>
                      <a:pt x="2818" y="2589"/>
                    </a:cubicBezTo>
                    <a:cubicBezTo>
                      <a:pt x="2924" y="2589"/>
                      <a:pt x="3033" y="2584"/>
                      <a:pt x="3146" y="2573"/>
                    </a:cubicBezTo>
                    <a:cubicBezTo>
                      <a:pt x="3459" y="2560"/>
                      <a:pt x="3146" y="1"/>
                      <a:pt x="314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08" name="Google Shape;808;p44"/>
              <p:cNvSpPr/>
              <p:nvPr/>
            </p:nvSpPr>
            <p:spPr>
              <a:xfrm>
                <a:off x="2063900" y="1356925"/>
                <a:ext cx="56675" cy="62100"/>
              </a:xfrm>
              <a:custGeom>
                <a:avLst/>
                <a:gdLst/>
                <a:ahLst/>
                <a:cxnLst/>
                <a:rect l="l" t="t" r="r" b="b"/>
                <a:pathLst>
                  <a:path w="2267" h="2484" extrusionOk="0">
                    <a:moveTo>
                      <a:pt x="1828" y="0"/>
                    </a:moveTo>
                    <a:cubicBezTo>
                      <a:pt x="1201" y="379"/>
                      <a:pt x="627" y="757"/>
                      <a:pt x="0" y="1084"/>
                    </a:cubicBezTo>
                    <a:cubicBezTo>
                      <a:pt x="0" y="1084"/>
                      <a:pt x="836" y="2233"/>
                      <a:pt x="1959" y="2481"/>
                    </a:cubicBezTo>
                    <a:cubicBezTo>
                      <a:pt x="1965" y="2483"/>
                      <a:pt x="1971" y="2484"/>
                      <a:pt x="1977" y="2484"/>
                    </a:cubicBezTo>
                    <a:cubicBezTo>
                      <a:pt x="2266" y="2484"/>
                      <a:pt x="1828" y="0"/>
                      <a:pt x="182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09" name="Google Shape;809;p44"/>
              <p:cNvSpPr/>
              <p:nvPr/>
            </p:nvSpPr>
            <p:spPr>
              <a:xfrm>
                <a:off x="2116700" y="1232751"/>
                <a:ext cx="146105" cy="169373"/>
              </a:xfrm>
              <a:custGeom>
                <a:avLst/>
                <a:gdLst/>
                <a:ahLst/>
                <a:cxnLst/>
                <a:rect l="l" t="t" r="r" b="b"/>
                <a:pathLst>
                  <a:path w="5576" h="6464" extrusionOk="0">
                    <a:moveTo>
                      <a:pt x="4700" y="1"/>
                    </a:moveTo>
                    <a:cubicBezTo>
                      <a:pt x="3603" y="1607"/>
                      <a:pt x="1515" y="2443"/>
                      <a:pt x="0" y="2533"/>
                    </a:cubicBezTo>
                    <a:cubicBezTo>
                      <a:pt x="0" y="2533"/>
                      <a:pt x="536" y="3108"/>
                      <a:pt x="536" y="3774"/>
                    </a:cubicBezTo>
                    <a:cubicBezTo>
                      <a:pt x="536" y="4387"/>
                      <a:pt x="144" y="4845"/>
                      <a:pt x="92" y="4909"/>
                    </a:cubicBezTo>
                    <a:cubicBezTo>
                      <a:pt x="477" y="4712"/>
                      <a:pt x="882" y="4630"/>
                      <a:pt x="1290" y="4630"/>
                    </a:cubicBezTo>
                    <a:cubicBezTo>
                      <a:pt x="3220" y="4630"/>
                      <a:pt x="5196" y="6464"/>
                      <a:pt x="5196" y="6464"/>
                    </a:cubicBezTo>
                    <a:cubicBezTo>
                      <a:pt x="5196" y="3879"/>
                      <a:pt x="3930" y="3461"/>
                      <a:pt x="3930" y="3461"/>
                    </a:cubicBezTo>
                    <a:cubicBezTo>
                      <a:pt x="5575" y="2429"/>
                      <a:pt x="4700" y="1"/>
                      <a:pt x="470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10" name="Google Shape;810;p44"/>
              <p:cNvSpPr/>
              <p:nvPr/>
            </p:nvSpPr>
            <p:spPr>
              <a:xfrm>
                <a:off x="1737175" y="1249875"/>
                <a:ext cx="402450" cy="169375"/>
              </a:xfrm>
              <a:custGeom>
                <a:avLst/>
                <a:gdLst/>
                <a:ahLst/>
                <a:cxnLst/>
                <a:rect l="l" t="t" r="r" b="b"/>
                <a:pathLst>
                  <a:path w="16098" h="6775" extrusionOk="0">
                    <a:moveTo>
                      <a:pt x="9649" y="3734"/>
                    </a:moveTo>
                    <a:cubicBezTo>
                      <a:pt x="9740" y="5013"/>
                      <a:pt x="9661" y="6057"/>
                      <a:pt x="8970" y="6214"/>
                    </a:cubicBezTo>
                    <a:cubicBezTo>
                      <a:pt x="8933" y="6223"/>
                      <a:pt x="8893" y="6228"/>
                      <a:pt x="8851" y="6228"/>
                    </a:cubicBezTo>
                    <a:cubicBezTo>
                      <a:pt x="8116" y="6228"/>
                      <a:pt x="6725" y="4883"/>
                      <a:pt x="6516" y="4439"/>
                    </a:cubicBezTo>
                    <a:cubicBezTo>
                      <a:pt x="6307" y="3981"/>
                      <a:pt x="6672" y="3981"/>
                      <a:pt x="6672" y="3981"/>
                    </a:cubicBezTo>
                    <a:cubicBezTo>
                      <a:pt x="6672" y="3981"/>
                      <a:pt x="7307" y="4053"/>
                      <a:pt x="8001" y="4053"/>
                    </a:cubicBezTo>
                    <a:cubicBezTo>
                      <a:pt x="8661" y="4053"/>
                      <a:pt x="9375" y="3988"/>
                      <a:pt x="9649" y="3734"/>
                    </a:cubicBezTo>
                    <a:close/>
                    <a:moveTo>
                      <a:pt x="8643" y="0"/>
                    </a:moveTo>
                    <a:cubicBezTo>
                      <a:pt x="8448" y="0"/>
                      <a:pt x="8251" y="13"/>
                      <a:pt x="8069" y="13"/>
                    </a:cubicBezTo>
                    <a:cubicBezTo>
                      <a:pt x="2181" y="157"/>
                      <a:pt x="1" y="2480"/>
                      <a:pt x="1" y="2480"/>
                    </a:cubicBezTo>
                    <a:cubicBezTo>
                      <a:pt x="523" y="3459"/>
                      <a:pt x="1920" y="4738"/>
                      <a:pt x="3774" y="5640"/>
                    </a:cubicBezTo>
                    <a:cubicBezTo>
                      <a:pt x="3774" y="5640"/>
                      <a:pt x="5158" y="5039"/>
                      <a:pt x="5432" y="3629"/>
                    </a:cubicBezTo>
                    <a:lnTo>
                      <a:pt x="5432" y="3629"/>
                    </a:lnTo>
                    <a:cubicBezTo>
                      <a:pt x="5236" y="4961"/>
                      <a:pt x="4375" y="5652"/>
                      <a:pt x="4166" y="5823"/>
                    </a:cubicBezTo>
                    <a:cubicBezTo>
                      <a:pt x="5445" y="6397"/>
                      <a:pt x="6920" y="6775"/>
                      <a:pt x="8448" y="6775"/>
                    </a:cubicBezTo>
                    <a:lnTo>
                      <a:pt x="8787" y="6775"/>
                    </a:lnTo>
                    <a:cubicBezTo>
                      <a:pt x="10131" y="6749"/>
                      <a:pt x="11111" y="6554"/>
                      <a:pt x="11933" y="6279"/>
                    </a:cubicBezTo>
                    <a:cubicBezTo>
                      <a:pt x="12351" y="6122"/>
                      <a:pt x="12716" y="5953"/>
                      <a:pt x="13069" y="5770"/>
                    </a:cubicBezTo>
                    <a:cubicBezTo>
                      <a:pt x="13696" y="5443"/>
                      <a:pt x="14270" y="5065"/>
                      <a:pt x="14897" y="4686"/>
                    </a:cubicBezTo>
                    <a:cubicBezTo>
                      <a:pt x="15132" y="4543"/>
                      <a:pt x="15379" y="4399"/>
                      <a:pt x="15654" y="4268"/>
                    </a:cubicBezTo>
                    <a:cubicBezTo>
                      <a:pt x="15706" y="4204"/>
                      <a:pt x="16098" y="3746"/>
                      <a:pt x="16098" y="3133"/>
                    </a:cubicBezTo>
                    <a:cubicBezTo>
                      <a:pt x="16098" y="2467"/>
                      <a:pt x="15562" y="1892"/>
                      <a:pt x="15562" y="1892"/>
                    </a:cubicBezTo>
                    <a:cubicBezTo>
                      <a:pt x="15497" y="1906"/>
                      <a:pt x="15445" y="1906"/>
                      <a:pt x="15379" y="1906"/>
                    </a:cubicBezTo>
                    <a:cubicBezTo>
                      <a:pt x="15364" y="1906"/>
                      <a:pt x="15348" y="1907"/>
                      <a:pt x="15332" y="1907"/>
                    </a:cubicBezTo>
                    <a:cubicBezTo>
                      <a:pt x="14369" y="1907"/>
                      <a:pt x="13397" y="1126"/>
                      <a:pt x="11881" y="574"/>
                    </a:cubicBezTo>
                    <a:cubicBezTo>
                      <a:pt x="11007" y="248"/>
                      <a:pt x="9962" y="0"/>
                      <a:pt x="864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11" name="Google Shape;811;p44"/>
              <p:cNvSpPr/>
              <p:nvPr/>
            </p:nvSpPr>
            <p:spPr>
              <a:xfrm>
                <a:off x="1938875" y="1180825"/>
                <a:ext cx="100700" cy="80475"/>
              </a:xfrm>
              <a:custGeom>
                <a:avLst/>
                <a:gdLst/>
                <a:ahLst/>
                <a:cxnLst/>
                <a:rect l="l" t="t" r="r" b="b"/>
                <a:pathLst>
                  <a:path w="4028" h="3219" extrusionOk="0">
                    <a:moveTo>
                      <a:pt x="3154" y="1"/>
                    </a:moveTo>
                    <a:cubicBezTo>
                      <a:pt x="3143" y="1"/>
                      <a:pt x="3132" y="3"/>
                      <a:pt x="3121" y="7"/>
                    </a:cubicBezTo>
                    <a:cubicBezTo>
                      <a:pt x="1881" y="477"/>
                      <a:pt x="1" y="2657"/>
                      <a:pt x="1" y="2657"/>
                    </a:cubicBezTo>
                    <a:cubicBezTo>
                      <a:pt x="183" y="2657"/>
                      <a:pt x="380" y="2644"/>
                      <a:pt x="575" y="2644"/>
                    </a:cubicBezTo>
                    <a:cubicBezTo>
                      <a:pt x="1894" y="2644"/>
                      <a:pt x="2939" y="2892"/>
                      <a:pt x="3813" y="3218"/>
                    </a:cubicBezTo>
                    <a:cubicBezTo>
                      <a:pt x="4027" y="1494"/>
                      <a:pt x="3453" y="1"/>
                      <a:pt x="3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12" name="Google Shape;812;p44"/>
              <p:cNvSpPr/>
              <p:nvPr/>
            </p:nvSpPr>
            <p:spPr>
              <a:xfrm>
                <a:off x="1797575" y="1303075"/>
                <a:ext cx="13075" cy="13075"/>
              </a:xfrm>
              <a:custGeom>
                <a:avLst/>
                <a:gdLst/>
                <a:ahLst/>
                <a:cxnLst/>
                <a:rect l="l" t="t" r="r" b="b"/>
                <a:pathLst>
                  <a:path w="523" h="523" extrusionOk="0">
                    <a:moveTo>
                      <a:pt x="262" y="1"/>
                    </a:moveTo>
                    <a:cubicBezTo>
                      <a:pt x="117" y="1"/>
                      <a:pt x="0" y="118"/>
                      <a:pt x="0" y="262"/>
                    </a:cubicBezTo>
                    <a:cubicBezTo>
                      <a:pt x="0" y="405"/>
                      <a:pt x="117" y="523"/>
                      <a:pt x="262" y="523"/>
                    </a:cubicBezTo>
                    <a:cubicBezTo>
                      <a:pt x="405" y="523"/>
                      <a:pt x="523" y="405"/>
                      <a:pt x="523" y="262"/>
                    </a:cubicBezTo>
                    <a:cubicBezTo>
                      <a:pt x="523" y="118"/>
                      <a:pt x="405" y="1"/>
                      <a:pt x="2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813" name="Google Shape;813;p44"/>
            <p:cNvSpPr/>
            <p:nvPr/>
          </p:nvSpPr>
          <p:spPr>
            <a:xfrm flipH="1">
              <a:off x="2419800" y="4333963"/>
              <a:ext cx="41450" cy="54850"/>
            </a:xfrm>
            <a:custGeom>
              <a:avLst/>
              <a:gdLst/>
              <a:ahLst/>
              <a:cxnLst/>
              <a:rect l="l" t="t" r="r" b="b"/>
              <a:pathLst>
                <a:path w="1658" h="2194" extrusionOk="0">
                  <a:moveTo>
                    <a:pt x="1658" y="0"/>
                  </a:moveTo>
                  <a:lnTo>
                    <a:pt x="1658" y="0"/>
                  </a:lnTo>
                  <a:cubicBezTo>
                    <a:pt x="1384" y="1410"/>
                    <a:pt x="0" y="2011"/>
                    <a:pt x="0" y="2011"/>
                  </a:cubicBezTo>
                  <a:lnTo>
                    <a:pt x="378" y="2194"/>
                  </a:lnTo>
                  <a:lnTo>
                    <a:pt x="392" y="2194"/>
                  </a:lnTo>
                  <a:cubicBezTo>
                    <a:pt x="601" y="2023"/>
                    <a:pt x="1462" y="1332"/>
                    <a:pt x="16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814" name="Google Shape;814;p44"/>
          <p:cNvGrpSpPr/>
          <p:nvPr/>
        </p:nvGrpSpPr>
        <p:grpSpPr>
          <a:xfrm>
            <a:off x="8600960" y="5261818"/>
            <a:ext cx="700840" cy="374197"/>
            <a:chOff x="2026995" y="4170588"/>
            <a:chExt cx="525630" cy="280648"/>
          </a:xfrm>
        </p:grpSpPr>
        <p:grpSp>
          <p:nvGrpSpPr>
            <p:cNvPr id="815" name="Google Shape;815;p44"/>
            <p:cNvGrpSpPr/>
            <p:nvPr/>
          </p:nvGrpSpPr>
          <p:grpSpPr>
            <a:xfrm flipH="1">
              <a:off x="2026995" y="4170588"/>
              <a:ext cx="525630" cy="280648"/>
              <a:chOff x="1737175" y="1180825"/>
              <a:chExt cx="525630" cy="280648"/>
            </a:xfrm>
          </p:grpSpPr>
          <p:sp>
            <p:nvSpPr>
              <p:cNvPr id="816" name="Google Shape;816;p44"/>
              <p:cNvSpPr/>
              <p:nvPr/>
            </p:nvSpPr>
            <p:spPr>
              <a:xfrm>
                <a:off x="1882950" y="1324476"/>
                <a:ext cx="160397" cy="136997"/>
              </a:xfrm>
              <a:custGeom>
                <a:avLst/>
                <a:gdLst/>
                <a:ahLst/>
                <a:cxnLst/>
                <a:rect l="l" t="t" r="r" b="b"/>
                <a:pathLst>
                  <a:path w="3460" h="2589" extrusionOk="0">
                    <a:moveTo>
                      <a:pt x="3146" y="1"/>
                    </a:moveTo>
                    <a:cubicBezTo>
                      <a:pt x="2324" y="276"/>
                      <a:pt x="1344" y="471"/>
                      <a:pt x="0" y="497"/>
                    </a:cubicBezTo>
                    <a:lnTo>
                      <a:pt x="0" y="589"/>
                    </a:lnTo>
                    <a:cubicBezTo>
                      <a:pt x="0" y="589"/>
                      <a:pt x="710" y="2589"/>
                      <a:pt x="2818" y="2589"/>
                    </a:cubicBezTo>
                    <a:cubicBezTo>
                      <a:pt x="2924" y="2589"/>
                      <a:pt x="3033" y="2584"/>
                      <a:pt x="3146" y="2573"/>
                    </a:cubicBezTo>
                    <a:cubicBezTo>
                      <a:pt x="3459" y="2560"/>
                      <a:pt x="3146" y="1"/>
                      <a:pt x="314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17" name="Google Shape;817;p44"/>
              <p:cNvSpPr/>
              <p:nvPr/>
            </p:nvSpPr>
            <p:spPr>
              <a:xfrm>
                <a:off x="2063900" y="1356925"/>
                <a:ext cx="56675" cy="62100"/>
              </a:xfrm>
              <a:custGeom>
                <a:avLst/>
                <a:gdLst/>
                <a:ahLst/>
                <a:cxnLst/>
                <a:rect l="l" t="t" r="r" b="b"/>
                <a:pathLst>
                  <a:path w="2267" h="2484" extrusionOk="0">
                    <a:moveTo>
                      <a:pt x="1828" y="0"/>
                    </a:moveTo>
                    <a:cubicBezTo>
                      <a:pt x="1201" y="379"/>
                      <a:pt x="627" y="757"/>
                      <a:pt x="0" y="1084"/>
                    </a:cubicBezTo>
                    <a:cubicBezTo>
                      <a:pt x="0" y="1084"/>
                      <a:pt x="836" y="2233"/>
                      <a:pt x="1959" y="2481"/>
                    </a:cubicBezTo>
                    <a:cubicBezTo>
                      <a:pt x="1965" y="2483"/>
                      <a:pt x="1971" y="2484"/>
                      <a:pt x="1977" y="2484"/>
                    </a:cubicBezTo>
                    <a:cubicBezTo>
                      <a:pt x="2266" y="2484"/>
                      <a:pt x="1828" y="0"/>
                      <a:pt x="182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18" name="Google Shape;818;p44"/>
              <p:cNvSpPr/>
              <p:nvPr/>
            </p:nvSpPr>
            <p:spPr>
              <a:xfrm>
                <a:off x="2116700" y="1232751"/>
                <a:ext cx="146105" cy="169373"/>
              </a:xfrm>
              <a:custGeom>
                <a:avLst/>
                <a:gdLst/>
                <a:ahLst/>
                <a:cxnLst/>
                <a:rect l="l" t="t" r="r" b="b"/>
                <a:pathLst>
                  <a:path w="5576" h="6464" extrusionOk="0">
                    <a:moveTo>
                      <a:pt x="4700" y="1"/>
                    </a:moveTo>
                    <a:cubicBezTo>
                      <a:pt x="3603" y="1607"/>
                      <a:pt x="1515" y="2443"/>
                      <a:pt x="0" y="2533"/>
                    </a:cubicBezTo>
                    <a:cubicBezTo>
                      <a:pt x="0" y="2533"/>
                      <a:pt x="536" y="3108"/>
                      <a:pt x="536" y="3774"/>
                    </a:cubicBezTo>
                    <a:cubicBezTo>
                      <a:pt x="536" y="4387"/>
                      <a:pt x="144" y="4845"/>
                      <a:pt x="92" y="4909"/>
                    </a:cubicBezTo>
                    <a:cubicBezTo>
                      <a:pt x="477" y="4712"/>
                      <a:pt x="882" y="4630"/>
                      <a:pt x="1290" y="4630"/>
                    </a:cubicBezTo>
                    <a:cubicBezTo>
                      <a:pt x="3220" y="4630"/>
                      <a:pt x="5196" y="6464"/>
                      <a:pt x="5196" y="6464"/>
                    </a:cubicBezTo>
                    <a:cubicBezTo>
                      <a:pt x="5196" y="3879"/>
                      <a:pt x="3930" y="3461"/>
                      <a:pt x="3930" y="3461"/>
                    </a:cubicBezTo>
                    <a:cubicBezTo>
                      <a:pt x="5575" y="2429"/>
                      <a:pt x="4700" y="1"/>
                      <a:pt x="470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19" name="Google Shape;819;p44"/>
              <p:cNvSpPr/>
              <p:nvPr/>
            </p:nvSpPr>
            <p:spPr>
              <a:xfrm>
                <a:off x="1737175" y="1249875"/>
                <a:ext cx="402450" cy="169375"/>
              </a:xfrm>
              <a:custGeom>
                <a:avLst/>
                <a:gdLst/>
                <a:ahLst/>
                <a:cxnLst/>
                <a:rect l="l" t="t" r="r" b="b"/>
                <a:pathLst>
                  <a:path w="16098" h="6775" extrusionOk="0">
                    <a:moveTo>
                      <a:pt x="9649" y="3734"/>
                    </a:moveTo>
                    <a:cubicBezTo>
                      <a:pt x="9740" y="5013"/>
                      <a:pt x="9661" y="6057"/>
                      <a:pt x="8970" y="6214"/>
                    </a:cubicBezTo>
                    <a:cubicBezTo>
                      <a:pt x="8933" y="6223"/>
                      <a:pt x="8893" y="6228"/>
                      <a:pt x="8851" y="6228"/>
                    </a:cubicBezTo>
                    <a:cubicBezTo>
                      <a:pt x="8116" y="6228"/>
                      <a:pt x="6725" y="4883"/>
                      <a:pt x="6516" y="4439"/>
                    </a:cubicBezTo>
                    <a:cubicBezTo>
                      <a:pt x="6307" y="3981"/>
                      <a:pt x="6672" y="3981"/>
                      <a:pt x="6672" y="3981"/>
                    </a:cubicBezTo>
                    <a:cubicBezTo>
                      <a:pt x="6672" y="3981"/>
                      <a:pt x="7307" y="4053"/>
                      <a:pt x="8001" y="4053"/>
                    </a:cubicBezTo>
                    <a:cubicBezTo>
                      <a:pt x="8661" y="4053"/>
                      <a:pt x="9375" y="3988"/>
                      <a:pt x="9649" y="3734"/>
                    </a:cubicBezTo>
                    <a:close/>
                    <a:moveTo>
                      <a:pt x="8643" y="0"/>
                    </a:moveTo>
                    <a:cubicBezTo>
                      <a:pt x="8448" y="0"/>
                      <a:pt x="8251" y="13"/>
                      <a:pt x="8069" y="13"/>
                    </a:cubicBezTo>
                    <a:cubicBezTo>
                      <a:pt x="2181" y="157"/>
                      <a:pt x="1" y="2480"/>
                      <a:pt x="1" y="2480"/>
                    </a:cubicBezTo>
                    <a:cubicBezTo>
                      <a:pt x="523" y="3459"/>
                      <a:pt x="1920" y="4738"/>
                      <a:pt x="3774" y="5640"/>
                    </a:cubicBezTo>
                    <a:cubicBezTo>
                      <a:pt x="3774" y="5640"/>
                      <a:pt x="5158" y="5039"/>
                      <a:pt x="5432" y="3629"/>
                    </a:cubicBezTo>
                    <a:lnTo>
                      <a:pt x="5432" y="3629"/>
                    </a:lnTo>
                    <a:cubicBezTo>
                      <a:pt x="5236" y="4961"/>
                      <a:pt x="4375" y="5652"/>
                      <a:pt x="4166" y="5823"/>
                    </a:cubicBezTo>
                    <a:cubicBezTo>
                      <a:pt x="5445" y="6397"/>
                      <a:pt x="6920" y="6775"/>
                      <a:pt x="8448" y="6775"/>
                    </a:cubicBezTo>
                    <a:lnTo>
                      <a:pt x="8787" y="6775"/>
                    </a:lnTo>
                    <a:cubicBezTo>
                      <a:pt x="10131" y="6749"/>
                      <a:pt x="11111" y="6554"/>
                      <a:pt x="11933" y="6279"/>
                    </a:cubicBezTo>
                    <a:cubicBezTo>
                      <a:pt x="12351" y="6122"/>
                      <a:pt x="12716" y="5953"/>
                      <a:pt x="13069" y="5770"/>
                    </a:cubicBezTo>
                    <a:cubicBezTo>
                      <a:pt x="13696" y="5443"/>
                      <a:pt x="14270" y="5065"/>
                      <a:pt x="14897" y="4686"/>
                    </a:cubicBezTo>
                    <a:cubicBezTo>
                      <a:pt x="15132" y="4543"/>
                      <a:pt x="15379" y="4399"/>
                      <a:pt x="15654" y="4268"/>
                    </a:cubicBezTo>
                    <a:cubicBezTo>
                      <a:pt x="15706" y="4204"/>
                      <a:pt x="16098" y="3746"/>
                      <a:pt x="16098" y="3133"/>
                    </a:cubicBezTo>
                    <a:cubicBezTo>
                      <a:pt x="16098" y="2467"/>
                      <a:pt x="15562" y="1892"/>
                      <a:pt x="15562" y="1892"/>
                    </a:cubicBezTo>
                    <a:cubicBezTo>
                      <a:pt x="15497" y="1906"/>
                      <a:pt x="15445" y="1906"/>
                      <a:pt x="15379" y="1906"/>
                    </a:cubicBezTo>
                    <a:cubicBezTo>
                      <a:pt x="15364" y="1906"/>
                      <a:pt x="15348" y="1907"/>
                      <a:pt x="15332" y="1907"/>
                    </a:cubicBezTo>
                    <a:cubicBezTo>
                      <a:pt x="14369" y="1907"/>
                      <a:pt x="13397" y="1126"/>
                      <a:pt x="11881" y="574"/>
                    </a:cubicBezTo>
                    <a:cubicBezTo>
                      <a:pt x="11007" y="248"/>
                      <a:pt x="9962" y="0"/>
                      <a:pt x="864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20" name="Google Shape;820;p44"/>
              <p:cNvSpPr/>
              <p:nvPr/>
            </p:nvSpPr>
            <p:spPr>
              <a:xfrm>
                <a:off x="1938875" y="1180825"/>
                <a:ext cx="100700" cy="80475"/>
              </a:xfrm>
              <a:custGeom>
                <a:avLst/>
                <a:gdLst/>
                <a:ahLst/>
                <a:cxnLst/>
                <a:rect l="l" t="t" r="r" b="b"/>
                <a:pathLst>
                  <a:path w="4028" h="3219" extrusionOk="0">
                    <a:moveTo>
                      <a:pt x="3154" y="1"/>
                    </a:moveTo>
                    <a:cubicBezTo>
                      <a:pt x="3143" y="1"/>
                      <a:pt x="3132" y="3"/>
                      <a:pt x="3121" y="7"/>
                    </a:cubicBezTo>
                    <a:cubicBezTo>
                      <a:pt x="1881" y="477"/>
                      <a:pt x="1" y="2657"/>
                      <a:pt x="1" y="2657"/>
                    </a:cubicBezTo>
                    <a:cubicBezTo>
                      <a:pt x="183" y="2657"/>
                      <a:pt x="380" y="2644"/>
                      <a:pt x="575" y="2644"/>
                    </a:cubicBezTo>
                    <a:cubicBezTo>
                      <a:pt x="1894" y="2644"/>
                      <a:pt x="2939" y="2892"/>
                      <a:pt x="3813" y="3218"/>
                    </a:cubicBezTo>
                    <a:cubicBezTo>
                      <a:pt x="4027" y="1494"/>
                      <a:pt x="3453" y="1"/>
                      <a:pt x="3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21" name="Google Shape;821;p44"/>
              <p:cNvSpPr/>
              <p:nvPr/>
            </p:nvSpPr>
            <p:spPr>
              <a:xfrm>
                <a:off x="1797575" y="1303075"/>
                <a:ext cx="13075" cy="13075"/>
              </a:xfrm>
              <a:custGeom>
                <a:avLst/>
                <a:gdLst/>
                <a:ahLst/>
                <a:cxnLst/>
                <a:rect l="l" t="t" r="r" b="b"/>
                <a:pathLst>
                  <a:path w="523" h="523" extrusionOk="0">
                    <a:moveTo>
                      <a:pt x="262" y="1"/>
                    </a:moveTo>
                    <a:cubicBezTo>
                      <a:pt x="117" y="1"/>
                      <a:pt x="0" y="118"/>
                      <a:pt x="0" y="262"/>
                    </a:cubicBezTo>
                    <a:cubicBezTo>
                      <a:pt x="0" y="405"/>
                      <a:pt x="117" y="523"/>
                      <a:pt x="262" y="523"/>
                    </a:cubicBezTo>
                    <a:cubicBezTo>
                      <a:pt x="405" y="523"/>
                      <a:pt x="523" y="405"/>
                      <a:pt x="523" y="262"/>
                    </a:cubicBezTo>
                    <a:cubicBezTo>
                      <a:pt x="523" y="118"/>
                      <a:pt x="405" y="1"/>
                      <a:pt x="2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822" name="Google Shape;822;p44"/>
            <p:cNvSpPr/>
            <p:nvPr/>
          </p:nvSpPr>
          <p:spPr>
            <a:xfrm flipH="1">
              <a:off x="2419800" y="4333963"/>
              <a:ext cx="41450" cy="54850"/>
            </a:xfrm>
            <a:custGeom>
              <a:avLst/>
              <a:gdLst/>
              <a:ahLst/>
              <a:cxnLst/>
              <a:rect l="l" t="t" r="r" b="b"/>
              <a:pathLst>
                <a:path w="1658" h="2194" extrusionOk="0">
                  <a:moveTo>
                    <a:pt x="1658" y="0"/>
                  </a:moveTo>
                  <a:lnTo>
                    <a:pt x="1658" y="0"/>
                  </a:lnTo>
                  <a:cubicBezTo>
                    <a:pt x="1384" y="1410"/>
                    <a:pt x="0" y="2011"/>
                    <a:pt x="0" y="2011"/>
                  </a:cubicBezTo>
                  <a:lnTo>
                    <a:pt x="378" y="2194"/>
                  </a:lnTo>
                  <a:lnTo>
                    <a:pt x="392" y="2194"/>
                  </a:lnTo>
                  <a:cubicBezTo>
                    <a:pt x="601" y="2023"/>
                    <a:pt x="1462" y="1332"/>
                    <a:pt x="16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823" name="Google Shape;823;p44"/>
          <p:cNvGrpSpPr/>
          <p:nvPr/>
        </p:nvGrpSpPr>
        <p:grpSpPr>
          <a:xfrm>
            <a:off x="9070893" y="5684051"/>
            <a:ext cx="700840" cy="374197"/>
            <a:chOff x="2026995" y="4170588"/>
            <a:chExt cx="525630" cy="280648"/>
          </a:xfrm>
        </p:grpSpPr>
        <p:grpSp>
          <p:nvGrpSpPr>
            <p:cNvPr id="824" name="Google Shape;824;p44"/>
            <p:cNvGrpSpPr/>
            <p:nvPr/>
          </p:nvGrpSpPr>
          <p:grpSpPr>
            <a:xfrm flipH="1">
              <a:off x="2026995" y="4170588"/>
              <a:ext cx="525630" cy="280648"/>
              <a:chOff x="1737175" y="1180825"/>
              <a:chExt cx="525630" cy="280648"/>
            </a:xfrm>
          </p:grpSpPr>
          <p:sp>
            <p:nvSpPr>
              <p:cNvPr id="825" name="Google Shape;825;p44"/>
              <p:cNvSpPr/>
              <p:nvPr/>
            </p:nvSpPr>
            <p:spPr>
              <a:xfrm>
                <a:off x="1882950" y="1324476"/>
                <a:ext cx="160397" cy="136997"/>
              </a:xfrm>
              <a:custGeom>
                <a:avLst/>
                <a:gdLst/>
                <a:ahLst/>
                <a:cxnLst/>
                <a:rect l="l" t="t" r="r" b="b"/>
                <a:pathLst>
                  <a:path w="3460" h="2589" extrusionOk="0">
                    <a:moveTo>
                      <a:pt x="3146" y="1"/>
                    </a:moveTo>
                    <a:cubicBezTo>
                      <a:pt x="2324" y="276"/>
                      <a:pt x="1344" y="471"/>
                      <a:pt x="0" y="497"/>
                    </a:cubicBezTo>
                    <a:lnTo>
                      <a:pt x="0" y="589"/>
                    </a:lnTo>
                    <a:cubicBezTo>
                      <a:pt x="0" y="589"/>
                      <a:pt x="710" y="2589"/>
                      <a:pt x="2818" y="2589"/>
                    </a:cubicBezTo>
                    <a:cubicBezTo>
                      <a:pt x="2924" y="2589"/>
                      <a:pt x="3033" y="2584"/>
                      <a:pt x="3146" y="2573"/>
                    </a:cubicBezTo>
                    <a:cubicBezTo>
                      <a:pt x="3459" y="2560"/>
                      <a:pt x="3146" y="1"/>
                      <a:pt x="314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26" name="Google Shape;826;p44"/>
              <p:cNvSpPr/>
              <p:nvPr/>
            </p:nvSpPr>
            <p:spPr>
              <a:xfrm>
                <a:off x="2063900" y="1356925"/>
                <a:ext cx="56675" cy="62100"/>
              </a:xfrm>
              <a:custGeom>
                <a:avLst/>
                <a:gdLst/>
                <a:ahLst/>
                <a:cxnLst/>
                <a:rect l="l" t="t" r="r" b="b"/>
                <a:pathLst>
                  <a:path w="2267" h="2484" extrusionOk="0">
                    <a:moveTo>
                      <a:pt x="1828" y="0"/>
                    </a:moveTo>
                    <a:cubicBezTo>
                      <a:pt x="1201" y="379"/>
                      <a:pt x="627" y="757"/>
                      <a:pt x="0" y="1084"/>
                    </a:cubicBezTo>
                    <a:cubicBezTo>
                      <a:pt x="0" y="1084"/>
                      <a:pt x="836" y="2233"/>
                      <a:pt x="1959" y="2481"/>
                    </a:cubicBezTo>
                    <a:cubicBezTo>
                      <a:pt x="1965" y="2483"/>
                      <a:pt x="1971" y="2484"/>
                      <a:pt x="1977" y="2484"/>
                    </a:cubicBezTo>
                    <a:cubicBezTo>
                      <a:pt x="2266" y="2484"/>
                      <a:pt x="1828" y="0"/>
                      <a:pt x="182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27" name="Google Shape;827;p44"/>
              <p:cNvSpPr/>
              <p:nvPr/>
            </p:nvSpPr>
            <p:spPr>
              <a:xfrm>
                <a:off x="2116700" y="1232751"/>
                <a:ext cx="146105" cy="169373"/>
              </a:xfrm>
              <a:custGeom>
                <a:avLst/>
                <a:gdLst/>
                <a:ahLst/>
                <a:cxnLst/>
                <a:rect l="l" t="t" r="r" b="b"/>
                <a:pathLst>
                  <a:path w="5576" h="6464" extrusionOk="0">
                    <a:moveTo>
                      <a:pt x="4700" y="1"/>
                    </a:moveTo>
                    <a:cubicBezTo>
                      <a:pt x="3603" y="1607"/>
                      <a:pt x="1515" y="2443"/>
                      <a:pt x="0" y="2533"/>
                    </a:cubicBezTo>
                    <a:cubicBezTo>
                      <a:pt x="0" y="2533"/>
                      <a:pt x="536" y="3108"/>
                      <a:pt x="536" y="3774"/>
                    </a:cubicBezTo>
                    <a:cubicBezTo>
                      <a:pt x="536" y="4387"/>
                      <a:pt x="144" y="4845"/>
                      <a:pt x="92" y="4909"/>
                    </a:cubicBezTo>
                    <a:cubicBezTo>
                      <a:pt x="477" y="4712"/>
                      <a:pt x="882" y="4630"/>
                      <a:pt x="1290" y="4630"/>
                    </a:cubicBezTo>
                    <a:cubicBezTo>
                      <a:pt x="3220" y="4630"/>
                      <a:pt x="5196" y="6464"/>
                      <a:pt x="5196" y="6464"/>
                    </a:cubicBezTo>
                    <a:cubicBezTo>
                      <a:pt x="5196" y="3879"/>
                      <a:pt x="3930" y="3461"/>
                      <a:pt x="3930" y="3461"/>
                    </a:cubicBezTo>
                    <a:cubicBezTo>
                      <a:pt x="5575" y="2429"/>
                      <a:pt x="4700" y="1"/>
                      <a:pt x="470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28" name="Google Shape;828;p44"/>
              <p:cNvSpPr/>
              <p:nvPr/>
            </p:nvSpPr>
            <p:spPr>
              <a:xfrm>
                <a:off x="1737175" y="1249875"/>
                <a:ext cx="402450" cy="169375"/>
              </a:xfrm>
              <a:custGeom>
                <a:avLst/>
                <a:gdLst/>
                <a:ahLst/>
                <a:cxnLst/>
                <a:rect l="l" t="t" r="r" b="b"/>
                <a:pathLst>
                  <a:path w="16098" h="6775" extrusionOk="0">
                    <a:moveTo>
                      <a:pt x="9649" y="3734"/>
                    </a:moveTo>
                    <a:cubicBezTo>
                      <a:pt x="9740" y="5013"/>
                      <a:pt x="9661" y="6057"/>
                      <a:pt x="8970" y="6214"/>
                    </a:cubicBezTo>
                    <a:cubicBezTo>
                      <a:pt x="8933" y="6223"/>
                      <a:pt x="8893" y="6228"/>
                      <a:pt x="8851" y="6228"/>
                    </a:cubicBezTo>
                    <a:cubicBezTo>
                      <a:pt x="8116" y="6228"/>
                      <a:pt x="6725" y="4883"/>
                      <a:pt x="6516" y="4439"/>
                    </a:cubicBezTo>
                    <a:cubicBezTo>
                      <a:pt x="6307" y="3981"/>
                      <a:pt x="6672" y="3981"/>
                      <a:pt x="6672" y="3981"/>
                    </a:cubicBezTo>
                    <a:cubicBezTo>
                      <a:pt x="6672" y="3981"/>
                      <a:pt x="7307" y="4053"/>
                      <a:pt x="8001" y="4053"/>
                    </a:cubicBezTo>
                    <a:cubicBezTo>
                      <a:pt x="8661" y="4053"/>
                      <a:pt x="9375" y="3988"/>
                      <a:pt x="9649" y="3734"/>
                    </a:cubicBezTo>
                    <a:close/>
                    <a:moveTo>
                      <a:pt x="8643" y="0"/>
                    </a:moveTo>
                    <a:cubicBezTo>
                      <a:pt x="8448" y="0"/>
                      <a:pt x="8251" y="13"/>
                      <a:pt x="8069" y="13"/>
                    </a:cubicBezTo>
                    <a:cubicBezTo>
                      <a:pt x="2181" y="157"/>
                      <a:pt x="1" y="2480"/>
                      <a:pt x="1" y="2480"/>
                    </a:cubicBezTo>
                    <a:cubicBezTo>
                      <a:pt x="523" y="3459"/>
                      <a:pt x="1920" y="4738"/>
                      <a:pt x="3774" y="5640"/>
                    </a:cubicBezTo>
                    <a:cubicBezTo>
                      <a:pt x="3774" y="5640"/>
                      <a:pt x="5158" y="5039"/>
                      <a:pt x="5432" y="3629"/>
                    </a:cubicBezTo>
                    <a:lnTo>
                      <a:pt x="5432" y="3629"/>
                    </a:lnTo>
                    <a:cubicBezTo>
                      <a:pt x="5236" y="4961"/>
                      <a:pt x="4375" y="5652"/>
                      <a:pt x="4166" y="5823"/>
                    </a:cubicBezTo>
                    <a:cubicBezTo>
                      <a:pt x="5445" y="6397"/>
                      <a:pt x="6920" y="6775"/>
                      <a:pt x="8448" y="6775"/>
                    </a:cubicBezTo>
                    <a:lnTo>
                      <a:pt x="8787" y="6775"/>
                    </a:lnTo>
                    <a:cubicBezTo>
                      <a:pt x="10131" y="6749"/>
                      <a:pt x="11111" y="6554"/>
                      <a:pt x="11933" y="6279"/>
                    </a:cubicBezTo>
                    <a:cubicBezTo>
                      <a:pt x="12351" y="6122"/>
                      <a:pt x="12716" y="5953"/>
                      <a:pt x="13069" y="5770"/>
                    </a:cubicBezTo>
                    <a:cubicBezTo>
                      <a:pt x="13696" y="5443"/>
                      <a:pt x="14270" y="5065"/>
                      <a:pt x="14897" y="4686"/>
                    </a:cubicBezTo>
                    <a:cubicBezTo>
                      <a:pt x="15132" y="4543"/>
                      <a:pt x="15379" y="4399"/>
                      <a:pt x="15654" y="4268"/>
                    </a:cubicBezTo>
                    <a:cubicBezTo>
                      <a:pt x="15706" y="4204"/>
                      <a:pt x="16098" y="3746"/>
                      <a:pt x="16098" y="3133"/>
                    </a:cubicBezTo>
                    <a:cubicBezTo>
                      <a:pt x="16098" y="2467"/>
                      <a:pt x="15562" y="1892"/>
                      <a:pt x="15562" y="1892"/>
                    </a:cubicBezTo>
                    <a:cubicBezTo>
                      <a:pt x="15497" y="1906"/>
                      <a:pt x="15445" y="1906"/>
                      <a:pt x="15379" y="1906"/>
                    </a:cubicBezTo>
                    <a:cubicBezTo>
                      <a:pt x="15364" y="1906"/>
                      <a:pt x="15348" y="1907"/>
                      <a:pt x="15332" y="1907"/>
                    </a:cubicBezTo>
                    <a:cubicBezTo>
                      <a:pt x="14369" y="1907"/>
                      <a:pt x="13397" y="1126"/>
                      <a:pt x="11881" y="574"/>
                    </a:cubicBezTo>
                    <a:cubicBezTo>
                      <a:pt x="11007" y="248"/>
                      <a:pt x="9962" y="0"/>
                      <a:pt x="864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29" name="Google Shape;829;p44"/>
              <p:cNvSpPr/>
              <p:nvPr/>
            </p:nvSpPr>
            <p:spPr>
              <a:xfrm>
                <a:off x="1938875" y="1180825"/>
                <a:ext cx="100700" cy="80475"/>
              </a:xfrm>
              <a:custGeom>
                <a:avLst/>
                <a:gdLst/>
                <a:ahLst/>
                <a:cxnLst/>
                <a:rect l="l" t="t" r="r" b="b"/>
                <a:pathLst>
                  <a:path w="4028" h="3219" extrusionOk="0">
                    <a:moveTo>
                      <a:pt x="3154" y="1"/>
                    </a:moveTo>
                    <a:cubicBezTo>
                      <a:pt x="3143" y="1"/>
                      <a:pt x="3132" y="3"/>
                      <a:pt x="3121" y="7"/>
                    </a:cubicBezTo>
                    <a:cubicBezTo>
                      <a:pt x="1881" y="477"/>
                      <a:pt x="1" y="2657"/>
                      <a:pt x="1" y="2657"/>
                    </a:cubicBezTo>
                    <a:cubicBezTo>
                      <a:pt x="183" y="2657"/>
                      <a:pt x="380" y="2644"/>
                      <a:pt x="575" y="2644"/>
                    </a:cubicBezTo>
                    <a:cubicBezTo>
                      <a:pt x="1894" y="2644"/>
                      <a:pt x="2939" y="2892"/>
                      <a:pt x="3813" y="3218"/>
                    </a:cubicBezTo>
                    <a:cubicBezTo>
                      <a:pt x="4027" y="1494"/>
                      <a:pt x="3453" y="1"/>
                      <a:pt x="3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30" name="Google Shape;830;p44"/>
              <p:cNvSpPr/>
              <p:nvPr/>
            </p:nvSpPr>
            <p:spPr>
              <a:xfrm>
                <a:off x="1797575" y="1303075"/>
                <a:ext cx="13075" cy="13075"/>
              </a:xfrm>
              <a:custGeom>
                <a:avLst/>
                <a:gdLst/>
                <a:ahLst/>
                <a:cxnLst/>
                <a:rect l="l" t="t" r="r" b="b"/>
                <a:pathLst>
                  <a:path w="523" h="523" extrusionOk="0">
                    <a:moveTo>
                      <a:pt x="262" y="1"/>
                    </a:moveTo>
                    <a:cubicBezTo>
                      <a:pt x="117" y="1"/>
                      <a:pt x="0" y="118"/>
                      <a:pt x="0" y="262"/>
                    </a:cubicBezTo>
                    <a:cubicBezTo>
                      <a:pt x="0" y="405"/>
                      <a:pt x="117" y="523"/>
                      <a:pt x="262" y="523"/>
                    </a:cubicBezTo>
                    <a:cubicBezTo>
                      <a:pt x="405" y="523"/>
                      <a:pt x="523" y="405"/>
                      <a:pt x="523" y="262"/>
                    </a:cubicBezTo>
                    <a:cubicBezTo>
                      <a:pt x="523" y="118"/>
                      <a:pt x="405" y="1"/>
                      <a:pt x="2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831" name="Google Shape;831;p44"/>
            <p:cNvSpPr/>
            <p:nvPr/>
          </p:nvSpPr>
          <p:spPr>
            <a:xfrm flipH="1">
              <a:off x="2419800" y="4333963"/>
              <a:ext cx="41450" cy="54850"/>
            </a:xfrm>
            <a:custGeom>
              <a:avLst/>
              <a:gdLst/>
              <a:ahLst/>
              <a:cxnLst/>
              <a:rect l="l" t="t" r="r" b="b"/>
              <a:pathLst>
                <a:path w="1658" h="2194" extrusionOk="0">
                  <a:moveTo>
                    <a:pt x="1658" y="0"/>
                  </a:moveTo>
                  <a:lnTo>
                    <a:pt x="1658" y="0"/>
                  </a:lnTo>
                  <a:cubicBezTo>
                    <a:pt x="1384" y="1410"/>
                    <a:pt x="0" y="2011"/>
                    <a:pt x="0" y="2011"/>
                  </a:cubicBezTo>
                  <a:lnTo>
                    <a:pt x="378" y="2194"/>
                  </a:lnTo>
                  <a:lnTo>
                    <a:pt x="392" y="2194"/>
                  </a:lnTo>
                  <a:cubicBezTo>
                    <a:pt x="601" y="2023"/>
                    <a:pt x="1462" y="1332"/>
                    <a:pt x="16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832" name="Google Shape;832;p44"/>
          <p:cNvGrpSpPr/>
          <p:nvPr/>
        </p:nvGrpSpPr>
        <p:grpSpPr>
          <a:xfrm>
            <a:off x="9806427" y="5309884"/>
            <a:ext cx="700840" cy="374197"/>
            <a:chOff x="2026995" y="4170588"/>
            <a:chExt cx="525630" cy="280648"/>
          </a:xfrm>
        </p:grpSpPr>
        <p:grpSp>
          <p:nvGrpSpPr>
            <p:cNvPr id="833" name="Google Shape;833;p44"/>
            <p:cNvGrpSpPr/>
            <p:nvPr/>
          </p:nvGrpSpPr>
          <p:grpSpPr>
            <a:xfrm flipH="1">
              <a:off x="2026995" y="4170588"/>
              <a:ext cx="525630" cy="280648"/>
              <a:chOff x="1737175" y="1180825"/>
              <a:chExt cx="525630" cy="280648"/>
            </a:xfrm>
          </p:grpSpPr>
          <p:sp>
            <p:nvSpPr>
              <p:cNvPr id="834" name="Google Shape;834;p44"/>
              <p:cNvSpPr/>
              <p:nvPr/>
            </p:nvSpPr>
            <p:spPr>
              <a:xfrm>
                <a:off x="1882950" y="1324476"/>
                <a:ext cx="160397" cy="136997"/>
              </a:xfrm>
              <a:custGeom>
                <a:avLst/>
                <a:gdLst/>
                <a:ahLst/>
                <a:cxnLst/>
                <a:rect l="l" t="t" r="r" b="b"/>
                <a:pathLst>
                  <a:path w="3460" h="2589" extrusionOk="0">
                    <a:moveTo>
                      <a:pt x="3146" y="1"/>
                    </a:moveTo>
                    <a:cubicBezTo>
                      <a:pt x="2324" y="276"/>
                      <a:pt x="1344" y="471"/>
                      <a:pt x="0" y="497"/>
                    </a:cubicBezTo>
                    <a:lnTo>
                      <a:pt x="0" y="589"/>
                    </a:lnTo>
                    <a:cubicBezTo>
                      <a:pt x="0" y="589"/>
                      <a:pt x="710" y="2589"/>
                      <a:pt x="2818" y="2589"/>
                    </a:cubicBezTo>
                    <a:cubicBezTo>
                      <a:pt x="2924" y="2589"/>
                      <a:pt x="3033" y="2584"/>
                      <a:pt x="3146" y="2573"/>
                    </a:cubicBezTo>
                    <a:cubicBezTo>
                      <a:pt x="3459" y="2560"/>
                      <a:pt x="3146" y="1"/>
                      <a:pt x="314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35" name="Google Shape;835;p44"/>
              <p:cNvSpPr/>
              <p:nvPr/>
            </p:nvSpPr>
            <p:spPr>
              <a:xfrm>
                <a:off x="2063900" y="1356925"/>
                <a:ext cx="56675" cy="62100"/>
              </a:xfrm>
              <a:custGeom>
                <a:avLst/>
                <a:gdLst/>
                <a:ahLst/>
                <a:cxnLst/>
                <a:rect l="l" t="t" r="r" b="b"/>
                <a:pathLst>
                  <a:path w="2267" h="2484" extrusionOk="0">
                    <a:moveTo>
                      <a:pt x="1828" y="0"/>
                    </a:moveTo>
                    <a:cubicBezTo>
                      <a:pt x="1201" y="379"/>
                      <a:pt x="627" y="757"/>
                      <a:pt x="0" y="1084"/>
                    </a:cubicBezTo>
                    <a:cubicBezTo>
                      <a:pt x="0" y="1084"/>
                      <a:pt x="836" y="2233"/>
                      <a:pt x="1959" y="2481"/>
                    </a:cubicBezTo>
                    <a:cubicBezTo>
                      <a:pt x="1965" y="2483"/>
                      <a:pt x="1971" y="2484"/>
                      <a:pt x="1977" y="2484"/>
                    </a:cubicBezTo>
                    <a:cubicBezTo>
                      <a:pt x="2266" y="2484"/>
                      <a:pt x="1828" y="0"/>
                      <a:pt x="182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36" name="Google Shape;836;p44"/>
              <p:cNvSpPr/>
              <p:nvPr/>
            </p:nvSpPr>
            <p:spPr>
              <a:xfrm>
                <a:off x="2116700" y="1232751"/>
                <a:ext cx="146105" cy="169373"/>
              </a:xfrm>
              <a:custGeom>
                <a:avLst/>
                <a:gdLst/>
                <a:ahLst/>
                <a:cxnLst/>
                <a:rect l="l" t="t" r="r" b="b"/>
                <a:pathLst>
                  <a:path w="5576" h="6464" extrusionOk="0">
                    <a:moveTo>
                      <a:pt x="4700" y="1"/>
                    </a:moveTo>
                    <a:cubicBezTo>
                      <a:pt x="3603" y="1607"/>
                      <a:pt x="1515" y="2443"/>
                      <a:pt x="0" y="2533"/>
                    </a:cubicBezTo>
                    <a:cubicBezTo>
                      <a:pt x="0" y="2533"/>
                      <a:pt x="536" y="3108"/>
                      <a:pt x="536" y="3774"/>
                    </a:cubicBezTo>
                    <a:cubicBezTo>
                      <a:pt x="536" y="4387"/>
                      <a:pt x="144" y="4845"/>
                      <a:pt x="92" y="4909"/>
                    </a:cubicBezTo>
                    <a:cubicBezTo>
                      <a:pt x="477" y="4712"/>
                      <a:pt x="882" y="4630"/>
                      <a:pt x="1290" y="4630"/>
                    </a:cubicBezTo>
                    <a:cubicBezTo>
                      <a:pt x="3220" y="4630"/>
                      <a:pt x="5196" y="6464"/>
                      <a:pt x="5196" y="6464"/>
                    </a:cubicBezTo>
                    <a:cubicBezTo>
                      <a:pt x="5196" y="3879"/>
                      <a:pt x="3930" y="3461"/>
                      <a:pt x="3930" y="3461"/>
                    </a:cubicBezTo>
                    <a:cubicBezTo>
                      <a:pt x="5575" y="2429"/>
                      <a:pt x="4700" y="1"/>
                      <a:pt x="470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37" name="Google Shape;837;p44"/>
              <p:cNvSpPr/>
              <p:nvPr/>
            </p:nvSpPr>
            <p:spPr>
              <a:xfrm>
                <a:off x="1737175" y="1249875"/>
                <a:ext cx="402450" cy="169375"/>
              </a:xfrm>
              <a:custGeom>
                <a:avLst/>
                <a:gdLst/>
                <a:ahLst/>
                <a:cxnLst/>
                <a:rect l="l" t="t" r="r" b="b"/>
                <a:pathLst>
                  <a:path w="16098" h="6775" extrusionOk="0">
                    <a:moveTo>
                      <a:pt x="9649" y="3734"/>
                    </a:moveTo>
                    <a:cubicBezTo>
                      <a:pt x="9740" y="5013"/>
                      <a:pt x="9661" y="6057"/>
                      <a:pt x="8970" y="6214"/>
                    </a:cubicBezTo>
                    <a:cubicBezTo>
                      <a:pt x="8933" y="6223"/>
                      <a:pt x="8893" y="6228"/>
                      <a:pt x="8851" y="6228"/>
                    </a:cubicBezTo>
                    <a:cubicBezTo>
                      <a:pt x="8116" y="6228"/>
                      <a:pt x="6725" y="4883"/>
                      <a:pt x="6516" y="4439"/>
                    </a:cubicBezTo>
                    <a:cubicBezTo>
                      <a:pt x="6307" y="3981"/>
                      <a:pt x="6672" y="3981"/>
                      <a:pt x="6672" y="3981"/>
                    </a:cubicBezTo>
                    <a:cubicBezTo>
                      <a:pt x="6672" y="3981"/>
                      <a:pt x="7307" y="4053"/>
                      <a:pt x="8001" y="4053"/>
                    </a:cubicBezTo>
                    <a:cubicBezTo>
                      <a:pt x="8661" y="4053"/>
                      <a:pt x="9375" y="3988"/>
                      <a:pt x="9649" y="3734"/>
                    </a:cubicBezTo>
                    <a:close/>
                    <a:moveTo>
                      <a:pt x="8643" y="0"/>
                    </a:moveTo>
                    <a:cubicBezTo>
                      <a:pt x="8448" y="0"/>
                      <a:pt x="8251" y="13"/>
                      <a:pt x="8069" y="13"/>
                    </a:cubicBezTo>
                    <a:cubicBezTo>
                      <a:pt x="2181" y="157"/>
                      <a:pt x="1" y="2480"/>
                      <a:pt x="1" y="2480"/>
                    </a:cubicBezTo>
                    <a:cubicBezTo>
                      <a:pt x="523" y="3459"/>
                      <a:pt x="1920" y="4738"/>
                      <a:pt x="3774" y="5640"/>
                    </a:cubicBezTo>
                    <a:cubicBezTo>
                      <a:pt x="3774" y="5640"/>
                      <a:pt x="5158" y="5039"/>
                      <a:pt x="5432" y="3629"/>
                    </a:cubicBezTo>
                    <a:lnTo>
                      <a:pt x="5432" y="3629"/>
                    </a:lnTo>
                    <a:cubicBezTo>
                      <a:pt x="5236" y="4961"/>
                      <a:pt x="4375" y="5652"/>
                      <a:pt x="4166" y="5823"/>
                    </a:cubicBezTo>
                    <a:cubicBezTo>
                      <a:pt x="5445" y="6397"/>
                      <a:pt x="6920" y="6775"/>
                      <a:pt x="8448" y="6775"/>
                    </a:cubicBezTo>
                    <a:lnTo>
                      <a:pt x="8787" y="6775"/>
                    </a:lnTo>
                    <a:cubicBezTo>
                      <a:pt x="10131" y="6749"/>
                      <a:pt x="11111" y="6554"/>
                      <a:pt x="11933" y="6279"/>
                    </a:cubicBezTo>
                    <a:cubicBezTo>
                      <a:pt x="12351" y="6122"/>
                      <a:pt x="12716" y="5953"/>
                      <a:pt x="13069" y="5770"/>
                    </a:cubicBezTo>
                    <a:cubicBezTo>
                      <a:pt x="13696" y="5443"/>
                      <a:pt x="14270" y="5065"/>
                      <a:pt x="14897" y="4686"/>
                    </a:cubicBezTo>
                    <a:cubicBezTo>
                      <a:pt x="15132" y="4543"/>
                      <a:pt x="15379" y="4399"/>
                      <a:pt x="15654" y="4268"/>
                    </a:cubicBezTo>
                    <a:cubicBezTo>
                      <a:pt x="15706" y="4204"/>
                      <a:pt x="16098" y="3746"/>
                      <a:pt x="16098" y="3133"/>
                    </a:cubicBezTo>
                    <a:cubicBezTo>
                      <a:pt x="16098" y="2467"/>
                      <a:pt x="15562" y="1892"/>
                      <a:pt x="15562" y="1892"/>
                    </a:cubicBezTo>
                    <a:cubicBezTo>
                      <a:pt x="15497" y="1906"/>
                      <a:pt x="15445" y="1906"/>
                      <a:pt x="15379" y="1906"/>
                    </a:cubicBezTo>
                    <a:cubicBezTo>
                      <a:pt x="15364" y="1906"/>
                      <a:pt x="15348" y="1907"/>
                      <a:pt x="15332" y="1907"/>
                    </a:cubicBezTo>
                    <a:cubicBezTo>
                      <a:pt x="14369" y="1907"/>
                      <a:pt x="13397" y="1126"/>
                      <a:pt x="11881" y="574"/>
                    </a:cubicBezTo>
                    <a:cubicBezTo>
                      <a:pt x="11007" y="248"/>
                      <a:pt x="9962" y="0"/>
                      <a:pt x="864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38" name="Google Shape;838;p44"/>
              <p:cNvSpPr/>
              <p:nvPr/>
            </p:nvSpPr>
            <p:spPr>
              <a:xfrm>
                <a:off x="1938875" y="1180825"/>
                <a:ext cx="100700" cy="80475"/>
              </a:xfrm>
              <a:custGeom>
                <a:avLst/>
                <a:gdLst/>
                <a:ahLst/>
                <a:cxnLst/>
                <a:rect l="l" t="t" r="r" b="b"/>
                <a:pathLst>
                  <a:path w="4028" h="3219" extrusionOk="0">
                    <a:moveTo>
                      <a:pt x="3154" y="1"/>
                    </a:moveTo>
                    <a:cubicBezTo>
                      <a:pt x="3143" y="1"/>
                      <a:pt x="3132" y="3"/>
                      <a:pt x="3121" y="7"/>
                    </a:cubicBezTo>
                    <a:cubicBezTo>
                      <a:pt x="1881" y="477"/>
                      <a:pt x="1" y="2657"/>
                      <a:pt x="1" y="2657"/>
                    </a:cubicBezTo>
                    <a:cubicBezTo>
                      <a:pt x="183" y="2657"/>
                      <a:pt x="380" y="2644"/>
                      <a:pt x="575" y="2644"/>
                    </a:cubicBezTo>
                    <a:cubicBezTo>
                      <a:pt x="1894" y="2644"/>
                      <a:pt x="2939" y="2892"/>
                      <a:pt x="3813" y="3218"/>
                    </a:cubicBezTo>
                    <a:cubicBezTo>
                      <a:pt x="4027" y="1494"/>
                      <a:pt x="3453" y="1"/>
                      <a:pt x="3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39" name="Google Shape;839;p44"/>
              <p:cNvSpPr/>
              <p:nvPr/>
            </p:nvSpPr>
            <p:spPr>
              <a:xfrm>
                <a:off x="1797575" y="1303075"/>
                <a:ext cx="13075" cy="13075"/>
              </a:xfrm>
              <a:custGeom>
                <a:avLst/>
                <a:gdLst/>
                <a:ahLst/>
                <a:cxnLst/>
                <a:rect l="l" t="t" r="r" b="b"/>
                <a:pathLst>
                  <a:path w="523" h="523" extrusionOk="0">
                    <a:moveTo>
                      <a:pt x="262" y="1"/>
                    </a:moveTo>
                    <a:cubicBezTo>
                      <a:pt x="117" y="1"/>
                      <a:pt x="0" y="118"/>
                      <a:pt x="0" y="262"/>
                    </a:cubicBezTo>
                    <a:cubicBezTo>
                      <a:pt x="0" y="405"/>
                      <a:pt x="117" y="523"/>
                      <a:pt x="262" y="523"/>
                    </a:cubicBezTo>
                    <a:cubicBezTo>
                      <a:pt x="405" y="523"/>
                      <a:pt x="523" y="405"/>
                      <a:pt x="523" y="262"/>
                    </a:cubicBezTo>
                    <a:cubicBezTo>
                      <a:pt x="523" y="118"/>
                      <a:pt x="405" y="1"/>
                      <a:pt x="2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840" name="Google Shape;840;p44"/>
            <p:cNvSpPr/>
            <p:nvPr/>
          </p:nvSpPr>
          <p:spPr>
            <a:xfrm flipH="1">
              <a:off x="2419800" y="4333963"/>
              <a:ext cx="41450" cy="54850"/>
            </a:xfrm>
            <a:custGeom>
              <a:avLst/>
              <a:gdLst/>
              <a:ahLst/>
              <a:cxnLst/>
              <a:rect l="l" t="t" r="r" b="b"/>
              <a:pathLst>
                <a:path w="1658" h="2194" extrusionOk="0">
                  <a:moveTo>
                    <a:pt x="1658" y="0"/>
                  </a:moveTo>
                  <a:lnTo>
                    <a:pt x="1658" y="0"/>
                  </a:lnTo>
                  <a:cubicBezTo>
                    <a:pt x="1384" y="1410"/>
                    <a:pt x="0" y="2011"/>
                    <a:pt x="0" y="2011"/>
                  </a:cubicBezTo>
                  <a:lnTo>
                    <a:pt x="378" y="2194"/>
                  </a:lnTo>
                  <a:lnTo>
                    <a:pt x="392" y="2194"/>
                  </a:lnTo>
                  <a:cubicBezTo>
                    <a:pt x="601" y="2023"/>
                    <a:pt x="1462" y="1332"/>
                    <a:pt x="16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88" y="0"/>
            <a:ext cx="12176712" cy="3846802"/>
          </a:xfrm>
          <a:prstGeom prst="rect">
            <a:avLst/>
          </a:prstGeom>
          <a:ln>
            <a:noFill/>
          </a:ln>
        </p:spPr>
      </p:pic>
      <p:sp>
        <p:nvSpPr>
          <p:cNvPr id="59" name="Google Shape;783;p44"/>
          <p:cNvSpPr txBox="1">
            <a:spLocks/>
          </p:cNvSpPr>
          <p:nvPr/>
        </p:nvSpPr>
        <p:spPr>
          <a:xfrm>
            <a:off x="2391298" y="1279857"/>
            <a:ext cx="7649308" cy="9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Fredoka One"/>
              <a:buNone/>
              <a:defRPr sz="60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Fredoka One"/>
              <a:buNone/>
              <a:defRPr sz="48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Fredoka One"/>
              <a:buNone/>
              <a:defRPr sz="48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Fredoka One"/>
              <a:buNone/>
              <a:defRPr sz="48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Fredoka One"/>
              <a:buNone/>
              <a:defRPr sz="48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Fredoka One"/>
              <a:buNone/>
              <a:defRPr sz="48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Fredoka One"/>
              <a:buNone/>
              <a:defRPr sz="48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Fredoka One"/>
              <a:buNone/>
              <a:defRPr sz="48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Fredoka One"/>
              <a:buNone/>
              <a:defRPr sz="48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rPr lang="en-US" sz="4800" kern="0" dirty="0" smtClean="0">
                <a:solidFill>
                  <a:srgbClr val="1C41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4800" kern="0" dirty="0">
              <a:solidFill>
                <a:srgbClr val="1C411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7376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83;p44"/>
          <p:cNvSpPr txBox="1">
            <a:spLocks/>
          </p:cNvSpPr>
          <p:nvPr/>
        </p:nvSpPr>
        <p:spPr>
          <a:xfrm>
            <a:off x="4743062" y="0"/>
            <a:ext cx="6411600" cy="880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algn="ctr"/>
            <a:r>
              <a:rPr lang="en-US" sz="32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 TRUYÊN TRUYỀN TÀI BA </a:t>
            </a:r>
            <a:endParaRPr lang="en-US" sz="32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4" descr="Person Talking Png - One Person Talking Clipart, Transparent Png - vhv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352" l="10000" r="90000">
                        <a14:foregroundMark x1="41512" y1="34852" x2="41512" y2="60064"/>
                        <a14:foregroundMark x1="44419" y1="37712" x2="51628" y2="481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6404" y="1669774"/>
            <a:ext cx="3965965" cy="4353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3553848" y="721742"/>
            <a:ext cx="8638152" cy="1815882"/>
          </a:xfrm>
          <a:prstGeom prst="rect">
            <a:avLst/>
          </a:prstGeom>
          <a:solidFill>
            <a:srgbClr val="CE6B25">
              <a:lumMod val="20000"/>
              <a:lumOff val="80000"/>
            </a:srgbClr>
          </a:solidFill>
        </p:spPr>
        <p:txBody>
          <a:bodyPr wrap="square">
            <a:spAutoFit/>
          </a:bodyPr>
          <a:lstStyle/>
          <a:p>
            <a:pPr marL="285750" marR="0" lvl="0" indent="-285750" algn="just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793C1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Hoạt động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793C1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theo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793C1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793C1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cặp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793C1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/nhóm.</a:t>
            </a:r>
          </a:p>
          <a:p>
            <a:pPr marL="285750" marR="0" lvl="0" indent="-285750" algn="just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793C1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Nhiệm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793C1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 vụ: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793C1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Thiết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793C1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93C1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kế 1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93C1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khẩu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93C1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93C1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hiệu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93C1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793C1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tuyền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793C1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 truyền việc bảo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793C1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rừng</a:t>
            </a:r>
            <a:r>
              <a:rPr kumimoji="0" lang="en-US" sz="2800" b="1" i="0" u="none" strike="noStrike" kern="0" cap="none" spc="0" normalizeH="0" noProof="0" dirty="0" smtClean="0">
                <a:ln>
                  <a:noFill/>
                </a:ln>
                <a:solidFill>
                  <a:srgbClr val="793C1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 A-ma-</a:t>
            </a:r>
            <a:r>
              <a:rPr kumimoji="0" lang="en-US" sz="2800" b="1" i="0" u="none" strike="noStrike" kern="0" cap="none" spc="0" normalizeH="0" noProof="0" dirty="0" err="1" smtClean="0">
                <a:ln>
                  <a:noFill/>
                </a:ln>
                <a:solidFill>
                  <a:srgbClr val="793C1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dôn</a:t>
            </a:r>
            <a:r>
              <a:rPr kumimoji="0" lang="en-US" sz="2800" b="1" i="0" u="none" strike="noStrike" kern="0" cap="none" spc="0" normalizeH="0" noProof="0" dirty="0" smtClean="0">
                <a:ln>
                  <a:noFill/>
                </a:ln>
                <a:solidFill>
                  <a:srgbClr val="793C1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.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793C11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#9Slide03 Roboto Medium" panose="02000000000000000000" pitchFamily="2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793C1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Thời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793C1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gian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793C1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 trình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793C1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bày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793C1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 sản phẩm: 1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793C1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phút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793C11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#9Slide03 Roboto Medium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39588" y="2659202"/>
            <a:ext cx="401854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200" b="1" dirty="0">
                <a:solidFill>
                  <a:srgbClr val="1C4112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RUBRIC ĐÁNH GIÁ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5478061"/>
              </p:ext>
            </p:extLst>
          </p:nvPr>
        </p:nvGraphicFramePr>
        <p:xfrm>
          <a:off x="3553848" y="3333909"/>
          <a:ext cx="8469184" cy="3200400"/>
        </p:xfrm>
        <a:graphic>
          <a:graphicData uri="http://schemas.openxmlformats.org/drawingml/2006/table">
            <a:tbl>
              <a:tblPr firstRow="1" bandRow="1"/>
              <a:tblGrid>
                <a:gridCol w="5621978">
                  <a:extLst>
                    <a:ext uri="{9D8B030D-6E8A-4147-A177-3AD203B41FA5}">
                      <a16:colId xmlns:a16="http://schemas.microsoft.com/office/drawing/2014/main" val="2069308605"/>
                    </a:ext>
                  </a:extLst>
                </a:gridCol>
                <a:gridCol w="585042">
                  <a:extLst>
                    <a:ext uri="{9D8B030D-6E8A-4147-A177-3AD203B41FA5}">
                      <a16:colId xmlns:a16="http://schemas.microsoft.com/office/drawing/2014/main" val="293328991"/>
                    </a:ext>
                  </a:extLst>
                </a:gridCol>
                <a:gridCol w="551610">
                  <a:extLst>
                    <a:ext uri="{9D8B030D-6E8A-4147-A177-3AD203B41FA5}">
                      <a16:colId xmlns:a16="http://schemas.microsoft.com/office/drawing/2014/main" val="1470173468"/>
                    </a:ext>
                  </a:extLst>
                </a:gridCol>
                <a:gridCol w="635189">
                  <a:extLst>
                    <a:ext uri="{9D8B030D-6E8A-4147-A177-3AD203B41FA5}">
                      <a16:colId xmlns:a16="http://schemas.microsoft.com/office/drawing/2014/main" val="3924890052"/>
                    </a:ext>
                  </a:extLst>
                </a:gridCol>
                <a:gridCol w="534896">
                  <a:extLst>
                    <a:ext uri="{9D8B030D-6E8A-4147-A177-3AD203B41FA5}">
                      <a16:colId xmlns:a16="http://schemas.microsoft.com/office/drawing/2014/main" val="53228027"/>
                    </a:ext>
                  </a:extLst>
                </a:gridCol>
                <a:gridCol w="540469">
                  <a:extLst>
                    <a:ext uri="{9D8B030D-6E8A-4147-A177-3AD203B41FA5}">
                      <a16:colId xmlns:a16="http://schemas.microsoft.com/office/drawing/2014/main" val="2372089334"/>
                    </a:ext>
                  </a:extLst>
                </a:gridCol>
              </a:tblGrid>
              <a:tr h="257978">
                <a:tc row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#9Slide03 Roboto Medium" panose="02000000000000000000" pitchFamily="2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#9Slide03 Roboto Medium" panose="020000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#9Slide03 Roboto Medium" panose="02000000000000000000" pitchFamily="2" charset="0"/>
                          <a:cs typeface="Times New Roman" panose="02020603050405020304" pitchFamily="18" charset="0"/>
                        </a:rPr>
                        <a:t>chí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#9Slide03 Roboto Medium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rgbClr val="1C4112"/>
                      </a:solidFill>
                    </a:lnL>
                    <a:lnR w="12700" cmpd="sng">
                      <a:solidFill>
                        <a:srgbClr val="1C4112"/>
                      </a:solidFill>
                    </a:lnR>
                    <a:lnT w="12700" cmpd="sng">
                      <a:solidFill>
                        <a:srgbClr val="1C4112"/>
                      </a:solidFill>
                    </a:lnT>
                    <a:lnB w="12700" cmpd="sng">
                      <a:solidFill>
                        <a:srgbClr val="1C411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 gridSpan="5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#9Slide03 Roboto Medium" panose="02000000000000000000" pitchFamily="2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#9Slide03 Roboto Medium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rgbClr val="1C4112"/>
                      </a:solidFill>
                    </a:lnL>
                    <a:lnR w="12700" cmpd="sng">
                      <a:solidFill>
                        <a:srgbClr val="1C4112"/>
                      </a:solidFill>
                    </a:lnR>
                    <a:lnT w="12700" cmpd="sng">
                      <a:solidFill>
                        <a:srgbClr val="1C4112"/>
                      </a:solidFill>
                    </a:lnT>
                    <a:lnB w="12700" cmpd="sng">
                      <a:solidFill>
                        <a:srgbClr val="1C411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971588"/>
                  </a:ext>
                </a:extLst>
              </a:tr>
              <a:tr h="257978">
                <a:tc v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#9Slide03 Roboto Medium" panose="02000000000000000000" pitchFamily="2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#9Slide03 Roboto Medium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rgbClr val="1C4112"/>
                      </a:solidFill>
                    </a:lnL>
                    <a:lnR w="12700" cmpd="sng">
                      <a:solidFill>
                        <a:srgbClr val="1C4112"/>
                      </a:solidFill>
                    </a:lnR>
                    <a:lnT w="12700" cmpd="sng">
                      <a:solidFill>
                        <a:srgbClr val="1C4112"/>
                      </a:solidFill>
                    </a:lnT>
                    <a:lnB w="12700" cmpd="sng">
                      <a:solidFill>
                        <a:srgbClr val="1C411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#9Slide03 Roboto Medium" panose="02000000000000000000" pitchFamily="2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#9Slide03 Roboto Medium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rgbClr val="1C4112"/>
                      </a:solidFill>
                    </a:lnL>
                    <a:lnR w="12700" cmpd="sng">
                      <a:solidFill>
                        <a:srgbClr val="1C4112"/>
                      </a:solidFill>
                    </a:lnR>
                    <a:lnT w="12700" cmpd="sng">
                      <a:solidFill>
                        <a:srgbClr val="1C4112"/>
                      </a:solidFill>
                    </a:lnT>
                    <a:lnB w="12700" cmpd="sng">
                      <a:solidFill>
                        <a:srgbClr val="1C411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#9Slide03 Roboto Medium" panose="02000000000000000000" pitchFamily="2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#9Slide03 Roboto Medium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rgbClr val="1C4112"/>
                      </a:solidFill>
                    </a:lnL>
                    <a:lnR w="12700" cmpd="sng">
                      <a:solidFill>
                        <a:srgbClr val="1C4112"/>
                      </a:solidFill>
                    </a:lnR>
                    <a:lnT w="12700" cmpd="sng">
                      <a:solidFill>
                        <a:srgbClr val="1C4112"/>
                      </a:solidFill>
                    </a:lnT>
                    <a:lnB w="12700" cmpd="sng">
                      <a:solidFill>
                        <a:srgbClr val="1C411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#9Slide03 Roboto Medium" panose="02000000000000000000" pitchFamily="2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#9Slide03 Roboto Medium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rgbClr val="1C4112"/>
                      </a:solidFill>
                    </a:lnL>
                    <a:lnR w="12700" cmpd="sng">
                      <a:solidFill>
                        <a:srgbClr val="1C4112"/>
                      </a:solidFill>
                    </a:lnR>
                    <a:lnT w="12700" cmpd="sng">
                      <a:solidFill>
                        <a:srgbClr val="1C4112"/>
                      </a:solidFill>
                    </a:lnT>
                    <a:lnB w="12700" cmpd="sng">
                      <a:solidFill>
                        <a:srgbClr val="1C411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#9Slide03 Roboto Medium" panose="02000000000000000000" pitchFamily="2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#9Slide03 Roboto Medium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rgbClr val="1C4112"/>
                      </a:solidFill>
                    </a:lnL>
                    <a:lnR w="12700" cmpd="sng">
                      <a:solidFill>
                        <a:srgbClr val="1C4112"/>
                      </a:solidFill>
                    </a:lnR>
                    <a:lnT w="12700" cmpd="sng">
                      <a:solidFill>
                        <a:srgbClr val="1C4112"/>
                      </a:solidFill>
                    </a:lnT>
                    <a:lnB w="12700" cmpd="sng">
                      <a:solidFill>
                        <a:srgbClr val="1C411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7883885"/>
                  </a:ext>
                </a:extLst>
              </a:tr>
              <a:tr h="257978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4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#9Slide03 Roboto Medium" panose="02000000000000000000" pitchFamily="2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4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#9Slide03 Roboto Medium" panose="02000000000000000000" pitchFamily="2" charset="0"/>
                          <a:cs typeface="Times New Roman" panose="02020603050405020304" pitchFamily="18" charset="0"/>
                        </a:rPr>
                        <a:t> dài không quá 10 từ</a:t>
                      </a:r>
                      <a:endParaRPr lang="en-US" sz="2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#9Slide03 Roboto Medium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rgbClr val="1C4112"/>
                      </a:solidFill>
                    </a:lnL>
                    <a:lnR w="12700" cmpd="sng">
                      <a:solidFill>
                        <a:srgbClr val="1C4112"/>
                      </a:solidFill>
                    </a:lnR>
                    <a:lnT w="12700" cmpd="sng">
                      <a:solidFill>
                        <a:srgbClr val="1C4112"/>
                      </a:solidFill>
                    </a:lnT>
                    <a:lnB w="12700" cmpd="sng">
                      <a:solidFill>
                        <a:srgbClr val="1C411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6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lang="en-US" sz="21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#9Slide03 Roboto Medium" panose="02000000000000000000" pitchFamily="2" charset="0"/>
                        <a:ea typeface="#9Slide03 Roboto Medium" panose="02000000000000000000" pitchFamily="2" charset="0"/>
                      </a:endParaRPr>
                    </a:p>
                  </a:txBody>
                  <a:tcPr>
                    <a:lnL w="12700" cmpd="sng">
                      <a:solidFill>
                        <a:srgbClr val="1C4112"/>
                      </a:solidFill>
                    </a:lnL>
                    <a:lnR w="12700" cmpd="sng">
                      <a:solidFill>
                        <a:srgbClr val="1C4112"/>
                      </a:solidFill>
                    </a:lnR>
                    <a:lnT w="12700" cmpd="sng">
                      <a:solidFill>
                        <a:srgbClr val="1C4112"/>
                      </a:solidFill>
                    </a:lnT>
                    <a:lnB w="12700" cmpd="sng">
                      <a:solidFill>
                        <a:srgbClr val="1C411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6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lang="en-US" sz="2100">
                        <a:solidFill>
                          <a:schemeClr val="accent2">
                            <a:lumMod val="50000"/>
                          </a:schemeClr>
                        </a:solidFill>
                        <a:latin typeface="#9Slide03 Roboto Medium" panose="02000000000000000000" pitchFamily="2" charset="0"/>
                        <a:ea typeface="#9Slide03 Roboto Medium" panose="02000000000000000000" pitchFamily="2" charset="0"/>
                      </a:endParaRPr>
                    </a:p>
                  </a:txBody>
                  <a:tcPr>
                    <a:lnL w="12700" cmpd="sng">
                      <a:solidFill>
                        <a:srgbClr val="1C4112"/>
                      </a:solidFill>
                    </a:lnL>
                    <a:lnR w="12700" cmpd="sng">
                      <a:solidFill>
                        <a:srgbClr val="1C4112"/>
                      </a:solidFill>
                    </a:lnR>
                    <a:lnT w="12700" cmpd="sng">
                      <a:solidFill>
                        <a:srgbClr val="1C4112"/>
                      </a:solidFill>
                    </a:lnT>
                    <a:lnB w="12700" cmpd="sng">
                      <a:solidFill>
                        <a:srgbClr val="1C411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6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lang="en-US" sz="2100">
                        <a:solidFill>
                          <a:schemeClr val="accent2">
                            <a:lumMod val="50000"/>
                          </a:schemeClr>
                        </a:solidFill>
                        <a:latin typeface="#9Slide03 Roboto Medium" panose="02000000000000000000" pitchFamily="2" charset="0"/>
                        <a:ea typeface="#9Slide03 Roboto Medium" panose="02000000000000000000" pitchFamily="2" charset="0"/>
                      </a:endParaRPr>
                    </a:p>
                  </a:txBody>
                  <a:tcPr>
                    <a:lnL w="12700" cmpd="sng">
                      <a:solidFill>
                        <a:srgbClr val="1C4112"/>
                      </a:solidFill>
                    </a:lnL>
                    <a:lnR w="12700" cmpd="sng">
                      <a:solidFill>
                        <a:srgbClr val="1C4112"/>
                      </a:solidFill>
                    </a:lnR>
                    <a:lnT w="12700" cmpd="sng">
                      <a:solidFill>
                        <a:srgbClr val="1C4112"/>
                      </a:solidFill>
                    </a:lnT>
                    <a:lnB w="12700" cmpd="sng">
                      <a:solidFill>
                        <a:srgbClr val="1C411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6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lang="en-US" sz="2100">
                        <a:solidFill>
                          <a:schemeClr val="accent2">
                            <a:lumMod val="50000"/>
                          </a:schemeClr>
                        </a:solidFill>
                        <a:latin typeface="#9Slide03 Roboto Medium" panose="02000000000000000000" pitchFamily="2" charset="0"/>
                        <a:ea typeface="#9Slide03 Roboto Medium" panose="02000000000000000000" pitchFamily="2" charset="0"/>
                      </a:endParaRPr>
                    </a:p>
                  </a:txBody>
                  <a:tcPr>
                    <a:lnL w="12700" cmpd="sng">
                      <a:solidFill>
                        <a:srgbClr val="1C4112"/>
                      </a:solidFill>
                    </a:lnL>
                    <a:lnR w="12700" cmpd="sng">
                      <a:solidFill>
                        <a:srgbClr val="1C4112"/>
                      </a:solidFill>
                    </a:lnR>
                    <a:lnT w="12700" cmpd="sng">
                      <a:solidFill>
                        <a:srgbClr val="1C4112"/>
                      </a:solidFill>
                    </a:lnT>
                    <a:lnB w="12700" cmpd="sng">
                      <a:solidFill>
                        <a:srgbClr val="1C411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6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lang="en-US" sz="2100">
                        <a:solidFill>
                          <a:schemeClr val="accent2">
                            <a:lumMod val="50000"/>
                          </a:schemeClr>
                        </a:solidFill>
                        <a:latin typeface="#9Slide03 Roboto Medium" panose="02000000000000000000" pitchFamily="2" charset="0"/>
                        <a:ea typeface="#9Slide03 Roboto Medium" panose="02000000000000000000" pitchFamily="2" charset="0"/>
                      </a:endParaRPr>
                    </a:p>
                  </a:txBody>
                  <a:tcPr>
                    <a:lnL w="12700" cmpd="sng">
                      <a:solidFill>
                        <a:srgbClr val="1C4112"/>
                      </a:solidFill>
                    </a:lnL>
                    <a:lnR w="12700" cmpd="sng">
                      <a:solidFill>
                        <a:srgbClr val="1C4112"/>
                      </a:solidFill>
                    </a:lnR>
                    <a:lnT w="12700" cmpd="sng">
                      <a:solidFill>
                        <a:srgbClr val="1C4112"/>
                      </a:solidFill>
                    </a:lnT>
                    <a:lnB w="12700" cmpd="sng">
                      <a:solidFill>
                        <a:srgbClr val="1C411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66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941586"/>
                  </a:ext>
                </a:extLst>
              </a:tr>
              <a:tr h="257978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#9Slide03 Roboto Medium" panose="02000000000000000000" pitchFamily="2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4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#9Slide03 Roboto Medium" panose="020000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#9Slide03 Roboto Medium" panose="02000000000000000000" pitchFamily="2" charset="0"/>
                          <a:cs typeface="Times New Roman" panose="02020603050405020304" pitchFamily="18" charset="0"/>
                        </a:rPr>
                        <a:t>điệp</a:t>
                      </a:r>
                      <a:r>
                        <a:rPr lang="en-US" sz="24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#9Slide03 Roboto Medium" panose="02000000000000000000" pitchFamily="2" charset="0"/>
                          <a:cs typeface="Times New Roman" panose="02020603050405020304" pitchFamily="18" charset="0"/>
                        </a:rPr>
                        <a:t> rõ </a:t>
                      </a:r>
                      <a:r>
                        <a:rPr lang="en-US" sz="2400" baseline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#9Slide03 Roboto Medium" panose="02000000000000000000" pitchFamily="2" charset="0"/>
                          <a:cs typeface="Times New Roman" panose="02020603050405020304" pitchFamily="18" charset="0"/>
                        </a:rPr>
                        <a:t>ràng</a:t>
                      </a:r>
                      <a:r>
                        <a:rPr lang="en-US" sz="24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#9Slide03 Roboto Medium" panose="02000000000000000000" pitchFamily="2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#9Slide03 Roboto Medium" panose="02000000000000000000" pitchFamily="2" charset="0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en-US" sz="24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#9Slide03 Roboto Medium" panose="020000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#9Slide03 Roboto Medium" panose="02000000000000000000" pitchFamily="2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4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#9Slide03 Roboto Medium" panose="02000000000000000000" pitchFamily="2" charset="0"/>
                          <a:cs typeface="Times New Roman" panose="02020603050405020304" pitchFamily="18" charset="0"/>
                        </a:rPr>
                        <a:t> dung</a:t>
                      </a:r>
                      <a:endParaRPr lang="en-US" sz="2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#9Slide03 Roboto Medium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rgbClr val="1C4112"/>
                      </a:solidFill>
                    </a:lnL>
                    <a:lnR w="12700" cmpd="sng">
                      <a:solidFill>
                        <a:srgbClr val="1C4112"/>
                      </a:solidFill>
                    </a:lnR>
                    <a:lnT w="12700" cmpd="sng">
                      <a:solidFill>
                        <a:srgbClr val="1C4112"/>
                      </a:solidFill>
                    </a:lnT>
                    <a:lnB w="12700" cmpd="sng">
                      <a:solidFill>
                        <a:srgbClr val="1C411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6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lang="en-US" sz="2100">
                        <a:solidFill>
                          <a:schemeClr val="accent2">
                            <a:lumMod val="50000"/>
                          </a:schemeClr>
                        </a:solidFill>
                        <a:latin typeface="#9Slide03 Roboto Medium" panose="02000000000000000000" pitchFamily="2" charset="0"/>
                        <a:ea typeface="#9Slide03 Roboto Medium" panose="02000000000000000000" pitchFamily="2" charset="0"/>
                      </a:endParaRPr>
                    </a:p>
                  </a:txBody>
                  <a:tcPr>
                    <a:lnL w="12700" cmpd="sng">
                      <a:solidFill>
                        <a:srgbClr val="1C4112"/>
                      </a:solidFill>
                    </a:lnL>
                    <a:lnR w="12700" cmpd="sng">
                      <a:solidFill>
                        <a:srgbClr val="1C4112"/>
                      </a:solidFill>
                    </a:lnR>
                    <a:lnT w="12700" cmpd="sng">
                      <a:solidFill>
                        <a:srgbClr val="1C4112"/>
                      </a:solidFill>
                    </a:lnT>
                    <a:lnB w="12700" cmpd="sng">
                      <a:solidFill>
                        <a:srgbClr val="1C411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6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lang="en-US" sz="21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#9Slide03 Roboto Medium" panose="02000000000000000000" pitchFamily="2" charset="0"/>
                        <a:ea typeface="#9Slide03 Roboto Medium" panose="02000000000000000000" pitchFamily="2" charset="0"/>
                      </a:endParaRPr>
                    </a:p>
                  </a:txBody>
                  <a:tcPr>
                    <a:lnL w="12700" cmpd="sng">
                      <a:solidFill>
                        <a:srgbClr val="1C4112"/>
                      </a:solidFill>
                    </a:lnL>
                    <a:lnR w="12700" cmpd="sng">
                      <a:solidFill>
                        <a:srgbClr val="1C4112"/>
                      </a:solidFill>
                    </a:lnR>
                    <a:lnT w="12700" cmpd="sng">
                      <a:solidFill>
                        <a:srgbClr val="1C4112"/>
                      </a:solidFill>
                    </a:lnT>
                    <a:lnB w="12700" cmpd="sng">
                      <a:solidFill>
                        <a:srgbClr val="1C411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6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lang="en-US" sz="2100">
                        <a:solidFill>
                          <a:schemeClr val="accent2">
                            <a:lumMod val="50000"/>
                          </a:schemeClr>
                        </a:solidFill>
                        <a:latin typeface="#9Slide03 Roboto Medium" panose="02000000000000000000" pitchFamily="2" charset="0"/>
                        <a:ea typeface="#9Slide03 Roboto Medium" panose="02000000000000000000" pitchFamily="2" charset="0"/>
                      </a:endParaRPr>
                    </a:p>
                  </a:txBody>
                  <a:tcPr>
                    <a:lnL w="12700" cmpd="sng">
                      <a:solidFill>
                        <a:srgbClr val="1C4112"/>
                      </a:solidFill>
                    </a:lnL>
                    <a:lnR w="12700" cmpd="sng">
                      <a:solidFill>
                        <a:srgbClr val="1C4112"/>
                      </a:solidFill>
                    </a:lnR>
                    <a:lnT w="12700" cmpd="sng">
                      <a:solidFill>
                        <a:srgbClr val="1C4112"/>
                      </a:solidFill>
                    </a:lnT>
                    <a:lnB w="12700" cmpd="sng">
                      <a:solidFill>
                        <a:srgbClr val="1C411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6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lang="en-US" sz="2100">
                        <a:solidFill>
                          <a:schemeClr val="accent2">
                            <a:lumMod val="50000"/>
                          </a:schemeClr>
                        </a:solidFill>
                        <a:latin typeface="#9Slide03 Roboto Medium" panose="02000000000000000000" pitchFamily="2" charset="0"/>
                        <a:ea typeface="#9Slide03 Roboto Medium" panose="02000000000000000000" pitchFamily="2" charset="0"/>
                      </a:endParaRPr>
                    </a:p>
                  </a:txBody>
                  <a:tcPr>
                    <a:lnL w="12700" cmpd="sng">
                      <a:solidFill>
                        <a:srgbClr val="1C4112"/>
                      </a:solidFill>
                    </a:lnL>
                    <a:lnR w="12700" cmpd="sng">
                      <a:solidFill>
                        <a:srgbClr val="1C4112"/>
                      </a:solidFill>
                    </a:lnR>
                    <a:lnT w="12700" cmpd="sng">
                      <a:solidFill>
                        <a:srgbClr val="1C4112"/>
                      </a:solidFill>
                    </a:lnT>
                    <a:lnB w="12700" cmpd="sng">
                      <a:solidFill>
                        <a:srgbClr val="1C411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6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lang="en-US" sz="2100">
                        <a:solidFill>
                          <a:schemeClr val="accent2">
                            <a:lumMod val="50000"/>
                          </a:schemeClr>
                        </a:solidFill>
                        <a:latin typeface="#9Slide03 Roboto Medium" panose="02000000000000000000" pitchFamily="2" charset="0"/>
                        <a:ea typeface="#9Slide03 Roboto Medium" panose="02000000000000000000" pitchFamily="2" charset="0"/>
                      </a:endParaRPr>
                    </a:p>
                  </a:txBody>
                  <a:tcPr>
                    <a:lnL w="12700" cmpd="sng">
                      <a:solidFill>
                        <a:srgbClr val="1C4112"/>
                      </a:solidFill>
                    </a:lnL>
                    <a:lnR w="12700" cmpd="sng">
                      <a:solidFill>
                        <a:srgbClr val="1C4112"/>
                      </a:solidFill>
                    </a:lnR>
                    <a:lnT w="12700" cmpd="sng">
                      <a:solidFill>
                        <a:srgbClr val="1C4112"/>
                      </a:solidFill>
                    </a:lnT>
                    <a:lnB w="12700" cmpd="sng">
                      <a:solidFill>
                        <a:srgbClr val="1C411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66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3955932"/>
                  </a:ext>
                </a:extLst>
              </a:tr>
              <a:tr h="257978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4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#9Slide03 Roboto Medium" panose="02000000000000000000" pitchFamily="2" charset="0"/>
                          <a:cs typeface="Times New Roman" panose="02020603050405020304" pitchFamily="18" charset="0"/>
                        </a:rPr>
                        <a:t>Khẩu</a:t>
                      </a:r>
                      <a:r>
                        <a:rPr lang="en-US" sz="24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#9Slide03 Roboto Medium" panose="020000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#9Slide03 Roboto Medium" panose="02000000000000000000" pitchFamily="2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24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#9Slide03 Roboto Medium" panose="020000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#9Slide03 Roboto Medium" panose="02000000000000000000" pitchFamily="2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24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#9Slide03 Roboto Medium" panose="02000000000000000000" pitchFamily="2" charset="0"/>
                          <a:cs typeface="Times New Roman" panose="02020603050405020304" pitchFamily="18" charset="0"/>
                        </a:rPr>
                        <a:t> lên có </a:t>
                      </a:r>
                      <a:r>
                        <a:rPr lang="en-US" sz="2400" baseline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#9Slide03 Roboto Medium" panose="02000000000000000000" pitchFamily="2" charset="0"/>
                          <a:cs typeface="Times New Roman" panose="02020603050405020304" pitchFamily="18" charset="0"/>
                        </a:rPr>
                        <a:t>vần</a:t>
                      </a:r>
                      <a:r>
                        <a:rPr lang="en-US" sz="24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#9Slide03 Roboto Medium" panose="020000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#9Slide03 Roboto Medium" panose="02000000000000000000" pitchFamily="2" charset="0"/>
                          <a:cs typeface="Times New Roman" panose="02020603050405020304" pitchFamily="18" charset="0"/>
                        </a:rPr>
                        <a:t>điệu</a:t>
                      </a:r>
                      <a:r>
                        <a:rPr lang="en-US" sz="24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#9Slide03 Roboto Medium" panose="02000000000000000000" pitchFamily="2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#9Slide03 Roboto Medium" panose="02000000000000000000" pitchFamily="2" charset="0"/>
                          <a:cs typeface="Times New Roman" panose="02020603050405020304" pitchFamily="18" charset="0"/>
                        </a:rPr>
                        <a:t>dễ</a:t>
                      </a:r>
                      <a:r>
                        <a:rPr lang="en-US" sz="24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#9Slide03 Roboto Medium" panose="020000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#9Slide03 Roboto Medium" panose="02000000000000000000" pitchFamily="2" charset="0"/>
                          <a:cs typeface="Times New Roman" panose="02020603050405020304" pitchFamily="18" charset="0"/>
                        </a:rPr>
                        <a:t>nhớ</a:t>
                      </a:r>
                      <a:endParaRPr lang="en-US" sz="2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#9Slide03 Roboto Medium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rgbClr val="1C4112"/>
                      </a:solidFill>
                    </a:lnL>
                    <a:lnR w="12700" cmpd="sng">
                      <a:solidFill>
                        <a:srgbClr val="1C4112"/>
                      </a:solidFill>
                    </a:lnR>
                    <a:lnT w="12700" cmpd="sng">
                      <a:solidFill>
                        <a:srgbClr val="1C4112"/>
                      </a:solidFill>
                    </a:lnT>
                    <a:lnB w="12700" cmpd="sng">
                      <a:solidFill>
                        <a:srgbClr val="1C411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6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lang="en-US" sz="21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#9Slide03 Roboto Medium" panose="02000000000000000000" pitchFamily="2" charset="0"/>
                        <a:ea typeface="#9Slide03 Roboto Medium" panose="02000000000000000000" pitchFamily="2" charset="0"/>
                      </a:endParaRPr>
                    </a:p>
                  </a:txBody>
                  <a:tcPr>
                    <a:lnL w="12700" cmpd="sng">
                      <a:solidFill>
                        <a:srgbClr val="1C4112"/>
                      </a:solidFill>
                    </a:lnL>
                    <a:lnR w="12700" cmpd="sng">
                      <a:solidFill>
                        <a:srgbClr val="1C4112"/>
                      </a:solidFill>
                    </a:lnR>
                    <a:lnT w="12700" cmpd="sng">
                      <a:solidFill>
                        <a:srgbClr val="1C4112"/>
                      </a:solidFill>
                    </a:lnT>
                    <a:lnB w="12700" cmpd="sng">
                      <a:solidFill>
                        <a:srgbClr val="1C411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6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lang="en-US" sz="21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#9Slide03 Roboto Medium" panose="02000000000000000000" pitchFamily="2" charset="0"/>
                        <a:ea typeface="#9Slide03 Roboto Medium" panose="02000000000000000000" pitchFamily="2" charset="0"/>
                      </a:endParaRPr>
                    </a:p>
                  </a:txBody>
                  <a:tcPr>
                    <a:lnL w="12700" cmpd="sng">
                      <a:solidFill>
                        <a:srgbClr val="1C4112"/>
                      </a:solidFill>
                    </a:lnL>
                    <a:lnR w="12700" cmpd="sng">
                      <a:solidFill>
                        <a:srgbClr val="1C4112"/>
                      </a:solidFill>
                    </a:lnR>
                    <a:lnT w="12700" cmpd="sng">
                      <a:solidFill>
                        <a:srgbClr val="1C4112"/>
                      </a:solidFill>
                    </a:lnT>
                    <a:lnB w="12700" cmpd="sng">
                      <a:solidFill>
                        <a:srgbClr val="1C411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6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lang="en-US" sz="2100">
                        <a:solidFill>
                          <a:schemeClr val="accent2">
                            <a:lumMod val="50000"/>
                          </a:schemeClr>
                        </a:solidFill>
                        <a:latin typeface="#9Slide03 Roboto Medium" panose="02000000000000000000" pitchFamily="2" charset="0"/>
                        <a:ea typeface="#9Slide03 Roboto Medium" panose="02000000000000000000" pitchFamily="2" charset="0"/>
                      </a:endParaRPr>
                    </a:p>
                  </a:txBody>
                  <a:tcPr>
                    <a:lnL w="12700" cmpd="sng">
                      <a:solidFill>
                        <a:srgbClr val="1C4112"/>
                      </a:solidFill>
                    </a:lnL>
                    <a:lnR w="12700" cmpd="sng">
                      <a:solidFill>
                        <a:srgbClr val="1C4112"/>
                      </a:solidFill>
                    </a:lnR>
                    <a:lnT w="12700" cmpd="sng">
                      <a:solidFill>
                        <a:srgbClr val="1C4112"/>
                      </a:solidFill>
                    </a:lnT>
                    <a:lnB w="12700" cmpd="sng">
                      <a:solidFill>
                        <a:srgbClr val="1C411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6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lang="en-US" sz="2100">
                        <a:solidFill>
                          <a:schemeClr val="accent2">
                            <a:lumMod val="50000"/>
                          </a:schemeClr>
                        </a:solidFill>
                        <a:latin typeface="#9Slide03 Roboto Medium" panose="02000000000000000000" pitchFamily="2" charset="0"/>
                        <a:ea typeface="#9Slide03 Roboto Medium" panose="02000000000000000000" pitchFamily="2" charset="0"/>
                      </a:endParaRPr>
                    </a:p>
                  </a:txBody>
                  <a:tcPr>
                    <a:lnL w="12700" cmpd="sng">
                      <a:solidFill>
                        <a:srgbClr val="1C4112"/>
                      </a:solidFill>
                    </a:lnL>
                    <a:lnR w="12700" cmpd="sng">
                      <a:solidFill>
                        <a:srgbClr val="1C4112"/>
                      </a:solidFill>
                    </a:lnR>
                    <a:lnT w="12700" cmpd="sng">
                      <a:solidFill>
                        <a:srgbClr val="1C4112"/>
                      </a:solidFill>
                    </a:lnT>
                    <a:lnB w="12700" cmpd="sng">
                      <a:solidFill>
                        <a:srgbClr val="1C411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6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lang="en-US" sz="2100">
                        <a:solidFill>
                          <a:schemeClr val="accent2">
                            <a:lumMod val="50000"/>
                          </a:schemeClr>
                        </a:solidFill>
                        <a:latin typeface="#9Slide03 Roboto Medium" panose="02000000000000000000" pitchFamily="2" charset="0"/>
                        <a:ea typeface="#9Slide03 Roboto Medium" panose="02000000000000000000" pitchFamily="2" charset="0"/>
                      </a:endParaRPr>
                    </a:p>
                  </a:txBody>
                  <a:tcPr>
                    <a:lnL w="12700" cmpd="sng">
                      <a:solidFill>
                        <a:srgbClr val="1C4112"/>
                      </a:solidFill>
                    </a:lnL>
                    <a:lnR w="12700" cmpd="sng">
                      <a:solidFill>
                        <a:srgbClr val="1C4112"/>
                      </a:solidFill>
                    </a:lnR>
                    <a:lnT w="12700" cmpd="sng">
                      <a:solidFill>
                        <a:srgbClr val="1C4112"/>
                      </a:solidFill>
                    </a:lnT>
                    <a:lnB w="12700" cmpd="sng">
                      <a:solidFill>
                        <a:srgbClr val="1C411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66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779413"/>
                  </a:ext>
                </a:extLst>
              </a:tr>
              <a:tr h="257978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#9Slide03 Roboto Medium" panose="02000000000000000000" pitchFamily="2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24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#9Slide03 Roboto Medium" panose="020000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#9Slide03 Roboto Medium" panose="02000000000000000000" pitchFamily="2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24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#9Slide03 Roboto Medium" panose="020000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#9Slide03 Roboto Medium" panose="02000000000000000000" pitchFamily="2" charset="0"/>
                          <a:cs typeface="Times New Roman" panose="02020603050405020304" pitchFamily="18" charset="0"/>
                        </a:rPr>
                        <a:t>khẩu</a:t>
                      </a:r>
                      <a:r>
                        <a:rPr lang="en-US" sz="24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#9Slide03 Roboto Medium" panose="020000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#9Slide03 Roboto Medium" panose="02000000000000000000" pitchFamily="2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24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#9Slide03 Roboto Medium" panose="02000000000000000000" pitchFamily="2" charset="0"/>
                          <a:cs typeface="Times New Roman" panose="02020603050405020304" pitchFamily="18" charset="0"/>
                        </a:rPr>
                        <a:t> rõ </a:t>
                      </a:r>
                      <a:r>
                        <a:rPr lang="en-US" sz="2400" baseline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#9Slide03 Roboto Medium" panose="02000000000000000000" pitchFamily="2" charset="0"/>
                          <a:cs typeface="Times New Roman" panose="02020603050405020304" pitchFamily="18" charset="0"/>
                        </a:rPr>
                        <a:t>ràng</a:t>
                      </a:r>
                      <a:r>
                        <a:rPr lang="en-US" sz="24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#9Slide03 Roboto Medium" panose="02000000000000000000" pitchFamily="2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#9Slide03 Roboto Medium" panose="02000000000000000000" pitchFamily="2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24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#9Slide03 Roboto Medium" panose="020000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#9Slide03 Roboto Medium" panose="02000000000000000000" pitchFamily="2" charset="0"/>
                          <a:cs typeface="Times New Roman" panose="02020603050405020304" pitchFamily="18" charset="0"/>
                        </a:rPr>
                        <a:t>thanh</a:t>
                      </a:r>
                      <a:endParaRPr lang="en-US" sz="2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#9Slide03 Roboto Medium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rgbClr val="1C4112"/>
                      </a:solidFill>
                    </a:lnL>
                    <a:lnR w="12700" cmpd="sng">
                      <a:solidFill>
                        <a:srgbClr val="1C4112"/>
                      </a:solidFill>
                    </a:lnR>
                    <a:lnT w="12700" cmpd="sng">
                      <a:solidFill>
                        <a:srgbClr val="1C4112"/>
                      </a:solidFill>
                    </a:lnT>
                    <a:lnB w="12700" cmpd="sng">
                      <a:solidFill>
                        <a:srgbClr val="1C411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6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lang="en-US" sz="21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#9Slide03 Roboto Medium" panose="02000000000000000000" pitchFamily="2" charset="0"/>
                        <a:ea typeface="#9Slide03 Roboto Medium" panose="02000000000000000000" pitchFamily="2" charset="0"/>
                      </a:endParaRPr>
                    </a:p>
                  </a:txBody>
                  <a:tcPr>
                    <a:lnL w="12700" cmpd="sng">
                      <a:solidFill>
                        <a:srgbClr val="1C4112"/>
                      </a:solidFill>
                    </a:lnL>
                    <a:lnR w="12700" cmpd="sng">
                      <a:solidFill>
                        <a:srgbClr val="1C4112"/>
                      </a:solidFill>
                    </a:lnR>
                    <a:lnT w="12700" cmpd="sng">
                      <a:solidFill>
                        <a:srgbClr val="1C4112"/>
                      </a:solidFill>
                    </a:lnT>
                    <a:lnB w="12700" cmpd="sng">
                      <a:solidFill>
                        <a:srgbClr val="1C411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6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lang="en-US" sz="21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#9Slide03 Roboto Medium" panose="02000000000000000000" pitchFamily="2" charset="0"/>
                        <a:ea typeface="#9Slide03 Roboto Medium" panose="02000000000000000000" pitchFamily="2" charset="0"/>
                      </a:endParaRPr>
                    </a:p>
                  </a:txBody>
                  <a:tcPr>
                    <a:lnL w="12700" cmpd="sng">
                      <a:solidFill>
                        <a:srgbClr val="1C4112"/>
                      </a:solidFill>
                    </a:lnL>
                    <a:lnR w="12700" cmpd="sng">
                      <a:solidFill>
                        <a:srgbClr val="1C4112"/>
                      </a:solidFill>
                    </a:lnR>
                    <a:lnT w="12700" cmpd="sng">
                      <a:solidFill>
                        <a:srgbClr val="1C4112"/>
                      </a:solidFill>
                    </a:lnT>
                    <a:lnB w="12700" cmpd="sng">
                      <a:solidFill>
                        <a:srgbClr val="1C411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6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lang="en-US" sz="21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#9Slide03 Roboto Medium" panose="02000000000000000000" pitchFamily="2" charset="0"/>
                        <a:ea typeface="#9Slide03 Roboto Medium" panose="02000000000000000000" pitchFamily="2" charset="0"/>
                      </a:endParaRPr>
                    </a:p>
                  </a:txBody>
                  <a:tcPr>
                    <a:lnL w="12700" cmpd="sng">
                      <a:solidFill>
                        <a:srgbClr val="1C4112"/>
                      </a:solidFill>
                    </a:lnL>
                    <a:lnR w="12700" cmpd="sng">
                      <a:solidFill>
                        <a:srgbClr val="1C4112"/>
                      </a:solidFill>
                    </a:lnR>
                    <a:lnT w="12700" cmpd="sng">
                      <a:solidFill>
                        <a:srgbClr val="1C4112"/>
                      </a:solidFill>
                    </a:lnT>
                    <a:lnB w="12700" cmpd="sng">
                      <a:solidFill>
                        <a:srgbClr val="1C411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6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lang="en-US" sz="21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#9Slide03 Roboto Medium" panose="02000000000000000000" pitchFamily="2" charset="0"/>
                        <a:ea typeface="#9Slide03 Roboto Medium" panose="02000000000000000000" pitchFamily="2" charset="0"/>
                      </a:endParaRPr>
                    </a:p>
                  </a:txBody>
                  <a:tcPr>
                    <a:lnL w="12700" cmpd="sng">
                      <a:solidFill>
                        <a:srgbClr val="1C4112"/>
                      </a:solidFill>
                    </a:lnL>
                    <a:lnR w="12700" cmpd="sng">
                      <a:solidFill>
                        <a:srgbClr val="1C4112"/>
                      </a:solidFill>
                    </a:lnR>
                    <a:lnT w="12700" cmpd="sng">
                      <a:solidFill>
                        <a:srgbClr val="1C4112"/>
                      </a:solidFill>
                    </a:lnT>
                    <a:lnB w="12700" cmpd="sng">
                      <a:solidFill>
                        <a:srgbClr val="1C411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6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lang="en-US" sz="21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#9Slide03 Roboto Medium" panose="02000000000000000000" pitchFamily="2" charset="0"/>
                        <a:ea typeface="#9Slide03 Roboto Medium" panose="02000000000000000000" pitchFamily="2" charset="0"/>
                      </a:endParaRPr>
                    </a:p>
                  </a:txBody>
                  <a:tcPr>
                    <a:lnL w="12700" cmpd="sng">
                      <a:solidFill>
                        <a:srgbClr val="1C4112"/>
                      </a:solidFill>
                    </a:lnL>
                    <a:lnR w="12700" cmpd="sng">
                      <a:solidFill>
                        <a:srgbClr val="1C4112"/>
                      </a:solidFill>
                    </a:lnR>
                    <a:lnT w="12700" cmpd="sng">
                      <a:solidFill>
                        <a:srgbClr val="1C4112"/>
                      </a:solidFill>
                    </a:lnT>
                    <a:lnB w="12700" cmpd="sng">
                      <a:solidFill>
                        <a:srgbClr val="1C411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66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7534172"/>
                  </a:ext>
                </a:extLst>
              </a:tr>
              <a:tr h="416947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#9Slide03 Roboto Medium" panose="02000000000000000000" pitchFamily="2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4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#9Slide03 Roboto Medium" panose="020000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#9Slide03 Roboto Medium" panose="02000000000000000000" pitchFamily="2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4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#9Slide03 Roboto Medium" panose="020000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#9Slide03 Roboto Medium" panose="02000000000000000000" pitchFamily="2" charset="0"/>
                          <a:cs typeface="Times New Roman" panose="02020603050405020304" pitchFamily="18" charset="0"/>
                        </a:rPr>
                        <a:t>khoa</a:t>
                      </a:r>
                      <a:r>
                        <a:rPr lang="en-US" sz="24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#9Slide03 Roboto Medium" panose="02000000000000000000" pitchFamily="2" charset="0"/>
                          <a:cs typeface="Times New Roman" panose="02020603050405020304" pitchFamily="18" charset="0"/>
                        </a:rPr>
                        <a:t> học, </a:t>
                      </a:r>
                      <a:r>
                        <a:rPr lang="en-US" sz="2400" baseline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#9Slide03 Roboto Medium" panose="02000000000000000000" pitchFamily="2" charset="0"/>
                          <a:cs typeface="Times New Roman" panose="02020603050405020304" pitchFamily="18" charset="0"/>
                        </a:rPr>
                        <a:t>đẹp</a:t>
                      </a:r>
                      <a:r>
                        <a:rPr lang="en-US" sz="24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#9Slide03 Roboto Medium" panose="020000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#9Slide03 Roboto Medium" panose="02000000000000000000" pitchFamily="2" charset="0"/>
                          <a:cs typeface="Times New Roman" panose="02020603050405020304" pitchFamily="18" charset="0"/>
                        </a:rPr>
                        <a:t>mắt</a:t>
                      </a:r>
                      <a:endParaRPr lang="en-US" sz="2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#9Slide03 Roboto Medium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rgbClr val="1C4112"/>
                      </a:solidFill>
                    </a:lnL>
                    <a:lnR w="12700" cmpd="sng">
                      <a:solidFill>
                        <a:srgbClr val="1C4112"/>
                      </a:solidFill>
                    </a:lnR>
                    <a:lnT w="12700" cmpd="sng">
                      <a:solidFill>
                        <a:srgbClr val="1C4112"/>
                      </a:solidFill>
                    </a:lnT>
                    <a:lnB w="12700" cmpd="sng">
                      <a:solidFill>
                        <a:srgbClr val="1C411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6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lang="en-US" sz="21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#9Slide03 Roboto Medium" panose="02000000000000000000" pitchFamily="2" charset="0"/>
                        <a:ea typeface="#9Slide03 Roboto Medium" panose="02000000000000000000" pitchFamily="2" charset="0"/>
                      </a:endParaRPr>
                    </a:p>
                  </a:txBody>
                  <a:tcPr>
                    <a:lnL w="12700" cmpd="sng">
                      <a:solidFill>
                        <a:srgbClr val="1C4112"/>
                      </a:solidFill>
                    </a:lnL>
                    <a:lnR w="12700" cmpd="sng">
                      <a:solidFill>
                        <a:srgbClr val="1C4112"/>
                      </a:solidFill>
                    </a:lnR>
                    <a:lnT w="12700" cmpd="sng">
                      <a:solidFill>
                        <a:srgbClr val="1C4112"/>
                      </a:solidFill>
                    </a:lnT>
                    <a:lnB w="12700" cmpd="sng">
                      <a:solidFill>
                        <a:srgbClr val="1C411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6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lang="en-US" sz="21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#9Slide03 Roboto Medium" panose="02000000000000000000" pitchFamily="2" charset="0"/>
                        <a:ea typeface="#9Slide03 Roboto Medium" panose="02000000000000000000" pitchFamily="2" charset="0"/>
                      </a:endParaRPr>
                    </a:p>
                  </a:txBody>
                  <a:tcPr>
                    <a:lnL w="12700" cmpd="sng">
                      <a:solidFill>
                        <a:srgbClr val="1C4112"/>
                      </a:solidFill>
                    </a:lnL>
                    <a:lnR w="12700" cmpd="sng">
                      <a:solidFill>
                        <a:srgbClr val="1C4112"/>
                      </a:solidFill>
                    </a:lnR>
                    <a:lnT w="12700" cmpd="sng">
                      <a:solidFill>
                        <a:srgbClr val="1C4112"/>
                      </a:solidFill>
                    </a:lnT>
                    <a:lnB w="12700" cmpd="sng">
                      <a:solidFill>
                        <a:srgbClr val="1C411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6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lang="en-US" sz="21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#9Slide03 Roboto Medium" panose="02000000000000000000" pitchFamily="2" charset="0"/>
                        <a:ea typeface="#9Slide03 Roboto Medium" panose="02000000000000000000" pitchFamily="2" charset="0"/>
                      </a:endParaRPr>
                    </a:p>
                  </a:txBody>
                  <a:tcPr>
                    <a:lnL w="12700" cmpd="sng">
                      <a:solidFill>
                        <a:srgbClr val="1C4112"/>
                      </a:solidFill>
                    </a:lnL>
                    <a:lnR w="12700" cmpd="sng">
                      <a:solidFill>
                        <a:srgbClr val="1C4112"/>
                      </a:solidFill>
                    </a:lnR>
                    <a:lnT w="12700" cmpd="sng">
                      <a:solidFill>
                        <a:srgbClr val="1C4112"/>
                      </a:solidFill>
                    </a:lnT>
                    <a:lnB w="12700" cmpd="sng">
                      <a:solidFill>
                        <a:srgbClr val="1C411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6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lang="en-US" sz="21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#9Slide03 Roboto Medium" panose="02000000000000000000" pitchFamily="2" charset="0"/>
                        <a:ea typeface="#9Slide03 Roboto Medium" panose="02000000000000000000" pitchFamily="2" charset="0"/>
                      </a:endParaRPr>
                    </a:p>
                  </a:txBody>
                  <a:tcPr>
                    <a:lnL w="12700" cmpd="sng">
                      <a:solidFill>
                        <a:srgbClr val="1C4112"/>
                      </a:solidFill>
                    </a:lnL>
                    <a:lnR w="12700" cmpd="sng">
                      <a:solidFill>
                        <a:srgbClr val="1C4112"/>
                      </a:solidFill>
                    </a:lnR>
                    <a:lnT w="12700" cmpd="sng">
                      <a:solidFill>
                        <a:srgbClr val="1C4112"/>
                      </a:solidFill>
                    </a:lnT>
                    <a:lnB w="12700" cmpd="sng">
                      <a:solidFill>
                        <a:srgbClr val="1C411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6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lang="en-US" sz="21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#9Slide03 Roboto Medium" panose="02000000000000000000" pitchFamily="2" charset="0"/>
                        <a:ea typeface="#9Slide03 Roboto Medium" panose="02000000000000000000" pitchFamily="2" charset="0"/>
                      </a:endParaRPr>
                    </a:p>
                  </a:txBody>
                  <a:tcPr>
                    <a:lnL w="12700" cmpd="sng">
                      <a:solidFill>
                        <a:srgbClr val="1C4112"/>
                      </a:solidFill>
                    </a:lnL>
                    <a:lnR w="12700" cmpd="sng">
                      <a:solidFill>
                        <a:srgbClr val="1C4112"/>
                      </a:solidFill>
                    </a:lnR>
                    <a:lnT w="12700" cmpd="sng">
                      <a:solidFill>
                        <a:srgbClr val="1C4112"/>
                      </a:solidFill>
                    </a:lnT>
                    <a:lnB w="12700" cmpd="sng">
                      <a:solidFill>
                        <a:srgbClr val="1C411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66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81396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66283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355" y="481800"/>
            <a:ext cx="11853333" cy="763600"/>
          </a:xfrm>
        </p:spPr>
        <p:txBody>
          <a:bodyPr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KHẨU HIỆU TUYÊN TRUYỀN BẢO VỀ RỪNG CỦA NƯỚC TA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/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title 5"/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479" y="1128889"/>
            <a:ext cx="4754828" cy="27561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1260" y="1127202"/>
            <a:ext cx="3877718" cy="27802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8282" y="3885078"/>
            <a:ext cx="4762500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787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01A1762F-5365-4393-9D20-F548E6F91D77}"/>
              </a:ext>
            </a:extLst>
          </p:cNvPr>
          <p:cNvSpPr/>
          <p:nvPr/>
        </p:nvSpPr>
        <p:spPr>
          <a:xfrm>
            <a:off x="3443111" y="2031999"/>
            <a:ext cx="4323645" cy="3962401"/>
          </a:xfrm>
          <a:prstGeom prst="ellipse">
            <a:avLst/>
          </a:prstGeom>
          <a:solidFill>
            <a:srgbClr val="035397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ma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dôn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6">
            <a:extLst>
              <a:ext uri="{FF2B5EF4-FFF2-40B4-BE49-F238E27FC236}">
                <a16:creationId xmlns:a16="http://schemas.microsoft.com/office/drawing/2014/main" id="{1F31E1AE-68B3-4FC9-86EF-10F6E2721722}"/>
              </a:ext>
            </a:extLst>
          </p:cNvPr>
          <p:cNvSpPr/>
          <p:nvPr/>
        </p:nvSpPr>
        <p:spPr>
          <a:xfrm>
            <a:off x="3950677" y="685590"/>
            <a:ext cx="3816079" cy="787790"/>
          </a:xfrm>
          <a:prstGeom prst="roundRect">
            <a:avLst/>
          </a:prstGeom>
          <a:solidFill>
            <a:srgbClr val="FFAA4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en-US" sz="2400" b="1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DỤNG, MỞ RỘNG</a:t>
            </a:r>
            <a:endParaRPr lang="en-US" sz="2400" b="1" kern="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 descr="A picture containing toy, doll, vector graphics, several&#10;&#10;Description automatically generated">
            <a:extLst>
              <a:ext uri="{FF2B5EF4-FFF2-40B4-BE49-F238E27FC236}">
                <a16:creationId xmlns:a16="http://schemas.microsoft.com/office/drawing/2014/main" id="{5F8039A5-5235-4637-8E2B-03CCD71E75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89" t="283" r="11299" b="72743"/>
          <a:stretch/>
        </p:blipFill>
        <p:spPr>
          <a:xfrm>
            <a:off x="7214641" y="3727067"/>
            <a:ext cx="2393463" cy="271327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891688" y="1445875"/>
            <a:ext cx="60952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HS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làm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bài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tập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 ở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nhà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ea typeface="#9Slide03 Roboto Medium" panose="020000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125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4888" y="143757"/>
            <a:ext cx="8002378" cy="659571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44800" y="3244334"/>
            <a:ext cx="70781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4000" b="1" i="1" kern="10" dirty="0" smtClean="0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+mj-lt"/>
                <a:cs typeface="Times New Roman" panose="02020603050405020304" pitchFamily="18" charset="0"/>
              </a:rPr>
              <a:t>XIN CHÂN THÀNH CẢM ƠN</a:t>
            </a:r>
            <a:endParaRPr lang="en-US" sz="4000" b="1" i="1" kern="10" dirty="0">
              <a:ln w="12700">
                <a:solidFill>
                  <a:schemeClr val="bg1"/>
                </a:solidFill>
                <a:round/>
                <a:headEnd/>
                <a:tailEnd/>
              </a:ln>
              <a:solidFill>
                <a:srgbClr val="FF000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7991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1329B6F-1339-40A9-94A0-63E679A91B69}"/>
              </a:ext>
            </a:extLst>
          </p:cNvPr>
          <p:cNvSpPr/>
          <p:nvPr/>
        </p:nvSpPr>
        <p:spPr>
          <a:xfrm>
            <a:off x="320511" y="170515"/>
            <a:ext cx="6293854" cy="2923108"/>
          </a:xfrm>
          <a:prstGeom prst="rect">
            <a:avLst/>
          </a:prstGeom>
          <a:solidFill>
            <a:schemeClr val="bg1"/>
          </a:solidFill>
        </p:spPr>
        <p:txBody>
          <a:bodyPr wrap="square" anchor="ctr">
            <a:spAutoFit/>
          </a:bodyPr>
          <a:lstStyle/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en-US" sz="2400" i="1" dirty="0"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“</a:t>
            </a:r>
            <a:r>
              <a:rPr lang="en-US" sz="2400" i="1" dirty="0" err="1"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Rừng</a:t>
            </a:r>
            <a:r>
              <a:rPr lang="en-US" sz="2400" i="1" dirty="0"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a-ma-</a:t>
            </a:r>
            <a:r>
              <a:rPr lang="en-US" sz="2400" i="1" dirty="0" err="1"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dôn</a:t>
            </a:r>
            <a:r>
              <a:rPr lang="en-US" sz="2400" i="1" dirty="0"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có</a:t>
            </a:r>
            <a:r>
              <a:rPr lang="en-US" sz="2400" i="1" dirty="0"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khoảng</a:t>
            </a:r>
            <a:r>
              <a:rPr lang="en-US" sz="2400" i="1" dirty="0"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437 </a:t>
            </a:r>
            <a:r>
              <a:rPr lang="en-US" sz="2400" i="1" dirty="0" err="1"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loài</a:t>
            </a:r>
            <a:r>
              <a:rPr lang="en-US" sz="2400" i="1" dirty="0"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động</a:t>
            </a:r>
            <a:r>
              <a:rPr lang="en-US" sz="2400" i="1" dirty="0"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vật</a:t>
            </a:r>
            <a:r>
              <a:rPr lang="en-US" sz="2400" i="1" dirty="0"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có</a:t>
            </a:r>
            <a:r>
              <a:rPr lang="en-US" sz="2400" i="1" dirty="0"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vú</a:t>
            </a:r>
            <a:r>
              <a:rPr lang="en-US" sz="2400" i="1" dirty="0"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, 1300 </a:t>
            </a:r>
            <a:r>
              <a:rPr lang="en-US" sz="2400" i="1" dirty="0" err="1"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loài</a:t>
            </a:r>
            <a:r>
              <a:rPr lang="en-US" sz="2400" i="1" dirty="0"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chim</a:t>
            </a:r>
            <a:r>
              <a:rPr lang="en-US" sz="2400" i="1" dirty="0"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, 378 </a:t>
            </a:r>
            <a:r>
              <a:rPr lang="en-US" sz="2400" i="1" dirty="0" err="1"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loài</a:t>
            </a:r>
            <a:r>
              <a:rPr lang="en-US" sz="2400" i="1" dirty="0"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bò</a:t>
            </a:r>
            <a:r>
              <a:rPr lang="en-US" sz="2400" i="1" dirty="0"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sát</a:t>
            </a:r>
            <a:r>
              <a:rPr lang="en-US" sz="2400" i="1" dirty="0"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, 400 </a:t>
            </a:r>
            <a:r>
              <a:rPr lang="en-US" sz="2400" i="1" dirty="0" err="1"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loài</a:t>
            </a:r>
            <a:r>
              <a:rPr lang="en-US" sz="2400" i="1" dirty="0"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lưỡng</a:t>
            </a:r>
            <a:r>
              <a:rPr lang="en-US" sz="2400" i="1" dirty="0"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cư</a:t>
            </a:r>
            <a:r>
              <a:rPr lang="en-US" sz="2400" i="1" dirty="0"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, 3000 </a:t>
            </a:r>
            <a:r>
              <a:rPr lang="en-US" sz="2400" i="1" dirty="0" err="1"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loài</a:t>
            </a:r>
            <a:r>
              <a:rPr lang="en-US" sz="2400" i="1" dirty="0"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cá</a:t>
            </a:r>
            <a:r>
              <a:rPr lang="en-US" sz="2400" i="1" dirty="0"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và</a:t>
            </a:r>
            <a:r>
              <a:rPr lang="en-US" sz="2400" i="1" dirty="0"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trên</a:t>
            </a:r>
            <a:r>
              <a:rPr lang="en-US" sz="2400" i="1" dirty="0"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40 000 </a:t>
            </a:r>
            <a:r>
              <a:rPr lang="en-US" sz="2400" i="1" dirty="0" err="1"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loài</a:t>
            </a:r>
            <a:r>
              <a:rPr lang="en-US" sz="2400" i="1" dirty="0"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cây</a:t>
            </a:r>
            <a:r>
              <a:rPr lang="en-US" sz="2400" i="1" dirty="0"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. </a:t>
            </a:r>
            <a:r>
              <a:rPr lang="en-US" sz="2400" i="1" dirty="0" err="1"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Hiện</a:t>
            </a:r>
            <a:r>
              <a:rPr lang="en-US" sz="2400" i="1" dirty="0"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nay </a:t>
            </a:r>
            <a:r>
              <a:rPr lang="en-US" sz="2400" i="1" dirty="0" err="1"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các</a:t>
            </a:r>
            <a:r>
              <a:rPr lang="en-US" sz="2400" i="1" dirty="0"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nhà</a:t>
            </a:r>
            <a:r>
              <a:rPr lang="en-US" sz="2400" i="1" dirty="0"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khoa</a:t>
            </a:r>
            <a:r>
              <a:rPr lang="en-US" sz="2400" i="1" dirty="0"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học</a:t>
            </a:r>
            <a:r>
              <a:rPr lang="en-US" sz="2400" i="1" dirty="0"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vẫn</a:t>
            </a:r>
            <a:r>
              <a:rPr lang="en-US" sz="2400" i="1" dirty="0"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đang</a:t>
            </a:r>
            <a:r>
              <a:rPr lang="en-US" sz="2400" i="1" dirty="0"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tiếp</a:t>
            </a:r>
            <a:r>
              <a:rPr lang="en-US" sz="2400" i="1" dirty="0"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tục</a:t>
            </a:r>
            <a:r>
              <a:rPr lang="en-US" sz="2400" i="1" dirty="0"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phát</a:t>
            </a:r>
            <a:r>
              <a:rPr lang="en-US" sz="2400" i="1" dirty="0"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hiện</a:t>
            </a:r>
            <a:r>
              <a:rPr lang="en-US" sz="2400" i="1" dirty="0"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ra</a:t>
            </a:r>
            <a:r>
              <a:rPr lang="en-US" sz="2400" i="1" dirty="0"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các</a:t>
            </a:r>
            <a:r>
              <a:rPr lang="en-US" sz="2400" i="1" dirty="0"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loài</a:t>
            </a:r>
            <a:r>
              <a:rPr lang="en-US" sz="2400" i="1" dirty="0"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chim</a:t>
            </a:r>
            <a:r>
              <a:rPr lang="en-US" sz="2400" i="1" dirty="0"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thú</a:t>
            </a:r>
            <a:r>
              <a:rPr lang="en-US" sz="2400" i="1" dirty="0"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quý</a:t>
            </a:r>
            <a:r>
              <a:rPr lang="en-US" sz="2400" i="1" dirty="0"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trong</a:t>
            </a:r>
            <a:r>
              <a:rPr lang="en-US" sz="2400" i="1" dirty="0"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rừng</a:t>
            </a:r>
            <a:r>
              <a:rPr lang="en-US" sz="2400" i="1" dirty="0"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A-ma-</a:t>
            </a:r>
            <a:r>
              <a:rPr lang="en-US" sz="2400" i="1" dirty="0" err="1"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dôn</a:t>
            </a:r>
            <a:r>
              <a:rPr lang="en-US" sz="2400" i="1" dirty="0"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.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”</a:t>
            </a:r>
            <a:endParaRPr lang="en-US" sz="2400" dirty="0">
              <a:effectLst/>
              <a:latin typeface="Times New Roman" panose="02020603050405020304" pitchFamily="18" charset="0"/>
              <a:ea typeface="#9Slide02 Noi dung rat dai" panose="020B0604020202020204" charset="0"/>
              <a:cs typeface="Times New Roman" panose="02020603050405020304" pitchFamily="18" charset="0"/>
            </a:endParaRPr>
          </a:p>
        </p:txBody>
      </p:sp>
      <p:pic>
        <p:nvPicPr>
          <p:cNvPr id="22" name="Picture 12" descr="dong vat">
            <a:extLst>
              <a:ext uri="{FF2B5EF4-FFF2-40B4-BE49-F238E27FC236}">
                <a16:creationId xmlns:a16="http://schemas.microsoft.com/office/drawing/2014/main" id="{D1EDADBB-569E-4837-B7F2-424E1A2C6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411" y="3322115"/>
            <a:ext cx="4487159" cy="3365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4" descr="dong vat nguy hiem">
            <a:extLst>
              <a:ext uri="{FF2B5EF4-FFF2-40B4-BE49-F238E27FC236}">
                <a16:creationId xmlns:a16="http://schemas.microsoft.com/office/drawing/2014/main" id="{A0FE58C4-1270-4EF2-A722-937306C3A6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006" y="287272"/>
            <a:ext cx="4754528" cy="3565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6" descr="du loai cay">
            <a:extLst>
              <a:ext uri="{FF2B5EF4-FFF2-40B4-BE49-F238E27FC236}">
                <a16:creationId xmlns:a16="http://schemas.microsoft.com/office/drawing/2014/main" id="{3BF5465A-3BFC-447D-AE11-49B0B26AC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8266" y="4199967"/>
            <a:ext cx="2720930" cy="2172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 descr="an tuong voi nhung buc anh hiem ve rung ram amazon hinh 7">
            <a:extLst>
              <a:ext uri="{FF2B5EF4-FFF2-40B4-BE49-F238E27FC236}">
                <a16:creationId xmlns:a16="http://schemas.microsoft.com/office/drawing/2014/main" id="{CF357B73-3473-4A26-AB4F-29654F14F4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298" y="4187083"/>
            <a:ext cx="3389822" cy="218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079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ndefined">
            <a:extLst>
              <a:ext uri="{FF2B5EF4-FFF2-40B4-BE49-F238E27FC236}">
                <a16:creationId xmlns:a16="http://schemas.microsoft.com/office/drawing/2014/main" id="{684693A3-7342-4ABF-84A8-2076C7F45A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12192000" cy="684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95A6384-F879-489C-B855-805360DD92FE}"/>
              </a:ext>
            </a:extLst>
          </p:cNvPr>
          <p:cNvSpPr txBox="1"/>
          <p:nvPr/>
        </p:nvSpPr>
        <p:spPr>
          <a:xfrm>
            <a:off x="-6016" y="0"/>
            <a:ext cx="12212053" cy="2123658"/>
          </a:xfrm>
          <a:prstGeom prst="rect">
            <a:avLst/>
          </a:prstGeom>
          <a:solidFill>
            <a:schemeClr val="accent2">
              <a:alpha val="74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</a:rPr>
              <a:t>BÀI 19: TH</a:t>
            </a:r>
            <a:r>
              <a:rPr lang="en-US" sz="4400" b="1" dirty="0">
                <a:solidFill>
                  <a:prstClr val="black">
                    <a:lumMod val="50000"/>
                  </a:prstClr>
                </a:solidFill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</a:rPr>
              <a:t>ỰC HÀNH: TÌM HIỂU VỀ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</a:rPr>
              <a:t>VẤN ĐỀ KHAI THÁC, SỬ DỤNG VÀ BẢO VỆ RỪNG A – MA – DÔN</a:t>
            </a:r>
          </a:p>
        </p:txBody>
      </p:sp>
    </p:spTree>
    <p:extLst>
      <p:ext uri="{BB962C8B-B14F-4D97-AF65-F5344CB8AC3E}">
        <p14:creationId xmlns:p14="http://schemas.microsoft.com/office/powerpoint/2010/main" val="30248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199" y="192505"/>
            <a:ext cx="8229600" cy="735037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</a:rPr>
              <a:t>MỤC TIÊU BÀI HỌC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695825" y="1122948"/>
          <a:ext cx="10800347" cy="5424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4642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0" y="768096"/>
            <a:ext cx="12192000" cy="18288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4559AC65-777C-4C26-812A-E7071AE706E9}"/>
              </a:ext>
            </a:extLst>
          </p:cNvPr>
          <p:cNvSpPr txBox="1"/>
          <p:nvPr/>
        </p:nvSpPr>
        <p:spPr>
          <a:xfrm>
            <a:off x="555888" y="92847"/>
            <a:ext cx="10102733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800" b="1" dirty="0" smtClean="0">
                <a:solidFill>
                  <a:schemeClr val="tx1">
                    <a:lumMod val="50000"/>
                  </a:schemeClr>
                </a:solidFill>
                <a:latin typeface="#9Slide03 Roboto Black" panose="02000000000000000000" pitchFamily="2" charset="0"/>
                <a:ea typeface="#9Slide03 Roboto Black" panose="02000000000000000000" pitchFamily="2" charset="0"/>
              </a:rPr>
              <a:t> 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#9Slide03 Roboto Black" panose="02000000000000000000" pitchFamily="2" charset="0"/>
                <a:cs typeface="Times New Roman" panose="02020603050405020304" pitchFamily="18" charset="0"/>
              </a:rPr>
              <a:t>KHAI THÁC, SỬ DỤNG VÀ BẢO VỆ RỪNG A-MA-DÔN</a:t>
            </a:r>
          </a:p>
        </p:txBody>
      </p:sp>
      <p:sp>
        <p:nvSpPr>
          <p:cNvPr id="4" name="Rectangle 3"/>
          <p:cNvSpPr/>
          <p:nvPr/>
        </p:nvSpPr>
        <p:spPr>
          <a:xfrm>
            <a:off x="185787" y="1423199"/>
            <a:ext cx="11820425" cy="2631490"/>
          </a:xfrm>
          <a:prstGeom prst="rect">
            <a:avLst/>
          </a:prstGeom>
          <a:solidFill>
            <a:srgbClr val="00B050">
              <a:alpha val="64000"/>
            </a:srgbClr>
          </a:solidFill>
        </p:spPr>
        <p:txBody>
          <a:bodyPr wrap="square">
            <a:spAutoFit/>
          </a:bodyPr>
          <a:lstStyle/>
          <a:p>
            <a:pPr marR="0" lvl="0" algn="just" defTabSz="685800" eaLnBrk="1" fontAlgn="auto" latinLnBrk="0" hangingPunct="1">
              <a:lnSpc>
                <a:spcPct val="150000"/>
              </a:lnSpc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20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 </a:t>
            </a:r>
            <a:r>
              <a:rPr kumimoji="0" lang="en-US" sz="220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Làm</a:t>
            </a:r>
            <a:r>
              <a:rPr kumimoji="0" lang="en-US" sz="220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200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việc</a:t>
            </a:r>
            <a:r>
              <a:rPr kumimoji="0" lang="en-US" sz="220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200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nhóm</a:t>
            </a:r>
            <a:r>
              <a:rPr kumimoji="0" lang="en-US" sz="220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 (</a:t>
            </a:r>
            <a:r>
              <a:rPr kumimoji="0" lang="en-US" sz="2200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mỗi</a:t>
            </a:r>
            <a:r>
              <a:rPr kumimoji="0" lang="en-US" sz="220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200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nhóm</a:t>
            </a:r>
            <a:r>
              <a:rPr kumimoji="0" lang="en-US" sz="220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 4 – 6 HS)</a:t>
            </a:r>
          </a:p>
          <a:p>
            <a:pPr algn="just" defTabSz="6858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200" kern="0" baseline="0" dirty="0" smtClean="0"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200" kern="0" baseline="0" dirty="0" err="1" smtClean="0"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Nhiệm</a:t>
            </a:r>
            <a:r>
              <a:rPr lang="en-US" sz="2200" kern="0" dirty="0" smtClean="0"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 smtClean="0"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vụ</a:t>
            </a:r>
            <a:r>
              <a:rPr lang="en-US" sz="2200" kern="0" dirty="0" smtClean="0"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: </a:t>
            </a:r>
            <a:r>
              <a:rPr lang="en-US" sz="2200" dirty="0" err="1" smtClean="0"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Thực</a:t>
            </a:r>
            <a:r>
              <a:rPr lang="en-US" sz="2200" dirty="0" smtClean="0"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 h</a:t>
            </a:r>
            <a:r>
              <a:rPr lang="vi-VN" sz="2200" dirty="0" smtClean="0"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iện bài báo cáo về việc khai thác, sử dụng và bảo vệ thiên nhiên ở r</a:t>
            </a:r>
            <a:r>
              <a:rPr lang="en-US" sz="2200" dirty="0" smtClean="0"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ừ</a:t>
            </a:r>
            <a:r>
              <a:rPr lang="vi-VN" sz="2200" dirty="0" smtClean="0"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ng A-ma-dôn và trình bày bài báo cáo trên lớp</a:t>
            </a:r>
            <a:r>
              <a:rPr lang="en-US" sz="2200" dirty="0" smtClean="0"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 </a:t>
            </a:r>
          </a:p>
          <a:p>
            <a:pPr algn="just" defTabSz="6858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200" dirty="0" smtClean="0"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sz="2200" dirty="0" smtClean="0"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thức</a:t>
            </a:r>
            <a:r>
              <a:rPr lang="en-US" sz="2200" dirty="0" smtClean="0"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 sản phẩm: </a:t>
            </a:r>
            <a:r>
              <a:rPr lang="en-US" sz="2200" dirty="0" err="1" smtClean="0"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Sơ</a:t>
            </a:r>
            <a:r>
              <a:rPr lang="en-US" sz="2200" dirty="0" smtClean="0"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đồ</a:t>
            </a:r>
            <a:r>
              <a:rPr lang="en-US" sz="2200" dirty="0"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tư</a:t>
            </a:r>
            <a:r>
              <a:rPr lang="en-US" sz="2200" dirty="0"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duy</a:t>
            </a:r>
            <a:r>
              <a:rPr lang="en-US" sz="2200" dirty="0"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sáng</a:t>
            </a:r>
            <a:r>
              <a:rPr lang="en-US" sz="2200" dirty="0"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 tạo, </a:t>
            </a:r>
            <a:r>
              <a:rPr lang="en-US" sz="2200" dirty="0" err="1"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tranh</a:t>
            </a:r>
            <a:r>
              <a:rPr lang="en-US" sz="2200" dirty="0"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 ảnh, bài </a:t>
            </a:r>
            <a:r>
              <a:rPr lang="en-US" sz="2200" dirty="0" err="1" smtClean="0"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Powerpoint</a:t>
            </a:r>
            <a:r>
              <a:rPr lang="en-US" sz="2200" dirty="0" smtClean="0"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, Video, </a:t>
            </a:r>
            <a:r>
              <a:rPr lang="en-US" sz="2200" dirty="0" err="1" smtClean="0"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mô</a:t>
            </a:r>
            <a:r>
              <a:rPr lang="en-US" sz="2200" dirty="0" smtClean="0"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sz="2200" dirty="0" smtClean="0"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, …</a:t>
            </a:r>
          </a:p>
          <a:p>
            <a:pPr algn="just" defTabSz="6858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200" dirty="0" smtClean="0"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 Rubric </a:t>
            </a:r>
            <a:r>
              <a:rPr lang="en-US" sz="2200" dirty="0" err="1" smtClean="0"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đánh</a:t>
            </a:r>
            <a:r>
              <a:rPr lang="en-US" sz="2200" dirty="0" smtClean="0"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giá</a:t>
            </a:r>
            <a:r>
              <a:rPr lang="en-US" sz="2200" dirty="0" smtClean="0"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 (</a:t>
            </a:r>
            <a:r>
              <a:rPr lang="en-US" sz="2200" dirty="0" err="1" smtClean="0"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xem</a:t>
            </a:r>
            <a:r>
              <a:rPr lang="en-US" sz="2200" dirty="0" smtClean="0"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 File Word)</a:t>
            </a:r>
            <a:endParaRPr lang="en-US" sz="2200" dirty="0">
              <a:latin typeface="Times New Roman" panose="02020603050405020304" pitchFamily="18" charset="0"/>
              <a:ea typeface="#9Slide03 Roboto Medium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5" name="Arrow: Right 3">
            <a:extLst>
              <a:ext uri="{FF2B5EF4-FFF2-40B4-BE49-F238E27FC236}">
                <a16:creationId xmlns:a16="http://schemas.microsoft.com/office/drawing/2014/main" id="{07166D9C-3734-4B3F-BF64-58F9E2630F1D}"/>
              </a:ext>
            </a:extLst>
          </p:cNvPr>
          <p:cNvSpPr/>
          <p:nvPr/>
        </p:nvSpPr>
        <p:spPr>
          <a:xfrm>
            <a:off x="3811231" y="4467470"/>
            <a:ext cx="401053" cy="356626"/>
          </a:xfrm>
          <a:prstGeom prst="rightArrow">
            <a:avLst/>
          </a:prstGeom>
          <a:solidFill>
            <a:srgbClr val="FBD631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: Rounded Corners 9">
            <a:extLst>
              <a:ext uri="{FF2B5EF4-FFF2-40B4-BE49-F238E27FC236}">
                <a16:creationId xmlns:a16="http://schemas.microsoft.com/office/drawing/2014/main" id="{F7812204-2B2D-4303-844C-4F59CFD1B7A2}"/>
              </a:ext>
            </a:extLst>
          </p:cNvPr>
          <p:cNvSpPr/>
          <p:nvPr/>
        </p:nvSpPr>
        <p:spPr>
          <a:xfrm>
            <a:off x="689317" y="4194754"/>
            <a:ext cx="2711770" cy="902058"/>
          </a:xfrm>
          <a:prstGeom prst="round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Roboto" panose="02000000000000000000" pitchFamily="2" charset="0"/>
                <a:ea typeface="#9Slide03 Roboto" panose="02000000000000000000" pitchFamily="2" charset="0"/>
                <a:cs typeface="+mn-cs"/>
              </a:rPr>
              <a:t>Chia nhóm</a:t>
            </a: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Roboto" panose="02000000000000000000" pitchFamily="2" charset="0"/>
              <a:ea typeface="#9Slide03 Roboto" panose="02000000000000000000" pitchFamily="2" charset="0"/>
              <a:cs typeface="+mn-cs"/>
            </a:endParaRPr>
          </a:p>
        </p:txBody>
      </p:sp>
      <p:sp>
        <p:nvSpPr>
          <p:cNvPr id="7" name="Arrow: Right 3">
            <a:extLst>
              <a:ext uri="{FF2B5EF4-FFF2-40B4-BE49-F238E27FC236}">
                <a16:creationId xmlns:a16="http://schemas.microsoft.com/office/drawing/2014/main" id="{07166D9C-3734-4B3F-BF64-58F9E2630F1D}"/>
              </a:ext>
            </a:extLst>
          </p:cNvPr>
          <p:cNvSpPr/>
          <p:nvPr/>
        </p:nvSpPr>
        <p:spPr>
          <a:xfrm>
            <a:off x="7617732" y="4467470"/>
            <a:ext cx="401053" cy="356626"/>
          </a:xfrm>
          <a:prstGeom prst="rightArrow">
            <a:avLst/>
          </a:prstGeom>
          <a:solidFill>
            <a:srgbClr val="FBD631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: Rounded Corners 9">
            <a:extLst>
              <a:ext uri="{FF2B5EF4-FFF2-40B4-BE49-F238E27FC236}">
                <a16:creationId xmlns:a16="http://schemas.microsoft.com/office/drawing/2014/main" id="{F7812204-2B2D-4303-844C-4F59CFD1B7A2}"/>
              </a:ext>
            </a:extLst>
          </p:cNvPr>
          <p:cNvSpPr/>
          <p:nvPr/>
        </p:nvSpPr>
        <p:spPr>
          <a:xfrm>
            <a:off x="4622427" y="4194754"/>
            <a:ext cx="2749043" cy="902058"/>
          </a:xfrm>
          <a:prstGeom prst="round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Roboto" panose="02000000000000000000" pitchFamily="2" charset="0"/>
                <a:ea typeface="#9Slide03 Roboto" panose="02000000000000000000" pitchFamily="2" charset="0"/>
                <a:cs typeface="+mn-cs"/>
              </a:rPr>
              <a:t>Phân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Roboto" panose="02000000000000000000" pitchFamily="2" charset="0"/>
                <a:ea typeface="#9Slide03 Roboto" panose="02000000000000000000" pitchFamily="2" charset="0"/>
                <a:cs typeface="+mn-cs"/>
              </a:rPr>
              <a:t> công </a:t>
            </a:r>
            <a:r>
              <a:rPr kumimoji="0" lang="en-US" sz="2200" b="0" i="0" u="none" strike="noStrike" kern="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Roboto" panose="02000000000000000000" pitchFamily="2" charset="0"/>
                <a:ea typeface="#9Slide03 Roboto" panose="02000000000000000000" pitchFamily="2" charset="0"/>
                <a:cs typeface="+mn-cs"/>
              </a:rPr>
              <a:t>nhiệm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Roboto" panose="02000000000000000000" pitchFamily="2" charset="0"/>
                <a:ea typeface="#9Slide03 Roboto" panose="02000000000000000000" pitchFamily="2" charset="0"/>
                <a:cs typeface="+mn-cs"/>
              </a:rPr>
              <a:t> vụ, </a:t>
            </a:r>
            <a:r>
              <a:rPr kumimoji="0" lang="en-US" sz="2200" b="0" i="0" u="none" strike="noStrike" kern="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Roboto" panose="02000000000000000000" pitchFamily="2" charset="0"/>
                <a:ea typeface="#9Slide03 Roboto" panose="02000000000000000000" pitchFamily="2" charset="0"/>
                <a:cs typeface="+mn-cs"/>
              </a:rPr>
              <a:t>triển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Roboto" panose="02000000000000000000" pitchFamily="2" charset="0"/>
                <a:ea typeface="#9Slide03 Roboto" panose="02000000000000000000" pitchFamily="2" charset="0"/>
                <a:cs typeface="+mn-cs"/>
              </a:rPr>
              <a:t> </a:t>
            </a:r>
            <a:r>
              <a:rPr kumimoji="0" lang="en-US" sz="2200" b="0" i="0" u="none" strike="noStrike" kern="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Roboto" panose="02000000000000000000" pitchFamily="2" charset="0"/>
                <a:ea typeface="#9Slide03 Roboto" panose="02000000000000000000" pitchFamily="2" charset="0"/>
                <a:cs typeface="+mn-cs"/>
              </a:rPr>
              <a:t>khai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Roboto" panose="02000000000000000000" pitchFamily="2" charset="0"/>
                <a:ea typeface="#9Slide03 Roboto" panose="02000000000000000000" pitchFamily="2" charset="0"/>
                <a:cs typeface="+mn-cs"/>
              </a:rPr>
              <a:t> Rubric</a:t>
            </a: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Roboto" panose="02000000000000000000" pitchFamily="2" charset="0"/>
              <a:ea typeface="#9Slide03 Roboto" panose="02000000000000000000" pitchFamily="2" charset="0"/>
              <a:cs typeface="+mn-cs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7812204-2B2D-4303-844C-4F59CFD1B7A2}"/>
              </a:ext>
            </a:extLst>
          </p:cNvPr>
          <p:cNvSpPr/>
          <p:nvPr/>
        </p:nvSpPr>
        <p:spPr>
          <a:xfrm>
            <a:off x="8428929" y="4194754"/>
            <a:ext cx="2698616" cy="902058"/>
          </a:xfrm>
          <a:prstGeom prst="round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Roboto" panose="02000000000000000000" pitchFamily="2" charset="0"/>
                <a:ea typeface="#9Slide03 Roboto" panose="02000000000000000000" pitchFamily="2" charset="0"/>
                <a:cs typeface="+mn-cs"/>
              </a:rPr>
              <a:t>Thảo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Roboto" panose="02000000000000000000" pitchFamily="2" charset="0"/>
                <a:ea typeface="#9Slide03 Roboto" panose="02000000000000000000" pitchFamily="2" charset="0"/>
                <a:cs typeface="+mn-cs"/>
              </a:rPr>
              <a:t> </a:t>
            </a:r>
            <a:r>
              <a:rPr kumimoji="0" lang="en-US" sz="2200" b="0" i="0" u="none" strike="noStrike" kern="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Roboto" panose="02000000000000000000" pitchFamily="2" charset="0"/>
                <a:ea typeface="#9Slide03 Roboto" panose="02000000000000000000" pitchFamily="2" charset="0"/>
                <a:cs typeface="+mn-cs"/>
              </a:rPr>
              <a:t>luận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Roboto" panose="02000000000000000000" pitchFamily="2" charset="0"/>
                <a:ea typeface="#9Slide03 Roboto" panose="02000000000000000000" pitchFamily="2" charset="0"/>
                <a:cs typeface="+mn-cs"/>
              </a:rPr>
              <a:t> 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Roboto" panose="02000000000000000000" pitchFamily="2" charset="0"/>
                <a:ea typeface="#9Slide03 Roboto" panose="02000000000000000000" pitchFamily="2" charset="0"/>
                <a:cs typeface="+mn-cs"/>
              </a:rPr>
              <a:t>nhóm</a:t>
            </a: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Roboto" panose="02000000000000000000" pitchFamily="2" charset="0"/>
              <a:ea typeface="#9Slide03 Roboto" panose="02000000000000000000" pitchFamily="2" charset="0"/>
              <a:cs typeface="+mn-cs"/>
            </a:endParaRPr>
          </a:p>
        </p:txBody>
      </p:sp>
      <p:pic>
        <p:nvPicPr>
          <p:cNvPr id="11" name="Picture 4" descr="Soạn bài Thảo luận nhóm nhỏ về một vấn đề cần có giải pháp thống nhất -  Chân trời sáng tạo 6 Ngữ văn lớp 6 trang 38 sách Chân trời sá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97" b="100000" l="10000" r="90000">
                        <a14:foregroundMark x1="43857" y1="11172" x2="48571" y2="8447"/>
                        <a14:foregroundMark x1="49000" y1="7357" x2="49000" y2="7357"/>
                        <a14:foregroundMark x1="53000" y1="8992" x2="42429" y2="133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888" y="5176513"/>
            <a:ext cx="2978628" cy="1561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Round table Meeting, Meeting, iStock, circle png | PNGEg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22" b="98000" l="0" r="99667">
                        <a14:foregroundMark x1="45667" y1="1556" x2="49333" y2="91556"/>
                        <a14:foregroundMark x1="52667" y1="2444" x2="72222" y2="79889"/>
                        <a14:foregroundMark x1="41111" y1="15222" x2="53889" y2="21667"/>
                        <a14:foregroundMark x1="45111" y1="14667" x2="57889" y2="18000"/>
                        <a14:foregroundMark x1="61222" y1="16444" x2="75333" y2="34444"/>
                        <a14:foregroundMark x1="60667" y1="21667" x2="71889" y2="35667"/>
                        <a14:foregroundMark x1="72556" y1="15000" x2="72556" y2="15000"/>
                        <a14:foregroundMark x1="76556" y1="12556" x2="76556" y2="12556"/>
                        <a14:foregroundMark x1="84444" y1="17111" x2="84444" y2="17111"/>
                        <a14:foregroundMark x1="79889" y1="11889" x2="79889" y2="11889"/>
                        <a14:foregroundMark x1="75556" y1="68889" x2="76556" y2="37222"/>
                        <a14:foregroundMark x1="81333" y1="36000" x2="77111" y2="65889"/>
                        <a14:foregroundMark x1="72556" y1="55222" x2="97556" y2="51222"/>
                        <a14:foregroundMark x1="87444" y1="45111" x2="97889" y2="46667"/>
                        <a14:foregroundMark x1="89333" y1="56444" x2="96889" y2="55222"/>
                        <a14:foregroundMark x1="61556" y1="70778" x2="71333" y2="59444"/>
                        <a14:foregroundMark x1="67000" y1="75000" x2="67333" y2="82000"/>
                        <a14:foregroundMark x1="70667" y1="84222" x2="80222" y2="75667"/>
                        <a14:foregroundMark x1="39556" y1="80556" x2="56333" y2="80222"/>
                        <a14:foregroundMark x1="50889" y1="64333" x2="52667" y2="73222"/>
                        <a14:foregroundMark x1="40778" y1="90000" x2="55444" y2="90000"/>
                        <a14:foregroundMark x1="20333" y1="68333" x2="29222" y2="45778"/>
                        <a14:foregroundMark x1="27444" y1="75667" x2="33222" y2="68333"/>
                        <a14:foregroundMark x1="28000" y1="49444" x2="33778" y2="51222"/>
                        <a14:foregroundMark x1="16111" y1="56444" x2="18889" y2="40889"/>
                        <a14:foregroundMark x1="3889" y1="44222" x2="14889" y2="43667"/>
                        <a14:foregroundMark x1="3000" y1="44889" x2="3000" y2="52778"/>
                        <a14:foregroundMark x1="3000" y1="53667" x2="12778" y2="54889"/>
                        <a14:foregroundMark x1="19444" y1="38111" x2="33444" y2="20111"/>
                        <a14:foregroundMark x1="24667" y1="39333" x2="38111" y2="21667"/>
                        <a14:foregroundMark x1="11556" y1="21000" x2="11556" y2="21000"/>
                        <a14:foregroundMark x1="17333" y1="15889" x2="17333" y2="15889"/>
                        <a14:foregroundMark x1="44222" y1="11000" x2="44222" y2="11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4131" y="5161518"/>
            <a:ext cx="1714490" cy="17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Rubric PNG Images, Rubric Clipart Free Download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195" b="96429" l="8065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269" y="5153084"/>
            <a:ext cx="1748271" cy="173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75872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9E39004-3B79-437A-AAC5-6436327808B7}"/>
              </a:ext>
            </a:extLst>
          </p:cNvPr>
          <p:cNvSpPr txBox="1"/>
          <p:nvPr/>
        </p:nvSpPr>
        <p:spPr>
          <a:xfrm>
            <a:off x="1289324" y="2223918"/>
            <a:ext cx="1405749" cy="29731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Nội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dung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thảo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luận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#9Slide02 Noi dung rat dai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0B2A77F-8688-4D9C-BAF1-897284845D94}"/>
              </a:ext>
            </a:extLst>
          </p:cNvPr>
          <p:cNvSpPr/>
          <p:nvPr/>
        </p:nvSpPr>
        <p:spPr>
          <a:xfrm>
            <a:off x="3902893" y="1353499"/>
            <a:ext cx="6675120" cy="10025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anchor="ctr">
            <a:spAutoFit/>
          </a:bodyPr>
          <a:lstStyle/>
          <a:p>
            <a:pPr lvl="0" algn="just">
              <a:lnSpc>
                <a:spcPct val="130000"/>
              </a:lnSpc>
            </a:pPr>
            <a:r>
              <a:rPr lang="en-US" sz="2400" dirty="0">
                <a:solidFill>
                  <a:prstClr val="black"/>
                </a:solidFill>
                <a:latin typeface="#9Slide02 Noi dung rat dai" panose="020B0604020202020204" charset="0"/>
                <a:ea typeface="#9Slide02 Noi dung rat dai" panose="020B0604020202020204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Khái</a:t>
            </a:r>
            <a:r>
              <a:rPr lang="en-US" sz="2400" b="1" i="1" dirty="0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quát</a:t>
            </a:r>
            <a:r>
              <a:rPr lang="en-US" sz="2400" b="1" i="1" dirty="0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rừng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A-ma-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dôn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trí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diện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thái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…. 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#9Slide02 Noi dung rat dai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009252A-F359-4554-A2C1-C187B343A3E3}"/>
              </a:ext>
            </a:extLst>
          </p:cNvPr>
          <p:cNvSpPr/>
          <p:nvPr/>
        </p:nvSpPr>
        <p:spPr>
          <a:xfrm>
            <a:off x="3902893" y="3170652"/>
            <a:ext cx="6675120" cy="10046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anchor="ctr">
            <a:spAutoFit/>
          </a:bodyPr>
          <a:lstStyle/>
          <a:p>
            <a:pPr lvl="0" algn="just">
              <a:lnSpc>
                <a:spcPct val="130000"/>
              </a:lnSpc>
            </a:pP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Các </a:t>
            </a:r>
            <a:r>
              <a:rPr lang="vi-VN" sz="2400" b="1" i="1" dirty="0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hoạt động khai thác, sử dụng 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thiên nhiên ở A-ma-dôn và </a:t>
            </a:r>
            <a:r>
              <a:rPr lang="vi-VN" sz="2400" b="1" i="1" dirty="0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ảnh hưởng 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của các hoạt động đ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ó.</a:t>
            </a:r>
            <a:endParaRPr lang="vi-VN" sz="2400" dirty="0">
              <a:solidFill>
                <a:prstClr val="black"/>
              </a:solidFill>
              <a:latin typeface="Times New Roman" panose="02020603050405020304" pitchFamily="18" charset="0"/>
              <a:ea typeface="#9Slide02 Noi dung rat dai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2D20669-83DD-47E7-BF2C-01ABF5E12E15}"/>
              </a:ext>
            </a:extLst>
          </p:cNvPr>
          <p:cNvSpPr/>
          <p:nvPr/>
        </p:nvSpPr>
        <p:spPr>
          <a:xfrm>
            <a:off x="3902893" y="4989922"/>
            <a:ext cx="6675120" cy="10025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anchor="ctr">
            <a:spAutoFit/>
          </a:bodyPr>
          <a:lstStyle/>
          <a:p>
            <a:pPr lvl="0" algn="just">
              <a:lnSpc>
                <a:spcPct val="130000"/>
              </a:lnSpc>
            </a:pPr>
            <a:r>
              <a:rPr lang="en-US" sz="2400" b="1" i="1" dirty="0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+ 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Các</a:t>
            </a:r>
            <a:r>
              <a:rPr lang="en-US" sz="2400" b="1" i="1" dirty="0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biện</a:t>
            </a:r>
            <a:r>
              <a:rPr lang="en-US" sz="2400" b="1" i="1" dirty="0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pháp</a:t>
            </a:r>
            <a:r>
              <a:rPr lang="en-US" sz="2400" b="1" i="1" dirty="0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bảo</a:t>
            </a:r>
            <a:r>
              <a:rPr lang="en-US" sz="2400" b="1" i="1" dirty="0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vệ</a:t>
            </a:r>
            <a:r>
              <a:rPr lang="en-US" sz="2400" b="1" i="1" dirty="0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thiên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nhiên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rừng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nhiệt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đới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Amazon.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1273A48-A88D-445A-A6C2-0456D44079EF}"/>
              </a:ext>
            </a:extLst>
          </p:cNvPr>
          <p:cNvCxnSpPr>
            <a:stCxn id="6" idx="3"/>
            <a:endCxn id="3" idx="1"/>
          </p:cNvCxnSpPr>
          <p:nvPr/>
        </p:nvCxnSpPr>
        <p:spPr>
          <a:xfrm flipV="1">
            <a:off x="2695073" y="1854790"/>
            <a:ext cx="1207820" cy="18182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00F22E8-1C85-4FF2-9C9C-25CF1979E343}"/>
              </a:ext>
            </a:extLst>
          </p:cNvPr>
          <p:cNvCxnSpPr>
            <a:stCxn id="6" idx="3"/>
            <a:endCxn id="7" idx="1"/>
          </p:cNvCxnSpPr>
          <p:nvPr/>
        </p:nvCxnSpPr>
        <p:spPr>
          <a:xfrm>
            <a:off x="2695073" y="3673001"/>
            <a:ext cx="1207820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2EADBD-BA56-4CF5-B4C2-CED323ECEA93}"/>
              </a:ext>
            </a:extLst>
          </p:cNvPr>
          <p:cNvCxnSpPr>
            <a:stCxn id="6" idx="3"/>
            <a:endCxn id="8" idx="1"/>
          </p:cNvCxnSpPr>
          <p:nvPr/>
        </p:nvCxnSpPr>
        <p:spPr>
          <a:xfrm>
            <a:off x="2695073" y="3673001"/>
            <a:ext cx="1207820" cy="18182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E94189C-A7E9-4B40-9BF5-38BFE87C07C9}"/>
              </a:ext>
            </a:extLst>
          </p:cNvPr>
          <p:cNvSpPr txBox="1"/>
          <p:nvPr/>
        </p:nvSpPr>
        <p:spPr>
          <a:xfrm>
            <a:off x="246588" y="143071"/>
            <a:ext cx="11652614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lvl="0"/>
            <a:r>
              <a:rPr lang="en-US" sz="28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VẤN ĐỀ KHAI THÁC, SỬ DỤNG VÀ BẢO VỆ RỪNG A – MA – DÔN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2 Tieu de rat dai 01" panose="02000000000000000000" pitchFamily="2" charset="0"/>
              <a:ea typeface="#9Slide02 Tieu de rat dai 01" panose="02000000000000000000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0528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CE6B832-64A0-422C-81FC-C86D7B01499C}"/>
              </a:ext>
            </a:extLst>
          </p:cNvPr>
          <p:cNvSpPr/>
          <p:nvPr/>
        </p:nvSpPr>
        <p:spPr>
          <a:xfrm>
            <a:off x="482768" y="860502"/>
            <a:ext cx="51549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*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Khái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quát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ea typeface="#9Slide02 Noi dung rat dai" panose="020B060402020202020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F7F420F-222D-4FD4-9232-FD7AF4F1BF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4262" y="666291"/>
            <a:ext cx="5391150" cy="60769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2BBD2A8-A0C5-447B-8153-D2252A4197BB}"/>
              </a:ext>
            </a:extLst>
          </p:cNvPr>
          <p:cNvSpPr/>
          <p:nvPr/>
        </p:nvSpPr>
        <p:spPr>
          <a:xfrm>
            <a:off x="352425" y="1577933"/>
            <a:ext cx="6096000" cy="484363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lnSpc>
                <a:spcPct val="130000"/>
              </a:lnSpc>
              <a:spcAft>
                <a:spcPts val="0"/>
              </a:spcAft>
              <a:buFontTx/>
              <a:buChar char="-"/>
            </a:pP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Rừng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nhiệt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đới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Amazon là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rừng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lớn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nhất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thê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́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giới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bao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phu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̉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đa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phần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lưu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vực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sông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Amazon,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chu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̉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yếu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tại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Brazil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va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̀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trải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rộng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một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sô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́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nước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láng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giềng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. </a:t>
            </a:r>
          </a:p>
          <a:p>
            <a:pPr marL="342900" indent="-342900" algn="just">
              <a:lnSpc>
                <a:spcPct val="130000"/>
              </a:lnSpc>
              <a:spcAft>
                <a:spcPts val="0"/>
              </a:spcAft>
              <a:buFontTx/>
              <a:buChar char="-"/>
            </a:pP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Tổng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diện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tích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của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rừng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là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chừng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5,5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triệu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km2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vuông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lnSpc>
                <a:spcPct val="130000"/>
              </a:lnSpc>
              <a:spcAft>
                <a:spcPts val="0"/>
              </a:spcAft>
              <a:buFontTx/>
              <a:buChar char="-"/>
            </a:pP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khoảng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14%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diện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tích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rừng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Amazon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đa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̃ bị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chặt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pha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́,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va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̀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tình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trạng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pha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́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rừng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vẫn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tiếp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tục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với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tốc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đô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̣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khoảng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20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ngàn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km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vuông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một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FEEF6F-77D5-4D9A-B4AB-703A419B301D}"/>
              </a:ext>
            </a:extLst>
          </p:cNvPr>
          <p:cNvSpPr txBox="1"/>
          <p:nvPr/>
        </p:nvSpPr>
        <p:spPr>
          <a:xfrm>
            <a:off x="246588" y="143071"/>
            <a:ext cx="11652614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lvl="0"/>
            <a:r>
              <a:rPr lang="en-US" sz="28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VẤN ĐỀ KHAI THÁC, SỬ DỤNG VÀ BẢO VỆ RỪNG A – MA – DÔN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2 Tieu de rat dai 01" panose="02000000000000000000" pitchFamily="2" charset="0"/>
              <a:ea typeface="#9Slide02 Tieu de rat dai 01" panose="02000000000000000000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4335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CE6B832-64A0-422C-81FC-C86D7B01499C}"/>
              </a:ext>
            </a:extLst>
          </p:cNvPr>
          <p:cNvSpPr/>
          <p:nvPr/>
        </p:nvSpPr>
        <p:spPr>
          <a:xfrm>
            <a:off x="246588" y="802199"/>
            <a:ext cx="80792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*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Vấn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khai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thác</a:t>
            </a: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ea typeface="#9Slide02 Noi dung rat dai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F32921-FACD-40BE-9B4B-6E61D2849A71}"/>
              </a:ext>
            </a:extLst>
          </p:cNvPr>
          <p:cNvSpPr/>
          <p:nvPr/>
        </p:nvSpPr>
        <p:spPr>
          <a:xfrm>
            <a:off x="433234" y="1399772"/>
            <a:ext cx="11325531" cy="3414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Vai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trò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rừng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A-ma-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dôn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:</a:t>
            </a:r>
            <a:endParaRPr lang="en-US" sz="2400" b="1" dirty="0">
              <a:effectLst/>
              <a:latin typeface="Times New Roman" panose="02020603050405020304" pitchFamily="18" charset="0"/>
              <a:ea typeface="#9Slide02 Noi dung rat dai" panose="020B0604020202020204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Nguồn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dự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trữ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quý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#9Slide02 Noi dung rat dai" panose="020B0604020202020204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Nguồn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dự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trữ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hoà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khí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hậu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cân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thái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toàn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cầu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#9Slide02 Noi dung rat dai" panose="020B0604020202020204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rừng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tài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khoáng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#9Slide02 Noi dung rat dai" panose="020B0604020202020204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tiềm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triển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kinh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30000"/>
              </a:lnSpc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trạng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nay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đang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khai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thác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bừa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bãi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môi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đang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huỷ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hoại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dần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,... </a:t>
            </a:r>
          </a:p>
          <a:p>
            <a:pPr algn="just">
              <a:lnSpc>
                <a:spcPct val="130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Hậu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quả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khai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thác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mất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cân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thái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đổi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khí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hậu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.....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11C9C6-6888-4B96-B9C1-02CF3B0436BD}"/>
              </a:ext>
            </a:extLst>
          </p:cNvPr>
          <p:cNvSpPr txBox="1"/>
          <p:nvPr/>
        </p:nvSpPr>
        <p:spPr>
          <a:xfrm>
            <a:off x="246588" y="143071"/>
            <a:ext cx="11652614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lvl="0"/>
            <a:r>
              <a:rPr lang="en-US" sz="28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VẤN ĐỀ KHAI THÁC, SỬ DỤNG VÀ BẢO VỆ RỪNG A – MA – DÔN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2 Tieu de rat dai 01" panose="02000000000000000000" pitchFamily="2" charset="0"/>
              <a:ea typeface="#9Slide02 Tieu de rat dai 01" panose="02000000000000000000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5969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777DE3A-73FF-463F-B08A-B419E889F939}"/>
              </a:ext>
            </a:extLst>
          </p:cNvPr>
          <p:cNvSpPr txBox="1"/>
          <p:nvPr/>
        </p:nvSpPr>
        <p:spPr>
          <a:xfrm>
            <a:off x="2366815" y="119086"/>
            <a:ext cx="64306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Hệ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động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thực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vật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phong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phú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rừng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Amazon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#9Slide02 Noi dung rat dai" panose="020B0604020202020204" charset="0"/>
              <a:cs typeface="Times New Roman" panose="02020603050405020304" pitchFamily="18" charset="0"/>
            </a:endParaRPr>
          </a:p>
        </p:txBody>
      </p:sp>
      <p:pic>
        <p:nvPicPr>
          <p:cNvPr id="5130" name="Picture 10" descr="an tuong voi nhung buc anh hiem ve rung ram amazon hinh 7">
            <a:extLst>
              <a:ext uri="{FF2B5EF4-FFF2-40B4-BE49-F238E27FC236}">
                <a16:creationId xmlns:a16="http://schemas.microsoft.com/office/drawing/2014/main" id="{F98EAB9B-A01D-498F-A1AF-C369576112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439" y="4292475"/>
            <a:ext cx="3494122" cy="2252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dong vat">
            <a:extLst>
              <a:ext uri="{FF2B5EF4-FFF2-40B4-BE49-F238E27FC236}">
                <a16:creationId xmlns:a16="http://schemas.microsoft.com/office/drawing/2014/main" id="{23B5573C-DD4A-41CD-9F48-FE62CE858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439" y="580751"/>
            <a:ext cx="4948966" cy="371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dong vat nguy hiem">
            <a:extLst>
              <a:ext uri="{FF2B5EF4-FFF2-40B4-BE49-F238E27FC236}">
                <a16:creationId xmlns:a16="http://schemas.microsoft.com/office/drawing/2014/main" id="{81207D74-6F74-4DF8-91E2-18C3FFACC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80751"/>
            <a:ext cx="4948965" cy="3711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du loai cay">
            <a:extLst>
              <a:ext uri="{FF2B5EF4-FFF2-40B4-BE49-F238E27FC236}">
                <a16:creationId xmlns:a16="http://schemas.microsoft.com/office/drawing/2014/main" id="{AC5D0F7D-BE4C-40E7-B97D-F5EA58AD9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983" y="4305360"/>
            <a:ext cx="2805145" cy="2239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 descr="Bí ẩn rừng Amazon">
            <a:extLst>
              <a:ext uri="{FF2B5EF4-FFF2-40B4-BE49-F238E27FC236}">
                <a16:creationId xmlns:a16="http://schemas.microsoft.com/office/drawing/2014/main" id="{4DAEAEFA-63C6-4056-9D0A-0E9421EE2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4551" y="4305361"/>
            <a:ext cx="2986393" cy="2239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an tuong voi nhung buc anh hiem ve rung ram amazon hinh 7">
            <a:extLst>
              <a:ext uri="{FF2B5EF4-FFF2-40B4-BE49-F238E27FC236}">
                <a16:creationId xmlns:a16="http://schemas.microsoft.com/office/drawing/2014/main" id="{D5A44831-0822-488A-8A26-39F89BA2D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720" y="4292475"/>
            <a:ext cx="3494122" cy="2252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dong vat">
            <a:extLst>
              <a:ext uri="{FF2B5EF4-FFF2-40B4-BE49-F238E27FC236}">
                <a16:creationId xmlns:a16="http://schemas.microsoft.com/office/drawing/2014/main" id="{BBDB3A2B-3A2A-47BD-8C3C-7D705B7FE6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720" y="580751"/>
            <a:ext cx="4948966" cy="371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4" descr="dong vat nguy hiem">
            <a:extLst>
              <a:ext uri="{FF2B5EF4-FFF2-40B4-BE49-F238E27FC236}">
                <a16:creationId xmlns:a16="http://schemas.microsoft.com/office/drawing/2014/main" id="{59A5501C-684B-4290-8A45-2D3CD75A3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281" y="580751"/>
            <a:ext cx="4948965" cy="3711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" descr="du loai cay">
            <a:extLst>
              <a:ext uri="{FF2B5EF4-FFF2-40B4-BE49-F238E27FC236}">
                <a16:creationId xmlns:a16="http://schemas.microsoft.com/office/drawing/2014/main" id="{7C00BB71-BBAF-4CC1-931A-6E995B1C89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264" y="4305360"/>
            <a:ext cx="2805145" cy="2239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531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1040</Words>
  <PresentationFormat>Widescreen</PresentationFormat>
  <Paragraphs>95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4" baseType="lpstr">
      <vt:lpstr>#9Slide02 Noi dung rat dai</vt:lpstr>
      <vt:lpstr>#9Slide02 Tieu de rat dai 01</vt:lpstr>
      <vt:lpstr>#9Slide03 Roboto</vt:lpstr>
      <vt:lpstr>#9Slide03 Roboto Black</vt:lpstr>
      <vt:lpstr>#9Slide03 Roboto Bold</vt:lpstr>
      <vt:lpstr>#9Slide03 Roboto Medium</vt:lpstr>
      <vt:lpstr>Arial</vt:lpstr>
      <vt:lpstr>Bebas Neue</vt:lpstr>
      <vt:lpstr>Calibri</vt:lpstr>
      <vt:lpstr>Calibri Light</vt:lpstr>
      <vt:lpstr>Courier New</vt:lpstr>
      <vt:lpstr>Fredoka One</vt:lpstr>
      <vt:lpstr>Open Sans</vt:lpstr>
      <vt:lpstr>Times New Roman</vt:lpstr>
      <vt:lpstr>Office Theme</vt:lpstr>
      <vt:lpstr>PowerPoint Presentation</vt:lpstr>
      <vt:lpstr>PowerPoint Presentation</vt:lpstr>
      <vt:lpstr>PowerPoint Presentation</vt:lpstr>
      <vt:lpstr>MỤC TIÊU BÀI HỌC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MỘT SỐ KHẨU HIỆU TUYÊN TRUYỀN BẢO VỀ RỪNG CỦA NƯỚC TA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Thư Viện VnTeach.Com</dc:creator>
  <cp:keywords>Thư Viện VnTeach.Com</cp:keywords>
  <dcterms:created xsi:type="dcterms:W3CDTF">2022-08-06T14:43:59Z</dcterms:created>
  <dcterms:modified xsi:type="dcterms:W3CDTF">2022-08-07T13:14:29Z</dcterms:modified>
</cp:coreProperties>
</file>