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0" r:id="rId2"/>
    <p:sldId id="256" r:id="rId3"/>
    <p:sldId id="257" r:id="rId4"/>
    <p:sldId id="259" r:id="rId5"/>
    <p:sldId id="260" r:id="rId6"/>
    <p:sldId id="272" r:id="rId7"/>
    <p:sldId id="263" r:id="rId8"/>
    <p:sldId id="273" r:id="rId9"/>
    <p:sldId id="274" r:id="rId10"/>
    <p:sldId id="262" r:id="rId11"/>
    <p:sldId id="265" r:id="rId12"/>
    <p:sldId id="271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6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26.svg"/><Relationship Id="rId2" Type="http://schemas.openxmlformats.org/officeDocument/2006/relationships/image" Target="../media/image1.jpeg"/><Relationship Id="rId16" Type="http://schemas.openxmlformats.org/officeDocument/2006/relationships/image" Target="../media/image3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124.svg"/><Relationship Id="rId4" Type="http://schemas.openxmlformats.org/officeDocument/2006/relationships/image" Target="../media/image120.svg"/><Relationship Id="rId9" Type="http://schemas.openxmlformats.org/officeDocument/2006/relationships/image" Target="../media/image5.png"/><Relationship Id="rId14" Type="http://schemas.openxmlformats.org/officeDocument/2006/relationships/image" Target="../media/image15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37.png"/><Relationship Id="rId3" Type="http://schemas.openxmlformats.org/officeDocument/2006/relationships/image" Target="../media/image35.png"/><Relationship Id="rId7" Type="http://schemas.openxmlformats.org/officeDocument/2006/relationships/image" Target="../media/image3.png"/><Relationship Id="rId12" Type="http://schemas.openxmlformats.org/officeDocument/2006/relationships/image" Target="../media/image7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svg"/><Relationship Id="rId11" Type="http://schemas.openxmlformats.org/officeDocument/2006/relationships/image" Target="../media/image12.png"/><Relationship Id="rId10" Type="http://schemas.openxmlformats.org/officeDocument/2006/relationships/image" Target="../media/image70.sv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26.svg"/><Relationship Id="rId2" Type="http://schemas.openxmlformats.org/officeDocument/2006/relationships/image" Target="../media/image1.jpeg"/><Relationship Id="rId16" Type="http://schemas.openxmlformats.org/officeDocument/2006/relationships/image" Target="../media/image3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124.svg"/><Relationship Id="rId4" Type="http://schemas.openxmlformats.org/officeDocument/2006/relationships/image" Target="../media/image120.svg"/><Relationship Id="rId9" Type="http://schemas.openxmlformats.org/officeDocument/2006/relationships/image" Target="../media/image5.png"/><Relationship Id="rId1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1.svg"/><Relationship Id="rId2" Type="http://schemas.openxmlformats.org/officeDocument/2006/relationships/image" Target="../media/image9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7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13.pn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12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4.svg"/><Relationship Id="rId5" Type="http://schemas.openxmlformats.org/officeDocument/2006/relationships/image" Target="../media/image17.png"/><Relationship Id="rId10" Type="http://schemas.openxmlformats.org/officeDocument/2006/relationships/image" Target="../media/image19.png"/><Relationship Id="rId4" Type="http://schemas.openxmlformats.org/officeDocument/2006/relationships/image" Target="../media/image17.svg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sv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45.svg"/><Relationship Id="rId5" Type="http://schemas.openxmlformats.org/officeDocument/2006/relationships/image" Target="../media/image15.png"/><Relationship Id="rId4" Type="http://schemas.openxmlformats.org/officeDocument/2006/relationships/image" Target="../media/image40.sv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svg"/><Relationship Id="rId18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17" Type="http://schemas.openxmlformats.org/officeDocument/2006/relationships/image" Target="../media/image40.svg"/><Relationship Id="rId2" Type="http://schemas.openxmlformats.org/officeDocument/2006/relationships/image" Target="../media/image9.jpe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5" Type="http://schemas.openxmlformats.org/officeDocument/2006/relationships/image" Target="../media/image56.sv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svg"/><Relationship Id="rId18" Type="http://schemas.openxmlformats.org/officeDocument/2006/relationships/image" Target="../media/image25.png"/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17" Type="http://schemas.openxmlformats.org/officeDocument/2006/relationships/image" Target="../media/image40.svg"/><Relationship Id="rId2" Type="http://schemas.openxmlformats.org/officeDocument/2006/relationships/image" Target="../media/image9.jpe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5" Type="http://schemas.openxmlformats.org/officeDocument/2006/relationships/image" Target="../media/image56.sv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19200" y="2582670"/>
            <a:ext cx="16078199" cy="512166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451973" y="3188286"/>
            <a:ext cx="13612652" cy="3374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99"/>
              </a:lnSpc>
            </a:pPr>
            <a:r>
              <a:rPr lang="en-US" sz="7200" b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dirty="0">
              <a:solidFill>
                <a:srgbClr val="1718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492213" y="8808032"/>
            <a:ext cx="3141930" cy="53127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480631">
            <a:off x="14859920" y="1363925"/>
            <a:ext cx="1805266" cy="91165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0093356">
            <a:off x="-700911" y="-1602340"/>
            <a:ext cx="5430947" cy="467740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895786" flipH="1">
            <a:off x="13968112" y="7491782"/>
            <a:ext cx="6173333" cy="47380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028700" y="6776521"/>
            <a:ext cx="1077132" cy="115791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7848600" y="1028700"/>
            <a:ext cx="1077132" cy="11579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234748" flipV="1">
            <a:off x="-1622179" y="7894176"/>
            <a:ext cx="20117722" cy="691546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408571" y="5374127"/>
            <a:ext cx="2488422" cy="42077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86518" y="8876804"/>
            <a:ext cx="2874288" cy="38149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391140">
            <a:off x="16545481" y="3734298"/>
            <a:ext cx="744416" cy="755752"/>
          </a:xfrm>
          <a:prstGeom prst="rect">
            <a:avLst/>
          </a:prstGeom>
        </p:spPr>
      </p:pic>
      <p:sp>
        <p:nvSpPr>
          <p:cNvPr id="17" name="TextBox 11"/>
          <p:cNvSpPr txBox="1"/>
          <p:nvPr/>
        </p:nvSpPr>
        <p:spPr>
          <a:xfrm>
            <a:off x="864504" y="675726"/>
            <a:ext cx="16788278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000"/>
              </a:lnSpc>
            </a:pP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i="1" dirty="0">
              <a:solidFill>
                <a:srgbClr val="1718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872" y="3007365"/>
            <a:ext cx="6917619" cy="5911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895786" flipH="1">
            <a:off x="-776588" y="-2274791"/>
            <a:ext cx="6173333" cy="473803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623753" y="6729378"/>
            <a:ext cx="5430947" cy="4677403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4991100" y="1923839"/>
            <a:ext cx="830580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6400" b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  <a:endParaRPr lang="en-US" sz="6400" b="1" dirty="0">
              <a:solidFill>
                <a:srgbClr val="1718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62700"/>
            <a:ext cx="4267200" cy="35860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19200" y="2582670"/>
            <a:ext cx="16078199" cy="512166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451973" y="3188286"/>
            <a:ext cx="13612652" cy="3374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99"/>
              </a:lnSpc>
            </a:pPr>
            <a:r>
              <a:rPr lang="en-US" sz="7200" b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</a:t>
            </a:r>
          </a:p>
          <a:p>
            <a:pPr algn="ctr">
              <a:lnSpc>
                <a:spcPts val="14099"/>
              </a:lnSpc>
            </a:pPr>
            <a:r>
              <a:rPr lang="en-US" sz="7200" b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BÀI HỌC SAU!</a:t>
            </a:r>
            <a:endParaRPr lang="en-US" sz="7200" b="1" dirty="0">
              <a:solidFill>
                <a:srgbClr val="1718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492213" y="8808032"/>
            <a:ext cx="3141930" cy="53127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480631">
            <a:off x="14859920" y="1363925"/>
            <a:ext cx="1805266" cy="91165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0093356">
            <a:off x="-700911" y="-1602340"/>
            <a:ext cx="5430947" cy="467740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895786" flipH="1">
            <a:off x="13968112" y="7491782"/>
            <a:ext cx="6173333" cy="47380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028700" y="6776521"/>
            <a:ext cx="1077132" cy="115791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7848600" y="1028700"/>
            <a:ext cx="1077132" cy="11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93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47800" y="1601318"/>
            <a:ext cx="15849599" cy="780938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23422" y="7336709"/>
            <a:ext cx="3141930" cy="53127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147964">
            <a:off x="9259680" y="212617"/>
            <a:ext cx="851888" cy="8648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480631">
            <a:off x="8782991" y="9137013"/>
            <a:ext cx="1805266" cy="9116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4554200" y="7273306"/>
            <a:ext cx="4349036" cy="37456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895786" flipH="1">
            <a:off x="-892279" y="-1734759"/>
            <a:ext cx="6173333" cy="366331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5739554" y="832411"/>
            <a:ext cx="1077132" cy="115791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476375" y="8801787"/>
            <a:ext cx="1077132" cy="11579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50773" y="2292671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BÀI 25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06460" y="3595871"/>
            <a:ext cx="6670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Tủ</a:t>
            </a:r>
            <a:r>
              <a:rPr lang="en-US" sz="6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6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6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endParaRPr lang="en-US" sz="6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41082" y="4775960"/>
            <a:ext cx="12263034" cy="34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US" sz="8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ĐỌC SÁCH BÁO VIẾT VỀ CÁC LOÀI VẬT</a:t>
            </a:r>
            <a:endParaRPr lang="en-US" sz="8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-196071" y="-657990"/>
            <a:ext cx="2830542" cy="24236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281824">
            <a:off x="14327316" y="6353007"/>
            <a:ext cx="5863969" cy="56220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545441">
            <a:off x="12112400" y="-1582261"/>
            <a:ext cx="8432527" cy="35429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0662" y="9258300"/>
            <a:ext cx="2874288" cy="381496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959336" y="1389320"/>
            <a:ext cx="14369328" cy="2159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000"/>
              </a:lnSpc>
            </a:pP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4800" b="1" i="1" dirty="0">
              <a:solidFill>
                <a:srgbClr val="1718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806" y="3862087"/>
            <a:ext cx="14153042" cy="4377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422178" y="1129291"/>
            <a:ext cx="2488422" cy="42077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431474">
            <a:off x="14938288" y="7897034"/>
            <a:ext cx="5800920" cy="448823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244191" y="1303851"/>
            <a:ext cx="3253019" cy="278539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746232" y="1359312"/>
            <a:ext cx="2874288" cy="3814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37367" y="9563100"/>
            <a:ext cx="2488422" cy="420770"/>
          </a:xfrm>
          <a:prstGeom prst="rect">
            <a:avLst/>
          </a:prstGeom>
        </p:spPr>
      </p:pic>
      <p:sp>
        <p:nvSpPr>
          <p:cNvPr id="13" name="TextBox 11"/>
          <p:cNvSpPr txBox="1"/>
          <p:nvPr/>
        </p:nvSpPr>
        <p:spPr>
          <a:xfrm>
            <a:off x="1959336" y="1989528"/>
            <a:ext cx="14369328" cy="2159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000"/>
              </a:lnSpc>
            </a:pP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4800" b="1" i="1" dirty="0">
              <a:solidFill>
                <a:srgbClr val="1718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412" y="4360035"/>
            <a:ext cx="7531789" cy="43777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59337" y="4337969"/>
            <a:ext cx="8997566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800" b="1" u="sng" dirty="0" smtClean="0">
                <a:solidFill>
                  <a:srgbClr val="FF0000"/>
                </a:solidFill>
              </a:rPr>
              <a:t>GỢI Ý:</a:t>
            </a:r>
          </a:p>
          <a:p>
            <a:pPr marL="285750" lvl="3" indent="-285750">
              <a:lnSpc>
                <a:spcPct val="150000"/>
              </a:lnSpc>
              <a:buFontTx/>
              <a:buChar char="-"/>
            </a:pPr>
            <a:r>
              <a:rPr lang="vi-VN" sz="3800" dirty="0" smtClean="0"/>
              <a:t>Tên quyển sách của em là gì?</a:t>
            </a:r>
          </a:p>
          <a:p>
            <a:pPr marL="285750" lvl="3" indent="-285750">
              <a:lnSpc>
                <a:spcPct val="150000"/>
              </a:lnSpc>
              <a:buFontTx/>
              <a:buChar char="-"/>
            </a:pPr>
            <a:r>
              <a:rPr lang="vi-VN" sz="3800" dirty="0" smtClean="0"/>
              <a:t>Tác giả của quyển sách là gì?</a:t>
            </a:r>
          </a:p>
          <a:p>
            <a:pPr marL="285750" lvl="3" indent="-285750">
              <a:lnSpc>
                <a:spcPct val="150000"/>
              </a:lnSpc>
              <a:buFontTx/>
              <a:buChar char="-"/>
            </a:pPr>
            <a:r>
              <a:rPr lang="vi-VN" sz="3800" dirty="0" smtClean="0"/>
              <a:t>Quyển sách của nhà xuất bản nào?</a:t>
            </a:r>
          </a:p>
          <a:p>
            <a:pPr marL="285750" lvl="3" indent="-285750">
              <a:lnSpc>
                <a:spcPct val="150000"/>
              </a:lnSpc>
              <a:buFontTx/>
              <a:buChar char="-"/>
            </a:pPr>
            <a:r>
              <a:rPr lang="vi-VN" sz="3800" dirty="0" smtClean="0"/>
              <a:t>Quyển sách đó có nội dung về điều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7456441">
            <a:off x="14508389" y="-909106"/>
            <a:ext cx="5748858" cy="3895787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400000">
            <a:off x="8023840" y="411177"/>
            <a:ext cx="2240320" cy="1925275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480631">
            <a:off x="1250878" y="8684418"/>
            <a:ext cx="1805266" cy="911659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-977614" y="1335967"/>
            <a:ext cx="3141930" cy="531272"/>
          </a:xfrm>
          <a:prstGeom prst="rect">
            <a:avLst/>
          </a:prstGeom>
        </p:spPr>
      </p:pic>
      <p:sp>
        <p:nvSpPr>
          <p:cNvPr id="28" name="TextBox 11"/>
          <p:cNvSpPr txBox="1"/>
          <p:nvPr/>
        </p:nvSpPr>
        <p:spPr>
          <a:xfrm>
            <a:off x="2261722" y="1887142"/>
            <a:ext cx="13764556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000"/>
              </a:lnSpc>
            </a:pP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sz="4800" b="1" i="1" dirty="0">
              <a:solidFill>
                <a:srgbClr val="1718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022" y="4076700"/>
            <a:ext cx="9396422" cy="5364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7456441">
            <a:off x="14072315" y="-1139635"/>
            <a:ext cx="5748858" cy="495120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810000" y="2121365"/>
            <a:ext cx="9701813" cy="1029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5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SẺ TRƯỚC LỚP</a:t>
            </a:r>
            <a:endParaRPr lang="en-US" sz="5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400000">
            <a:off x="8023840" y="411177"/>
            <a:ext cx="2240320" cy="1925275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480631">
            <a:off x="1250878" y="8684418"/>
            <a:ext cx="1805266" cy="911659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-1224382" y="1870017"/>
            <a:ext cx="3141930" cy="5312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9" b="16952"/>
          <a:stretch/>
        </p:blipFill>
        <p:spPr>
          <a:xfrm>
            <a:off x="4891935" y="3718335"/>
            <a:ext cx="7744369" cy="580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6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3" name="TextBox 11"/>
          <p:cNvSpPr txBox="1"/>
          <p:nvPr/>
        </p:nvSpPr>
        <p:spPr>
          <a:xfrm>
            <a:off x="2261722" y="495300"/>
            <a:ext cx="13764556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000"/>
              </a:lnSpc>
            </a:pP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800" b="1" i="1" dirty="0" smtClean="0">
                <a:solidFill>
                  <a:srgbClr val="171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i="1" dirty="0">
              <a:solidFill>
                <a:srgbClr val="1718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256" y="3299492"/>
            <a:ext cx="5805488" cy="58054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209" y="3298775"/>
            <a:ext cx="5410200" cy="580605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1" r="18617"/>
          <a:stretch/>
        </p:blipFill>
        <p:spPr>
          <a:xfrm>
            <a:off x="12496800" y="3299641"/>
            <a:ext cx="4114801" cy="5805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11181" y="451044"/>
            <a:ext cx="51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VẬT</a:t>
            </a:r>
            <a:endParaRPr lang="en-US" sz="5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11556"/>
            <a:ext cx="3910781" cy="327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817" y="33551"/>
            <a:ext cx="2765965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590018"/>
            <a:ext cx="2902769" cy="30492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800" y="6717474"/>
            <a:ext cx="5181600" cy="37886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8400" y="3456475"/>
            <a:ext cx="3689118" cy="25812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82331" y="1421666"/>
            <a:ext cx="9639300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tai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đuôi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vây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vẩy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bơi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thụt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thụt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vòi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cuốn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đổ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đổ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bay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Bay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tỏ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tường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Nam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16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98790" y="989652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THÍCH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11556"/>
            <a:ext cx="3910781" cy="327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817" y="33551"/>
            <a:ext cx="2765965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590018"/>
            <a:ext cx="2902769" cy="30492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800" y="6717474"/>
            <a:ext cx="5181600" cy="37886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8400" y="3456475"/>
            <a:ext cx="3689118" cy="25812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72200" y="240030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Tỏ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tường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" t="9685" r="2179" b="7992"/>
          <a:stretch/>
        </p:blipFill>
        <p:spPr>
          <a:xfrm>
            <a:off x="5277980" y="3727098"/>
            <a:ext cx="7223220" cy="598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9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280</Words>
  <Application>Microsoft Office PowerPoint</Application>
  <PresentationFormat>Custom</PresentationFormat>
  <Paragraphs>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Ha_PC</cp:lastModifiedBy>
  <cp:revision>8</cp:revision>
  <dcterms:created xsi:type="dcterms:W3CDTF">2006-08-16T00:00:00Z</dcterms:created>
  <dcterms:modified xsi:type="dcterms:W3CDTF">2021-11-01T01:08:43Z</dcterms:modified>
  <dc:identifier>DAEt-d3kjac</dc:identifier>
</cp:coreProperties>
</file>