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72" r:id="rId2"/>
    <p:sldId id="274" r:id="rId3"/>
    <p:sldId id="284" r:id="rId4"/>
    <p:sldId id="297" r:id="rId5"/>
    <p:sldId id="285" r:id="rId6"/>
    <p:sldId id="295" r:id="rId7"/>
    <p:sldId id="286" r:id="rId8"/>
    <p:sldId id="288" r:id="rId9"/>
    <p:sldId id="290" r:id="rId10"/>
  </p:sldIdLst>
  <p:sldSz cx="9144000" cy="5143500" type="screen16x9"/>
  <p:notesSz cx="6858000" cy="9144000"/>
  <p:embeddedFontLst>
    <p:embeddedFont>
      <p:font typeface=".VnArial" pitchFamily="34" charset="0"/>
      <p:regular r:id="rId12"/>
      <p:bold r:id="rId13"/>
      <p:italic r:id="rId14"/>
      <p:bold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65"/>
    <a:srgbClr val="D3EBF1"/>
    <a:srgbClr val="FFE48F"/>
    <a:srgbClr val="D7E872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7" autoAdjust="0"/>
    <p:restoredTop sz="93455" autoAdjust="0"/>
  </p:normalViewPr>
  <p:slideViewPr>
    <p:cSldViewPr>
      <p:cViewPr>
        <p:scale>
          <a:sx n="75" d="100"/>
          <a:sy n="75" d="100"/>
        </p:scale>
        <p:origin x="-738" y="-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9511C-90A4-4AF1-BFE8-55470CF2D80F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8C8BC-32A5-41CA-88DD-3CEDC5A2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2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Cho HS quan sát</a:t>
            </a:r>
            <a:r>
              <a:rPr lang="en-US" baseline="0" smtClean="0"/>
              <a:t> trực quan để biết có mấy chục, mấy đơn vị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Gv linh động</a:t>
            </a:r>
            <a:r>
              <a:rPr lang="en-US" baseline="0" smtClean="0"/>
              <a:t> cho HS làm bảng hoặc làm nhóm. Chấm chữa trên bảng lớp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HDHS</a:t>
            </a:r>
            <a:r>
              <a:rPr lang="en-US" baseline="0" smtClean="0"/>
              <a:t> hiểu cầu mẫu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Cho HS tư</a:t>
            </a:r>
            <a:r>
              <a:rPr lang="en-US" baseline="0" smtClean="0"/>
              <a:t> duy trước rồi qua slide sau GV minh hoạ sau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GD bảo</a:t>
            </a:r>
            <a:r>
              <a:rPr lang="en-US" baseline="0" smtClean="0"/>
              <a:t> vệ môi trường, tình yêu thiên nhiên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2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9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7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4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0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9176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10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553819"/>
            <a:ext cx="444273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ÔN TẬP CUỐI NĂM</a:t>
            </a:r>
            <a:endParaRPr lang="en-US" sz="36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600200" y="2419350"/>
            <a:ext cx="588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LUYỆN TẬP</a:t>
            </a:r>
            <a:endParaRPr lang="en-US" sz="32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96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53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4"/>
          <p:cNvSpPr txBox="1">
            <a:spLocks/>
          </p:cNvSpPr>
          <p:nvPr/>
        </p:nvSpPr>
        <p:spPr>
          <a:xfrm>
            <a:off x="869086" y="1275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a) Tính nhẩm.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370609" y="273626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6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3000" y="1276350"/>
            <a:ext cx="2895600" cy="2971800"/>
          </a:xfrm>
          <a:prstGeom prst="roundRect">
            <a:avLst/>
          </a:pr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80 + 10</a:t>
            </a:r>
          </a:p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30 + 40</a:t>
            </a:r>
          </a:p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60 + 20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105400" y="1276350"/>
            <a:ext cx="2895600" cy="2971800"/>
          </a:xfrm>
          <a:prstGeom prst="roundRect">
            <a:avLst/>
          </a:prstGeom>
          <a:solidFill>
            <a:srgbClr val="D3E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90 - 10</a:t>
            </a:r>
          </a:p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70 - 40</a:t>
            </a:r>
          </a:p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80 - 20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43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4"/>
          <p:cNvSpPr txBox="1">
            <a:spLocks/>
          </p:cNvSpPr>
          <p:nvPr/>
        </p:nvSpPr>
        <p:spPr>
          <a:xfrm>
            <a:off x="869086" y="513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a) Tính nhẩm.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370609" y="197426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6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0609" y="1003884"/>
            <a:ext cx="3733800" cy="3955466"/>
          </a:xfrm>
          <a:prstGeom prst="roundRect">
            <a:avLst/>
          </a:pr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80 + 10 = 90 </a:t>
            </a:r>
          </a:p>
          <a:p>
            <a:pPr algn="ctr">
              <a:lnSpc>
                <a:spcPct val="200000"/>
              </a:lnSpc>
            </a:pPr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30 + 40 = 70</a:t>
            </a:r>
          </a:p>
          <a:p>
            <a:pPr algn="ctr">
              <a:lnSpc>
                <a:spcPct val="200000"/>
              </a:lnSpc>
            </a:pPr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60 + 20 = 80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29200" y="1003884"/>
            <a:ext cx="3733800" cy="3955466"/>
          </a:xfrm>
          <a:prstGeom prst="roundRect">
            <a:avLst/>
          </a:prstGeom>
          <a:solidFill>
            <a:srgbClr val="D3E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90 - 10 = 80</a:t>
            </a:r>
          </a:p>
          <a:p>
            <a:pPr algn="ctr">
              <a:lnSpc>
                <a:spcPct val="200000"/>
              </a:lnSpc>
            </a:pPr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70 - 40 = 30</a:t>
            </a:r>
          </a:p>
          <a:p>
            <a:pPr algn="ctr">
              <a:lnSpc>
                <a:spcPct val="200000"/>
              </a:lnSpc>
            </a:pPr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80 - 20 = 60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81" y="2419350"/>
            <a:ext cx="636232" cy="111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59312"/>
            <a:ext cx="602181" cy="103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9" y="3714750"/>
            <a:ext cx="589481" cy="107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821" y="3714750"/>
            <a:ext cx="613692" cy="112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1159313"/>
            <a:ext cx="595013" cy="107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9" y="2419350"/>
            <a:ext cx="602181" cy="108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14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4"/>
          <p:cNvSpPr txBox="1">
            <a:spLocks/>
          </p:cNvSpPr>
          <p:nvPr/>
        </p:nvSpPr>
        <p:spPr>
          <a:xfrm>
            <a:off x="381000" y="209550"/>
            <a:ext cx="78831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b) Đặt tính rồi tính.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" y="1352550"/>
            <a:ext cx="2057400" cy="6705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32 + 15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9600" y="2343150"/>
            <a:ext cx="2057400" cy="6705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76 - 42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505200" y="1352550"/>
            <a:ext cx="2057400" cy="670560"/>
          </a:xfrm>
          <a:prstGeom prst="roundRect">
            <a:avLst/>
          </a:pr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71 + 24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505200" y="2343150"/>
            <a:ext cx="2057400" cy="670560"/>
          </a:xfrm>
          <a:prstGeom prst="roundRect">
            <a:avLst/>
          </a:pr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36 - 21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400800" y="1352550"/>
            <a:ext cx="2057400" cy="670560"/>
          </a:xfrm>
          <a:prstGeom prst="roundRect">
            <a:avLst/>
          </a:prstGeom>
          <a:solidFill>
            <a:srgbClr val="D3E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40 + 39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400800" y="2343150"/>
            <a:ext cx="2057400" cy="670560"/>
          </a:xfrm>
          <a:prstGeom prst="roundRect">
            <a:avLst/>
          </a:prstGeom>
          <a:solidFill>
            <a:srgbClr val="D3E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47 - 22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5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142009" y="219075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651294" y="57150"/>
            <a:ext cx="78831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Hai phép tính nào có cùng kết quả?</a:t>
            </a:r>
            <a:endParaRPr lang="en-US" sz="360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90376"/>
            <a:ext cx="6324600" cy="3906370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>
            <a:off x="3479319" y="3082925"/>
            <a:ext cx="2121381" cy="12414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441219" y="3082925"/>
            <a:ext cx="2159481" cy="12414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356824" y="1691352"/>
            <a:ext cx="84395" cy="84395"/>
          </a:xfrm>
          <a:prstGeom prst="ellipse">
            <a:avLst/>
          </a:prstGeom>
          <a:solidFill>
            <a:srgbClr val="FFD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411746" y="1733550"/>
            <a:ext cx="2150854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14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142009" y="149025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650009" y="0"/>
            <a:ext cx="817633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Số?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42" t="22917" r="33237" b="43009"/>
          <a:stretch/>
        </p:blipFill>
        <p:spPr bwMode="auto">
          <a:xfrm>
            <a:off x="650009" y="682425"/>
            <a:ext cx="7988143" cy="4035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623178" y="968175"/>
            <a:ext cx="754643" cy="799840"/>
            <a:chOff x="3623178" y="968175"/>
            <a:chExt cx="754643" cy="799840"/>
          </a:xfrm>
        </p:grpSpPr>
        <p:sp>
          <p:nvSpPr>
            <p:cNvPr id="3" name="Flowchart: Extract 2"/>
            <p:cNvSpPr/>
            <p:nvPr/>
          </p:nvSpPr>
          <p:spPr>
            <a:xfrm>
              <a:off x="3657600" y="968175"/>
              <a:ext cx="685800" cy="6858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itle 4"/>
            <p:cNvSpPr txBox="1">
              <a:spLocks/>
            </p:cNvSpPr>
            <p:nvPr/>
          </p:nvSpPr>
          <p:spPr>
            <a:xfrm>
              <a:off x="3623178" y="1123950"/>
              <a:ext cx="754643" cy="64406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64</a:t>
              </a:r>
              <a:endPara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504325" y="1580483"/>
            <a:ext cx="754643" cy="647240"/>
            <a:chOff x="5504325" y="1580483"/>
            <a:chExt cx="754643" cy="647240"/>
          </a:xfrm>
        </p:grpSpPr>
        <p:sp>
          <p:nvSpPr>
            <p:cNvPr id="6" name="Oval 5"/>
            <p:cNvSpPr/>
            <p:nvPr/>
          </p:nvSpPr>
          <p:spPr>
            <a:xfrm>
              <a:off x="5569373" y="1603175"/>
              <a:ext cx="624548" cy="6245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itle 4"/>
            <p:cNvSpPr txBox="1">
              <a:spLocks/>
            </p:cNvSpPr>
            <p:nvPr/>
          </p:nvSpPr>
          <p:spPr>
            <a:xfrm>
              <a:off x="5504325" y="1580483"/>
              <a:ext cx="754643" cy="64406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14</a:t>
              </a:r>
              <a:endPara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467600" y="1063218"/>
            <a:ext cx="754643" cy="647240"/>
            <a:chOff x="5504325" y="1580483"/>
            <a:chExt cx="754643" cy="647240"/>
          </a:xfrm>
        </p:grpSpPr>
        <p:sp>
          <p:nvSpPr>
            <p:cNvPr id="23" name="Oval 22"/>
            <p:cNvSpPr/>
            <p:nvPr/>
          </p:nvSpPr>
          <p:spPr>
            <a:xfrm>
              <a:off x="5569373" y="1603175"/>
              <a:ext cx="624548" cy="6245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itle 4"/>
            <p:cNvSpPr txBox="1">
              <a:spLocks/>
            </p:cNvSpPr>
            <p:nvPr/>
          </p:nvSpPr>
          <p:spPr>
            <a:xfrm>
              <a:off x="5504325" y="1580483"/>
              <a:ext cx="754643" cy="64406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46</a:t>
              </a:r>
              <a:endPara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543300" y="3346710"/>
            <a:ext cx="754643" cy="799840"/>
            <a:chOff x="3623178" y="968175"/>
            <a:chExt cx="754643" cy="799840"/>
          </a:xfrm>
        </p:grpSpPr>
        <p:sp>
          <p:nvSpPr>
            <p:cNvPr id="26" name="Flowchart: Extract 25"/>
            <p:cNvSpPr/>
            <p:nvPr/>
          </p:nvSpPr>
          <p:spPr>
            <a:xfrm>
              <a:off x="3657600" y="968175"/>
              <a:ext cx="685800" cy="6858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itle 4"/>
            <p:cNvSpPr txBox="1">
              <a:spLocks/>
            </p:cNvSpPr>
            <p:nvPr/>
          </p:nvSpPr>
          <p:spPr>
            <a:xfrm>
              <a:off x="3623178" y="1123950"/>
              <a:ext cx="754643" cy="64406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76</a:t>
              </a:r>
              <a:endPara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426578" y="3943350"/>
            <a:ext cx="754643" cy="647240"/>
            <a:chOff x="5504325" y="1580483"/>
            <a:chExt cx="754643" cy="647240"/>
          </a:xfrm>
        </p:grpSpPr>
        <p:sp>
          <p:nvSpPr>
            <p:cNvPr id="37" name="Oval 36"/>
            <p:cNvSpPr/>
            <p:nvPr/>
          </p:nvSpPr>
          <p:spPr>
            <a:xfrm>
              <a:off x="5569373" y="1603175"/>
              <a:ext cx="624548" cy="6245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itle 4"/>
            <p:cNvSpPr txBox="1">
              <a:spLocks/>
            </p:cNvSpPr>
            <p:nvPr/>
          </p:nvSpPr>
          <p:spPr>
            <a:xfrm>
              <a:off x="5504325" y="1580483"/>
              <a:ext cx="754643" cy="64406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70</a:t>
              </a:r>
              <a:endPara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398874" y="3521795"/>
            <a:ext cx="754643" cy="647240"/>
            <a:chOff x="5504325" y="1580483"/>
            <a:chExt cx="754643" cy="647240"/>
          </a:xfrm>
        </p:grpSpPr>
        <p:sp>
          <p:nvSpPr>
            <p:cNvPr id="40" name="Oval 39"/>
            <p:cNvSpPr/>
            <p:nvPr/>
          </p:nvSpPr>
          <p:spPr>
            <a:xfrm>
              <a:off x="5569373" y="1603175"/>
              <a:ext cx="624548" cy="6245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itle 4"/>
            <p:cNvSpPr txBox="1">
              <a:spLocks/>
            </p:cNvSpPr>
            <p:nvPr/>
          </p:nvSpPr>
          <p:spPr>
            <a:xfrm>
              <a:off x="5504325" y="1580483"/>
              <a:ext cx="754643" cy="64406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80</a:t>
              </a:r>
              <a:endPara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08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142009" y="28575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675409" y="114300"/>
            <a:ext cx="817633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Số?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42925"/>
            <a:ext cx="6158219" cy="4377006"/>
          </a:xfrm>
          <a:prstGeom prst="rect">
            <a:avLst/>
          </a:prstGeom>
        </p:spPr>
      </p:pic>
      <p:sp>
        <p:nvSpPr>
          <p:cNvPr id="22" name="Title 4"/>
          <p:cNvSpPr txBox="1">
            <a:spLocks/>
          </p:cNvSpPr>
          <p:nvPr/>
        </p:nvSpPr>
        <p:spPr>
          <a:xfrm>
            <a:off x="4306376" y="4476385"/>
            <a:ext cx="838200" cy="33050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5461000" y="4476385"/>
            <a:ext cx="838200" cy="33050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6602924" y="4476385"/>
            <a:ext cx="838200" cy="33050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86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98.</a:t>
            </a:r>
            <a:endParaRPr lang="en-US" sz="28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20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213</Words>
  <PresentationFormat>On-screen Show (16:9)</PresentationFormat>
  <Paragraphs>60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.VnArial</vt:lpstr>
      <vt:lpstr>Calibri</vt:lpstr>
      <vt:lpstr>Office Theme</vt:lpstr>
      <vt:lpstr>PowerPoint Presentation</vt:lpstr>
      <vt:lpstr>Chủ đề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2018-01-14T04:30:44Z</dcterms:created>
  <dcterms:modified xsi:type="dcterms:W3CDTF">2021-04-14T15:41:12Z</dcterms:modified>
</cp:coreProperties>
</file>