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01" r:id="rId3"/>
    <p:sldId id="323" r:id="rId4"/>
    <p:sldId id="316" r:id="rId5"/>
    <p:sldId id="339" r:id="rId6"/>
    <p:sldId id="324" r:id="rId7"/>
    <p:sldId id="327" r:id="rId8"/>
    <p:sldId id="328" r:id="rId9"/>
    <p:sldId id="329" r:id="rId10"/>
    <p:sldId id="330" r:id="rId11"/>
    <p:sldId id="341" r:id="rId12"/>
    <p:sldId id="331" r:id="rId13"/>
    <p:sldId id="332" r:id="rId14"/>
    <p:sldId id="335" r:id="rId15"/>
    <p:sldId id="336" r:id="rId16"/>
    <p:sldId id="342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ếu Võ" initials="HV" lastIdx="1" clrIdx="0">
    <p:extLst>
      <p:ext uri="{19B8F6BF-5375-455C-9EA6-DF929625EA0E}">
        <p15:presenceInfo xmlns:p15="http://schemas.microsoft.com/office/powerpoint/2012/main" userId="35e7ba5cbe9875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2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732430"/>
            <a:ext cx="22854736" cy="10035600"/>
            <a:chOff x="1438692" y="1711024"/>
            <a:chExt cx="22854736" cy="107361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711024"/>
              <a:ext cx="22854736" cy="10736170"/>
              <a:chOff x="1438692" y="1711024"/>
              <a:chExt cx="22854736" cy="1073617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13374" y="1797127"/>
                <a:ext cx="22680054" cy="10650067"/>
                <a:chOff x="-3501454" y="3448230"/>
                <a:chExt cx="22680054" cy="10650067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01454" y="3448230"/>
                  <a:ext cx="22680054" cy="10650067"/>
                  <a:chOff x="-3501454" y="3448230"/>
                  <a:chExt cx="22680054" cy="10650067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01454" y="3605032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4541359" y="1711024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4736" y="1793813"/>
                <a:ext cx="1728706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872565" y="1954568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2"/>
                <a:ext cx="10206737" cy="904496"/>
                <a:chOff x="7450558" y="7834555"/>
                <a:chExt cx="10207920" cy="9046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8584734" cy="88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460330"/>
                <a:ext cx="1835944" cy="979074"/>
                <a:chOff x="7459672" y="7170625"/>
                <a:chExt cx="1836155" cy="97918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84752" cy="889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9" name="Group 32"/>
              <p:cNvGrpSpPr/>
              <p:nvPr/>
            </p:nvGrpSpPr>
            <p:grpSpPr>
              <a:xfrm>
                <a:off x="1447798" y="8899390"/>
                <a:ext cx="1392457" cy="864675"/>
                <a:chOff x="7459669" y="6460865"/>
                <a:chExt cx="1785470" cy="864774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45059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93" y="6537082"/>
                  <a:ext cx="1775946" cy="788557"/>
                  <a:chOff x="7469193" y="6537082"/>
                  <a:chExt cx="1775946" cy="788557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7" y="6043388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3" y="6577389"/>
                    <a:ext cx="656096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20906" y="2915686"/>
              <a:ext cx="5673909" cy="57615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HƯỚNG CỦA HAI VECTƠ</a:t>
            </a:r>
          </a:p>
        </p:txBody>
      </p:sp>
      <p:grpSp>
        <p:nvGrpSpPr>
          <p:cNvPr id="54" name="Group 8">
            <a:extLst>
              <a:ext uri="{FF2B5EF4-FFF2-40B4-BE49-F238E27FC236}">
                <a16:creationId xmlns:a16="http://schemas.microsoft.com/office/drawing/2014/main" id="{69C2A552-830B-A26B-47A0-6300ED96F716}"/>
              </a:ext>
            </a:extLst>
          </p:cNvPr>
          <p:cNvGrpSpPr/>
          <p:nvPr/>
        </p:nvGrpSpPr>
        <p:grpSpPr>
          <a:xfrm>
            <a:off x="7845856" y="3313353"/>
            <a:ext cx="15852688" cy="1309627"/>
            <a:chOff x="7007312" y="3313402"/>
            <a:chExt cx="16791416" cy="1309627"/>
          </a:xfrm>
        </p:grpSpPr>
        <p:grpSp>
          <p:nvGrpSpPr>
            <p:cNvPr id="55" name="Group 111">
              <a:extLst>
                <a:ext uri="{FF2B5EF4-FFF2-40B4-BE49-F238E27FC236}">
                  <a16:creationId xmlns:a16="http://schemas.microsoft.com/office/drawing/2014/main" id="{985B60C3-0811-AC60-484C-DFC9292CE577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65" name="Picture 112">
                <a:extLst>
                  <a:ext uri="{FF2B5EF4-FFF2-40B4-BE49-F238E27FC236}">
                    <a16:creationId xmlns:a16="http://schemas.microsoft.com/office/drawing/2014/main" id="{EC8EBC58-5194-69A1-E360-A4225FE29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66" name="TextBox 321">
                <a:extLst>
                  <a:ext uri="{FF2B5EF4-FFF2-40B4-BE49-F238E27FC236}">
                    <a16:creationId xmlns:a16="http://schemas.microsoft.com/office/drawing/2014/main" id="{593C7915-6A42-9981-CB59-189B37ED424E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16CD86B8-5925-A426-46DD-CBBD41B7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67" name="TextBox 9">
            <a:extLst>
              <a:ext uri="{FF2B5EF4-FFF2-40B4-BE49-F238E27FC236}">
                <a16:creationId xmlns:a16="http://schemas.microsoft.com/office/drawing/2014/main" id="{1606B77D-3CC0-F3A1-66CD-27FC92F3AAE6}"/>
              </a:ext>
            </a:extLst>
          </p:cNvPr>
          <p:cNvSpPr txBox="1"/>
          <p:nvPr/>
        </p:nvSpPr>
        <p:spPr>
          <a:xfrm>
            <a:off x="9709541" y="3553357"/>
            <a:ext cx="1235978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TÍCH VÔ HƯỚNG CỦA HAI VECTƠ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ACE5AA83-B987-8F26-FA40-749667897321}"/>
              </a:ext>
            </a:extLst>
          </p:cNvPr>
          <p:cNvSpPr txBox="1"/>
          <p:nvPr/>
        </p:nvSpPr>
        <p:spPr>
          <a:xfrm>
            <a:off x="3700896" y="5824858"/>
            <a:ext cx="12188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GIỮA HAI VECTƠ</a:t>
            </a:r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DBC1F293-A600-865A-A953-3CCC628AA536}"/>
              </a:ext>
            </a:extLst>
          </p:cNvPr>
          <p:cNvSpPr txBox="1"/>
          <p:nvPr/>
        </p:nvSpPr>
        <p:spPr>
          <a:xfrm>
            <a:off x="3621297" y="7065932"/>
            <a:ext cx="12188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4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HƯỚNG CỦA HAI VECTƠ</a:t>
            </a:r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3780940F-01F1-B7DD-14FE-6653E54B1AB3}"/>
              </a:ext>
            </a:extLst>
          </p:cNvPr>
          <p:cNvSpPr txBox="1"/>
          <p:nvPr/>
        </p:nvSpPr>
        <p:spPr>
          <a:xfrm>
            <a:off x="3700896" y="8355151"/>
            <a:ext cx="161111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4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TỌA ĐỘ VÀ TÍNH CHẤT CỦA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6" grpId="0"/>
      <p:bldP spid="87" grpId="0"/>
      <p:bldP spid="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66900"/>
                <a:ext cx="14297891" cy="1150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Cho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66900"/>
                <a:ext cx="14297891" cy="11506200"/>
              </a:xfrm>
              <a:prstGeom prst="rect">
                <a:avLst/>
              </a:prstGeom>
              <a:blipFill>
                <a:blip r:embed="rId3"/>
                <a:stretch>
                  <a:fillRect l="-1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859000" y="1866901"/>
            <a:ext cx="9344891" cy="11506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71DF67E-3CA9-621E-2248-CE645D98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146" y="2667000"/>
            <a:ext cx="8038598" cy="63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Cho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𝒄𝒐𝒔𝑨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blipFill>
                <a:blip r:embed="rId3"/>
                <a:stretch>
                  <a:fillRect l="-1881" t="-8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182600" y="1981200"/>
            <a:ext cx="10335491" cy="11201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53EBA-EED9-4C8D-A86A-FF458EC469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82800" y="2590800"/>
            <a:ext cx="769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47865"/>
            <a:ext cx="23164800" cy="947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3. BIỂU THỨC TOẠ ĐỘ VÀ TÍNH CHẤT CỦA TÍCH VÔ HƯỚNG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blipFill>
                <a:blip r:embed="rId3"/>
                <a:stretch>
                  <a:fillRect l="-1083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7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18" y="1447800"/>
                <a:ext cx="15616913" cy="11971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447800"/>
                <a:ext cx="15616913" cy="11971340"/>
              </a:xfrm>
              <a:prstGeom prst="rect">
                <a:avLst/>
              </a:prstGeom>
              <a:blipFill>
                <a:blip r:embed="rId3"/>
                <a:stretch>
                  <a:fillRect l="-1560" t="-16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B6DE7B1-A929-4F41-A1A6-2AA592AB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0" y="2133599"/>
            <a:ext cx="6938682" cy="7649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/>
              <p:nvPr/>
            </p:nvSpPr>
            <p:spPr>
              <a:xfrm>
                <a:off x="695173" y="9817506"/>
                <a:ext cx="12578316" cy="114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73" y="9817506"/>
                <a:ext cx="12578316" cy="114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6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752600"/>
                <a:ext cx="23850600" cy="5562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vuông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23850600" cy="5562600"/>
              </a:xfrm>
              <a:prstGeom prst="rect">
                <a:avLst/>
              </a:prstGeom>
              <a:blipFill>
                <a:blip r:embed="rId3"/>
                <a:stretch>
                  <a:fillRect l="-971" t="-36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79311E4-ED4E-8B78-68B7-AC1343FE0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7548856"/>
                <a:ext cx="23850600" cy="60147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79311E4-ED4E-8B78-68B7-AC1343FE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548856"/>
                <a:ext cx="23850600" cy="6014744"/>
              </a:xfrm>
              <a:prstGeom prst="rect">
                <a:avLst/>
              </a:prstGeom>
              <a:blipFill>
                <a:blip r:embed="rId4"/>
                <a:stretch>
                  <a:fillRect l="-1022" t="-1618" b="-23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</a:rPr>
                  <a:t> 3.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endParaRPr lang="en-US" b="1" dirty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Ta </a:t>
                </a:r>
                <a:r>
                  <a:rPr lang="en-US" b="1" dirty="0" err="1">
                    <a:solidFill>
                      <a:prstClr val="black"/>
                    </a:solidFill>
                    <a:latin typeface="Calibri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:</a:t>
                </a:r>
                <a:endParaRPr lang="en-US" b="1" i="1" dirty="0"/>
              </a:p>
              <a:p>
                <a:pPr marL="0" lvl="0" indent="0" defTabSz="2177278">
                  <a:lnSpc>
                    <a:spcPct val="114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libri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Calibri"/>
                        </a:rPr>
                        <m:t>cos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blipFill>
                <a:blip r:embed="rId3"/>
                <a:stretch>
                  <a:fillRect l="-11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99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08709" y="1930449"/>
            <a:ext cx="23594291" cy="812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</a:rPr>
              <a:t>1. GÓC GIỮA HAI VECTƠ</a:t>
            </a:r>
            <a:endParaRPr lang="en-US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048000"/>
                <a:ext cx="11783291" cy="10371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  <a:buFontTx/>
                  <a:buChar char="-"/>
                </a:pPr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4.39 ,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ĐN: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048000"/>
                <a:ext cx="11783291" cy="10371140"/>
              </a:xfrm>
              <a:prstGeom prst="rect">
                <a:avLst/>
              </a:prstGeom>
              <a:blipFill>
                <a:blip r:embed="rId3"/>
                <a:stretch>
                  <a:fillRect l="-2067" t="-881" r="-8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048000"/>
            <a:ext cx="11630891" cy="10371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5C06D40-9CC1-4802-BA11-CF631AA77BCD}"/>
              </a:ext>
            </a:extLst>
          </p:cNvPr>
          <p:cNvSpPr/>
          <p:nvPr/>
        </p:nvSpPr>
        <p:spPr>
          <a:xfrm>
            <a:off x="14706600" y="3657600"/>
            <a:ext cx="6705600" cy="32004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8AF3E-9EC5-4B70-8943-ACE15900A589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18059400" y="3657600"/>
            <a:ext cx="838200" cy="3200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347DA-03B7-4CD1-9222-BB1CA925DA42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14706600" y="3657600"/>
            <a:ext cx="335280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8BB8DD-B248-492F-BEBC-14E9331BFF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4706600" y="6858000"/>
            <a:ext cx="4191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EA51EC46-9D5D-4F00-B7D0-A59926F27050}"/>
              </a:ext>
            </a:extLst>
          </p:cNvPr>
          <p:cNvSpPr/>
          <p:nvPr/>
        </p:nvSpPr>
        <p:spPr>
          <a:xfrm rot="15351051">
            <a:off x="18415420" y="6228252"/>
            <a:ext cx="873894" cy="97316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350E249-CC12-411E-B78F-D932A1CB7A8E}"/>
              </a:ext>
            </a:extLst>
          </p:cNvPr>
          <p:cNvSpPr/>
          <p:nvPr/>
        </p:nvSpPr>
        <p:spPr>
          <a:xfrm rot="6145243">
            <a:off x="18040886" y="3824879"/>
            <a:ext cx="618991" cy="732242"/>
          </a:xfrm>
          <a:prstGeom prst="arc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/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/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/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/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/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82C2A509-3D3D-4E5D-8266-DE011F542B57}"/>
              </a:ext>
            </a:extLst>
          </p:cNvPr>
          <p:cNvSpPr/>
          <p:nvPr/>
        </p:nvSpPr>
        <p:spPr>
          <a:xfrm rot="1543240">
            <a:off x="14649006" y="6248399"/>
            <a:ext cx="914400" cy="9144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CAA6E-7F56-4B04-91BB-689E022CD93D}"/>
              </a:ext>
            </a:extLst>
          </p:cNvPr>
          <p:cNvCxnSpPr>
            <a:cxnSpLocks/>
          </p:cNvCxnSpPr>
          <p:nvPr/>
        </p:nvCxnSpPr>
        <p:spPr>
          <a:xfrm flipV="1">
            <a:off x="15396523" y="6400800"/>
            <a:ext cx="300677" cy="1669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44B27-EB18-4599-BA20-7FBA6AE9E54C}"/>
              </a:ext>
            </a:extLst>
          </p:cNvPr>
          <p:cNvSpPr/>
          <p:nvPr/>
        </p:nvSpPr>
        <p:spPr>
          <a:xfrm>
            <a:off x="16687610" y="7486072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4.39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/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CDBC09-E8CF-451E-9C03-E4CEDF682746}"/>
              </a:ext>
            </a:extLst>
          </p:cNvPr>
          <p:cNvCxnSpPr>
            <a:cxnSpLocks/>
          </p:cNvCxnSpPr>
          <p:nvPr/>
        </p:nvCxnSpPr>
        <p:spPr>
          <a:xfrm flipH="1" flipV="1">
            <a:off x="15191479" y="10433766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9AD082-0297-4C28-8F08-7185677D018D}"/>
              </a:ext>
            </a:extLst>
          </p:cNvPr>
          <p:cNvCxnSpPr>
            <a:cxnSpLocks/>
          </p:cNvCxnSpPr>
          <p:nvPr/>
        </p:nvCxnSpPr>
        <p:spPr>
          <a:xfrm>
            <a:off x="17245445" y="12039600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10201817-7D35-428F-AA3A-F08456DFE782}"/>
              </a:ext>
            </a:extLst>
          </p:cNvPr>
          <p:cNvSpPr/>
          <p:nvPr/>
        </p:nvSpPr>
        <p:spPr>
          <a:xfrm rot="20290766">
            <a:off x="16499320" y="11631028"/>
            <a:ext cx="1282206" cy="1283036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DF84CF-466A-4C3A-944D-C1949FEE3ACC}"/>
              </a:ext>
            </a:extLst>
          </p:cNvPr>
          <p:cNvCxnSpPr>
            <a:cxnSpLocks/>
          </p:cNvCxnSpPr>
          <p:nvPr/>
        </p:nvCxnSpPr>
        <p:spPr>
          <a:xfrm flipH="1" flipV="1">
            <a:off x="15434964" y="9035575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4233BE-F077-474A-964B-DC246AF663FF}"/>
              </a:ext>
            </a:extLst>
          </p:cNvPr>
          <p:cNvCxnSpPr>
            <a:cxnSpLocks/>
          </p:cNvCxnSpPr>
          <p:nvPr/>
        </p:nvCxnSpPr>
        <p:spPr>
          <a:xfrm>
            <a:off x="18295860" y="11423452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0489F-E22D-4EB7-981D-D01D818CEC8F}"/>
              </a:ext>
            </a:extLst>
          </p:cNvPr>
          <p:cNvSpPr/>
          <p:nvPr/>
        </p:nvSpPr>
        <p:spPr>
          <a:xfrm>
            <a:off x="16777634" y="124968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/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/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/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/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/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66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 animBg="1"/>
      <p:bldP spid="30" grpId="0"/>
      <p:bldP spid="31" grpId="0"/>
      <p:bldP spid="37" grpId="0" animBg="1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2286000"/>
                <a:ext cx="11525761" cy="10744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Cho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11525761" cy="10744200"/>
              </a:xfrm>
              <a:prstGeom prst="rect">
                <a:avLst/>
              </a:prstGeom>
              <a:blipFill>
                <a:blip r:embed="rId3"/>
                <a:stretch>
                  <a:fillRect l="-2378" t="-19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24840" y="2286000"/>
            <a:ext cx="10792691" cy="10744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2D00A3-7607-4911-A2CC-C0CE2CE2AA2B}"/>
              </a:ext>
            </a:extLst>
          </p:cNvPr>
          <p:cNvSpPr/>
          <p:nvPr/>
        </p:nvSpPr>
        <p:spPr>
          <a:xfrm>
            <a:off x="12725401" y="5105400"/>
            <a:ext cx="4495800" cy="2438400"/>
          </a:xfrm>
          <a:prstGeom prst="rtTriangl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DDD75-D9F6-465A-9D3B-D4817917D934}"/>
              </a:ext>
            </a:extLst>
          </p:cNvPr>
          <p:cNvSpPr/>
          <p:nvPr/>
        </p:nvSpPr>
        <p:spPr>
          <a:xfrm>
            <a:off x="12725400" y="7239000"/>
            <a:ext cx="338327" cy="3048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D324600-AA73-4C80-908A-DB54C3F3B4AD}"/>
              </a:ext>
            </a:extLst>
          </p:cNvPr>
          <p:cNvSpPr/>
          <p:nvPr/>
        </p:nvSpPr>
        <p:spPr>
          <a:xfrm rot="14060200">
            <a:off x="16367574" y="6947291"/>
            <a:ext cx="504339" cy="783606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F55C11-C870-49E4-9D01-6A86F7245729}"/>
              </a:ext>
            </a:extLst>
          </p:cNvPr>
          <p:cNvCxnSpPr>
            <a:cxnSpLocks/>
          </p:cNvCxnSpPr>
          <p:nvPr/>
        </p:nvCxnSpPr>
        <p:spPr>
          <a:xfrm>
            <a:off x="17254729" y="7543800"/>
            <a:ext cx="4495800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3D4365F-9C30-4439-B439-C2BD8798AFF2}"/>
              </a:ext>
            </a:extLst>
          </p:cNvPr>
          <p:cNvSpPr/>
          <p:nvPr/>
        </p:nvSpPr>
        <p:spPr>
          <a:xfrm>
            <a:off x="21750529" y="7467600"/>
            <a:ext cx="169642" cy="1737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/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/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/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/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/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C03113-9B21-4DC4-BE08-0B94CE301F96}"/>
              </a:ext>
            </a:extLst>
          </p:cNvPr>
          <p:cNvSpPr/>
          <p:nvPr/>
        </p:nvSpPr>
        <p:spPr>
          <a:xfrm>
            <a:off x="16590378" y="8407908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4.41 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3" grpId="0" animBg="1"/>
      <p:bldP spid="4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90C5C5-E9BF-5CCE-4B5F-9528C5399C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981200"/>
                <a:ext cx="23164800" cy="10287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Cho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indent="-914400">
                  <a:lnSpc>
                    <a:spcPct val="114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914400" indent="-914400">
                  <a:lnSpc>
                    <a:spcPct val="114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90C5C5-E9BF-5CCE-4B5F-9528C5399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23164800" cy="10287000"/>
              </a:xfrm>
              <a:prstGeom prst="rect">
                <a:avLst/>
              </a:prstGeom>
              <a:blipFill>
                <a:blip r:embed="rId2"/>
                <a:stretch>
                  <a:fillRect l="-1026" t="-9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B2108BE3-674C-EA69-F157-5123D100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293" y="2792661"/>
            <a:ext cx="8858881" cy="89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2286000"/>
                <a:ext cx="22860000" cy="10287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22860000" cy="10287000"/>
              </a:xfrm>
              <a:prstGeom prst="rect">
                <a:avLst/>
              </a:prstGeom>
              <a:blipFill>
                <a:blip r:embed="rId3"/>
                <a:stretch>
                  <a:fillRect l="-1066" t="-9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08709" y="1879601"/>
            <a:ext cx="23594291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TÍCH VÔ HƯỚNG CỦA HAI VECTƠ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124200"/>
                <a:ext cx="11783291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Trong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,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đổi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đặt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chuyển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tới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,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i="1" dirty="0"/>
                  <a:t>A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lớn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Newton);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mét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i="1" dirty="0"/>
                  <a:t> A</a:t>
                </a:r>
                <a:r>
                  <a:rPr lang="en-US" b="1" dirty="0"/>
                  <a:t> (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kể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)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124200"/>
                <a:ext cx="11783291" cy="10379076"/>
              </a:xfrm>
              <a:prstGeom prst="rect">
                <a:avLst/>
              </a:prstGeom>
              <a:blipFill>
                <a:blip r:embed="rId3"/>
                <a:stretch>
                  <a:fillRect l="-2067" t="-1115" b="-36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124200"/>
            <a:ext cx="11630891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6CBC9-DF49-4F8F-9161-6EBC18B37B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0" y="4648200"/>
            <a:ext cx="10591800" cy="6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362200"/>
                <a:ext cx="23469600" cy="10210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2200"/>
                <a:ext cx="23469600" cy="10210800"/>
              </a:xfrm>
              <a:prstGeom prst="rect">
                <a:avLst/>
              </a:prstGeom>
              <a:blipFill>
                <a:blip r:embed="rId3"/>
                <a:stretch>
                  <a:fillRect l="-1168" t="-2087" r="-9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82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blipFill>
                <a:blip r:embed="rId3"/>
                <a:stretch>
                  <a:fillRect l="-1157" t="-21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55E520B7-E1D3-0521-0F98-0A339C58F0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00" y="5486400"/>
            <a:ext cx="8839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blipFill>
                <a:blip r:embed="rId3"/>
                <a:stretch>
                  <a:fillRect l="-1874" t="-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1981200"/>
            <a:ext cx="9344891" cy="11506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8A386E-63B8-4A7A-8283-C3B8AE7CDC12}"/>
              </a:ext>
            </a:extLst>
          </p:cNvPr>
          <p:cNvSpPr/>
          <p:nvPr/>
        </p:nvSpPr>
        <p:spPr>
          <a:xfrm>
            <a:off x="17297400" y="3352800"/>
            <a:ext cx="4572000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E1A19-68DE-435E-A869-14A3EF21B861}"/>
              </a:ext>
            </a:extLst>
          </p:cNvPr>
          <p:cNvCxnSpPr>
            <a:cxnSpLocks/>
          </p:cNvCxnSpPr>
          <p:nvPr/>
        </p:nvCxnSpPr>
        <p:spPr>
          <a:xfrm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18FA8F-7A46-4EEF-86C7-26AF54145239}"/>
              </a:ext>
            </a:extLst>
          </p:cNvPr>
          <p:cNvCxnSpPr>
            <a:cxnSpLocks/>
          </p:cNvCxnSpPr>
          <p:nvPr/>
        </p:nvCxnSpPr>
        <p:spPr>
          <a:xfrm flipH="1"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6C585-6138-46DD-91E4-55ABD0172C8D}"/>
              </a:ext>
            </a:extLst>
          </p:cNvPr>
          <p:cNvSpPr/>
          <p:nvPr/>
        </p:nvSpPr>
        <p:spPr>
          <a:xfrm>
            <a:off x="18073034" y="82296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/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/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/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/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/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Chú ý </a:t>
                </a:r>
              </a:p>
              <a:p>
                <a:pPr lvl="0"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chéo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blipFill>
                <a:blip r:embed="rId9"/>
                <a:stretch>
                  <a:fillRect l="-3477" t="-5641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6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4013</TotalTime>
  <Words>1589</Words>
  <PresentationFormat>Custom</PresentationFormat>
  <Paragraphs>177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2022-08-29T03:06:59Z</dcterms:modified>
</cp:coreProperties>
</file>