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5143500" type="screen16x9"/>
  <p:notesSz cx="6858000" cy="9144000"/>
  <p:defaultTextStyle>
    <a:defPPr>
      <a:defRPr lang="en-US"/>
    </a:defPPr>
    <a:lvl1pPr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56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28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00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72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E9F5DB"/>
    <a:srgbClr val="DCF0C6"/>
    <a:srgbClr val="FFD03B"/>
    <a:srgbClr val="CAE8AA"/>
    <a:srgbClr val="FDDA95"/>
    <a:srgbClr val="9B4A07"/>
    <a:srgbClr val="B05408"/>
    <a:srgbClr val="E5F2F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6912" autoAdjust="0"/>
    <p:restoredTop sz="92171" autoAdjust="0"/>
  </p:normalViewPr>
  <p:slideViewPr>
    <p:cSldViewPr>
      <p:cViewPr>
        <p:scale>
          <a:sx n="75" d="100"/>
          <a:sy n="75" d="100"/>
        </p:scale>
        <p:origin x="24" y="-3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29EE5A4-B434-4EC1-81E3-58BB01CA4DD1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27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1E5B0E2-0DDE-4828-8F89-D681195E6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Google Shape;88;g65af97229a_8_4:notes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120000 w 120000"/>
              <a:gd name="T3" fmla="*/ 120000 h 120000"/>
            </a:gdLst>
            <a:ahLst/>
            <a:cxnLst/>
            <a:rect l="T0" t="T1" r="T2" b="T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Google Shape;89;g65af97229a_8_4:note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Google Shape;88;g65af97229a_8_4:notes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120000 w 120000"/>
              <a:gd name="T3" fmla="*/ 120000 h 120000"/>
            </a:gdLst>
            <a:ahLst/>
            <a:cxnLst/>
            <a:rect l="T0" t="T1" r="T2" b="T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Google Shape;89;g65af97229a_8_4:note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8AFD3-95E3-40E5-A5AC-6396229CEAE9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B1B0A-96AC-46C5-9DE1-D4699B7C4B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58171-ADCD-4319-91CE-E47EA4BFCB6F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1FA5C-F53D-4CCE-8BAE-C7971CCED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EE39E-BD3E-4E03-9E2A-5A57D6BC31C8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AF9D7-CB7C-4BBC-9C8F-9B284AAD79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E2462-D7B5-4241-ADF0-926C1E79CD02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1BBE8-DF65-4CE1-9249-201A858D0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208A5-6CCF-4FFD-AFCA-A72E98C06936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08502-36C5-469D-BB8E-5353AF84D8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54778-FD73-4903-B03F-6AEA3442B67E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00049-A557-4F1A-9287-93ED49627B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719CA-74CC-4892-9042-16CC0FBFC20C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14C9D-B196-4646-953F-F6CE16E496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60283-D178-4E60-B1FD-F0BD3A78CCC0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2E10B-CD4B-4965-AA22-BAD13CAD3D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BB0E3-3A10-40A0-87CA-20B70B3BF4E8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A9ACD-535E-4997-B8DD-559A22594A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FB613-E2C5-4364-9415-2DE02A18EDFF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32A33-1E17-4A68-9DE9-39EBEC2F77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38" indent="0">
              <a:buNone/>
              <a:defRPr sz="2800"/>
            </a:lvl2pPr>
            <a:lvl3pPr marL="914276" indent="0">
              <a:buNone/>
              <a:defRPr sz="2400"/>
            </a:lvl3pPr>
            <a:lvl4pPr marL="1371414" indent="0">
              <a:buNone/>
              <a:defRPr sz="2000"/>
            </a:lvl4pPr>
            <a:lvl5pPr marL="1828552" indent="0">
              <a:buNone/>
              <a:defRPr sz="2000"/>
            </a:lvl5pPr>
            <a:lvl6pPr marL="2285690" indent="0">
              <a:buNone/>
              <a:defRPr sz="2000"/>
            </a:lvl6pPr>
            <a:lvl7pPr marL="2742828" indent="0">
              <a:buNone/>
              <a:defRPr sz="2000"/>
            </a:lvl7pPr>
            <a:lvl8pPr marL="3199966" indent="0">
              <a:buNone/>
              <a:defRPr sz="2000"/>
            </a:lvl8pPr>
            <a:lvl9pPr marL="3657104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F7863-4B4F-48B7-B29E-40DBCBAFDA3F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3267B-5173-4F90-AC0E-370EC894D5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 defTabSz="914276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84B126-22B9-45F6-A58D-F911901CDA8B}" type="datetimeFigureOut">
              <a:rPr lang="en-US"/>
              <a:pPr>
                <a:defRPr/>
              </a:pPr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 defTabSz="914276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 defTabSz="914276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0FC61B-CAE2-47D6-A771-AFE08112D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59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97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3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73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1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52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9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2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6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0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2"/>
          <p:cNvSpPr txBox="1">
            <a:spLocks noChangeArrowheads="1"/>
          </p:cNvSpPr>
          <p:nvPr/>
        </p:nvSpPr>
        <p:spPr bwMode="auto">
          <a:xfrm>
            <a:off x="1422400" y="671513"/>
            <a:ext cx="6359525" cy="522287"/>
          </a:xfrm>
          <a:prstGeom prst="rect">
            <a:avLst/>
          </a:prstGeom>
          <a:solidFill>
            <a:srgbClr val="E2F0D9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lIns="91430" tIns="45716" rIns="91430" bIns="45716">
            <a:spAutoFit/>
          </a:bodyPr>
          <a:lstStyle/>
          <a:p>
            <a:pPr defTabSz="457200"/>
            <a:r>
              <a:rPr lang="en-US" sz="28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 NỐI TRI THỨC VỚI CUỘC SỐNG</a:t>
            </a:r>
          </a:p>
        </p:txBody>
      </p:sp>
      <p:sp>
        <p:nvSpPr>
          <p:cNvPr id="16388" name="TextBox 3"/>
          <p:cNvSpPr txBox="1">
            <a:spLocks noChangeArrowheads="1"/>
          </p:cNvSpPr>
          <p:nvPr/>
        </p:nvSpPr>
        <p:spPr bwMode="auto">
          <a:xfrm>
            <a:off x="3441700" y="1435100"/>
            <a:ext cx="1336675" cy="585788"/>
          </a:xfrm>
          <a:prstGeom prst="rect">
            <a:avLst/>
          </a:prstGeom>
          <a:solidFill>
            <a:srgbClr val="FEE7EF"/>
          </a:solidFill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pPr defTabSz="457200"/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 1</a:t>
            </a:r>
          </a:p>
        </p:txBody>
      </p:sp>
      <p:sp>
        <p:nvSpPr>
          <p:cNvPr id="16389" name="TextBox 4"/>
          <p:cNvSpPr txBox="1">
            <a:spLocks noChangeArrowheads="1"/>
          </p:cNvSpPr>
          <p:nvPr/>
        </p:nvSpPr>
        <p:spPr bwMode="auto">
          <a:xfrm>
            <a:off x="1981200" y="2368550"/>
            <a:ext cx="4583113" cy="728663"/>
          </a:xfrm>
          <a:prstGeom prst="rect">
            <a:avLst/>
          </a:prstGeom>
          <a:solidFill>
            <a:srgbClr val="FFFF99"/>
          </a:solidFill>
          <a:ln w="28575">
            <a:solidFill>
              <a:srgbClr val="00B050"/>
            </a:solidFill>
            <a:miter lim="800000"/>
            <a:headEnd/>
            <a:tailEnd/>
          </a:ln>
        </p:spPr>
        <p:txBody>
          <a:bodyPr wrap="none" lIns="91430" tIns="45716" rIns="91430" bIns="45716">
            <a:spAutoFit/>
          </a:bodyPr>
          <a:lstStyle/>
          <a:p>
            <a:pPr defTabSz="457200"/>
            <a:r>
              <a:rPr lang="en-US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GV: Lê Thị Kim Yến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38150"/>
            <a:ext cx="7829550" cy="3048000"/>
          </a:xfrm>
          <a:prstGeom prst="rect">
            <a:avLst/>
          </a:prstGeom>
          <a:noFill/>
        </p:spPr>
      </p:pic>
      <p:sp>
        <p:nvSpPr>
          <p:cNvPr id="13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2819400" y="3638550"/>
            <a:ext cx="3200400" cy="955675"/>
          </a:xfrm>
          <a:solidFill>
            <a:schemeClr val="bg1"/>
          </a:solidFill>
          <a:ln/>
        </p:spPr>
        <p:txBody>
          <a:bodyPr lIns="91391" tIns="45696" rIns="91391" bIns="45696"/>
          <a:lstStyle/>
          <a:p>
            <a:pPr defTabSz="457200" eaLnBrk="1" hangingPunct="1">
              <a:spcBef>
                <a:spcPct val="0"/>
              </a:spcBef>
              <a:buFontTx/>
              <a:buNone/>
            </a:pPr>
            <a:r>
              <a:rPr lang="en-US" smtClean="0"/>
              <a:t>          </a:t>
            </a:r>
            <a:r>
              <a:rPr lang="en-US" b="1" smtClean="0">
                <a:solidFill>
                  <a:schemeClr val="hlink"/>
                </a:solidFill>
              </a:rPr>
              <a:t>TIẾT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3" name="Rectangle 23"/>
          <p:cNvSpPr>
            <a:spLocks noChangeArrowheads="1"/>
          </p:cNvSpPr>
          <p:nvPr>
            <p:ph type="title"/>
          </p:nvPr>
        </p:nvSpPr>
        <p:spPr>
          <a:xfrm>
            <a:off x="2590800" y="206375"/>
            <a:ext cx="4419600" cy="857250"/>
          </a:xfrm>
          <a:solidFill>
            <a:schemeClr val="bg1"/>
          </a:solidFill>
          <a:ln/>
        </p:spPr>
        <p:txBody>
          <a:bodyPr lIns="91391" tIns="45696" rIns="91391" bIns="45696"/>
          <a:lstStyle/>
          <a:p>
            <a:pPr algn="l" defTabSz="457200" eaLnBrk="1" hangingPunct="1"/>
            <a:r>
              <a:rPr lang="en-US" smtClean="0"/>
              <a:t>    </a:t>
            </a:r>
            <a:r>
              <a:rPr lang="en-US" b="1" smtClean="0">
                <a:solidFill>
                  <a:schemeClr val="hlink"/>
                </a:solidFill>
              </a:rPr>
              <a:t>LUYỆN TẬP</a:t>
            </a:r>
          </a:p>
        </p:txBody>
      </p:sp>
      <p:pic>
        <p:nvPicPr>
          <p:cNvPr id="27652" name="Picture 4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276350"/>
            <a:ext cx="8334375" cy="3276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>
          <a:xfrm>
            <a:off x="457200" y="438150"/>
            <a:ext cx="8229600" cy="4156075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28676" name="Picture 4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4933950"/>
          </a:xfrm>
          <a:prstGeom prst="rect">
            <a:avLst/>
          </a:prstGeom>
          <a:noFill/>
        </p:spPr>
      </p:pic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1447800" y="41719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3810000" y="42481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auto">
          <a:xfrm>
            <a:off x="6400800" y="41719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3810000" y="1123950"/>
            <a:ext cx="467042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* Quả xoài B có kết quả lớn nhất.</a:t>
            </a:r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3886200" y="1809750"/>
            <a:ext cx="45720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* Quả xoài A có kết quả bé nhất.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>
          <a:xfrm>
            <a:off x="457200" y="438150"/>
            <a:ext cx="8229600" cy="4156075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29700" name="Picture 4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3200400" y="1047750"/>
            <a:ext cx="6096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00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3886200" y="971550"/>
            <a:ext cx="304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auto">
          <a:xfrm>
            <a:off x="4267200" y="1047750"/>
            <a:ext cx="5334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000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auto">
          <a:xfrm>
            <a:off x="5181600" y="1047750"/>
            <a:ext cx="6096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000">
                <a:solidFill>
                  <a:srgbClr val="FF0000"/>
                </a:solidFill>
              </a:rPr>
              <a:t>39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3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30724" name="Picture 4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1600200" y="2571750"/>
            <a:ext cx="25527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Trò chơi: Đố bạn.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31748" name="Picture 4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6477000" y="12763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53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6781800" y="40957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64</a:t>
            </a: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auto">
          <a:xfrm>
            <a:off x="1905000" y="40957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 animBg="1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Rectangle 2"/>
          <p:cNvGrpSpPr>
            <a:grpSpLocks/>
          </p:cNvGrpSpPr>
          <p:nvPr/>
        </p:nvGrpSpPr>
        <p:grpSpPr bwMode="auto">
          <a:xfrm>
            <a:off x="92075" y="738188"/>
            <a:ext cx="5873750" cy="3667125"/>
            <a:chOff x="58" y="465"/>
            <a:chExt cx="3701" cy="2311"/>
          </a:xfrm>
        </p:grpSpPr>
        <p:pic>
          <p:nvPicPr>
            <p:cNvPr id="32771" name="Rectangle 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8" y="465"/>
              <a:ext cx="3701" cy="2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772" name="Text Box 4"/>
            <p:cNvSpPr txBox="1">
              <a:spLocks noChangeArrowheads="1"/>
            </p:cNvSpPr>
            <p:nvPr/>
          </p:nvSpPr>
          <p:spPr bwMode="auto">
            <a:xfrm>
              <a:off x="208" y="616"/>
              <a:ext cx="3403" cy="2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15" tIns="91415" rIns="91415" bIns="91415" anchor="ctr"/>
            <a:lstStyle/>
            <a:p>
              <a:pPr algn="ctr" defTabSz="457200">
                <a:lnSpc>
                  <a:spcPct val="150000"/>
                </a:lnSpc>
                <a:buClr>
                  <a:srgbClr val="000000"/>
                </a:buClr>
                <a:buSzPts val="5200"/>
              </a:pPr>
              <a:r>
                <a:rPr lang="en-GB" sz="6000" b="1">
                  <a:solidFill>
                    <a:srgbClr val="000000"/>
                  </a:solidFill>
                </a:rPr>
                <a:t>CỦNG CỐ </a:t>
              </a:r>
            </a:p>
            <a:p>
              <a:pPr algn="ctr" defTabSz="457200">
                <a:lnSpc>
                  <a:spcPct val="150000"/>
                </a:lnSpc>
                <a:buClr>
                  <a:srgbClr val="000000"/>
                </a:buClr>
                <a:buSzPts val="5200"/>
              </a:pPr>
              <a:r>
                <a:rPr lang="en-GB" sz="6000" b="1">
                  <a:solidFill>
                    <a:srgbClr val="000000"/>
                  </a:solidFill>
                </a:rPr>
                <a:t>BÀI HỌC </a:t>
              </a:r>
            </a:p>
          </p:txBody>
        </p:sp>
      </p:grpSp>
      <p:pic>
        <p:nvPicPr>
          <p:cNvPr id="32773" name="Picture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2900" y="2413000"/>
            <a:ext cx="3721100" cy="273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7411" name="Picture 3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438150"/>
            <a:ext cx="8591550" cy="3857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Picture 4" descr="Không có mô tả."/>
          <p:cNvPicPr>
            <a:picLocks noChangeAspect="1" noChangeArrowheads="1"/>
          </p:cNvPicPr>
          <p:nvPr>
            <p:ph type="title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262063" y="211138"/>
            <a:ext cx="2574925" cy="993775"/>
          </a:xfrm>
        </p:spPr>
      </p:pic>
      <p:sp>
        <p:nvSpPr>
          <p:cNvPr id="1843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00150"/>
            <a:ext cx="4035425" cy="3394075"/>
          </a:xfrm>
        </p:spPr>
        <p:txBody>
          <a:bodyPr lIns="91403" tIns="45702" rIns="91403" bIns="45702"/>
          <a:lstStyle/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r>
              <a:rPr lang="en-US" sz="2800" smtClean="0"/>
              <a:t>     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66825" y="3309938"/>
            <a:ext cx="210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     32+15 = ? </a:t>
            </a:r>
            <a:endParaRPr lang="en-US" sz="1300" b="1">
              <a:ea typeface="微软雅黑" pitchFamily="34" charset="-122"/>
            </a:endParaRPr>
          </a:p>
        </p:txBody>
      </p:sp>
      <p:graphicFrame>
        <p:nvGraphicFramePr>
          <p:cNvPr id="16421" name="Group 37"/>
          <p:cNvGraphicFramePr>
            <a:graphicFrameLocks noGrp="1"/>
          </p:cNvGraphicFramePr>
          <p:nvPr>
            <p:ph sz="half" idx="4294967295"/>
          </p:nvPr>
        </p:nvGraphicFramePr>
        <p:xfrm>
          <a:off x="4927600" y="1187450"/>
          <a:ext cx="2311400" cy="2314575"/>
        </p:xfrm>
        <a:graphic>
          <a:graphicData uri="http://schemas.openxmlformats.org/drawingml/2006/table">
            <a:tbl>
              <a:tblPr/>
              <a:tblGrid>
                <a:gridCol w="1108075"/>
                <a:gridCol w="1203325"/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Chục</a:t>
                      </a: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Đơn vị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1575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410200" y="1809750"/>
            <a:ext cx="304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3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6324600" y="1809750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2</a:t>
            </a: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auto">
          <a:xfrm>
            <a:off x="4953000" y="2190750"/>
            <a:ext cx="304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+</a:t>
            </a:r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6324600" y="2343150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5</a:t>
            </a: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auto">
          <a:xfrm>
            <a:off x="5410200" y="3028950"/>
            <a:ext cx="354013" cy="4556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auto">
          <a:xfrm>
            <a:off x="6324600" y="2952750"/>
            <a:ext cx="354013" cy="4556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4502150" y="3471863"/>
            <a:ext cx="5238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32</a:t>
            </a:r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auto">
          <a:xfrm>
            <a:off x="4244975" y="3698875"/>
            <a:ext cx="3619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+</a:t>
            </a: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4495800" y="3867150"/>
            <a:ext cx="5238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15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4572000" y="4248150"/>
            <a:ext cx="476250" cy="111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4708525" y="4367213"/>
            <a:ext cx="37623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7 </a:t>
            </a:r>
          </a:p>
        </p:txBody>
      </p:sp>
      <p:sp>
        <p:nvSpPr>
          <p:cNvPr id="12" name="Rectangle 23"/>
          <p:cNvSpPr>
            <a:spLocks noChangeArrowheads="1"/>
          </p:cNvSpPr>
          <p:nvPr/>
        </p:nvSpPr>
        <p:spPr bwMode="auto">
          <a:xfrm>
            <a:off x="4503738" y="4367213"/>
            <a:ext cx="268287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267325" y="3581400"/>
            <a:ext cx="338772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* 5 cộng 2 bằng 7 viết 7</a:t>
            </a:r>
          </a:p>
        </p:txBody>
      </p:sp>
      <p:sp>
        <p:nvSpPr>
          <p:cNvPr id="14" name="Rectangle 23"/>
          <p:cNvSpPr>
            <a:spLocks noChangeArrowheads="1"/>
          </p:cNvSpPr>
          <p:nvPr/>
        </p:nvSpPr>
        <p:spPr bwMode="auto">
          <a:xfrm>
            <a:off x="5257800" y="4019550"/>
            <a:ext cx="35052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* 3 cộng 1 bằng 4 viết 4</a:t>
            </a: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2971800" y="33337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47</a:t>
            </a:r>
          </a:p>
        </p:txBody>
      </p:sp>
      <p:pic>
        <p:nvPicPr>
          <p:cNvPr id="18466" name="Picture 34" descr="Không có mô tả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1200150"/>
            <a:ext cx="2867025" cy="1885950"/>
          </a:xfrm>
          <a:prstGeom prst="rect">
            <a:avLst/>
          </a:prstGeom>
          <a:noFill/>
        </p:spPr>
      </p:pic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5410200" y="2343150"/>
            <a:ext cx="304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4" grpId="0" animBg="1"/>
      <p:bldP spid="2" grpId="0" animBg="1"/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Picture 4" descr="Không có mô tả."/>
          <p:cNvPicPr>
            <a:picLocks noChangeAspect="1" noChangeArrowheads="1"/>
          </p:cNvPicPr>
          <p:nvPr>
            <p:ph type="title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295400" y="209550"/>
            <a:ext cx="2574925" cy="993775"/>
          </a:xfrm>
        </p:spPr>
      </p:pic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00150"/>
            <a:ext cx="4035425" cy="3394075"/>
          </a:xfrm>
        </p:spPr>
        <p:txBody>
          <a:bodyPr lIns="91403" tIns="45702" rIns="91403" bIns="45702"/>
          <a:lstStyle/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endParaRPr lang="en-US" sz="2800" smtClean="0"/>
          </a:p>
          <a:p>
            <a:pPr marL="171450" indent="-171450" defTabSz="685800"/>
            <a:r>
              <a:rPr lang="en-US" sz="2800" smtClean="0"/>
              <a:t>     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95400" y="33337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24 + 30  = ? </a:t>
            </a:r>
            <a:endParaRPr lang="en-US" sz="1300" b="1">
              <a:ea typeface="微软雅黑" pitchFamily="34" charset="-122"/>
            </a:endParaRPr>
          </a:p>
        </p:txBody>
      </p:sp>
      <p:graphicFrame>
        <p:nvGraphicFramePr>
          <p:cNvPr id="16421" name="Group 37"/>
          <p:cNvGraphicFramePr>
            <a:graphicFrameLocks noGrp="1"/>
          </p:cNvGraphicFramePr>
          <p:nvPr>
            <p:ph sz="half" idx="4294967295"/>
          </p:nvPr>
        </p:nvGraphicFramePr>
        <p:xfrm>
          <a:off x="4927600" y="1187450"/>
          <a:ext cx="2311400" cy="2314575"/>
        </p:xfrm>
        <a:graphic>
          <a:graphicData uri="http://schemas.openxmlformats.org/drawingml/2006/table">
            <a:tbl>
              <a:tblPr/>
              <a:tblGrid>
                <a:gridCol w="1108075"/>
                <a:gridCol w="1203325"/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Chục</a:t>
                      </a: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Đơn vị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1575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03" marR="91403"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</a:t>
                      </a:r>
                    </a:p>
                  </a:txBody>
                  <a:tcPr marL="91403" marR="91403"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5410200" y="1809750"/>
            <a:ext cx="304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2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6324600" y="1809750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4</a:t>
            </a: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auto">
          <a:xfrm>
            <a:off x="4953000" y="2190750"/>
            <a:ext cx="304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+</a:t>
            </a:r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6324600" y="2343150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0</a:t>
            </a: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auto">
          <a:xfrm>
            <a:off x="5410200" y="3028950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auto">
          <a:xfrm>
            <a:off x="6324600" y="2952750"/>
            <a:ext cx="354013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4502150" y="3471863"/>
            <a:ext cx="5238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24</a:t>
            </a:r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auto">
          <a:xfrm>
            <a:off x="4244975" y="3698875"/>
            <a:ext cx="3619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+</a:t>
            </a: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4495800" y="3867150"/>
            <a:ext cx="52387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/>
              <a:t>30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4572000" y="4248150"/>
            <a:ext cx="476250" cy="111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4708525" y="4367213"/>
            <a:ext cx="37623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 </a:t>
            </a:r>
          </a:p>
        </p:txBody>
      </p:sp>
      <p:sp>
        <p:nvSpPr>
          <p:cNvPr id="12" name="Rectangle 23"/>
          <p:cNvSpPr>
            <a:spLocks noChangeArrowheads="1"/>
          </p:cNvSpPr>
          <p:nvPr/>
        </p:nvSpPr>
        <p:spPr bwMode="auto">
          <a:xfrm>
            <a:off x="4503738" y="4367213"/>
            <a:ext cx="268287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5267325" y="3581400"/>
            <a:ext cx="338772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* 4 cộng 0 bằng 4 viết 4</a:t>
            </a:r>
          </a:p>
        </p:txBody>
      </p:sp>
      <p:sp>
        <p:nvSpPr>
          <p:cNvPr id="14" name="Rectangle 23"/>
          <p:cNvSpPr>
            <a:spLocks noChangeArrowheads="1"/>
          </p:cNvSpPr>
          <p:nvPr/>
        </p:nvSpPr>
        <p:spPr bwMode="auto">
          <a:xfrm>
            <a:off x="5257800" y="4046538"/>
            <a:ext cx="35814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0000FF"/>
                </a:solidFill>
              </a:rPr>
              <a:t>* 2 cộng 3 bằng 5 viết 5</a:t>
            </a: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2819400" y="33337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5410200" y="2343150"/>
            <a:ext cx="304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/>
              <a:t>3</a:t>
            </a:r>
          </a:p>
        </p:txBody>
      </p:sp>
      <p:pic>
        <p:nvPicPr>
          <p:cNvPr id="19491" name="Picture 35" descr="Không có mô tả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1200150"/>
            <a:ext cx="3200400" cy="1952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4" grpId="0" animBg="1"/>
      <p:bldP spid="2" grpId="0" animBg="1"/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0484" name="Picture 4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514350"/>
            <a:ext cx="8305800" cy="4019550"/>
          </a:xfrm>
          <a:prstGeom prst="rect">
            <a:avLst/>
          </a:prstGeom>
          <a:noFill/>
        </p:spPr>
      </p:pic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2133600" y="37147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52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3733800" y="36385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45</a:t>
            </a: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auto">
          <a:xfrm>
            <a:off x="5410200" y="37147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87</a:t>
            </a:r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7086600" y="3638550"/>
            <a:ext cx="609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400">
                <a:solidFill>
                  <a:srgbClr val="FF0000"/>
                </a:solidFill>
              </a:rPr>
              <a:t>89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 animBg="1"/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1508" name="Picture 4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819150"/>
            <a:ext cx="8229600" cy="365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>
          <a:xfrm>
            <a:off x="457200" y="438150"/>
            <a:ext cx="8229600" cy="4156075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22532" name="Picture 4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0"/>
            <a:ext cx="8763000" cy="5000625"/>
          </a:xfrm>
          <a:prstGeom prst="rect">
            <a:avLst/>
          </a:prstGeom>
          <a:noFill/>
        </p:spPr>
      </p:pic>
      <p:cxnSp>
        <p:nvCxnSpPr>
          <p:cNvPr id="5" name="Straight Connector 4"/>
          <p:cNvCxnSpPr/>
          <p:nvPr/>
        </p:nvCxnSpPr>
        <p:spPr>
          <a:xfrm>
            <a:off x="2895600" y="2038350"/>
            <a:ext cx="4343400" cy="198120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5181600" y="2190750"/>
            <a:ext cx="1905000" cy="175260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3556" name="Picture 4" descr="Không có mô tả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5750"/>
            <a:ext cx="8915400" cy="4676775"/>
          </a:xfrm>
          <a:prstGeom prst="rect">
            <a:avLst/>
          </a:prstGeom>
          <a:noFill/>
        </p:spPr>
      </p:pic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3124200" y="1276350"/>
            <a:ext cx="5334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0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4191000" y="1276350"/>
            <a:ext cx="5334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000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auto">
          <a:xfrm>
            <a:off x="5181600" y="1276350"/>
            <a:ext cx="6096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03" tIns="45702" rIns="91403" bIns="45702">
            <a:spAutoFit/>
          </a:bodyPr>
          <a:lstStyle/>
          <a:p>
            <a:pPr defTabSz="457200"/>
            <a:r>
              <a:rPr lang="en-US" sz="2000">
                <a:solidFill>
                  <a:srgbClr val="FF0000"/>
                </a:solidFill>
              </a:rPr>
              <a:t>36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Rectangle 2"/>
          <p:cNvGrpSpPr>
            <a:grpSpLocks/>
          </p:cNvGrpSpPr>
          <p:nvPr/>
        </p:nvGrpSpPr>
        <p:grpSpPr bwMode="auto">
          <a:xfrm>
            <a:off x="92075" y="738188"/>
            <a:ext cx="5873750" cy="3667125"/>
            <a:chOff x="58" y="465"/>
            <a:chExt cx="3701" cy="2311"/>
          </a:xfrm>
        </p:grpSpPr>
        <p:pic>
          <p:nvPicPr>
            <p:cNvPr id="24579" name="Rectangle 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8" y="465"/>
              <a:ext cx="3701" cy="2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580" name="Text Box 4"/>
            <p:cNvSpPr txBox="1">
              <a:spLocks noChangeArrowheads="1"/>
            </p:cNvSpPr>
            <p:nvPr/>
          </p:nvSpPr>
          <p:spPr bwMode="auto">
            <a:xfrm>
              <a:off x="208" y="616"/>
              <a:ext cx="3403" cy="2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15" tIns="91415" rIns="91415" bIns="91415" anchor="ctr"/>
            <a:lstStyle/>
            <a:p>
              <a:pPr algn="ctr" defTabSz="457200">
                <a:lnSpc>
                  <a:spcPct val="150000"/>
                </a:lnSpc>
                <a:buClr>
                  <a:srgbClr val="000000"/>
                </a:buClr>
                <a:buSzPts val="5200"/>
              </a:pPr>
              <a:r>
                <a:rPr lang="en-GB" sz="6000" b="1">
                  <a:solidFill>
                    <a:srgbClr val="000000"/>
                  </a:solidFill>
                </a:rPr>
                <a:t>CỦNG CỐ </a:t>
              </a:r>
            </a:p>
            <a:p>
              <a:pPr algn="ctr" defTabSz="457200">
                <a:lnSpc>
                  <a:spcPct val="150000"/>
                </a:lnSpc>
                <a:buClr>
                  <a:srgbClr val="000000"/>
                </a:buClr>
                <a:buSzPts val="5200"/>
              </a:pPr>
              <a:r>
                <a:rPr lang="en-GB" sz="6000" b="1">
                  <a:solidFill>
                    <a:srgbClr val="000000"/>
                  </a:solidFill>
                </a:rPr>
                <a:t>BÀI HỌC </a:t>
              </a:r>
            </a:p>
          </p:txBody>
        </p:sp>
      </p:grpSp>
      <p:pic>
        <p:nvPicPr>
          <p:cNvPr id="24581" name="Picture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2900" y="2413000"/>
            <a:ext cx="3721100" cy="273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1036</TotalTime>
  <Words>121</Words>
  <PresentationFormat>On-screen Show (16:9)</PresentationFormat>
  <Paragraphs>83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微软雅黑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    LUYỆN TẬP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2020-12-08T15:48:47Z</dcterms:created>
  <dcterms:modified xsi:type="dcterms:W3CDTF">2021-03-11T14:16:51Z</dcterms:modified>
</cp:coreProperties>
</file>