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 id="2147483681" r:id="rId3"/>
    <p:sldMasterId id="2147483693" r:id="rId4"/>
  </p:sldMasterIdLst>
  <p:notesMasterIdLst>
    <p:notesMasterId r:id="rId34"/>
  </p:notesMasterIdLst>
  <p:sldIdLst>
    <p:sldId id="256" r:id="rId5"/>
    <p:sldId id="260" r:id="rId6"/>
    <p:sldId id="257" r:id="rId7"/>
    <p:sldId id="258" r:id="rId8"/>
    <p:sldId id="575" r:id="rId9"/>
    <p:sldId id="281" r:id="rId10"/>
    <p:sldId id="577" r:id="rId11"/>
    <p:sldId id="579" r:id="rId12"/>
    <p:sldId id="578" r:id="rId13"/>
    <p:sldId id="588" r:id="rId14"/>
    <p:sldId id="581" r:id="rId15"/>
    <p:sldId id="582" r:id="rId16"/>
    <p:sldId id="583" r:id="rId17"/>
    <p:sldId id="589" r:id="rId18"/>
    <p:sldId id="590" r:id="rId19"/>
    <p:sldId id="595" r:id="rId20"/>
    <p:sldId id="576" r:id="rId21"/>
    <p:sldId id="584" r:id="rId22"/>
    <p:sldId id="591" r:id="rId23"/>
    <p:sldId id="592" r:id="rId24"/>
    <p:sldId id="593" r:id="rId25"/>
    <p:sldId id="585" r:id="rId26"/>
    <p:sldId id="596" r:id="rId27"/>
    <p:sldId id="597" r:id="rId28"/>
    <p:sldId id="594" r:id="rId29"/>
    <p:sldId id="598" r:id="rId30"/>
    <p:sldId id="380" r:id="rId31"/>
    <p:sldId id="376" r:id="rId32"/>
    <p:sldId id="26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3" d="100"/>
          <a:sy n="73"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1B9D0A-1D39-4681-BC90-C33174F7980B}" type="datetimeFigureOut">
              <a:rPr lang="en-US" smtClean="0"/>
              <a:t>4/27/2022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7EE2E6-35C9-45CC-A5C9-57995B897EA5}" type="slidenum">
              <a:rPr lang="en-US" smtClean="0"/>
              <a:t>‹#›</a:t>
            </a:fld>
            <a:endParaRPr lang="en-US"/>
          </a:p>
        </p:txBody>
      </p:sp>
    </p:spTree>
    <p:extLst>
      <p:ext uri="{BB962C8B-B14F-4D97-AF65-F5344CB8AC3E}">
        <p14:creationId xmlns:p14="http://schemas.microsoft.com/office/powerpoint/2010/main" val="1453868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8"/>
        <p:cNvGrpSpPr/>
        <p:nvPr/>
      </p:nvGrpSpPr>
      <p:grpSpPr>
        <a:xfrm>
          <a:off x="0" y="0"/>
          <a:ext cx="0" cy="0"/>
          <a:chOff x="0" y="0"/>
          <a:chExt cx="0" cy="0"/>
        </a:xfrm>
      </p:grpSpPr>
      <p:sp>
        <p:nvSpPr>
          <p:cNvPr id="469" name="Google Shape;469;ga073618e60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0" name="Google Shape;470;ga073618e60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815FD4F8-FE25-4D72-9582-F7A2B297C7F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895E99-BE69-4EFD-BE93-100D541541C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723" name="Rectangle 2">
            <a:extLst>
              <a:ext uri="{FF2B5EF4-FFF2-40B4-BE49-F238E27FC236}">
                <a16:creationId xmlns:a16="http://schemas.microsoft.com/office/drawing/2014/main" id="{E348F7F5-7A70-4078-85C4-04C98A1BC242}"/>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1103F213-AC5A-4E35-9E37-1870340EA74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r>
              <a:rPr lang="en-US" altLang="en-US" sz="800"/>
              <a:t>Copyright © 2005 Doan Van Hung - Khoa Lich Su - Dai hoc Quy Nhon 12/2005</a:t>
            </a:r>
          </a:p>
          <a:p>
            <a:pPr eaLnBrk="1" hangingPunct="1">
              <a:lnSpc>
                <a:spcPct val="80000"/>
              </a:lnSpc>
            </a:pPr>
            <a:endParaRPr lang="en-US" altLang="en-US" sz="8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10EC0B40-8814-4772-8D69-353D71BB89C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22B0F6F-6844-4F59-B177-1BF70799E5E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771" name="Rectangle 2">
            <a:extLst>
              <a:ext uri="{FF2B5EF4-FFF2-40B4-BE49-F238E27FC236}">
                <a16:creationId xmlns:a16="http://schemas.microsoft.com/office/drawing/2014/main" id="{B9AAEAE1-E207-4608-BD9E-69DB31C1D34A}"/>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9CC006C6-40F6-4AEC-9468-339BD13FE6A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Google Shape;565;ga073618e60_0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6" name="Google Shape;566;ga073618e60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52EE7-F6BF-424F-91CF-EAEDC4DF40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2DFF069-2B22-4F4A-A684-D3AF74651A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6218866-3F23-4273-B4AD-968A9E728069}"/>
              </a:ext>
            </a:extLst>
          </p:cNvPr>
          <p:cNvSpPr>
            <a:spLocks noGrp="1"/>
          </p:cNvSpPr>
          <p:nvPr>
            <p:ph type="dt" sz="half" idx="10"/>
          </p:nvPr>
        </p:nvSpPr>
        <p:spPr/>
        <p:txBody>
          <a:bodyPr/>
          <a:lstStyle/>
          <a:p>
            <a:fld id="{9A13107C-A3CC-4CEE-A0A7-169381FE134C}" type="datetimeFigureOut">
              <a:rPr lang="en-US" smtClean="0"/>
              <a:t>4/27/2022</a:t>
            </a:fld>
            <a:endParaRPr lang="en-US"/>
          </a:p>
        </p:txBody>
      </p:sp>
      <p:sp>
        <p:nvSpPr>
          <p:cNvPr id="5" name="Footer Placeholder 4">
            <a:extLst>
              <a:ext uri="{FF2B5EF4-FFF2-40B4-BE49-F238E27FC236}">
                <a16:creationId xmlns:a16="http://schemas.microsoft.com/office/drawing/2014/main" id="{73575DA7-2D86-447B-BE69-7D3BB3216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4FD0FC-5254-43D7-8A88-B6ED28CB9ABE}"/>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3318375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19E77-D5F0-4B1E-A568-D2CD4E351F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0FC7877-61AC-43D7-BACA-FD4E8EAC5F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274562-BE5B-4A1A-A91D-8F4BB2378185}"/>
              </a:ext>
            </a:extLst>
          </p:cNvPr>
          <p:cNvSpPr>
            <a:spLocks noGrp="1"/>
          </p:cNvSpPr>
          <p:nvPr>
            <p:ph type="dt" sz="half" idx="10"/>
          </p:nvPr>
        </p:nvSpPr>
        <p:spPr/>
        <p:txBody>
          <a:bodyPr/>
          <a:lstStyle/>
          <a:p>
            <a:fld id="{9A13107C-A3CC-4CEE-A0A7-169381FE134C}" type="datetimeFigureOut">
              <a:rPr lang="en-US" smtClean="0"/>
              <a:t>4/27/2022</a:t>
            </a:fld>
            <a:endParaRPr lang="en-US"/>
          </a:p>
        </p:txBody>
      </p:sp>
      <p:sp>
        <p:nvSpPr>
          <p:cNvPr id="5" name="Footer Placeholder 4">
            <a:extLst>
              <a:ext uri="{FF2B5EF4-FFF2-40B4-BE49-F238E27FC236}">
                <a16:creationId xmlns:a16="http://schemas.microsoft.com/office/drawing/2014/main" id="{273FAF35-64AA-41F3-B1DF-3ECECB0C42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EB6650-4AB3-4F84-90F6-82DF821619EA}"/>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2740350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C63659-F307-4ECE-A774-93613D376E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C1D30A-5E02-468B-AD8E-7ABDCCA5B4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3210EC-1A5F-4203-B96A-BFC72268AB96}"/>
              </a:ext>
            </a:extLst>
          </p:cNvPr>
          <p:cNvSpPr>
            <a:spLocks noGrp="1"/>
          </p:cNvSpPr>
          <p:nvPr>
            <p:ph type="dt" sz="half" idx="10"/>
          </p:nvPr>
        </p:nvSpPr>
        <p:spPr/>
        <p:txBody>
          <a:bodyPr/>
          <a:lstStyle/>
          <a:p>
            <a:fld id="{9A13107C-A3CC-4CEE-A0A7-169381FE134C}" type="datetimeFigureOut">
              <a:rPr lang="en-US" smtClean="0"/>
              <a:t>4/27/2022</a:t>
            </a:fld>
            <a:endParaRPr lang="en-US"/>
          </a:p>
        </p:txBody>
      </p:sp>
      <p:sp>
        <p:nvSpPr>
          <p:cNvPr id="5" name="Footer Placeholder 4">
            <a:extLst>
              <a:ext uri="{FF2B5EF4-FFF2-40B4-BE49-F238E27FC236}">
                <a16:creationId xmlns:a16="http://schemas.microsoft.com/office/drawing/2014/main" id="{ED3D5474-E716-4B3F-AC68-0C101D3EBD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EDC32D-7ACC-4272-88E4-48B71324AABA}"/>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3383957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001 Title">
  <p:cSld name="001 Title">
    <p:spTree>
      <p:nvGrpSpPr>
        <p:cNvPr id="1" name="Shape 10"/>
        <p:cNvGrpSpPr/>
        <p:nvPr/>
      </p:nvGrpSpPr>
      <p:grpSpPr>
        <a:xfrm>
          <a:off x="0" y="0"/>
          <a:ext cx="0" cy="0"/>
          <a:chOff x="0" y="0"/>
          <a:chExt cx="0" cy="0"/>
        </a:xfrm>
      </p:grpSpPr>
      <p:sp>
        <p:nvSpPr>
          <p:cNvPr id="11" name="Google Shape;11;p2"/>
          <p:cNvSpPr txBox="1">
            <a:spLocks noGrp="1"/>
          </p:cNvSpPr>
          <p:nvPr>
            <p:ph type="title"/>
          </p:nvPr>
        </p:nvSpPr>
        <p:spPr>
          <a:xfrm>
            <a:off x="2266950" y="2036975"/>
            <a:ext cx="7658100" cy="2395500"/>
          </a:xfrm>
          <a:prstGeom prst="rect">
            <a:avLst/>
          </a:prstGeom>
        </p:spPr>
        <p:txBody>
          <a:bodyPr spcFirstLastPara="1" wrap="square" lIns="121900" tIns="121900" rIns="121900" bIns="121900" anchor="t" anchorCtr="0">
            <a:noAutofit/>
          </a:bodyPr>
          <a:lstStyle>
            <a:lvl1pPr lvl="0" algn="ctr">
              <a:spcBef>
                <a:spcPts val="0"/>
              </a:spcBef>
              <a:spcAft>
                <a:spcPts val="0"/>
              </a:spcAft>
              <a:buSzPts val="7000"/>
              <a:buNone/>
              <a:defRPr sz="7000"/>
            </a:lvl1pPr>
            <a:lvl2pPr lvl="1" algn="ctr">
              <a:spcBef>
                <a:spcPts val="0"/>
              </a:spcBef>
              <a:spcAft>
                <a:spcPts val="0"/>
              </a:spcAft>
              <a:buSzPts val="7000"/>
              <a:buNone/>
              <a:defRPr sz="7000"/>
            </a:lvl2pPr>
            <a:lvl3pPr lvl="2" algn="ctr">
              <a:spcBef>
                <a:spcPts val="0"/>
              </a:spcBef>
              <a:spcAft>
                <a:spcPts val="0"/>
              </a:spcAft>
              <a:buSzPts val="7000"/>
              <a:buNone/>
              <a:defRPr sz="7000"/>
            </a:lvl3pPr>
            <a:lvl4pPr lvl="3" algn="ctr">
              <a:spcBef>
                <a:spcPts val="0"/>
              </a:spcBef>
              <a:spcAft>
                <a:spcPts val="0"/>
              </a:spcAft>
              <a:buSzPts val="7000"/>
              <a:buNone/>
              <a:defRPr sz="7000"/>
            </a:lvl4pPr>
            <a:lvl5pPr lvl="4" algn="ctr">
              <a:spcBef>
                <a:spcPts val="0"/>
              </a:spcBef>
              <a:spcAft>
                <a:spcPts val="0"/>
              </a:spcAft>
              <a:buSzPts val="7000"/>
              <a:buNone/>
              <a:defRPr sz="7000"/>
            </a:lvl5pPr>
            <a:lvl6pPr lvl="5" algn="ctr">
              <a:spcBef>
                <a:spcPts val="0"/>
              </a:spcBef>
              <a:spcAft>
                <a:spcPts val="0"/>
              </a:spcAft>
              <a:buSzPts val="7000"/>
              <a:buNone/>
              <a:defRPr sz="7000"/>
            </a:lvl6pPr>
            <a:lvl7pPr lvl="6" algn="ctr">
              <a:spcBef>
                <a:spcPts val="0"/>
              </a:spcBef>
              <a:spcAft>
                <a:spcPts val="0"/>
              </a:spcAft>
              <a:buSzPts val="7000"/>
              <a:buNone/>
              <a:defRPr sz="7000"/>
            </a:lvl7pPr>
            <a:lvl8pPr lvl="7" algn="ctr">
              <a:spcBef>
                <a:spcPts val="0"/>
              </a:spcBef>
              <a:spcAft>
                <a:spcPts val="0"/>
              </a:spcAft>
              <a:buSzPts val="7000"/>
              <a:buNone/>
              <a:defRPr sz="7000"/>
            </a:lvl8pPr>
            <a:lvl9pPr lvl="8" algn="ctr">
              <a:spcBef>
                <a:spcPts val="0"/>
              </a:spcBef>
              <a:spcAft>
                <a:spcPts val="0"/>
              </a:spcAft>
              <a:buSzPts val="7000"/>
              <a:buNone/>
              <a:defRPr sz="7000"/>
            </a:lvl9pPr>
          </a:lstStyle>
          <a:p>
            <a:endParaRPr/>
          </a:p>
        </p:txBody>
      </p:sp>
      <p:sp>
        <p:nvSpPr>
          <p:cNvPr id="12" name="Google Shape;12;p2"/>
          <p:cNvSpPr txBox="1">
            <a:spLocks noGrp="1"/>
          </p:cNvSpPr>
          <p:nvPr>
            <p:ph type="subTitle" idx="1"/>
          </p:nvPr>
        </p:nvSpPr>
        <p:spPr>
          <a:xfrm>
            <a:off x="432800" y="5715300"/>
            <a:ext cx="11379900" cy="717900"/>
          </a:xfrm>
          <a:prstGeom prst="rect">
            <a:avLst/>
          </a:prstGeom>
        </p:spPr>
        <p:txBody>
          <a:bodyPr spcFirstLastPara="1" wrap="square" lIns="121900" tIns="121900" rIns="121900" bIns="121900" anchor="t" anchorCtr="0">
            <a:noAutofit/>
          </a:bodyPr>
          <a:lstStyle>
            <a:lvl1pPr lvl="0" algn="ctr">
              <a:spcBef>
                <a:spcPts val="0"/>
              </a:spcBef>
              <a:spcAft>
                <a:spcPts val="0"/>
              </a:spcAft>
              <a:buSzPts val="1900"/>
              <a:buNone/>
              <a:defRPr/>
            </a:lvl1pPr>
            <a:lvl2pPr lvl="1" algn="ctr">
              <a:spcBef>
                <a:spcPts val="2100"/>
              </a:spcBef>
              <a:spcAft>
                <a:spcPts val="0"/>
              </a:spcAft>
              <a:buSzPts val="1900"/>
              <a:buNone/>
              <a:defRPr/>
            </a:lvl2pPr>
            <a:lvl3pPr lvl="2" algn="ctr">
              <a:spcBef>
                <a:spcPts val="2100"/>
              </a:spcBef>
              <a:spcAft>
                <a:spcPts val="0"/>
              </a:spcAft>
              <a:buSzPts val="1900"/>
              <a:buNone/>
              <a:defRPr/>
            </a:lvl3pPr>
            <a:lvl4pPr lvl="3" algn="ctr">
              <a:spcBef>
                <a:spcPts val="2100"/>
              </a:spcBef>
              <a:spcAft>
                <a:spcPts val="0"/>
              </a:spcAft>
              <a:buSzPts val="1900"/>
              <a:buNone/>
              <a:defRPr/>
            </a:lvl4pPr>
            <a:lvl5pPr lvl="4" algn="ctr">
              <a:spcBef>
                <a:spcPts val="2100"/>
              </a:spcBef>
              <a:spcAft>
                <a:spcPts val="0"/>
              </a:spcAft>
              <a:buSzPts val="1900"/>
              <a:buNone/>
              <a:defRPr/>
            </a:lvl5pPr>
            <a:lvl6pPr lvl="5" algn="ctr">
              <a:spcBef>
                <a:spcPts val="2100"/>
              </a:spcBef>
              <a:spcAft>
                <a:spcPts val="0"/>
              </a:spcAft>
              <a:buSzPts val="1900"/>
              <a:buNone/>
              <a:defRPr/>
            </a:lvl6pPr>
            <a:lvl7pPr lvl="6" algn="ctr">
              <a:spcBef>
                <a:spcPts val="2100"/>
              </a:spcBef>
              <a:spcAft>
                <a:spcPts val="0"/>
              </a:spcAft>
              <a:buSzPts val="1900"/>
              <a:buNone/>
              <a:defRPr/>
            </a:lvl7pPr>
            <a:lvl8pPr lvl="7" algn="ctr">
              <a:spcBef>
                <a:spcPts val="2100"/>
              </a:spcBef>
              <a:spcAft>
                <a:spcPts val="0"/>
              </a:spcAft>
              <a:buSzPts val="1900"/>
              <a:buNone/>
              <a:defRPr/>
            </a:lvl8pPr>
            <a:lvl9pPr lvl="8" algn="ctr">
              <a:spcBef>
                <a:spcPts val="2100"/>
              </a:spcBef>
              <a:spcAft>
                <a:spcPts val="2100"/>
              </a:spcAft>
              <a:buSzPts val="1900"/>
              <a:buNone/>
              <a:defRPr/>
            </a:lvl9pPr>
          </a:lstStyle>
          <a:p>
            <a:endParaRPr/>
          </a:p>
        </p:txBody>
      </p:sp>
      <p:grpSp>
        <p:nvGrpSpPr>
          <p:cNvPr id="13" name="Google Shape;13;p2"/>
          <p:cNvGrpSpPr/>
          <p:nvPr/>
        </p:nvGrpSpPr>
        <p:grpSpPr>
          <a:xfrm>
            <a:off x="2650076" y="1744276"/>
            <a:ext cx="358028" cy="335921"/>
            <a:chOff x="2495301" y="1749451"/>
            <a:chExt cx="358028" cy="335921"/>
          </a:xfrm>
        </p:grpSpPr>
        <p:sp>
          <p:nvSpPr>
            <p:cNvPr id="14" name="Google Shape;14;p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 name="Google Shape;15;p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 name="Google Shape;16;p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 name="Google Shape;17;p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 name="Google Shape;18;p2"/>
          <p:cNvGrpSpPr/>
          <p:nvPr/>
        </p:nvGrpSpPr>
        <p:grpSpPr>
          <a:xfrm rot="3120626">
            <a:off x="2081936" y="2126765"/>
            <a:ext cx="358018" cy="335911"/>
            <a:chOff x="2495301" y="1749451"/>
            <a:chExt cx="358028" cy="335921"/>
          </a:xfrm>
        </p:grpSpPr>
        <p:sp>
          <p:nvSpPr>
            <p:cNvPr id="19" name="Google Shape;19;p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 name="Google Shape;20;p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 name="Google Shape;21;p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 name="Google Shape;22;p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3" name="Google Shape;23;p2"/>
          <p:cNvSpPr/>
          <p:nvPr/>
        </p:nvSpPr>
        <p:spPr>
          <a:xfrm>
            <a:off x="3960651" y="4283803"/>
            <a:ext cx="4037142" cy="231756"/>
          </a:xfrm>
          <a:custGeom>
            <a:avLst/>
            <a:gdLst/>
            <a:ahLst/>
            <a:cxnLst/>
            <a:rect l="l" t="t" r="r" b="b"/>
            <a:pathLst>
              <a:path w="1666519" h="95668" extrusionOk="0">
                <a:moveTo>
                  <a:pt x="-56" y="96382"/>
                </a:moveTo>
                <a:cubicBezTo>
                  <a:pt x="416970" y="37752"/>
                  <a:pt x="839962" y="-21157"/>
                  <a:pt x="1261835" y="8764"/>
                </a:cubicBezTo>
                <a:cubicBezTo>
                  <a:pt x="1397848" y="18308"/>
                  <a:pt x="1533051" y="37211"/>
                  <a:pt x="1666464" y="65343"/>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 name="Google Shape;24;p2"/>
          <p:cNvSpPr/>
          <p:nvPr/>
        </p:nvSpPr>
        <p:spPr>
          <a:xfrm>
            <a:off x="4646636" y="4411269"/>
            <a:ext cx="2724772" cy="208413"/>
          </a:xfrm>
          <a:custGeom>
            <a:avLst/>
            <a:gdLst/>
            <a:ahLst/>
            <a:cxnLst/>
            <a:rect l="l" t="t" r="r" b="b"/>
            <a:pathLst>
              <a:path w="1124777" h="86032" extrusionOk="0">
                <a:moveTo>
                  <a:pt x="-56" y="86746"/>
                </a:moveTo>
                <a:cubicBezTo>
                  <a:pt x="369218" y="7088"/>
                  <a:pt x="748261" y="-17445"/>
                  <a:pt x="1124721" y="13948"/>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 name="Google Shape;25;p2"/>
          <p:cNvSpPr/>
          <p:nvPr/>
        </p:nvSpPr>
        <p:spPr>
          <a:xfrm>
            <a:off x="-83922" y="-17300"/>
            <a:ext cx="250550" cy="788765"/>
          </a:xfrm>
          <a:custGeom>
            <a:avLst/>
            <a:gdLst/>
            <a:ahLst/>
            <a:cxnLst/>
            <a:rect l="l" t="t" r="r" b="b"/>
            <a:pathLst>
              <a:path w="149137" h="469503" extrusionOk="0">
                <a:moveTo>
                  <a:pt x="74513" y="470218"/>
                </a:moveTo>
                <a:cubicBezTo>
                  <a:pt x="33332" y="470218"/>
                  <a:pt x="-56" y="436830"/>
                  <a:pt x="-56" y="395649"/>
                </a:cubicBezTo>
                <a:lnTo>
                  <a:pt x="-56" y="75283"/>
                </a:lnTo>
                <a:cubicBezTo>
                  <a:pt x="-56" y="34102"/>
                  <a:pt x="33332" y="714"/>
                  <a:pt x="74513" y="714"/>
                </a:cubicBezTo>
                <a:cubicBezTo>
                  <a:pt x="115693" y="714"/>
                  <a:pt x="149082" y="34102"/>
                  <a:pt x="149082" y="75283"/>
                </a:cubicBezTo>
                <a:lnTo>
                  <a:pt x="149082" y="395649"/>
                </a:lnTo>
                <a:cubicBezTo>
                  <a:pt x="149082" y="436830"/>
                  <a:pt x="115693" y="470218"/>
                  <a:pt x="74513" y="47021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 name="Google Shape;26;p2"/>
          <p:cNvSpPr/>
          <p:nvPr/>
        </p:nvSpPr>
        <p:spPr>
          <a:xfrm>
            <a:off x="-148981" y="-100750"/>
            <a:ext cx="648655" cy="1333364"/>
          </a:xfrm>
          <a:custGeom>
            <a:avLst/>
            <a:gdLst/>
            <a:ahLst/>
            <a:cxnLst/>
            <a:rect l="l" t="t" r="r" b="b"/>
            <a:pathLst>
              <a:path w="386104" h="793669" extrusionOk="0">
                <a:moveTo>
                  <a:pt x="131777" y="794382"/>
                </a:moveTo>
                <a:cubicBezTo>
                  <a:pt x="104616" y="794261"/>
                  <a:pt x="77631" y="789917"/>
                  <a:pt x="51802" y="781519"/>
                </a:cubicBezTo>
                <a:cubicBezTo>
                  <a:pt x="12579" y="768964"/>
                  <a:pt x="-9037" y="726991"/>
                  <a:pt x="3510" y="687768"/>
                </a:cubicBezTo>
                <a:cubicBezTo>
                  <a:pt x="3519" y="687759"/>
                  <a:pt x="3519" y="687759"/>
                  <a:pt x="3519" y="687749"/>
                </a:cubicBezTo>
                <a:cubicBezTo>
                  <a:pt x="16074" y="648563"/>
                  <a:pt x="58001" y="626957"/>
                  <a:pt x="97196" y="639466"/>
                </a:cubicBezTo>
                <a:cubicBezTo>
                  <a:pt x="117190" y="646559"/>
                  <a:pt x="138964" y="646913"/>
                  <a:pt x="159181" y="640491"/>
                </a:cubicBezTo>
                <a:cubicBezTo>
                  <a:pt x="198983" y="625857"/>
                  <a:pt x="216786" y="576362"/>
                  <a:pt x="225361" y="552593"/>
                </a:cubicBezTo>
                <a:cubicBezTo>
                  <a:pt x="241394" y="507945"/>
                  <a:pt x="237851" y="473550"/>
                  <a:pt x="231327" y="411192"/>
                </a:cubicBezTo>
                <a:cubicBezTo>
                  <a:pt x="229835" y="396278"/>
                  <a:pt x="228157" y="380525"/>
                  <a:pt x="226666" y="363375"/>
                </a:cubicBezTo>
                <a:cubicBezTo>
                  <a:pt x="218463" y="265456"/>
                  <a:pt x="218463" y="167026"/>
                  <a:pt x="226666" y="69107"/>
                </a:cubicBezTo>
                <a:cubicBezTo>
                  <a:pt x="230078" y="28085"/>
                  <a:pt x="266085" y="-2413"/>
                  <a:pt x="307107" y="970"/>
                </a:cubicBezTo>
                <a:cubicBezTo>
                  <a:pt x="348157" y="4335"/>
                  <a:pt x="378702" y="40333"/>
                  <a:pt x="375338" y="81374"/>
                </a:cubicBezTo>
                <a:cubicBezTo>
                  <a:pt x="375338" y="81393"/>
                  <a:pt x="375338" y="81402"/>
                  <a:pt x="375338" y="81411"/>
                </a:cubicBezTo>
                <a:cubicBezTo>
                  <a:pt x="367788" y="170950"/>
                  <a:pt x="367788" y="260973"/>
                  <a:pt x="375338" y="350511"/>
                </a:cubicBezTo>
                <a:cubicBezTo>
                  <a:pt x="376736" y="366730"/>
                  <a:pt x="378321" y="381644"/>
                  <a:pt x="379812" y="395719"/>
                </a:cubicBezTo>
                <a:cubicBezTo>
                  <a:pt x="387082" y="465813"/>
                  <a:pt x="393421" y="526214"/>
                  <a:pt x="365737" y="603206"/>
                </a:cubicBezTo>
                <a:cubicBezTo>
                  <a:pt x="352035" y="641050"/>
                  <a:pt x="315776" y="741718"/>
                  <a:pt x="210913" y="780307"/>
                </a:cubicBezTo>
                <a:cubicBezTo>
                  <a:pt x="185588" y="789675"/>
                  <a:pt x="158780" y="794448"/>
                  <a:pt x="131777" y="79438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 name="Google Shape;27;p2"/>
          <p:cNvSpPr/>
          <p:nvPr/>
        </p:nvSpPr>
        <p:spPr>
          <a:xfrm>
            <a:off x="-149120" y="-63677"/>
            <a:ext cx="1124604" cy="1651769"/>
          </a:xfrm>
          <a:custGeom>
            <a:avLst/>
            <a:gdLst/>
            <a:ahLst/>
            <a:cxnLst/>
            <a:rect l="l" t="t" r="r" b="b"/>
            <a:pathLst>
              <a:path w="669407" h="983196" extrusionOk="0">
                <a:moveTo>
                  <a:pt x="74535" y="983910"/>
                </a:moveTo>
                <a:cubicBezTo>
                  <a:pt x="34035" y="983920"/>
                  <a:pt x="926" y="951603"/>
                  <a:pt x="-34" y="911113"/>
                </a:cubicBezTo>
                <a:cubicBezTo>
                  <a:pt x="-1022" y="869941"/>
                  <a:pt x="31546" y="835761"/>
                  <a:pt x="72717" y="834773"/>
                </a:cubicBezTo>
                <a:cubicBezTo>
                  <a:pt x="72736" y="834773"/>
                  <a:pt x="72745" y="834773"/>
                  <a:pt x="72764" y="834773"/>
                </a:cubicBezTo>
                <a:cubicBezTo>
                  <a:pt x="133071" y="833468"/>
                  <a:pt x="247907" y="818927"/>
                  <a:pt x="339907" y="737554"/>
                </a:cubicBezTo>
                <a:cubicBezTo>
                  <a:pt x="411865" y="673891"/>
                  <a:pt x="437872" y="597737"/>
                  <a:pt x="467885" y="509653"/>
                </a:cubicBezTo>
                <a:cubicBezTo>
                  <a:pt x="514090" y="372390"/>
                  <a:pt x="529992" y="226748"/>
                  <a:pt x="514491" y="82746"/>
                </a:cubicBezTo>
                <a:cubicBezTo>
                  <a:pt x="510371" y="41771"/>
                  <a:pt x="540254" y="5214"/>
                  <a:pt x="581230" y="1093"/>
                </a:cubicBezTo>
                <a:cubicBezTo>
                  <a:pt x="581230" y="1093"/>
                  <a:pt x="581230" y="1093"/>
                  <a:pt x="581230" y="1093"/>
                </a:cubicBezTo>
                <a:cubicBezTo>
                  <a:pt x="622206" y="-3027"/>
                  <a:pt x="658763" y="26857"/>
                  <a:pt x="662882" y="67832"/>
                </a:cubicBezTo>
                <a:cubicBezTo>
                  <a:pt x="662882" y="67832"/>
                  <a:pt x="662882" y="67832"/>
                  <a:pt x="662882" y="67832"/>
                </a:cubicBezTo>
                <a:cubicBezTo>
                  <a:pt x="680481" y="233152"/>
                  <a:pt x="662072" y="400316"/>
                  <a:pt x="608914" y="557843"/>
                </a:cubicBezTo>
                <a:cubicBezTo>
                  <a:pt x="576662" y="652359"/>
                  <a:pt x="540124" y="759365"/>
                  <a:pt x="438617" y="849220"/>
                </a:cubicBezTo>
                <a:cubicBezTo>
                  <a:pt x="344008" y="933110"/>
                  <a:pt x="214910" y="980741"/>
                  <a:pt x="76026" y="98391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 name="Google Shape;28;p2"/>
          <p:cNvSpPr/>
          <p:nvPr/>
        </p:nvSpPr>
        <p:spPr>
          <a:xfrm>
            <a:off x="-121226" y="-91457"/>
            <a:ext cx="1548034" cy="1985839"/>
          </a:xfrm>
          <a:custGeom>
            <a:avLst/>
            <a:gdLst/>
            <a:ahLst/>
            <a:cxnLst/>
            <a:rect l="l" t="t" r="r" b="b"/>
            <a:pathLst>
              <a:path w="921449" h="1182047" extrusionOk="0">
                <a:moveTo>
                  <a:pt x="74528" y="1182762"/>
                </a:moveTo>
                <a:cubicBezTo>
                  <a:pt x="33916" y="1182771"/>
                  <a:pt x="770" y="1150287"/>
                  <a:pt x="-41" y="1109684"/>
                </a:cubicBezTo>
                <a:cubicBezTo>
                  <a:pt x="-870" y="1068531"/>
                  <a:pt x="31791" y="1034491"/>
                  <a:pt x="72944" y="1033624"/>
                </a:cubicBezTo>
                <a:cubicBezTo>
                  <a:pt x="210392" y="1031778"/>
                  <a:pt x="344075" y="988463"/>
                  <a:pt x="456507" y="909373"/>
                </a:cubicBezTo>
                <a:cubicBezTo>
                  <a:pt x="618414" y="793885"/>
                  <a:pt x="679281" y="635893"/>
                  <a:pt x="711905" y="551070"/>
                </a:cubicBezTo>
                <a:cubicBezTo>
                  <a:pt x="768102" y="402809"/>
                  <a:pt x="785654" y="242682"/>
                  <a:pt x="762891" y="85761"/>
                </a:cubicBezTo>
                <a:cubicBezTo>
                  <a:pt x="757084" y="44990"/>
                  <a:pt x="785420" y="7231"/>
                  <a:pt x="826191" y="1414"/>
                </a:cubicBezTo>
                <a:cubicBezTo>
                  <a:pt x="826219" y="1414"/>
                  <a:pt x="826247" y="1405"/>
                  <a:pt x="826275" y="1405"/>
                </a:cubicBezTo>
                <a:cubicBezTo>
                  <a:pt x="866905" y="-4131"/>
                  <a:pt x="904386" y="24186"/>
                  <a:pt x="910165" y="64789"/>
                </a:cubicBezTo>
                <a:cubicBezTo>
                  <a:pt x="936618" y="246904"/>
                  <a:pt x="916149" y="432767"/>
                  <a:pt x="850696" y="604760"/>
                </a:cubicBezTo>
                <a:cubicBezTo>
                  <a:pt x="815090" y="697039"/>
                  <a:pt x="741080" y="889240"/>
                  <a:pt x="543100" y="1030734"/>
                </a:cubicBezTo>
                <a:cubicBezTo>
                  <a:pt x="406285" y="1127320"/>
                  <a:pt x="243473" y="1180310"/>
                  <a:pt x="76019" y="118276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9" name="Google Shape;29;p2"/>
          <p:cNvSpPr/>
          <p:nvPr/>
        </p:nvSpPr>
        <p:spPr>
          <a:xfrm>
            <a:off x="-177425" y="-45107"/>
            <a:ext cx="2022434" cy="2292157"/>
          </a:xfrm>
          <a:custGeom>
            <a:avLst/>
            <a:gdLst/>
            <a:ahLst/>
            <a:cxnLst/>
            <a:rect l="l" t="t" r="r" b="b"/>
            <a:pathLst>
              <a:path w="1203830" h="1364379" extrusionOk="0">
                <a:moveTo>
                  <a:pt x="74786" y="1365092"/>
                </a:moveTo>
                <a:cubicBezTo>
                  <a:pt x="35954" y="1365232"/>
                  <a:pt x="3517" y="1335554"/>
                  <a:pt x="217" y="1296862"/>
                </a:cubicBezTo>
                <a:cubicBezTo>
                  <a:pt x="-3278" y="1255830"/>
                  <a:pt x="27146" y="1219739"/>
                  <a:pt x="68168" y="1216234"/>
                </a:cubicBezTo>
                <a:cubicBezTo>
                  <a:pt x="224567" y="1203213"/>
                  <a:pt x="376464" y="1157316"/>
                  <a:pt x="513903" y="1081544"/>
                </a:cubicBezTo>
                <a:cubicBezTo>
                  <a:pt x="575702" y="1047522"/>
                  <a:pt x="763615" y="943965"/>
                  <a:pt x="901101" y="725944"/>
                </a:cubicBezTo>
                <a:cubicBezTo>
                  <a:pt x="1059560" y="474834"/>
                  <a:pt x="1062450" y="214775"/>
                  <a:pt x="1050239" y="82229"/>
                </a:cubicBezTo>
                <a:cubicBezTo>
                  <a:pt x="1046409" y="41225"/>
                  <a:pt x="1076534" y="4882"/>
                  <a:pt x="1117538" y="1042"/>
                </a:cubicBezTo>
                <a:cubicBezTo>
                  <a:pt x="1158541" y="-2789"/>
                  <a:pt x="1194884" y="27337"/>
                  <a:pt x="1198724" y="68341"/>
                </a:cubicBezTo>
                <a:cubicBezTo>
                  <a:pt x="1212799" y="219809"/>
                  <a:pt x="1209257" y="517058"/>
                  <a:pt x="1027310" y="805546"/>
                </a:cubicBezTo>
                <a:cubicBezTo>
                  <a:pt x="869410" y="1056004"/>
                  <a:pt x="656050" y="1173543"/>
                  <a:pt x="585955" y="1212226"/>
                </a:cubicBezTo>
                <a:cubicBezTo>
                  <a:pt x="430339" y="1298008"/>
                  <a:pt x="258384" y="1350001"/>
                  <a:pt x="81311" y="136481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 name="Google Shape;30;p2"/>
          <p:cNvSpPr/>
          <p:nvPr/>
        </p:nvSpPr>
        <p:spPr>
          <a:xfrm>
            <a:off x="9959871" y="5848480"/>
            <a:ext cx="1508191" cy="116099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 name="Google Shape;31;p2"/>
          <p:cNvSpPr/>
          <p:nvPr/>
        </p:nvSpPr>
        <p:spPr>
          <a:xfrm>
            <a:off x="9603451" y="5488751"/>
            <a:ext cx="2184391" cy="1521061"/>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 name="Google Shape;32;p2"/>
          <p:cNvSpPr/>
          <p:nvPr/>
        </p:nvSpPr>
        <p:spPr>
          <a:xfrm>
            <a:off x="9300450" y="5125677"/>
            <a:ext cx="2844632" cy="1885168"/>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 name="Google Shape;33;p2"/>
          <p:cNvSpPr/>
          <p:nvPr/>
        </p:nvSpPr>
        <p:spPr>
          <a:xfrm rot="3560054" flipH="1">
            <a:off x="237327" y="4206068"/>
            <a:ext cx="972034" cy="718073"/>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 name="Google Shape;34;p2"/>
          <p:cNvSpPr/>
          <p:nvPr/>
        </p:nvSpPr>
        <p:spPr>
          <a:xfrm>
            <a:off x="10611054" y="297921"/>
            <a:ext cx="1252316" cy="639993"/>
          </a:xfrm>
          <a:custGeom>
            <a:avLst/>
            <a:gdLst/>
            <a:ahLst/>
            <a:cxnLst/>
            <a:rect l="l" t="t" r="r" b="b"/>
            <a:pathLst>
              <a:path w="889745" h="454702" extrusionOk="0">
                <a:moveTo>
                  <a:pt x="353596" y="20875"/>
                </a:moveTo>
                <a:cubicBezTo>
                  <a:pt x="389557" y="-4805"/>
                  <a:pt x="437514" y="-6054"/>
                  <a:pt x="474770" y="17706"/>
                </a:cubicBezTo>
                <a:cubicBezTo>
                  <a:pt x="510871" y="42546"/>
                  <a:pt x="528422" y="86710"/>
                  <a:pt x="519232" y="129559"/>
                </a:cubicBezTo>
                <a:cubicBezTo>
                  <a:pt x="535358" y="97867"/>
                  <a:pt x="559686" y="68785"/>
                  <a:pt x="592496" y="54990"/>
                </a:cubicBezTo>
                <a:cubicBezTo>
                  <a:pt x="625306" y="41195"/>
                  <a:pt x="667065" y="46788"/>
                  <a:pt x="690181" y="74098"/>
                </a:cubicBezTo>
                <a:cubicBezTo>
                  <a:pt x="713298" y="101409"/>
                  <a:pt x="706679" y="150159"/>
                  <a:pt x="674428" y="164979"/>
                </a:cubicBezTo>
                <a:cubicBezTo>
                  <a:pt x="715161" y="145219"/>
                  <a:pt x="758318" y="124899"/>
                  <a:pt x="803619" y="128627"/>
                </a:cubicBezTo>
                <a:cubicBezTo>
                  <a:pt x="848920" y="132355"/>
                  <a:pt x="894500" y="170106"/>
                  <a:pt x="889279" y="215127"/>
                </a:cubicBezTo>
                <a:cubicBezTo>
                  <a:pt x="886017" y="243836"/>
                  <a:pt x="862901" y="267511"/>
                  <a:pt x="836056" y="278138"/>
                </a:cubicBezTo>
                <a:cubicBezTo>
                  <a:pt x="809212" y="288763"/>
                  <a:pt x="782926" y="286899"/>
                  <a:pt x="750489" y="284290"/>
                </a:cubicBezTo>
                <a:cubicBezTo>
                  <a:pt x="781248" y="292585"/>
                  <a:pt x="796535" y="302093"/>
                  <a:pt x="805669" y="324091"/>
                </a:cubicBezTo>
                <a:cubicBezTo>
                  <a:pt x="814804" y="346088"/>
                  <a:pt x="811635" y="361375"/>
                  <a:pt x="796908" y="380017"/>
                </a:cubicBezTo>
                <a:cubicBezTo>
                  <a:pt x="781360" y="398286"/>
                  <a:pt x="760826" y="411634"/>
                  <a:pt x="737812" y="418420"/>
                </a:cubicBezTo>
                <a:cubicBezTo>
                  <a:pt x="658900" y="443326"/>
                  <a:pt x="572716" y="419483"/>
                  <a:pt x="517834" y="357553"/>
                </a:cubicBezTo>
                <a:cubicBezTo>
                  <a:pt x="486328" y="388499"/>
                  <a:pt x="454078" y="419911"/>
                  <a:pt x="414370" y="439020"/>
                </a:cubicBezTo>
                <a:cubicBezTo>
                  <a:pt x="374662" y="458128"/>
                  <a:pt x="325167" y="462975"/>
                  <a:pt x="287323" y="440325"/>
                </a:cubicBezTo>
                <a:cubicBezTo>
                  <a:pt x="249480" y="417674"/>
                  <a:pt x="230837" y="362680"/>
                  <a:pt x="256190" y="326607"/>
                </a:cubicBezTo>
                <a:cubicBezTo>
                  <a:pt x="215737" y="355596"/>
                  <a:pt x="173233" y="385610"/>
                  <a:pt x="123924" y="392973"/>
                </a:cubicBezTo>
                <a:cubicBezTo>
                  <a:pt x="74616" y="400337"/>
                  <a:pt x="16918" y="377128"/>
                  <a:pt x="2750" y="329497"/>
                </a:cubicBezTo>
                <a:cubicBezTo>
                  <a:pt x="-6982" y="291821"/>
                  <a:pt x="9163" y="252225"/>
                  <a:pt x="42458" y="232091"/>
                </a:cubicBezTo>
                <a:cubicBezTo>
                  <a:pt x="74895" y="212703"/>
                  <a:pt x="111341" y="220533"/>
                  <a:pt x="150023" y="235447"/>
                </a:cubicBezTo>
                <a:cubicBezTo>
                  <a:pt x="121500" y="201984"/>
                  <a:pt x="86454" y="173461"/>
                  <a:pt x="105655" y="135618"/>
                </a:cubicBezTo>
                <a:cubicBezTo>
                  <a:pt x="124856" y="97774"/>
                  <a:pt x="172580" y="80623"/>
                  <a:pt x="214525" y="86962"/>
                </a:cubicBezTo>
                <a:cubicBezTo>
                  <a:pt x="238947" y="90690"/>
                  <a:pt x="305406" y="114925"/>
                  <a:pt x="305406" y="114925"/>
                </a:cubicBezTo>
                <a:cubicBezTo>
                  <a:pt x="305406" y="114925"/>
                  <a:pt x="314727" y="78946"/>
                  <a:pt x="319388" y="67387"/>
                </a:cubicBezTo>
                <a:cubicBezTo>
                  <a:pt x="326267" y="49015"/>
                  <a:pt x="338114" y="32918"/>
                  <a:pt x="353596" y="20875"/>
                </a:cubicBezTo>
                <a:close/>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5" name="Google Shape;35;p2"/>
          <p:cNvSpPr/>
          <p:nvPr/>
        </p:nvSpPr>
        <p:spPr>
          <a:xfrm rot="1147042">
            <a:off x="11267817" y="1096337"/>
            <a:ext cx="769442" cy="789377"/>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 name="Google Shape;36;p2"/>
          <p:cNvSpPr/>
          <p:nvPr/>
        </p:nvSpPr>
        <p:spPr>
          <a:xfrm>
            <a:off x="601625" y="5404045"/>
            <a:ext cx="1292314" cy="1042826"/>
          </a:xfrm>
          <a:custGeom>
            <a:avLst/>
            <a:gdLst/>
            <a:ahLst/>
            <a:cxnLst/>
            <a:rect l="l" t="t" r="r" b="b"/>
            <a:pathLst>
              <a:path w="502846" h="405769" extrusionOk="0">
                <a:moveTo>
                  <a:pt x="37388" y="714"/>
                </a:moveTo>
                <a:cubicBezTo>
                  <a:pt x="17813" y="50395"/>
                  <a:pt x="-2041" y="101848"/>
                  <a:pt x="103" y="155258"/>
                </a:cubicBezTo>
                <a:cubicBezTo>
                  <a:pt x="2247" y="208668"/>
                  <a:pt x="31422" y="264874"/>
                  <a:pt x="82409" y="280999"/>
                </a:cubicBezTo>
                <a:cubicBezTo>
                  <a:pt x="125938" y="294794"/>
                  <a:pt x="174594" y="275966"/>
                  <a:pt x="207964" y="244740"/>
                </a:cubicBezTo>
                <a:cubicBezTo>
                  <a:pt x="241333" y="213515"/>
                  <a:pt x="262213" y="171570"/>
                  <a:pt x="281880" y="130371"/>
                </a:cubicBezTo>
                <a:cubicBezTo>
                  <a:pt x="290847" y="115009"/>
                  <a:pt x="295610" y="97550"/>
                  <a:pt x="295675" y="79757"/>
                </a:cubicBezTo>
                <a:cubicBezTo>
                  <a:pt x="294184" y="62140"/>
                  <a:pt x="279923" y="44336"/>
                  <a:pt x="262213" y="45642"/>
                </a:cubicBezTo>
                <a:cubicBezTo>
                  <a:pt x="241427" y="47319"/>
                  <a:pt x="231267" y="71647"/>
                  <a:pt x="228097" y="92247"/>
                </a:cubicBezTo>
                <a:cubicBezTo>
                  <a:pt x="216427" y="171747"/>
                  <a:pt x="239870" y="252384"/>
                  <a:pt x="292320" y="313251"/>
                </a:cubicBezTo>
                <a:cubicBezTo>
                  <a:pt x="345581" y="373446"/>
                  <a:pt x="422414" y="407477"/>
                  <a:pt x="502790" y="406462"/>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 name="Google Shape;37;p2"/>
          <p:cNvSpPr/>
          <p:nvPr/>
        </p:nvSpPr>
        <p:spPr>
          <a:xfrm flipH="1">
            <a:off x="10398319" y="10604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 name="Google Shape;38;p2"/>
          <p:cNvSpPr/>
          <p:nvPr/>
        </p:nvSpPr>
        <p:spPr>
          <a:xfrm>
            <a:off x="10294524" y="6219701"/>
            <a:ext cx="856468" cy="717020"/>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5"/>
          </a:solidFill>
          <a:ln w="762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255377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003 Talking Points">
  <p:cSld name="003 Talking Points">
    <p:spTree>
      <p:nvGrpSpPr>
        <p:cNvPr id="1" name="Shape 48"/>
        <p:cNvGrpSpPr/>
        <p:nvPr/>
      </p:nvGrpSpPr>
      <p:grpSpPr>
        <a:xfrm>
          <a:off x="0" y="0"/>
          <a:ext cx="0" cy="0"/>
          <a:chOff x="0" y="0"/>
          <a:chExt cx="0" cy="0"/>
        </a:xfrm>
      </p:grpSpPr>
      <p:sp>
        <p:nvSpPr>
          <p:cNvPr id="49" name="Google Shape;49;p5"/>
          <p:cNvSpPr txBox="1">
            <a:spLocks noGrp="1"/>
          </p:cNvSpPr>
          <p:nvPr>
            <p:ph type="title"/>
          </p:nvPr>
        </p:nvSpPr>
        <p:spPr>
          <a:xfrm>
            <a:off x="720400" y="669575"/>
            <a:ext cx="110559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5000"/>
              <a:buFont typeface="Aldrich"/>
              <a:buNone/>
              <a:defRPr sz="5000"/>
            </a:lvl1pPr>
            <a:lvl2pPr lvl="1"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9pPr>
          </a:lstStyle>
          <a:p>
            <a:endParaRPr/>
          </a:p>
        </p:txBody>
      </p:sp>
      <p:sp>
        <p:nvSpPr>
          <p:cNvPr id="50" name="Google Shape;50;p5"/>
          <p:cNvSpPr txBox="1">
            <a:spLocks noGrp="1"/>
          </p:cNvSpPr>
          <p:nvPr>
            <p:ph type="body" idx="1"/>
          </p:nvPr>
        </p:nvSpPr>
        <p:spPr>
          <a:xfrm>
            <a:off x="720400" y="2162000"/>
            <a:ext cx="7769400" cy="3366000"/>
          </a:xfrm>
          <a:prstGeom prst="rect">
            <a:avLst/>
          </a:prstGeom>
        </p:spPr>
        <p:txBody>
          <a:bodyPr spcFirstLastPara="1" wrap="square" lIns="121900" tIns="121900" rIns="121900" bIns="121900" anchor="t" anchorCtr="0">
            <a:noAutofit/>
          </a:bodyPr>
          <a:lstStyle>
            <a:lvl1pPr marL="457200" lvl="0" indent="-349250" rtl="0">
              <a:spcBef>
                <a:spcPts val="0"/>
              </a:spcBef>
              <a:spcAft>
                <a:spcPts val="0"/>
              </a:spcAft>
              <a:buSzPts val="1900"/>
              <a:buChar char="●"/>
              <a:defRPr/>
            </a:lvl1pPr>
            <a:lvl2pPr marL="914400" lvl="1" indent="-349250" rtl="0">
              <a:spcBef>
                <a:spcPts val="2100"/>
              </a:spcBef>
              <a:spcAft>
                <a:spcPts val="0"/>
              </a:spcAft>
              <a:buSzPts val="1900"/>
              <a:buChar char="○"/>
              <a:defRPr/>
            </a:lvl2pPr>
            <a:lvl3pPr marL="1371600" lvl="2" indent="-349250" rtl="0">
              <a:spcBef>
                <a:spcPts val="2100"/>
              </a:spcBef>
              <a:spcAft>
                <a:spcPts val="0"/>
              </a:spcAft>
              <a:buSzPts val="1900"/>
              <a:buChar char="■"/>
              <a:defRPr/>
            </a:lvl3pPr>
            <a:lvl4pPr marL="1828800" lvl="3" indent="-349250" rtl="0">
              <a:spcBef>
                <a:spcPts val="2100"/>
              </a:spcBef>
              <a:spcAft>
                <a:spcPts val="0"/>
              </a:spcAft>
              <a:buSzPts val="1900"/>
              <a:buChar char="●"/>
              <a:defRPr/>
            </a:lvl4pPr>
            <a:lvl5pPr marL="2286000" lvl="4" indent="-349250" rtl="0">
              <a:spcBef>
                <a:spcPts val="2100"/>
              </a:spcBef>
              <a:spcAft>
                <a:spcPts val="0"/>
              </a:spcAft>
              <a:buSzPts val="1900"/>
              <a:buChar char="○"/>
              <a:defRPr/>
            </a:lvl5pPr>
            <a:lvl6pPr marL="2743200" lvl="5" indent="-349250" rtl="0">
              <a:spcBef>
                <a:spcPts val="2100"/>
              </a:spcBef>
              <a:spcAft>
                <a:spcPts val="0"/>
              </a:spcAft>
              <a:buSzPts val="1900"/>
              <a:buChar char="■"/>
              <a:defRPr/>
            </a:lvl6pPr>
            <a:lvl7pPr marL="3200400" lvl="6" indent="-349250" rtl="0">
              <a:spcBef>
                <a:spcPts val="2100"/>
              </a:spcBef>
              <a:spcAft>
                <a:spcPts val="0"/>
              </a:spcAft>
              <a:buSzPts val="1900"/>
              <a:buChar char="●"/>
              <a:defRPr/>
            </a:lvl7pPr>
            <a:lvl8pPr marL="3657600" lvl="7" indent="-349250" rtl="0">
              <a:spcBef>
                <a:spcPts val="2100"/>
              </a:spcBef>
              <a:spcAft>
                <a:spcPts val="0"/>
              </a:spcAft>
              <a:buSzPts val="1900"/>
              <a:buChar char="○"/>
              <a:defRPr/>
            </a:lvl8pPr>
            <a:lvl9pPr marL="4114800" lvl="8" indent="-349250" rtl="0">
              <a:spcBef>
                <a:spcPts val="2100"/>
              </a:spcBef>
              <a:spcAft>
                <a:spcPts val="2100"/>
              </a:spcAft>
              <a:buSzPts val="1900"/>
              <a:buChar char="■"/>
              <a:defRPr/>
            </a:lvl9pPr>
          </a:lstStyle>
          <a:p>
            <a:endParaRPr/>
          </a:p>
        </p:txBody>
      </p:sp>
      <p:sp>
        <p:nvSpPr>
          <p:cNvPr id="51" name="Google Shape;51;p5"/>
          <p:cNvSpPr/>
          <p:nvPr/>
        </p:nvSpPr>
        <p:spPr>
          <a:xfrm rot="1147042">
            <a:off x="10065592" y="5030037"/>
            <a:ext cx="769442" cy="789377"/>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 name="Google Shape;52;p5"/>
          <p:cNvSpPr/>
          <p:nvPr/>
        </p:nvSpPr>
        <p:spPr>
          <a:xfrm flipH="1">
            <a:off x="11364769" y="2697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 name="Google Shape;53;p5"/>
          <p:cNvSpPr/>
          <p:nvPr/>
        </p:nvSpPr>
        <p:spPr>
          <a:xfrm rot="-3772208" flipH="1">
            <a:off x="11599428" y="4123816"/>
            <a:ext cx="972589" cy="718483"/>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 name="Google Shape;54;p5"/>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55" name="Google Shape;55;p5"/>
          <p:cNvSpPr/>
          <p:nvPr/>
        </p:nvSpPr>
        <p:spPr>
          <a:xfrm rot="1147042">
            <a:off x="10126567" y="5030037"/>
            <a:ext cx="769442" cy="789377"/>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56" name="Google Shape;56;p5"/>
          <p:cNvGrpSpPr/>
          <p:nvPr/>
        </p:nvGrpSpPr>
        <p:grpSpPr>
          <a:xfrm rot="-8670537">
            <a:off x="481073" y="5670895"/>
            <a:ext cx="358103" cy="1075775"/>
            <a:chOff x="5847863" y="4281335"/>
            <a:chExt cx="358150" cy="1075915"/>
          </a:xfrm>
        </p:grpSpPr>
        <p:sp>
          <p:nvSpPr>
            <p:cNvPr id="57" name="Google Shape;57;p5"/>
            <p:cNvSpPr/>
            <p:nvPr/>
          </p:nvSpPr>
          <p:spPr>
            <a:xfrm>
              <a:off x="5888440" y="4281335"/>
              <a:ext cx="317573" cy="1046246"/>
            </a:xfrm>
            <a:custGeom>
              <a:avLst/>
              <a:gdLst/>
              <a:ahLst/>
              <a:cxnLst/>
              <a:rect l="l" t="t" r="r" b="b"/>
              <a:pathLst>
                <a:path w="118830" h="391486" extrusionOk="0">
                  <a:moveTo>
                    <a:pt x="35089" y="714"/>
                  </a:moveTo>
                  <a:cubicBezTo>
                    <a:pt x="15981" y="65971"/>
                    <a:pt x="8906" y="134164"/>
                    <a:pt x="14210" y="201956"/>
                  </a:cubicBezTo>
                  <a:cubicBezTo>
                    <a:pt x="16726" y="233182"/>
                    <a:pt x="25861" y="269628"/>
                    <a:pt x="55036" y="280906"/>
                  </a:cubicBezTo>
                  <a:cubicBezTo>
                    <a:pt x="84211" y="292185"/>
                    <a:pt x="121589" y="263010"/>
                    <a:pt x="118606" y="230945"/>
                  </a:cubicBezTo>
                  <a:cubicBezTo>
                    <a:pt x="115623" y="198880"/>
                    <a:pt x="77500" y="176323"/>
                    <a:pt x="47113" y="187043"/>
                  </a:cubicBezTo>
                  <a:cubicBezTo>
                    <a:pt x="9829" y="200279"/>
                    <a:pt x="-3034" y="247909"/>
                    <a:pt x="508" y="287617"/>
                  </a:cubicBezTo>
                  <a:cubicBezTo>
                    <a:pt x="3360" y="324678"/>
                    <a:pt x="14993" y="360527"/>
                    <a:pt x="34437" y="392200"/>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 name="Google Shape;58;p5"/>
            <p:cNvSpPr/>
            <p:nvPr/>
          </p:nvSpPr>
          <p:spPr>
            <a:xfrm>
              <a:off x="5847863" y="5204549"/>
              <a:ext cx="145229" cy="152701"/>
            </a:xfrm>
            <a:custGeom>
              <a:avLst/>
              <a:gdLst/>
              <a:ahLst/>
              <a:cxnLst/>
              <a:rect l="l" t="t" r="r" b="b"/>
              <a:pathLst>
                <a:path w="54342" h="57138" extrusionOk="0">
                  <a:moveTo>
                    <a:pt x="7960" y="23178"/>
                  </a:moveTo>
                  <a:lnTo>
                    <a:pt x="-56" y="17212"/>
                  </a:lnTo>
                  <a:lnTo>
                    <a:pt x="54286" y="57852"/>
                  </a:lnTo>
                  <a:lnTo>
                    <a:pt x="52608" y="714"/>
                  </a:ln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9" name="Google Shape;59;p5"/>
          <p:cNvSpPr/>
          <p:nvPr/>
        </p:nvSpPr>
        <p:spPr>
          <a:xfrm flipH="1">
            <a:off x="11407444" y="2697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60" name="Google Shape;60;p5"/>
          <p:cNvSpPr/>
          <p:nvPr/>
        </p:nvSpPr>
        <p:spPr>
          <a:xfrm rot="-704196" flipH="1">
            <a:off x="10755869" y="662126"/>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 name="Google Shape;61;p5"/>
          <p:cNvSpPr/>
          <p:nvPr/>
        </p:nvSpPr>
        <p:spPr>
          <a:xfrm rot="-704196" flipH="1">
            <a:off x="10792653" y="654475"/>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62" name="Google Shape;62;p5"/>
          <p:cNvSpPr/>
          <p:nvPr/>
        </p:nvSpPr>
        <p:spPr>
          <a:xfrm rot="2831391">
            <a:off x="10898042" y="4692610"/>
            <a:ext cx="769442" cy="789626"/>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 name="Google Shape;63;p5"/>
          <p:cNvSpPr/>
          <p:nvPr/>
        </p:nvSpPr>
        <p:spPr>
          <a:xfrm rot="2831391">
            <a:off x="10951851" y="4721290"/>
            <a:ext cx="769442" cy="789626"/>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64" name="Google Shape;64;p5"/>
          <p:cNvSpPr/>
          <p:nvPr/>
        </p:nvSpPr>
        <p:spPr>
          <a:xfrm rot="-1146381" flipH="1">
            <a:off x="10919995" y="5584076"/>
            <a:ext cx="612046" cy="628080"/>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 name="Google Shape;65;p5"/>
          <p:cNvSpPr/>
          <p:nvPr/>
        </p:nvSpPr>
        <p:spPr>
          <a:xfrm rot="-1146381" flipH="1">
            <a:off x="10871458" y="5584076"/>
            <a:ext cx="612046" cy="628080"/>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extLst>
      <p:ext uri="{BB962C8B-B14F-4D97-AF65-F5344CB8AC3E}">
        <p14:creationId xmlns:p14="http://schemas.microsoft.com/office/powerpoint/2010/main" val="886849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004 Section Title">
  <p:cSld name="004 Section Title">
    <p:spTree>
      <p:nvGrpSpPr>
        <p:cNvPr id="1" name="Shape 66"/>
        <p:cNvGrpSpPr/>
        <p:nvPr/>
      </p:nvGrpSpPr>
      <p:grpSpPr>
        <a:xfrm>
          <a:off x="0" y="0"/>
          <a:ext cx="0" cy="0"/>
          <a:chOff x="0" y="0"/>
          <a:chExt cx="0" cy="0"/>
        </a:xfrm>
      </p:grpSpPr>
      <p:sp>
        <p:nvSpPr>
          <p:cNvPr id="67" name="Google Shape;67;p6"/>
          <p:cNvSpPr txBox="1">
            <a:spLocks noGrp="1"/>
          </p:cNvSpPr>
          <p:nvPr>
            <p:ph type="body" idx="1"/>
          </p:nvPr>
        </p:nvSpPr>
        <p:spPr>
          <a:xfrm>
            <a:off x="2401350" y="3844150"/>
            <a:ext cx="7389300" cy="2075100"/>
          </a:xfrm>
          <a:prstGeom prst="rect">
            <a:avLst/>
          </a:prstGeom>
        </p:spPr>
        <p:txBody>
          <a:bodyPr spcFirstLastPara="1" wrap="square" lIns="121900" tIns="121900" rIns="121900" bIns="121900" anchor="t" anchorCtr="0">
            <a:noAutofit/>
          </a:bodyPr>
          <a:lstStyle>
            <a:lvl1pPr marL="457200" lvl="0" indent="-349250" algn="ctr">
              <a:spcBef>
                <a:spcPts val="0"/>
              </a:spcBef>
              <a:spcAft>
                <a:spcPts val="0"/>
              </a:spcAft>
              <a:buSzPts val="1900"/>
              <a:buChar char="●"/>
              <a:defRPr/>
            </a:lvl1pPr>
            <a:lvl2pPr marL="914400" lvl="1" indent="-349250" algn="ctr">
              <a:spcBef>
                <a:spcPts val="2100"/>
              </a:spcBef>
              <a:spcAft>
                <a:spcPts val="0"/>
              </a:spcAft>
              <a:buSzPts val="1900"/>
              <a:buChar char="○"/>
              <a:defRPr/>
            </a:lvl2pPr>
            <a:lvl3pPr marL="1371600" lvl="2" indent="-349250" algn="ctr">
              <a:spcBef>
                <a:spcPts val="2100"/>
              </a:spcBef>
              <a:spcAft>
                <a:spcPts val="0"/>
              </a:spcAft>
              <a:buSzPts val="1900"/>
              <a:buChar char="■"/>
              <a:defRPr/>
            </a:lvl3pPr>
            <a:lvl4pPr marL="1828800" lvl="3" indent="-349250" algn="ctr">
              <a:spcBef>
                <a:spcPts val="2100"/>
              </a:spcBef>
              <a:spcAft>
                <a:spcPts val="0"/>
              </a:spcAft>
              <a:buSzPts val="1900"/>
              <a:buChar char="●"/>
              <a:defRPr/>
            </a:lvl4pPr>
            <a:lvl5pPr marL="2286000" lvl="4" indent="-349250" algn="ctr">
              <a:spcBef>
                <a:spcPts val="2100"/>
              </a:spcBef>
              <a:spcAft>
                <a:spcPts val="0"/>
              </a:spcAft>
              <a:buSzPts val="1900"/>
              <a:buChar char="○"/>
              <a:defRPr/>
            </a:lvl5pPr>
            <a:lvl6pPr marL="2743200" lvl="5" indent="-349250" algn="ctr">
              <a:spcBef>
                <a:spcPts val="2100"/>
              </a:spcBef>
              <a:spcAft>
                <a:spcPts val="0"/>
              </a:spcAft>
              <a:buSzPts val="1900"/>
              <a:buChar char="■"/>
              <a:defRPr/>
            </a:lvl6pPr>
            <a:lvl7pPr marL="3200400" lvl="6" indent="-349250" algn="ctr">
              <a:spcBef>
                <a:spcPts val="2100"/>
              </a:spcBef>
              <a:spcAft>
                <a:spcPts val="0"/>
              </a:spcAft>
              <a:buSzPts val="1900"/>
              <a:buChar char="●"/>
              <a:defRPr/>
            </a:lvl7pPr>
            <a:lvl8pPr marL="3657600" lvl="7" indent="-349250" algn="ctr">
              <a:spcBef>
                <a:spcPts val="2100"/>
              </a:spcBef>
              <a:spcAft>
                <a:spcPts val="0"/>
              </a:spcAft>
              <a:buSzPts val="1900"/>
              <a:buChar char="○"/>
              <a:defRPr/>
            </a:lvl8pPr>
            <a:lvl9pPr marL="4114800" lvl="8" indent="-349250" algn="ctr">
              <a:spcBef>
                <a:spcPts val="2100"/>
              </a:spcBef>
              <a:spcAft>
                <a:spcPts val="2100"/>
              </a:spcAft>
              <a:buSzPts val="1900"/>
              <a:buChar char="■"/>
              <a:defRPr/>
            </a:lvl9pPr>
          </a:lstStyle>
          <a:p>
            <a:endParaRPr/>
          </a:p>
        </p:txBody>
      </p:sp>
      <p:sp>
        <p:nvSpPr>
          <p:cNvPr id="68" name="Google Shape;68;p6"/>
          <p:cNvSpPr txBox="1">
            <a:spLocks noGrp="1"/>
          </p:cNvSpPr>
          <p:nvPr>
            <p:ph type="title"/>
          </p:nvPr>
        </p:nvSpPr>
        <p:spPr>
          <a:xfrm>
            <a:off x="2401350" y="2919700"/>
            <a:ext cx="7389300" cy="7635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69" name="Google Shape;69;p6"/>
          <p:cNvSpPr/>
          <p:nvPr/>
        </p:nvSpPr>
        <p:spPr>
          <a:xfrm>
            <a:off x="5024675" y="676525"/>
            <a:ext cx="2398379" cy="2386671"/>
          </a:xfrm>
          <a:custGeom>
            <a:avLst/>
            <a:gdLst/>
            <a:ahLst/>
            <a:cxnLst/>
            <a:rect l="l" t="t" r="r" b="b"/>
            <a:pathLst>
              <a:path w="340075" h="287032" extrusionOk="0">
                <a:moveTo>
                  <a:pt x="1492" y="164986"/>
                </a:moveTo>
                <a:cubicBezTo>
                  <a:pt x="-8948" y="99738"/>
                  <a:pt x="35048" y="41015"/>
                  <a:pt x="84356" y="15848"/>
                </a:cubicBezTo>
                <a:cubicBezTo>
                  <a:pt x="155663" y="-20597"/>
                  <a:pt x="227342" y="18458"/>
                  <a:pt x="252882" y="32347"/>
                </a:cubicBezTo>
                <a:cubicBezTo>
                  <a:pt x="280286" y="47353"/>
                  <a:pt x="328942" y="73825"/>
                  <a:pt x="338450" y="126303"/>
                </a:cubicBezTo>
                <a:cubicBezTo>
                  <a:pt x="349355" y="186517"/>
                  <a:pt x="300140" y="233962"/>
                  <a:pt x="291844" y="242258"/>
                </a:cubicBezTo>
                <a:cubicBezTo>
                  <a:pt x="245239" y="286999"/>
                  <a:pt x="177567" y="296134"/>
                  <a:pt x="123319" y="280940"/>
                </a:cubicBezTo>
                <a:cubicBezTo>
                  <a:pt x="105888" y="276093"/>
                  <a:pt x="14821" y="247850"/>
                  <a:pt x="1492" y="164986"/>
                </a:cubicBezTo>
                <a:close/>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70" name="Google Shape;70;p6"/>
          <p:cNvGrpSpPr/>
          <p:nvPr/>
        </p:nvGrpSpPr>
        <p:grpSpPr>
          <a:xfrm>
            <a:off x="7091509" y="1931988"/>
            <a:ext cx="836860" cy="671185"/>
            <a:chOff x="9417497" y="1564911"/>
            <a:chExt cx="967692" cy="776116"/>
          </a:xfrm>
        </p:grpSpPr>
        <p:sp>
          <p:nvSpPr>
            <p:cNvPr id="71" name="Google Shape;71;p6"/>
            <p:cNvSpPr/>
            <p:nvPr/>
          </p:nvSpPr>
          <p:spPr>
            <a:xfrm>
              <a:off x="9921017" y="1988233"/>
              <a:ext cx="464172" cy="297268"/>
            </a:xfrm>
            <a:custGeom>
              <a:avLst/>
              <a:gdLst/>
              <a:ahLst/>
              <a:cxnLst/>
              <a:rect l="l" t="t" r="r" b="b"/>
              <a:pathLst>
                <a:path w="221562" h="141894" extrusionOk="0">
                  <a:moveTo>
                    <a:pt x="-56" y="35735"/>
                  </a:moveTo>
                  <a:cubicBezTo>
                    <a:pt x="19220" y="17214"/>
                    <a:pt x="43846" y="5245"/>
                    <a:pt x="70318" y="1526"/>
                  </a:cubicBezTo>
                  <a:cubicBezTo>
                    <a:pt x="101814" y="-2016"/>
                    <a:pt x="133515" y="6103"/>
                    <a:pt x="159428" y="24363"/>
                  </a:cubicBezTo>
                  <a:cubicBezTo>
                    <a:pt x="191781" y="46771"/>
                    <a:pt x="214068" y="80970"/>
                    <a:pt x="221506" y="119625"/>
                  </a:cubicBezTo>
                  <a:cubicBezTo>
                    <a:pt x="189721" y="139423"/>
                    <a:pt x="151757" y="146795"/>
                    <a:pt x="114873" y="140317"/>
                  </a:cubicBezTo>
                  <a:cubicBezTo>
                    <a:pt x="31542" y="124192"/>
                    <a:pt x="876" y="39090"/>
                    <a:pt x="-56" y="3573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 name="Google Shape;72;p6"/>
            <p:cNvSpPr/>
            <p:nvPr/>
          </p:nvSpPr>
          <p:spPr>
            <a:xfrm>
              <a:off x="9417497" y="1564911"/>
              <a:ext cx="759789" cy="776116"/>
            </a:xfrm>
            <a:custGeom>
              <a:avLst/>
              <a:gdLst/>
              <a:ahLst/>
              <a:cxnLst/>
              <a:rect l="l" t="t" r="r" b="b"/>
              <a:pathLst>
                <a:path w="362668" h="370461" extrusionOk="0">
                  <a:moveTo>
                    <a:pt x="76713" y="161264"/>
                  </a:moveTo>
                  <a:cubicBezTo>
                    <a:pt x="41200" y="163222"/>
                    <a:pt x="10440" y="143834"/>
                    <a:pt x="2144" y="117082"/>
                  </a:cubicBezTo>
                  <a:cubicBezTo>
                    <a:pt x="-9228" y="80544"/>
                    <a:pt x="25913" y="46988"/>
                    <a:pt x="51825" y="34218"/>
                  </a:cubicBezTo>
                  <a:cubicBezTo>
                    <a:pt x="55647" y="32260"/>
                    <a:pt x="103185" y="9889"/>
                    <a:pt x="140190" y="39717"/>
                  </a:cubicBezTo>
                  <a:cubicBezTo>
                    <a:pt x="172440" y="65723"/>
                    <a:pt x="168153" y="108507"/>
                    <a:pt x="168153" y="111489"/>
                  </a:cubicBezTo>
                  <a:cubicBezTo>
                    <a:pt x="167500" y="106829"/>
                    <a:pt x="160789" y="57613"/>
                    <a:pt x="196116" y="25922"/>
                  </a:cubicBezTo>
                  <a:cubicBezTo>
                    <a:pt x="223147" y="1407"/>
                    <a:pt x="272642" y="-10524"/>
                    <a:pt x="298648" y="14830"/>
                  </a:cubicBezTo>
                  <a:cubicBezTo>
                    <a:pt x="317291" y="33472"/>
                    <a:pt x="317291" y="66562"/>
                    <a:pt x="306944" y="89398"/>
                  </a:cubicBezTo>
                  <a:cubicBezTo>
                    <a:pt x="297660" y="108954"/>
                    <a:pt x="280845" y="123924"/>
                    <a:pt x="260338" y="130877"/>
                  </a:cubicBezTo>
                  <a:cubicBezTo>
                    <a:pt x="279857" y="123150"/>
                    <a:pt x="301594" y="123150"/>
                    <a:pt x="321112" y="130877"/>
                  </a:cubicBezTo>
                  <a:cubicBezTo>
                    <a:pt x="329035" y="134140"/>
                    <a:pt x="358396" y="146630"/>
                    <a:pt x="362498" y="175059"/>
                  </a:cubicBezTo>
                  <a:cubicBezTo>
                    <a:pt x="363859" y="196433"/>
                    <a:pt x="353037" y="216744"/>
                    <a:pt x="334534" y="227537"/>
                  </a:cubicBezTo>
                  <a:cubicBezTo>
                    <a:pt x="317878" y="237483"/>
                    <a:pt x="297651" y="239496"/>
                    <a:pt x="279354" y="233037"/>
                  </a:cubicBezTo>
                  <a:cubicBezTo>
                    <a:pt x="283641" y="234901"/>
                    <a:pt x="312443" y="247578"/>
                    <a:pt x="317943" y="274516"/>
                  </a:cubicBezTo>
                  <a:cubicBezTo>
                    <a:pt x="323442" y="301454"/>
                    <a:pt x="301911" y="323451"/>
                    <a:pt x="287556" y="337992"/>
                  </a:cubicBezTo>
                  <a:cubicBezTo>
                    <a:pt x="274972" y="350856"/>
                    <a:pt x="255118" y="371082"/>
                    <a:pt x="224080" y="371175"/>
                  </a:cubicBezTo>
                  <a:cubicBezTo>
                    <a:pt x="200385" y="370308"/>
                    <a:pt x="178219" y="359226"/>
                    <a:pt x="163306" y="340789"/>
                  </a:cubicBezTo>
                  <a:cubicBezTo>
                    <a:pt x="144990" y="315939"/>
                    <a:pt x="141802" y="283035"/>
                    <a:pt x="155010" y="255128"/>
                  </a:cubicBezTo>
                  <a:cubicBezTo>
                    <a:pt x="148364" y="276324"/>
                    <a:pt x="140646" y="297166"/>
                    <a:pt x="131894" y="317579"/>
                  </a:cubicBezTo>
                  <a:cubicBezTo>
                    <a:pt x="115395" y="356262"/>
                    <a:pt x="109430" y="360363"/>
                    <a:pt x="104956" y="362134"/>
                  </a:cubicBezTo>
                  <a:cubicBezTo>
                    <a:pt x="80534" y="372294"/>
                    <a:pt x="43530" y="340136"/>
                    <a:pt x="25260" y="314503"/>
                  </a:cubicBezTo>
                  <a:cubicBezTo>
                    <a:pt x="15939" y="300894"/>
                    <a:pt x="-6525" y="269948"/>
                    <a:pt x="2424" y="231639"/>
                  </a:cubicBezTo>
                  <a:cubicBezTo>
                    <a:pt x="12257" y="196237"/>
                    <a:pt x="40836" y="169169"/>
                    <a:pt x="76713" y="16126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 name="Google Shape;73;p6"/>
            <p:cNvSpPr/>
            <p:nvPr/>
          </p:nvSpPr>
          <p:spPr>
            <a:xfrm>
              <a:off x="9696544" y="1861301"/>
              <a:ext cx="183168" cy="183168"/>
            </a:xfrm>
            <a:custGeom>
              <a:avLst/>
              <a:gdLst/>
              <a:ahLst/>
              <a:cxnLst/>
              <a:rect l="l" t="t" r="r" b="b"/>
              <a:pathLst>
                <a:path w="87431" h="87431" extrusionOk="0">
                  <a:moveTo>
                    <a:pt x="87432" y="43716"/>
                  </a:moveTo>
                  <a:cubicBezTo>
                    <a:pt x="87432" y="67860"/>
                    <a:pt x="67860" y="87432"/>
                    <a:pt x="43716" y="87432"/>
                  </a:cubicBezTo>
                  <a:cubicBezTo>
                    <a:pt x="19572" y="87432"/>
                    <a:pt x="0" y="67860"/>
                    <a:pt x="0" y="43716"/>
                  </a:cubicBezTo>
                  <a:cubicBezTo>
                    <a:pt x="0" y="19572"/>
                    <a:pt x="19572" y="0"/>
                    <a:pt x="43716" y="0"/>
                  </a:cubicBezTo>
                  <a:cubicBezTo>
                    <a:pt x="67860" y="0"/>
                    <a:pt x="87432" y="19572"/>
                    <a:pt x="87432" y="43716"/>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 name="Google Shape;74;p6"/>
            <p:cNvSpPr/>
            <p:nvPr/>
          </p:nvSpPr>
          <p:spPr>
            <a:xfrm>
              <a:off x="10015296" y="2057859"/>
              <a:ext cx="318886" cy="141184"/>
            </a:xfrm>
            <a:custGeom>
              <a:avLst/>
              <a:gdLst/>
              <a:ahLst/>
              <a:cxnLst/>
              <a:rect l="l" t="t" r="r" b="b"/>
              <a:pathLst>
                <a:path w="152213" h="67391" extrusionOk="0">
                  <a:moveTo>
                    <a:pt x="-56" y="714"/>
                  </a:moveTo>
                  <a:cubicBezTo>
                    <a:pt x="23862" y="14919"/>
                    <a:pt x="48600" y="27679"/>
                    <a:pt x="74047" y="38930"/>
                  </a:cubicBezTo>
                  <a:cubicBezTo>
                    <a:pt x="99493" y="50172"/>
                    <a:pt x="125574" y="59912"/>
                    <a:pt x="152158" y="68105"/>
                  </a:cubicBezTo>
                  <a:cubicBezTo>
                    <a:pt x="124623" y="62932"/>
                    <a:pt x="97788" y="54580"/>
                    <a:pt x="72182" y="43218"/>
                  </a:cubicBezTo>
                  <a:cubicBezTo>
                    <a:pt x="46522" y="31930"/>
                    <a:pt x="22277" y="17659"/>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 name="Google Shape;75;p6"/>
            <p:cNvSpPr/>
            <p:nvPr/>
          </p:nvSpPr>
          <p:spPr>
            <a:xfrm>
              <a:off x="10118162" y="2087528"/>
              <a:ext cx="114236" cy="35248"/>
            </a:xfrm>
            <a:custGeom>
              <a:avLst/>
              <a:gdLst/>
              <a:ahLst/>
              <a:cxnLst/>
              <a:rect l="l" t="t" r="r" b="b"/>
              <a:pathLst>
                <a:path w="54528" h="16825" extrusionOk="0">
                  <a:moveTo>
                    <a:pt x="-56" y="15255"/>
                  </a:moveTo>
                  <a:cubicBezTo>
                    <a:pt x="9377" y="14910"/>
                    <a:pt x="18754" y="13568"/>
                    <a:pt x="27907" y="11247"/>
                  </a:cubicBezTo>
                  <a:cubicBezTo>
                    <a:pt x="37126" y="8739"/>
                    <a:pt x="46037" y="5207"/>
                    <a:pt x="54472" y="714"/>
                  </a:cubicBezTo>
                  <a:cubicBezTo>
                    <a:pt x="47621" y="8031"/>
                    <a:pt x="38822" y="13232"/>
                    <a:pt x="29119" y="15721"/>
                  </a:cubicBezTo>
                  <a:cubicBezTo>
                    <a:pt x="19546" y="18293"/>
                    <a:pt x="9433" y="18135"/>
                    <a:pt x="-56"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 name="Google Shape;76;p6"/>
            <p:cNvSpPr/>
            <p:nvPr/>
          </p:nvSpPr>
          <p:spPr>
            <a:xfrm>
              <a:off x="10193703" y="2136914"/>
              <a:ext cx="77134" cy="21069"/>
            </a:xfrm>
            <a:custGeom>
              <a:avLst/>
              <a:gdLst/>
              <a:ahLst/>
              <a:cxnLst/>
              <a:rect l="l" t="t" r="r" b="b"/>
              <a:pathLst>
                <a:path w="36818" h="10057" extrusionOk="0">
                  <a:moveTo>
                    <a:pt x="-56" y="8450"/>
                  </a:moveTo>
                  <a:cubicBezTo>
                    <a:pt x="6469" y="7332"/>
                    <a:pt x="12434" y="6586"/>
                    <a:pt x="18586" y="5281"/>
                  </a:cubicBezTo>
                  <a:cubicBezTo>
                    <a:pt x="24738" y="3976"/>
                    <a:pt x="30424" y="2392"/>
                    <a:pt x="36762" y="714"/>
                  </a:cubicBezTo>
                  <a:cubicBezTo>
                    <a:pt x="32102" y="5505"/>
                    <a:pt x="26080" y="8758"/>
                    <a:pt x="19518" y="10035"/>
                  </a:cubicBezTo>
                  <a:cubicBezTo>
                    <a:pt x="12975" y="11405"/>
                    <a:pt x="6180" y="10855"/>
                    <a:pt x="-56" y="845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 name="Google Shape;77;p6"/>
            <p:cNvSpPr/>
            <p:nvPr/>
          </p:nvSpPr>
          <p:spPr>
            <a:xfrm>
              <a:off x="10153102" y="2136914"/>
              <a:ext cx="26579" cy="67174"/>
            </a:xfrm>
            <a:custGeom>
              <a:avLst/>
              <a:gdLst/>
              <a:ahLst/>
              <a:cxnLst/>
              <a:rect l="l" t="t" r="r" b="b"/>
              <a:pathLst>
                <a:path w="12687" h="32064" extrusionOk="0">
                  <a:moveTo>
                    <a:pt x="-56" y="714"/>
                  </a:moveTo>
                  <a:cubicBezTo>
                    <a:pt x="11278" y="7024"/>
                    <a:pt x="15800" y="21034"/>
                    <a:pt x="10291" y="32778"/>
                  </a:cubicBezTo>
                  <a:cubicBezTo>
                    <a:pt x="9787" y="27148"/>
                    <a:pt x="8697" y="21584"/>
                    <a:pt x="7028" y="16187"/>
                  </a:cubicBezTo>
                  <a:cubicBezTo>
                    <a:pt x="5173" y="10809"/>
                    <a:pt x="2796" y="5626"/>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 name="Google Shape;78;p6"/>
            <p:cNvSpPr/>
            <p:nvPr/>
          </p:nvSpPr>
          <p:spPr>
            <a:xfrm>
              <a:off x="10222981" y="2166191"/>
              <a:ext cx="33524" cy="87483"/>
            </a:xfrm>
            <a:custGeom>
              <a:avLst/>
              <a:gdLst/>
              <a:ahLst/>
              <a:cxnLst/>
              <a:rect l="l" t="t" r="r" b="b"/>
              <a:pathLst>
                <a:path w="16002" h="41758" extrusionOk="0">
                  <a:moveTo>
                    <a:pt x="-56" y="714"/>
                  </a:moveTo>
                  <a:cubicBezTo>
                    <a:pt x="6795" y="5001"/>
                    <a:pt x="11856" y="11620"/>
                    <a:pt x="14205" y="19356"/>
                  </a:cubicBezTo>
                  <a:cubicBezTo>
                    <a:pt x="16787" y="26906"/>
                    <a:pt x="16489" y="35137"/>
                    <a:pt x="13366" y="42472"/>
                  </a:cubicBezTo>
                  <a:cubicBezTo>
                    <a:pt x="13217" y="35099"/>
                    <a:pt x="12024" y="27792"/>
                    <a:pt x="9824" y="20754"/>
                  </a:cubicBezTo>
                  <a:cubicBezTo>
                    <a:pt x="7401" y="13679"/>
                    <a:pt x="4083" y="6940"/>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79" name="Google Shape;79;p6"/>
          <p:cNvGrpSpPr/>
          <p:nvPr/>
        </p:nvGrpSpPr>
        <p:grpSpPr>
          <a:xfrm>
            <a:off x="4823578" y="833455"/>
            <a:ext cx="849146" cy="740193"/>
            <a:chOff x="8316334" y="844291"/>
            <a:chExt cx="981899" cy="855912"/>
          </a:xfrm>
        </p:grpSpPr>
        <p:sp>
          <p:nvSpPr>
            <p:cNvPr id="80" name="Google Shape;80;p6"/>
            <p:cNvSpPr/>
            <p:nvPr/>
          </p:nvSpPr>
          <p:spPr>
            <a:xfrm>
              <a:off x="8316334" y="1331125"/>
              <a:ext cx="420586" cy="313823"/>
            </a:xfrm>
            <a:custGeom>
              <a:avLst/>
              <a:gdLst/>
              <a:ahLst/>
              <a:cxnLst/>
              <a:rect l="l" t="t" r="r" b="b"/>
              <a:pathLst>
                <a:path w="200757" h="149796" extrusionOk="0">
                  <a:moveTo>
                    <a:pt x="199695" y="7999"/>
                  </a:moveTo>
                  <a:cubicBezTo>
                    <a:pt x="203060" y="34536"/>
                    <a:pt x="197934" y="61455"/>
                    <a:pt x="185061" y="84898"/>
                  </a:cubicBezTo>
                  <a:cubicBezTo>
                    <a:pt x="169075" y="112274"/>
                    <a:pt x="143610" y="132836"/>
                    <a:pt x="113475" y="142689"/>
                  </a:cubicBezTo>
                  <a:cubicBezTo>
                    <a:pt x="76153" y="155179"/>
                    <a:pt x="35429" y="152634"/>
                    <a:pt x="-56" y="135605"/>
                  </a:cubicBezTo>
                  <a:cubicBezTo>
                    <a:pt x="3159" y="98283"/>
                    <a:pt x="19938" y="63431"/>
                    <a:pt x="47109" y="37640"/>
                  </a:cubicBezTo>
                  <a:cubicBezTo>
                    <a:pt x="109839" y="-19965"/>
                    <a:pt x="196060" y="6694"/>
                    <a:pt x="199695" y="7999"/>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 name="Google Shape;81;p6"/>
            <p:cNvSpPr/>
            <p:nvPr/>
          </p:nvSpPr>
          <p:spPr>
            <a:xfrm>
              <a:off x="8378405" y="1424459"/>
              <a:ext cx="302874" cy="171453"/>
            </a:xfrm>
            <a:custGeom>
              <a:avLst/>
              <a:gdLst/>
              <a:ahLst/>
              <a:cxnLst/>
              <a:rect l="l" t="t" r="r" b="b"/>
              <a:pathLst>
                <a:path w="144570" h="81839" extrusionOk="0">
                  <a:moveTo>
                    <a:pt x="144514" y="714"/>
                  </a:moveTo>
                  <a:cubicBezTo>
                    <a:pt x="118975" y="11452"/>
                    <a:pt x="94078" y="23653"/>
                    <a:pt x="69945" y="37253"/>
                  </a:cubicBezTo>
                  <a:cubicBezTo>
                    <a:pt x="45757" y="50992"/>
                    <a:pt x="22389" y="66120"/>
                    <a:pt x="-56" y="82553"/>
                  </a:cubicBezTo>
                  <a:cubicBezTo>
                    <a:pt x="20516" y="63510"/>
                    <a:pt x="43259" y="46956"/>
                    <a:pt x="67708" y="33244"/>
                  </a:cubicBezTo>
                  <a:cubicBezTo>
                    <a:pt x="91962" y="19458"/>
                    <a:pt x="117735" y="8543"/>
                    <a:pt x="144514"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 name="Google Shape;82;p6"/>
            <p:cNvSpPr/>
            <p:nvPr/>
          </p:nvSpPr>
          <p:spPr>
            <a:xfrm>
              <a:off x="8526029" y="1469744"/>
              <a:ext cx="46222" cy="111113"/>
            </a:xfrm>
            <a:custGeom>
              <a:avLst/>
              <a:gdLst/>
              <a:ahLst/>
              <a:cxnLst/>
              <a:rect l="l" t="t" r="r" b="b"/>
              <a:pathLst>
                <a:path w="22063" h="53037" extrusionOk="0">
                  <a:moveTo>
                    <a:pt x="22007" y="714"/>
                  </a:moveTo>
                  <a:cubicBezTo>
                    <a:pt x="16545" y="8553"/>
                    <a:pt x="11950" y="16960"/>
                    <a:pt x="8305" y="25788"/>
                  </a:cubicBezTo>
                  <a:cubicBezTo>
                    <a:pt x="4782" y="34810"/>
                    <a:pt x="2256" y="44187"/>
                    <a:pt x="755" y="53751"/>
                  </a:cubicBezTo>
                  <a:cubicBezTo>
                    <a:pt x="-997" y="43861"/>
                    <a:pt x="103" y="33682"/>
                    <a:pt x="3924" y="24389"/>
                  </a:cubicBezTo>
                  <a:cubicBezTo>
                    <a:pt x="7541" y="14919"/>
                    <a:pt x="13823" y="6698"/>
                    <a:pt x="22007"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 name="Google Shape;83;p6"/>
            <p:cNvSpPr/>
            <p:nvPr/>
          </p:nvSpPr>
          <p:spPr>
            <a:xfrm>
              <a:off x="8464322" y="1509953"/>
              <a:ext cx="33753" cy="71471"/>
            </a:xfrm>
            <a:custGeom>
              <a:avLst/>
              <a:gdLst/>
              <a:ahLst/>
              <a:cxnLst/>
              <a:rect l="l" t="t" r="r" b="b"/>
              <a:pathLst>
                <a:path w="16111" h="34115" extrusionOk="0">
                  <a:moveTo>
                    <a:pt x="16055" y="714"/>
                  </a:moveTo>
                  <a:cubicBezTo>
                    <a:pt x="13072" y="6679"/>
                    <a:pt x="10089" y="11899"/>
                    <a:pt x="7480" y="17492"/>
                  </a:cubicBezTo>
                  <a:cubicBezTo>
                    <a:pt x="4870" y="23084"/>
                    <a:pt x="2726" y="28677"/>
                    <a:pt x="302" y="34829"/>
                  </a:cubicBezTo>
                  <a:cubicBezTo>
                    <a:pt x="-676" y="28248"/>
                    <a:pt x="358" y="21518"/>
                    <a:pt x="3285" y="15534"/>
                  </a:cubicBezTo>
                  <a:cubicBezTo>
                    <a:pt x="6026" y="9466"/>
                    <a:pt x="10463" y="4321"/>
                    <a:pt x="16055"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 name="Google Shape;84;p6"/>
            <p:cNvSpPr/>
            <p:nvPr/>
          </p:nvSpPr>
          <p:spPr>
            <a:xfrm>
              <a:off x="8468780" y="1463497"/>
              <a:ext cx="66784" cy="28002"/>
            </a:xfrm>
            <a:custGeom>
              <a:avLst/>
              <a:gdLst/>
              <a:ahLst/>
              <a:cxnLst/>
              <a:rect l="l" t="t" r="r" b="b"/>
              <a:pathLst>
                <a:path w="31878" h="13366" extrusionOk="0">
                  <a:moveTo>
                    <a:pt x="31822" y="11992"/>
                  </a:moveTo>
                  <a:cubicBezTo>
                    <a:pt x="19882" y="17231"/>
                    <a:pt x="5928" y="12300"/>
                    <a:pt x="-56" y="714"/>
                  </a:cubicBezTo>
                  <a:cubicBezTo>
                    <a:pt x="4744" y="3743"/>
                    <a:pt x="9871" y="6213"/>
                    <a:pt x="15231" y="8078"/>
                  </a:cubicBezTo>
                  <a:cubicBezTo>
                    <a:pt x="20609" y="9970"/>
                    <a:pt x="26164" y="11284"/>
                    <a:pt x="31822" y="1199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 name="Google Shape;85;p6"/>
            <p:cNvSpPr/>
            <p:nvPr/>
          </p:nvSpPr>
          <p:spPr>
            <a:xfrm>
              <a:off x="8384652" y="1495899"/>
              <a:ext cx="86312" cy="34710"/>
            </a:xfrm>
            <a:custGeom>
              <a:avLst/>
              <a:gdLst/>
              <a:ahLst/>
              <a:cxnLst/>
              <a:rect l="l" t="t" r="r" b="b"/>
              <a:pathLst>
                <a:path w="41199" h="16568" extrusionOk="0">
                  <a:moveTo>
                    <a:pt x="41143" y="15255"/>
                  </a:moveTo>
                  <a:cubicBezTo>
                    <a:pt x="33640" y="17958"/>
                    <a:pt x="25437" y="17958"/>
                    <a:pt x="17934" y="15255"/>
                  </a:cubicBezTo>
                  <a:cubicBezTo>
                    <a:pt x="10356" y="12784"/>
                    <a:pt x="3952" y="7611"/>
                    <a:pt x="-56" y="714"/>
                  </a:cubicBezTo>
                  <a:cubicBezTo>
                    <a:pt x="5947" y="4964"/>
                    <a:pt x="12499" y="8385"/>
                    <a:pt x="19425" y="10874"/>
                  </a:cubicBezTo>
                  <a:cubicBezTo>
                    <a:pt x="26453" y="13223"/>
                    <a:pt x="33752" y="14695"/>
                    <a:pt x="41143"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 name="Google Shape;86;p6"/>
            <p:cNvSpPr/>
            <p:nvPr/>
          </p:nvSpPr>
          <p:spPr>
            <a:xfrm>
              <a:off x="8486339" y="844291"/>
              <a:ext cx="811894" cy="855912"/>
            </a:xfrm>
            <a:custGeom>
              <a:avLst/>
              <a:gdLst/>
              <a:ahLst/>
              <a:cxnLst/>
              <a:rect l="l" t="t" r="r" b="b"/>
              <a:pathLst>
                <a:path w="387539" h="408550" extrusionOk="0">
                  <a:moveTo>
                    <a:pt x="93718" y="264247"/>
                  </a:moveTo>
                  <a:cubicBezTo>
                    <a:pt x="87100" y="269094"/>
                    <a:pt x="59417" y="288482"/>
                    <a:pt x="34343" y="279440"/>
                  </a:cubicBezTo>
                  <a:cubicBezTo>
                    <a:pt x="-145" y="266857"/>
                    <a:pt x="-8348" y="207761"/>
                    <a:pt x="8151" y="168892"/>
                  </a:cubicBezTo>
                  <a:cubicBezTo>
                    <a:pt x="10481" y="163486"/>
                    <a:pt x="27818" y="122287"/>
                    <a:pt x="67526" y="117812"/>
                  </a:cubicBezTo>
                  <a:cubicBezTo>
                    <a:pt x="85217" y="116181"/>
                    <a:pt x="102890" y="121084"/>
                    <a:pt x="117207" y="131608"/>
                  </a:cubicBezTo>
                  <a:cubicBezTo>
                    <a:pt x="107756" y="123377"/>
                    <a:pt x="99805" y="113572"/>
                    <a:pt x="93718" y="102619"/>
                  </a:cubicBezTo>
                  <a:cubicBezTo>
                    <a:pt x="90922" y="97493"/>
                    <a:pt x="72373" y="64123"/>
                    <a:pt x="81321" y="40540"/>
                  </a:cubicBezTo>
                  <a:cubicBezTo>
                    <a:pt x="97074" y="-1218"/>
                    <a:pt x="199606" y="-16784"/>
                    <a:pt x="237356" y="26652"/>
                  </a:cubicBezTo>
                  <a:cubicBezTo>
                    <a:pt x="255067" y="47065"/>
                    <a:pt x="255998" y="77918"/>
                    <a:pt x="256744" y="83325"/>
                  </a:cubicBezTo>
                  <a:cubicBezTo>
                    <a:pt x="257593" y="100391"/>
                    <a:pt x="254395" y="117412"/>
                    <a:pt x="247423" y="133006"/>
                  </a:cubicBezTo>
                  <a:cubicBezTo>
                    <a:pt x="258869" y="119733"/>
                    <a:pt x="273634" y="109722"/>
                    <a:pt x="290207" y="104017"/>
                  </a:cubicBezTo>
                  <a:cubicBezTo>
                    <a:pt x="297943" y="101407"/>
                    <a:pt x="331592" y="90036"/>
                    <a:pt x="357878" y="106814"/>
                  </a:cubicBezTo>
                  <a:cubicBezTo>
                    <a:pt x="391248" y="128066"/>
                    <a:pt x="395162" y="183340"/>
                    <a:pt x="375868" y="218667"/>
                  </a:cubicBezTo>
                  <a:cubicBezTo>
                    <a:pt x="366752" y="236778"/>
                    <a:pt x="350934" y="250620"/>
                    <a:pt x="331779" y="257256"/>
                  </a:cubicBezTo>
                  <a:cubicBezTo>
                    <a:pt x="293004" y="269560"/>
                    <a:pt x="259913" y="242995"/>
                    <a:pt x="257210" y="240758"/>
                  </a:cubicBezTo>
                  <a:cubicBezTo>
                    <a:pt x="271900" y="253043"/>
                    <a:pt x="284083" y="268041"/>
                    <a:pt x="293096" y="284940"/>
                  </a:cubicBezTo>
                  <a:cubicBezTo>
                    <a:pt x="303070" y="303582"/>
                    <a:pt x="319102" y="334062"/>
                    <a:pt x="306892" y="365008"/>
                  </a:cubicBezTo>
                  <a:cubicBezTo>
                    <a:pt x="298409" y="386633"/>
                    <a:pt x="275293" y="410775"/>
                    <a:pt x="247516" y="409190"/>
                  </a:cubicBezTo>
                  <a:cubicBezTo>
                    <a:pt x="219739" y="407606"/>
                    <a:pt x="203334" y="381227"/>
                    <a:pt x="197742" y="371906"/>
                  </a:cubicBezTo>
                  <a:cubicBezTo>
                    <a:pt x="184282" y="347969"/>
                    <a:pt x="180926" y="319652"/>
                    <a:pt x="188420" y="293236"/>
                  </a:cubicBezTo>
                  <a:cubicBezTo>
                    <a:pt x="192652" y="315215"/>
                    <a:pt x="185941" y="337874"/>
                    <a:pt x="170431" y="354009"/>
                  </a:cubicBezTo>
                  <a:cubicBezTo>
                    <a:pt x="154156" y="370396"/>
                    <a:pt x="130042" y="376240"/>
                    <a:pt x="108073" y="369109"/>
                  </a:cubicBezTo>
                  <a:cubicBezTo>
                    <a:pt x="79587" y="357020"/>
                    <a:pt x="64273" y="325878"/>
                    <a:pt x="72093" y="295939"/>
                  </a:cubicBezTo>
                  <a:cubicBezTo>
                    <a:pt x="75719" y="283327"/>
                    <a:pt x="83297" y="272217"/>
                    <a:pt x="93718" y="26424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 name="Google Shape;87;p6"/>
            <p:cNvSpPr/>
            <p:nvPr/>
          </p:nvSpPr>
          <p:spPr>
            <a:xfrm>
              <a:off x="8753957" y="1161924"/>
              <a:ext cx="220272" cy="220272"/>
            </a:xfrm>
            <a:custGeom>
              <a:avLst/>
              <a:gdLst/>
              <a:ahLst/>
              <a:cxnLst/>
              <a:rect l="l" t="t" r="r" b="b"/>
              <a:pathLst>
                <a:path w="105142" h="105142" extrusionOk="0">
                  <a:moveTo>
                    <a:pt x="105142" y="52571"/>
                  </a:moveTo>
                  <a:cubicBezTo>
                    <a:pt x="105142" y="81605"/>
                    <a:pt x="81605" y="105142"/>
                    <a:pt x="52571" y="105142"/>
                  </a:cubicBezTo>
                  <a:cubicBezTo>
                    <a:pt x="23537" y="105142"/>
                    <a:pt x="0" y="81605"/>
                    <a:pt x="0" y="52571"/>
                  </a:cubicBezTo>
                  <a:cubicBezTo>
                    <a:pt x="0" y="23537"/>
                    <a:pt x="23536" y="0"/>
                    <a:pt x="52571" y="0"/>
                  </a:cubicBezTo>
                  <a:cubicBezTo>
                    <a:pt x="81605" y="0"/>
                    <a:pt x="105142" y="23537"/>
                    <a:pt x="105142" y="5257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88" name="Google Shape;88;p6"/>
          <p:cNvSpPr/>
          <p:nvPr/>
        </p:nvSpPr>
        <p:spPr>
          <a:xfrm rot="6383532">
            <a:off x="-7400" y="89794"/>
            <a:ext cx="1628528" cy="1203046"/>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 name="Google Shape;89;p6"/>
          <p:cNvSpPr/>
          <p:nvPr/>
        </p:nvSpPr>
        <p:spPr>
          <a:xfrm>
            <a:off x="10899675" y="-5"/>
            <a:ext cx="1292314" cy="1042826"/>
          </a:xfrm>
          <a:custGeom>
            <a:avLst/>
            <a:gdLst/>
            <a:ahLst/>
            <a:cxnLst/>
            <a:rect l="l" t="t" r="r" b="b"/>
            <a:pathLst>
              <a:path w="502846" h="405769" extrusionOk="0">
                <a:moveTo>
                  <a:pt x="37388" y="714"/>
                </a:moveTo>
                <a:cubicBezTo>
                  <a:pt x="17813" y="50395"/>
                  <a:pt x="-2041" y="101848"/>
                  <a:pt x="103" y="155258"/>
                </a:cubicBezTo>
                <a:cubicBezTo>
                  <a:pt x="2247" y="208668"/>
                  <a:pt x="31422" y="264874"/>
                  <a:pt x="82409" y="280999"/>
                </a:cubicBezTo>
                <a:cubicBezTo>
                  <a:pt x="125938" y="294794"/>
                  <a:pt x="174594" y="275966"/>
                  <a:pt x="207964" y="244740"/>
                </a:cubicBezTo>
                <a:cubicBezTo>
                  <a:pt x="241333" y="213515"/>
                  <a:pt x="262213" y="171570"/>
                  <a:pt x="281880" y="130371"/>
                </a:cubicBezTo>
                <a:cubicBezTo>
                  <a:pt x="290847" y="115009"/>
                  <a:pt x="295610" y="97550"/>
                  <a:pt x="295675" y="79757"/>
                </a:cubicBezTo>
                <a:cubicBezTo>
                  <a:pt x="294184" y="62140"/>
                  <a:pt x="279923" y="44336"/>
                  <a:pt x="262213" y="45642"/>
                </a:cubicBezTo>
                <a:cubicBezTo>
                  <a:pt x="241427" y="47319"/>
                  <a:pt x="231267" y="71647"/>
                  <a:pt x="228097" y="92247"/>
                </a:cubicBezTo>
                <a:cubicBezTo>
                  <a:pt x="216427" y="171747"/>
                  <a:pt x="239870" y="252384"/>
                  <a:pt x="292320" y="313251"/>
                </a:cubicBezTo>
                <a:cubicBezTo>
                  <a:pt x="345581" y="373446"/>
                  <a:pt x="422414" y="407477"/>
                  <a:pt x="502790" y="406462"/>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 name="Google Shape;90;p6"/>
          <p:cNvSpPr/>
          <p:nvPr/>
        </p:nvSpPr>
        <p:spPr>
          <a:xfrm>
            <a:off x="10390625" y="5391976"/>
            <a:ext cx="1867607" cy="1566062"/>
          </a:xfrm>
          <a:custGeom>
            <a:avLst/>
            <a:gdLst/>
            <a:ahLst/>
            <a:cxnLst/>
            <a:rect l="l" t="t" r="r" b="b"/>
            <a:pathLst>
              <a:path w="1331627" h="1116622" extrusionOk="0">
                <a:moveTo>
                  <a:pt x="74564" y="1117335"/>
                </a:moveTo>
                <a:lnTo>
                  <a:pt x="71768" y="1117335"/>
                </a:lnTo>
                <a:cubicBezTo>
                  <a:pt x="30616" y="1115816"/>
                  <a:pt x="-1523" y="1081225"/>
                  <a:pt x="-4" y="1040072"/>
                </a:cubicBezTo>
                <a:cubicBezTo>
                  <a:pt x="-4" y="1040072"/>
                  <a:pt x="-4" y="1040063"/>
                  <a:pt x="-4" y="1040063"/>
                </a:cubicBezTo>
                <a:cubicBezTo>
                  <a:pt x="5682" y="887104"/>
                  <a:pt x="43432" y="661906"/>
                  <a:pt x="190892" y="457774"/>
                </a:cubicBezTo>
                <a:cubicBezTo>
                  <a:pt x="472110" y="68618"/>
                  <a:pt x="962213" y="9150"/>
                  <a:pt x="1160287" y="1692"/>
                </a:cubicBezTo>
                <a:cubicBezTo>
                  <a:pt x="1193469" y="388"/>
                  <a:pt x="1226933" y="388"/>
                  <a:pt x="1259835" y="1692"/>
                </a:cubicBezTo>
                <a:cubicBezTo>
                  <a:pt x="1300942" y="3258"/>
                  <a:pt x="1333100" y="37886"/>
                  <a:pt x="1331515" y="79039"/>
                </a:cubicBezTo>
                <a:cubicBezTo>
                  <a:pt x="1331515" y="79048"/>
                  <a:pt x="1331515" y="79048"/>
                  <a:pt x="1331515" y="79058"/>
                </a:cubicBezTo>
                <a:cubicBezTo>
                  <a:pt x="1329930" y="120182"/>
                  <a:pt x="1295256" y="152219"/>
                  <a:pt x="1254150" y="150644"/>
                </a:cubicBezTo>
                <a:cubicBezTo>
                  <a:pt x="1224975" y="149618"/>
                  <a:pt x="1195334" y="149618"/>
                  <a:pt x="1165879" y="150644"/>
                </a:cubicBezTo>
                <a:cubicBezTo>
                  <a:pt x="990083" y="157355"/>
                  <a:pt x="554880" y="209180"/>
                  <a:pt x="312160" y="545113"/>
                </a:cubicBezTo>
                <a:cubicBezTo>
                  <a:pt x="186604" y="718951"/>
                  <a:pt x="154353" y="913203"/>
                  <a:pt x="149413" y="1045563"/>
                </a:cubicBezTo>
                <a:cubicBezTo>
                  <a:pt x="147903" y="1085755"/>
                  <a:pt x="114785" y="1117512"/>
                  <a:pt x="74564" y="111733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 name="Google Shape;91;p6"/>
          <p:cNvSpPr/>
          <p:nvPr/>
        </p:nvSpPr>
        <p:spPr>
          <a:xfrm>
            <a:off x="10661813" y="5737317"/>
            <a:ext cx="1634661" cy="1228568"/>
          </a:xfrm>
          <a:custGeom>
            <a:avLst/>
            <a:gdLst/>
            <a:ahLst/>
            <a:cxnLst/>
            <a:rect l="l" t="t" r="r" b="b"/>
            <a:pathLst>
              <a:path w="1165534" h="875984" extrusionOk="0">
                <a:moveTo>
                  <a:pt x="74617" y="876698"/>
                </a:moveTo>
                <a:lnTo>
                  <a:pt x="70609" y="876698"/>
                </a:lnTo>
                <a:cubicBezTo>
                  <a:pt x="29484" y="874545"/>
                  <a:pt x="-2105" y="839451"/>
                  <a:pt x="48" y="798326"/>
                </a:cubicBezTo>
                <a:cubicBezTo>
                  <a:pt x="48" y="798317"/>
                  <a:pt x="48" y="798317"/>
                  <a:pt x="48" y="798308"/>
                </a:cubicBezTo>
                <a:cubicBezTo>
                  <a:pt x="6368" y="661520"/>
                  <a:pt x="48611" y="528807"/>
                  <a:pt x="122527" y="413533"/>
                </a:cubicBezTo>
                <a:cubicBezTo>
                  <a:pt x="245938" y="223755"/>
                  <a:pt x="417261" y="148534"/>
                  <a:pt x="530605" y="98666"/>
                </a:cubicBezTo>
                <a:cubicBezTo>
                  <a:pt x="708731" y="21748"/>
                  <a:pt x="902890" y="-10652"/>
                  <a:pt x="1096303" y="4243"/>
                </a:cubicBezTo>
                <a:cubicBezTo>
                  <a:pt x="1137409" y="7226"/>
                  <a:pt x="1168262" y="42935"/>
                  <a:pt x="1165279" y="84013"/>
                </a:cubicBezTo>
                <a:cubicBezTo>
                  <a:pt x="1165279" y="84022"/>
                  <a:pt x="1165279" y="84022"/>
                  <a:pt x="1165279" y="84031"/>
                </a:cubicBezTo>
                <a:cubicBezTo>
                  <a:pt x="1162296" y="125110"/>
                  <a:pt x="1126596" y="155991"/>
                  <a:pt x="1085490" y="153017"/>
                </a:cubicBezTo>
                <a:cubicBezTo>
                  <a:pt x="1085490" y="153017"/>
                  <a:pt x="1085397" y="153008"/>
                  <a:pt x="1085397" y="153008"/>
                </a:cubicBezTo>
                <a:cubicBezTo>
                  <a:pt x="916219" y="139865"/>
                  <a:pt x="746482" y="168080"/>
                  <a:pt x="590633" y="235220"/>
                </a:cubicBezTo>
                <a:cubicBezTo>
                  <a:pt x="488101" y="280427"/>
                  <a:pt x="346700" y="342413"/>
                  <a:pt x="247523" y="494812"/>
                </a:cubicBezTo>
                <a:cubicBezTo>
                  <a:pt x="187961" y="588108"/>
                  <a:pt x="153939" y="695449"/>
                  <a:pt x="148999" y="806044"/>
                </a:cubicBezTo>
                <a:cubicBezTo>
                  <a:pt x="146948" y="845622"/>
                  <a:pt x="114231" y="876652"/>
                  <a:pt x="74617" y="87669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 name="Google Shape;92;p6"/>
          <p:cNvSpPr/>
          <p:nvPr/>
        </p:nvSpPr>
        <p:spPr>
          <a:xfrm>
            <a:off x="10925161" y="6147179"/>
            <a:ext cx="1379017" cy="803153"/>
          </a:xfrm>
          <a:custGeom>
            <a:avLst/>
            <a:gdLst/>
            <a:ahLst/>
            <a:cxnLst/>
            <a:rect l="l" t="t" r="r" b="b"/>
            <a:pathLst>
              <a:path w="983256" h="572658" extrusionOk="0">
                <a:moveTo>
                  <a:pt x="74573" y="573372"/>
                </a:moveTo>
                <a:cubicBezTo>
                  <a:pt x="68608" y="573372"/>
                  <a:pt x="62736" y="572692"/>
                  <a:pt x="56956" y="571322"/>
                </a:cubicBezTo>
                <a:cubicBezTo>
                  <a:pt x="16969" y="561628"/>
                  <a:pt x="-7639" y="521324"/>
                  <a:pt x="2056" y="481299"/>
                </a:cubicBezTo>
                <a:cubicBezTo>
                  <a:pt x="2056" y="481261"/>
                  <a:pt x="2056" y="481224"/>
                  <a:pt x="2056" y="481187"/>
                </a:cubicBezTo>
                <a:cubicBezTo>
                  <a:pt x="27782" y="369157"/>
                  <a:pt x="84734" y="266708"/>
                  <a:pt x="166293" y="185708"/>
                </a:cubicBezTo>
                <a:cubicBezTo>
                  <a:pt x="305271" y="50832"/>
                  <a:pt x="472491" y="27249"/>
                  <a:pt x="594597" y="10658"/>
                </a:cubicBezTo>
                <a:cubicBezTo>
                  <a:pt x="703188" y="-4368"/>
                  <a:pt x="813457" y="-2354"/>
                  <a:pt x="921489" y="16623"/>
                </a:cubicBezTo>
                <a:cubicBezTo>
                  <a:pt x="962036" y="23726"/>
                  <a:pt x="989160" y="62371"/>
                  <a:pt x="982076" y="102936"/>
                </a:cubicBezTo>
                <a:cubicBezTo>
                  <a:pt x="974992" y="143502"/>
                  <a:pt x="936309" y="170626"/>
                  <a:pt x="895763" y="163524"/>
                </a:cubicBezTo>
                <a:cubicBezTo>
                  <a:pt x="803017" y="147249"/>
                  <a:pt x="708316" y="145515"/>
                  <a:pt x="615105" y="158397"/>
                </a:cubicBezTo>
                <a:cubicBezTo>
                  <a:pt x="502133" y="174056"/>
                  <a:pt x="374061" y="191860"/>
                  <a:pt x="270224" y="292714"/>
                </a:cubicBezTo>
                <a:cubicBezTo>
                  <a:pt x="229117" y="332515"/>
                  <a:pt x="174496" y="403635"/>
                  <a:pt x="147091" y="516421"/>
                </a:cubicBezTo>
                <a:cubicBezTo>
                  <a:pt x="138982" y="549865"/>
                  <a:pt x="108968" y="573401"/>
                  <a:pt x="74573" y="57337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 name="Google Shape;93;p6"/>
          <p:cNvSpPr/>
          <p:nvPr/>
        </p:nvSpPr>
        <p:spPr>
          <a:xfrm>
            <a:off x="11258278" y="6532367"/>
            <a:ext cx="1038466" cy="456667"/>
          </a:xfrm>
          <a:custGeom>
            <a:avLst/>
            <a:gdLst/>
            <a:ahLst/>
            <a:cxnLst/>
            <a:rect l="l" t="t" r="r" b="b"/>
            <a:pathLst>
              <a:path w="740439" h="325609" extrusionOk="0">
                <a:moveTo>
                  <a:pt x="74652" y="326323"/>
                </a:moveTo>
                <a:lnTo>
                  <a:pt x="67662" y="326323"/>
                </a:lnTo>
                <a:cubicBezTo>
                  <a:pt x="26648" y="322538"/>
                  <a:pt x="-3552" y="286223"/>
                  <a:pt x="270" y="245220"/>
                </a:cubicBezTo>
                <a:cubicBezTo>
                  <a:pt x="270" y="245192"/>
                  <a:pt x="270" y="245164"/>
                  <a:pt x="270" y="245136"/>
                </a:cubicBezTo>
                <a:cubicBezTo>
                  <a:pt x="7913" y="163483"/>
                  <a:pt x="36901" y="100379"/>
                  <a:pt x="86583" y="57502"/>
                </a:cubicBezTo>
                <a:cubicBezTo>
                  <a:pt x="152763" y="457"/>
                  <a:pt x="225560" y="2041"/>
                  <a:pt x="346176" y="4838"/>
                </a:cubicBezTo>
                <a:cubicBezTo>
                  <a:pt x="370691" y="5397"/>
                  <a:pt x="398001" y="6049"/>
                  <a:pt x="428668" y="6236"/>
                </a:cubicBezTo>
                <a:cubicBezTo>
                  <a:pt x="505380" y="6889"/>
                  <a:pt x="583678" y="5118"/>
                  <a:pt x="661695" y="830"/>
                </a:cubicBezTo>
                <a:cubicBezTo>
                  <a:pt x="702802" y="-1445"/>
                  <a:pt x="738034" y="30042"/>
                  <a:pt x="740271" y="71167"/>
                </a:cubicBezTo>
                <a:cubicBezTo>
                  <a:pt x="740271" y="71176"/>
                  <a:pt x="740271" y="71195"/>
                  <a:pt x="740271" y="71204"/>
                </a:cubicBezTo>
                <a:cubicBezTo>
                  <a:pt x="742508" y="112328"/>
                  <a:pt x="711096" y="147497"/>
                  <a:pt x="669898" y="149772"/>
                </a:cubicBezTo>
                <a:cubicBezTo>
                  <a:pt x="669898" y="149772"/>
                  <a:pt x="669804" y="149781"/>
                  <a:pt x="669804" y="149781"/>
                </a:cubicBezTo>
                <a:cubicBezTo>
                  <a:pt x="588897" y="154162"/>
                  <a:pt x="507337" y="156120"/>
                  <a:pt x="427456" y="155374"/>
                </a:cubicBezTo>
                <a:cubicBezTo>
                  <a:pt x="395950" y="155374"/>
                  <a:pt x="367894" y="154535"/>
                  <a:pt x="342727" y="153882"/>
                </a:cubicBezTo>
                <a:cubicBezTo>
                  <a:pt x="241686" y="151645"/>
                  <a:pt x="205613" y="151738"/>
                  <a:pt x="184269" y="170381"/>
                </a:cubicBezTo>
                <a:cubicBezTo>
                  <a:pt x="164787" y="187252"/>
                  <a:pt x="152857" y="216986"/>
                  <a:pt x="149035" y="259024"/>
                </a:cubicBezTo>
                <a:cubicBezTo>
                  <a:pt x="145306" y="297269"/>
                  <a:pt x="113055" y="326407"/>
                  <a:pt x="74652" y="326323"/>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 name="Google Shape;94;p6"/>
          <p:cNvSpPr/>
          <p:nvPr/>
        </p:nvSpPr>
        <p:spPr>
          <a:xfrm>
            <a:off x="11576010" y="6779871"/>
            <a:ext cx="720443" cy="209165"/>
          </a:xfrm>
          <a:custGeom>
            <a:avLst/>
            <a:gdLst/>
            <a:ahLst/>
            <a:cxnLst/>
            <a:rect l="l" t="t" r="r" b="b"/>
            <a:pathLst>
              <a:path w="513685" h="149137" extrusionOk="0">
                <a:moveTo>
                  <a:pt x="439061" y="149852"/>
                </a:moveTo>
                <a:lnTo>
                  <a:pt x="74513" y="149852"/>
                </a:lnTo>
                <a:cubicBezTo>
                  <a:pt x="33314" y="149852"/>
                  <a:pt x="-56" y="116463"/>
                  <a:pt x="-56" y="75283"/>
                </a:cubicBezTo>
                <a:cubicBezTo>
                  <a:pt x="-56" y="34102"/>
                  <a:pt x="33314" y="714"/>
                  <a:pt x="74513" y="714"/>
                </a:cubicBezTo>
                <a:lnTo>
                  <a:pt x="439061" y="714"/>
                </a:lnTo>
                <a:cubicBezTo>
                  <a:pt x="480261" y="714"/>
                  <a:pt x="513630" y="34102"/>
                  <a:pt x="513630" y="75283"/>
                </a:cubicBezTo>
                <a:cubicBezTo>
                  <a:pt x="513630" y="116463"/>
                  <a:pt x="480261" y="149852"/>
                  <a:pt x="439061" y="14985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2125487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009 Big Title">
  <p:cSld name="009 Big Title">
    <p:bg>
      <p:bgPr>
        <a:solidFill>
          <a:schemeClr val="accent1"/>
        </a:solidFill>
        <a:effectLst/>
      </p:bgPr>
    </p:bg>
    <p:spTree>
      <p:nvGrpSpPr>
        <p:cNvPr id="1" name="Shape 179"/>
        <p:cNvGrpSpPr/>
        <p:nvPr/>
      </p:nvGrpSpPr>
      <p:grpSpPr>
        <a:xfrm>
          <a:off x="0" y="0"/>
          <a:ext cx="0" cy="0"/>
          <a:chOff x="0" y="0"/>
          <a:chExt cx="0" cy="0"/>
        </a:xfrm>
      </p:grpSpPr>
      <p:sp>
        <p:nvSpPr>
          <p:cNvPr id="180" name="Google Shape;180;p10"/>
          <p:cNvSpPr txBox="1">
            <a:spLocks noGrp="1"/>
          </p:cNvSpPr>
          <p:nvPr>
            <p:ph type="title"/>
          </p:nvPr>
        </p:nvSpPr>
        <p:spPr>
          <a:xfrm>
            <a:off x="1547400" y="1848600"/>
            <a:ext cx="9097200" cy="3160800"/>
          </a:xfrm>
          <a:prstGeom prst="rect">
            <a:avLst/>
          </a:prstGeom>
        </p:spPr>
        <p:txBody>
          <a:bodyPr spcFirstLastPara="1" wrap="square" lIns="121900" tIns="121900" rIns="121900" bIns="121900" anchor="b" anchorCtr="0">
            <a:noAutofit/>
          </a:bodyPr>
          <a:lstStyle>
            <a:lvl1pPr lvl="0" algn="ctr" rtl="0">
              <a:spcBef>
                <a:spcPts val="0"/>
              </a:spcBef>
              <a:spcAft>
                <a:spcPts val="0"/>
              </a:spcAft>
              <a:buClr>
                <a:schemeClr val="dk1"/>
              </a:buClr>
              <a:buSzPts val="8000"/>
              <a:buNone/>
              <a:defRPr sz="8000">
                <a:solidFill>
                  <a:schemeClr val="dk1"/>
                </a:solidFill>
              </a:defRPr>
            </a:lvl1pPr>
            <a:lvl2pPr lvl="1" algn="ctr" rtl="0">
              <a:spcBef>
                <a:spcPts val="0"/>
              </a:spcBef>
              <a:spcAft>
                <a:spcPts val="0"/>
              </a:spcAft>
              <a:buSzPts val="8000"/>
              <a:buNone/>
              <a:defRPr sz="8000"/>
            </a:lvl2pPr>
            <a:lvl3pPr lvl="2" algn="ctr" rtl="0">
              <a:spcBef>
                <a:spcPts val="0"/>
              </a:spcBef>
              <a:spcAft>
                <a:spcPts val="0"/>
              </a:spcAft>
              <a:buSzPts val="8000"/>
              <a:buNone/>
              <a:defRPr sz="8000"/>
            </a:lvl3pPr>
            <a:lvl4pPr lvl="3" algn="ctr" rtl="0">
              <a:spcBef>
                <a:spcPts val="0"/>
              </a:spcBef>
              <a:spcAft>
                <a:spcPts val="0"/>
              </a:spcAft>
              <a:buSzPts val="8000"/>
              <a:buNone/>
              <a:defRPr sz="8000"/>
            </a:lvl4pPr>
            <a:lvl5pPr lvl="4" algn="ctr" rtl="0">
              <a:spcBef>
                <a:spcPts val="0"/>
              </a:spcBef>
              <a:spcAft>
                <a:spcPts val="0"/>
              </a:spcAft>
              <a:buSzPts val="8000"/>
              <a:buNone/>
              <a:defRPr sz="8000"/>
            </a:lvl5pPr>
            <a:lvl6pPr lvl="5" algn="ctr" rtl="0">
              <a:spcBef>
                <a:spcPts val="0"/>
              </a:spcBef>
              <a:spcAft>
                <a:spcPts val="0"/>
              </a:spcAft>
              <a:buSzPts val="8000"/>
              <a:buNone/>
              <a:defRPr sz="8000"/>
            </a:lvl6pPr>
            <a:lvl7pPr lvl="6" algn="ctr" rtl="0">
              <a:spcBef>
                <a:spcPts val="0"/>
              </a:spcBef>
              <a:spcAft>
                <a:spcPts val="0"/>
              </a:spcAft>
              <a:buSzPts val="8000"/>
              <a:buNone/>
              <a:defRPr sz="8000"/>
            </a:lvl7pPr>
            <a:lvl8pPr lvl="7" algn="ctr" rtl="0">
              <a:spcBef>
                <a:spcPts val="0"/>
              </a:spcBef>
              <a:spcAft>
                <a:spcPts val="0"/>
              </a:spcAft>
              <a:buSzPts val="8000"/>
              <a:buNone/>
              <a:defRPr sz="8000"/>
            </a:lvl8pPr>
            <a:lvl9pPr lvl="8" algn="ctr" rtl="0">
              <a:spcBef>
                <a:spcPts val="0"/>
              </a:spcBef>
              <a:spcAft>
                <a:spcPts val="0"/>
              </a:spcAft>
              <a:buSzPts val="8000"/>
              <a:buNone/>
              <a:defRPr sz="8000"/>
            </a:lvl9pPr>
          </a:lstStyle>
          <a:p>
            <a:endParaRPr/>
          </a:p>
        </p:txBody>
      </p:sp>
      <p:sp>
        <p:nvSpPr>
          <p:cNvPr id="181" name="Google Shape;181;p10"/>
          <p:cNvSpPr/>
          <p:nvPr/>
        </p:nvSpPr>
        <p:spPr>
          <a:xfrm>
            <a:off x="1545250" y="1738976"/>
            <a:ext cx="8803474" cy="4042699"/>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2" name="Google Shape;182;p10"/>
          <p:cNvSpPr/>
          <p:nvPr/>
        </p:nvSpPr>
        <p:spPr>
          <a:xfrm>
            <a:off x="10805711" y="842221"/>
            <a:ext cx="530511" cy="467410"/>
          </a:xfrm>
          <a:custGeom>
            <a:avLst/>
            <a:gdLst/>
            <a:ahLst/>
            <a:cxnLst/>
            <a:rect l="l" t="t" r="r" b="b"/>
            <a:pathLst>
              <a:path w="132877" h="117072" extrusionOk="0">
                <a:moveTo>
                  <a:pt x="72472" y="1140"/>
                </a:moveTo>
                <a:cubicBezTo>
                  <a:pt x="53858" y="-920"/>
                  <a:pt x="35197" y="4551"/>
                  <a:pt x="20647" y="16333"/>
                </a:cubicBezTo>
                <a:cubicBezTo>
                  <a:pt x="7234" y="27630"/>
                  <a:pt x="-372" y="44380"/>
                  <a:pt x="-46" y="61913"/>
                </a:cubicBezTo>
                <a:cubicBezTo>
                  <a:pt x="2200" y="81068"/>
                  <a:pt x="13498" y="97995"/>
                  <a:pt x="30341" y="107400"/>
                </a:cubicBezTo>
                <a:cubicBezTo>
                  <a:pt x="44108" y="116367"/>
                  <a:pt x="60793" y="119704"/>
                  <a:pt x="76946" y="116721"/>
                </a:cubicBezTo>
                <a:cubicBezTo>
                  <a:pt x="96903" y="111110"/>
                  <a:pt x="113354" y="96942"/>
                  <a:pt x="121874" y="78039"/>
                </a:cubicBezTo>
                <a:cubicBezTo>
                  <a:pt x="127187" y="67878"/>
                  <a:pt x="138465" y="46626"/>
                  <a:pt x="129424" y="27611"/>
                </a:cubicBezTo>
                <a:cubicBezTo>
                  <a:pt x="118145" y="2910"/>
                  <a:pt x="82352" y="1512"/>
                  <a:pt x="72472" y="114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3" name="Google Shape;183;p10"/>
          <p:cNvSpPr/>
          <p:nvPr/>
        </p:nvSpPr>
        <p:spPr>
          <a:xfrm>
            <a:off x="10472024" y="465168"/>
            <a:ext cx="433482" cy="326008"/>
          </a:xfrm>
          <a:custGeom>
            <a:avLst/>
            <a:gdLst/>
            <a:ahLst/>
            <a:cxnLst/>
            <a:rect l="l" t="t" r="r" b="b"/>
            <a:pathLst>
              <a:path w="108574" h="81655" extrusionOk="0">
                <a:moveTo>
                  <a:pt x="51401" y="81635"/>
                </a:moveTo>
                <a:cubicBezTo>
                  <a:pt x="40775" y="82660"/>
                  <a:pt x="17193" y="84897"/>
                  <a:pt x="5821" y="69238"/>
                </a:cubicBezTo>
                <a:cubicBezTo>
                  <a:pt x="-5551" y="53579"/>
                  <a:pt x="2931" y="34843"/>
                  <a:pt x="3770" y="32606"/>
                </a:cubicBezTo>
                <a:cubicBezTo>
                  <a:pt x="13091" y="9956"/>
                  <a:pt x="38445" y="4643"/>
                  <a:pt x="44503" y="2965"/>
                </a:cubicBezTo>
                <a:cubicBezTo>
                  <a:pt x="60377" y="-1751"/>
                  <a:pt x="77538" y="1026"/>
                  <a:pt x="91109" y="10515"/>
                </a:cubicBezTo>
                <a:cubicBezTo>
                  <a:pt x="102751" y="18969"/>
                  <a:pt x="109285" y="32783"/>
                  <a:pt x="108446" y="47147"/>
                </a:cubicBezTo>
                <a:cubicBezTo>
                  <a:pt x="103226" y="76229"/>
                  <a:pt x="53825" y="81449"/>
                  <a:pt x="51401" y="8163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4" name="Google Shape;184;p10"/>
          <p:cNvSpPr/>
          <p:nvPr/>
        </p:nvSpPr>
        <p:spPr>
          <a:xfrm>
            <a:off x="11234275" y="374828"/>
            <a:ext cx="544118" cy="388135"/>
          </a:xfrm>
          <a:custGeom>
            <a:avLst/>
            <a:gdLst/>
            <a:ahLst/>
            <a:cxnLst/>
            <a:rect l="l" t="t" r="r" b="b"/>
            <a:pathLst>
              <a:path w="136285" h="97216" extrusionOk="0">
                <a:moveTo>
                  <a:pt x="62115" y="97735"/>
                </a:moveTo>
                <a:cubicBezTo>
                  <a:pt x="46158" y="99003"/>
                  <a:pt x="30331" y="94063"/>
                  <a:pt x="17934" y="83940"/>
                </a:cubicBezTo>
                <a:cubicBezTo>
                  <a:pt x="7121" y="75355"/>
                  <a:pt x="559" y="62502"/>
                  <a:pt x="-56" y="48706"/>
                </a:cubicBezTo>
                <a:cubicBezTo>
                  <a:pt x="1249" y="21862"/>
                  <a:pt x="35364" y="8067"/>
                  <a:pt x="40677" y="5923"/>
                </a:cubicBezTo>
                <a:cubicBezTo>
                  <a:pt x="60130" y="-1478"/>
                  <a:pt x="81709" y="-975"/>
                  <a:pt x="100798" y="7321"/>
                </a:cubicBezTo>
                <a:cubicBezTo>
                  <a:pt x="110119" y="11422"/>
                  <a:pt x="133608" y="21302"/>
                  <a:pt x="136032" y="39758"/>
                </a:cubicBezTo>
                <a:cubicBezTo>
                  <a:pt x="138922" y="62222"/>
                  <a:pt x="109187" y="80585"/>
                  <a:pt x="101451" y="85339"/>
                </a:cubicBezTo>
                <a:cubicBezTo>
                  <a:pt x="89715" y="92982"/>
                  <a:pt x="76116" y="97270"/>
                  <a:pt x="62115" y="9773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85" name="Google Shape;185;p10"/>
          <p:cNvGrpSpPr/>
          <p:nvPr/>
        </p:nvGrpSpPr>
        <p:grpSpPr>
          <a:xfrm>
            <a:off x="1610380" y="1788431"/>
            <a:ext cx="428560" cy="402097"/>
            <a:chOff x="2495301" y="1749451"/>
            <a:chExt cx="358028" cy="335921"/>
          </a:xfrm>
        </p:grpSpPr>
        <p:sp>
          <p:nvSpPr>
            <p:cNvPr id="186" name="Google Shape;186;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7" name="Google Shape;187;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 name="Google Shape;188;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 name="Google Shape;189;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0" name="Google Shape;190;p10"/>
          <p:cNvGrpSpPr/>
          <p:nvPr/>
        </p:nvGrpSpPr>
        <p:grpSpPr>
          <a:xfrm rot="3120649">
            <a:off x="1032162" y="2085662"/>
            <a:ext cx="428520" cy="402060"/>
            <a:chOff x="2495301" y="1749451"/>
            <a:chExt cx="358028" cy="335921"/>
          </a:xfrm>
        </p:grpSpPr>
        <p:sp>
          <p:nvSpPr>
            <p:cNvPr id="191" name="Google Shape;191;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 name="Google Shape;192;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 name="Google Shape;193;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 name="Google Shape;194;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5" name="Google Shape;195;p10"/>
          <p:cNvGrpSpPr/>
          <p:nvPr/>
        </p:nvGrpSpPr>
        <p:grpSpPr>
          <a:xfrm>
            <a:off x="10805705" y="5415706"/>
            <a:ext cx="428560" cy="402097"/>
            <a:chOff x="2495301" y="1749451"/>
            <a:chExt cx="358028" cy="335921"/>
          </a:xfrm>
        </p:grpSpPr>
        <p:sp>
          <p:nvSpPr>
            <p:cNvPr id="196" name="Google Shape;196;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7" name="Google Shape;197;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8" name="Google Shape;198;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9" name="Google Shape;199;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0" name="Google Shape;200;p10"/>
          <p:cNvGrpSpPr/>
          <p:nvPr/>
        </p:nvGrpSpPr>
        <p:grpSpPr>
          <a:xfrm rot="3120649">
            <a:off x="10090612" y="2085662"/>
            <a:ext cx="428520" cy="402060"/>
            <a:chOff x="2495301" y="1749451"/>
            <a:chExt cx="358028" cy="335921"/>
          </a:xfrm>
        </p:grpSpPr>
        <p:sp>
          <p:nvSpPr>
            <p:cNvPr id="201" name="Google Shape;201;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2" name="Google Shape;202;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3" name="Google Shape;203;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4" name="Google Shape;204;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5" name="Google Shape;205;p10"/>
          <p:cNvSpPr/>
          <p:nvPr/>
        </p:nvSpPr>
        <p:spPr>
          <a:xfrm>
            <a:off x="5585511" y="711908"/>
            <a:ext cx="1009305" cy="79027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w="2857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 name="Google Shape;206;p10"/>
          <p:cNvSpPr/>
          <p:nvPr/>
        </p:nvSpPr>
        <p:spPr>
          <a:xfrm>
            <a:off x="5346966" y="466807"/>
            <a:ext cx="1461829" cy="1035368"/>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2"/>
          </a:solidFill>
          <a:ln w="2857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 name="Google Shape;207;p10"/>
          <p:cNvSpPr/>
          <p:nvPr/>
        </p:nvSpPr>
        <p:spPr>
          <a:xfrm>
            <a:off x="5144163" y="219425"/>
            <a:ext cx="1903674" cy="1344489"/>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3"/>
          </a:solidFill>
          <a:ln w="28575"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 name="Google Shape;208;p10"/>
          <p:cNvSpPr/>
          <p:nvPr/>
        </p:nvSpPr>
        <p:spPr>
          <a:xfrm rot="3560054" flipH="1">
            <a:off x="504677" y="5599743"/>
            <a:ext cx="972034" cy="718073"/>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 name="Google Shape;209;p10"/>
          <p:cNvSpPr/>
          <p:nvPr/>
        </p:nvSpPr>
        <p:spPr>
          <a:xfrm>
            <a:off x="11545624" y="841122"/>
            <a:ext cx="428317" cy="784992"/>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extLst>
      <p:ext uri="{BB962C8B-B14F-4D97-AF65-F5344CB8AC3E}">
        <p14:creationId xmlns:p14="http://schemas.microsoft.com/office/powerpoint/2010/main" val="2441919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008 Team">
  <p:cSld name="008 Team">
    <p:spTree>
      <p:nvGrpSpPr>
        <p:cNvPr id="1" name="Shape 221"/>
        <p:cNvGrpSpPr/>
        <p:nvPr/>
      </p:nvGrpSpPr>
      <p:grpSpPr>
        <a:xfrm>
          <a:off x="0" y="0"/>
          <a:ext cx="0" cy="0"/>
          <a:chOff x="0" y="0"/>
          <a:chExt cx="0" cy="0"/>
        </a:xfrm>
      </p:grpSpPr>
      <p:sp>
        <p:nvSpPr>
          <p:cNvPr id="222" name="Google Shape;222;p12"/>
          <p:cNvSpPr txBox="1">
            <a:spLocks noGrp="1"/>
          </p:cNvSpPr>
          <p:nvPr>
            <p:ph type="subTitle" idx="1"/>
          </p:nvPr>
        </p:nvSpPr>
        <p:spPr>
          <a:xfrm>
            <a:off x="1189052" y="4020675"/>
            <a:ext cx="26589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223" name="Google Shape;223;p12"/>
          <p:cNvSpPr txBox="1">
            <a:spLocks noGrp="1"/>
          </p:cNvSpPr>
          <p:nvPr>
            <p:ph type="subTitle" idx="2"/>
          </p:nvPr>
        </p:nvSpPr>
        <p:spPr>
          <a:xfrm>
            <a:off x="4713302" y="4020675"/>
            <a:ext cx="26589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224" name="Google Shape;224;p12"/>
          <p:cNvSpPr txBox="1">
            <a:spLocks noGrp="1"/>
          </p:cNvSpPr>
          <p:nvPr>
            <p:ph type="subTitle" idx="3"/>
          </p:nvPr>
        </p:nvSpPr>
        <p:spPr>
          <a:xfrm>
            <a:off x="8237552" y="4020675"/>
            <a:ext cx="26586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225" name="Google Shape;225;p12"/>
          <p:cNvSpPr txBox="1">
            <a:spLocks noGrp="1"/>
          </p:cNvSpPr>
          <p:nvPr>
            <p:ph type="title"/>
          </p:nvPr>
        </p:nvSpPr>
        <p:spPr>
          <a:xfrm>
            <a:off x="1189050" y="669575"/>
            <a:ext cx="9707400" cy="7635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226" name="Google Shape;226;p12"/>
          <p:cNvSpPr txBox="1">
            <a:spLocks noGrp="1"/>
          </p:cNvSpPr>
          <p:nvPr>
            <p:ph type="body" idx="4"/>
          </p:nvPr>
        </p:nvSpPr>
        <p:spPr>
          <a:xfrm>
            <a:off x="1189050" y="4458625"/>
            <a:ext cx="2658900" cy="925200"/>
          </a:xfrm>
          <a:prstGeom prst="rect">
            <a:avLst/>
          </a:prstGeom>
        </p:spPr>
        <p:txBody>
          <a:bodyPr spcFirstLastPara="1" wrap="square" lIns="121900" tIns="121900" rIns="121900" bIns="121900" anchor="t" anchorCtr="0">
            <a:noAutofit/>
          </a:bodyPr>
          <a:lstStyle>
            <a:lvl1pPr marL="457200" lvl="0" indent="-336550" rtl="0">
              <a:spcBef>
                <a:spcPts val="0"/>
              </a:spcBef>
              <a:spcAft>
                <a:spcPts val="0"/>
              </a:spcAft>
              <a:buSzPts val="1700"/>
              <a:buChar char="●"/>
              <a:defRPr sz="1700"/>
            </a:lvl1pPr>
            <a:lvl2pPr marL="914400" lvl="1" indent="-336550" rtl="0">
              <a:spcBef>
                <a:spcPts val="2100"/>
              </a:spcBef>
              <a:spcAft>
                <a:spcPts val="0"/>
              </a:spcAft>
              <a:buSzPts val="1700"/>
              <a:buChar char="○"/>
              <a:defRPr sz="1700"/>
            </a:lvl2pPr>
            <a:lvl3pPr marL="1371600" lvl="2" indent="-336550" rtl="0">
              <a:spcBef>
                <a:spcPts val="2100"/>
              </a:spcBef>
              <a:spcAft>
                <a:spcPts val="0"/>
              </a:spcAft>
              <a:buSzPts val="1700"/>
              <a:buChar char="■"/>
              <a:defRPr sz="1700"/>
            </a:lvl3pPr>
            <a:lvl4pPr marL="1828800" lvl="3" indent="-336550" rtl="0">
              <a:spcBef>
                <a:spcPts val="2100"/>
              </a:spcBef>
              <a:spcAft>
                <a:spcPts val="0"/>
              </a:spcAft>
              <a:buSzPts val="1700"/>
              <a:buChar char="●"/>
              <a:defRPr sz="1700"/>
            </a:lvl4pPr>
            <a:lvl5pPr marL="2286000" lvl="4" indent="-336550" rtl="0">
              <a:spcBef>
                <a:spcPts val="2100"/>
              </a:spcBef>
              <a:spcAft>
                <a:spcPts val="0"/>
              </a:spcAft>
              <a:buSzPts val="1700"/>
              <a:buChar char="○"/>
              <a:defRPr sz="1700"/>
            </a:lvl5pPr>
            <a:lvl6pPr marL="2743200" lvl="5" indent="-336550" rtl="0">
              <a:spcBef>
                <a:spcPts val="2100"/>
              </a:spcBef>
              <a:spcAft>
                <a:spcPts val="0"/>
              </a:spcAft>
              <a:buSzPts val="1700"/>
              <a:buChar char="■"/>
              <a:defRPr sz="1700"/>
            </a:lvl6pPr>
            <a:lvl7pPr marL="3200400" lvl="6" indent="-336550" rtl="0">
              <a:spcBef>
                <a:spcPts val="2100"/>
              </a:spcBef>
              <a:spcAft>
                <a:spcPts val="0"/>
              </a:spcAft>
              <a:buSzPts val="1700"/>
              <a:buChar char="●"/>
              <a:defRPr sz="1700"/>
            </a:lvl7pPr>
            <a:lvl8pPr marL="3657600" lvl="7" indent="-336550" rtl="0">
              <a:spcBef>
                <a:spcPts val="2100"/>
              </a:spcBef>
              <a:spcAft>
                <a:spcPts val="0"/>
              </a:spcAft>
              <a:buSzPts val="1700"/>
              <a:buChar char="○"/>
              <a:defRPr sz="1700"/>
            </a:lvl8pPr>
            <a:lvl9pPr marL="4114800" lvl="8" indent="-336550" rtl="0">
              <a:spcBef>
                <a:spcPts val="2100"/>
              </a:spcBef>
              <a:spcAft>
                <a:spcPts val="2100"/>
              </a:spcAft>
              <a:buSzPts val="1700"/>
              <a:buChar char="■"/>
              <a:defRPr sz="1700"/>
            </a:lvl9pPr>
          </a:lstStyle>
          <a:p>
            <a:endParaRPr/>
          </a:p>
        </p:txBody>
      </p:sp>
      <p:sp>
        <p:nvSpPr>
          <p:cNvPr id="227" name="Google Shape;227;p12"/>
          <p:cNvSpPr txBox="1">
            <a:spLocks noGrp="1"/>
          </p:cNvSpPr>
          <p:nvPr>
            <p:ph type="body" idx="5"/>
          </p:nvPr>
        </p:nvSpPr>
        <p:spPr>
          <a:xfrm>
            <a:off x="4713300" y="4447196"/>
            <a:ext cx="2658900" cy="923400"/>
          </a:xfrm>
          <a:prstGeom prst="rect">
            <a:avLst/>
          </a:prstGeom>
        </p:spPr>
        <p:txBody>
          <a:bodyPr spcFirstLastPara="1" wrap="square" lIns="121900" tIns="121900" rIns="121900" bIns="121900" anchor="t" anchorCtr="0">
            <a:noAutofit/>
          </a:bodyPr>
          <a:lstStyle>
            <a:lvl1pPr marL="457200" lvl="0" indent="-336550" rtl="0">
              <a:spcBef>
                <a:spcPts val="0"/>
              </a:spcBef>
              <a:spcAft>
                <a:spcPts val="0"/>
              </a:spcAft>
              <a:buSzPts val="1700"/>
              <a:buChar char="●"/>
              <a:defRPr sz="1700"/>
            </a:lvl1pPr>
            <a:lvl2pPr marL="914400" lvl="1" indent="-336550" rtl="0">
              <a:spcBef>
                <a:spcPts val="2100"/>
              </a:spcBef>
              <a:spcAft>
                <a:spcPts val="0"/>
              </a:spcAft>
              <a:buSzPts val="1700"/>
              <a:buChar char="○"/>
              <a:defRPr sz="1700"/>
            </a:lvl2pPr>
            <a:lvl3pPr marL="1371600" lvl="2" indent="-336550" rtl="0">
              <a:spcBef>
                <a:spcPts val="2100"/>
              </a:spcBef>
              <a:spcAft>
                <a:spcPts val="0"/>
              </a:spcAft>
              <a:buSzPts val="1700"/>
              <a:buChar char="■"/>
              <a:defRPr sz="1700"/>
            </a:lvl3pPr>
            <a:lvl4pPr marL="1828800" lvl="3" indent="-336550" rtl="0">
              <a:spcBef>
                <a:spcPts val="2100"/>
              </a:spcBef>
              <a:spcAft>
                <a:spcPts val="0"/>
              </a:spcAft>
              <a:buSzPts val="1700"/>
              <a:buChar char="●"/>
              <a:defRPr sz="1700"/>
            </a:lvl4pPr>
            <a:lvl5pPr marL="2286000" lvl="4" indent="-336550" rtl="0">
              <a:spcBef>
                <a:spcPts val="2100"/>
              </a:spcBef>
              <a:spcAft>
                <a:spcPts val="0"/>
              </a:spcAft>
              <a:buSzPts val="1700"/>
              <a:buChar char="○"/>
              <a:defRPr sz="1700"/>
            </a:lvl5pPr>
            <a:lvl6pPr marL="2743200" lvl="5" indent="-336550" rtl="0">
              <a:spcBef>
                <a:spcPts val="2100"/>
              </a:spcBef>
              <a:spcAft>
                <a:spcPts val="0"/>
              </a:spcAft>
              <a:buSzPts val="1700"/>
              <a:buChar char="■"/>
              <a:defRPr sz="1700"/>
            </a:lvl6pPr>
            <a:lvl7pPr marL="3200400" lvl="6" indent="-336550" rtl="0">
              <a:spcBef>
                <a:spcPts val="2100"/>
              </a:spcBef>
              <a:spcAft>
                <a:spcPts val="0"/>
              </a:spcAft>
              <a:buSzPts val="1700"/>
              <a:buChar char="●"/>
              <a:defRPr sz="1700"/>
            </a:lvl7pPr>
            <a:lvl8pPr marL="3657600" lvl="7" indent="-336550" rtl="0">
              <a:spcBef>
                <a:spcPts val="2100"/>
              </a:spcBef>
              <a:spcAft>
                <a:spcPts val="0"/>
              </a:spcAft>
              <a:buSzPts val="1700"/>
              <a:buChar char="○"/>
              <a:defRPr sz="1700"/>
            </a:lvl8pPr>
            <a:lvl9pPr marL="4114800" lvl="8" indent="-336550" rtl="0">
              <a:spcBef>
                <a:spcPts val="2100"/>
              </a:spcBef>
              <a:spcAft>
                <a:spcPts val="2100"/>
              </a:spcAft>
              <a:buSzPts val="1700"/>
              <a:buChar char="■"/>
              <a:defRPr sz="1700"/>
            </a:lvl9pPr>
          </a:lstStyle>
          <a:p>
            <a:endParaRPr/>
          </a:p>
        </p:txBody>
      </p:sp>
      <p:sp>
        <p:nvSpPr>
          <p:cNvPr id="228" name="Google Shape;228;p12"/>
          <p:cNvSpPr txBox="1">
            <a:spLocks noGrp="1"/>
          </p:cNvSpPr>
          <p:nvPr>
            <p:ph type="body" idx="6"/>
          </p:nvPr>
        </p:nvSpPr>
        <p:spPr>
          <a:xfrm>
            <a:off x="8237550" y="4433967"/>
            <a:ext cx="2658900" cy="923400"/>
          </a:xfrm>
          <a:prstGeom prst="rect">
            <a:avLst/>
          </a:prstGeom>
        </p:spPr>
        <p:txBody>
          <a:bodyPr spcFirstLastPara="1" wrap="square" lIns="121900" tIns="121900" rIns="121900" bIns="121900" anchor="t" anchorCtr="0">
            <a:noAutofit/>
          </a:bodyPr>
          <a:lstStyle>
            <a:lvl1pPr marL="457200" lvl="0" indent="-336550" rtl="0">
              <a:spcBef>
                <a:spcPts val="0"/>
              </a:spcBef>
              <a:spcAft>
                <a:spcPts val="0"/>
              </a:spcAft>
              <a:buSzPts val="1700"/>
              <a:buChar char="●"/>
              <a:defRPr sz="1700"/>
            </a:lvl1pPr>
            <a:lvl2pPr marL="914400" lvl="1" indent="-336550" rtl="0">
              <a:spcBef>
                <a:spcPts val="2100"/>
              </a:spcBef>
              <a:spcAft>
                <a:spcPts val="0"/>
              </a:spcAft>
              <a:buSzPts val="1700"/>
              <a:buChar char="○"/>
              <a:defRPr sz="1700"/>
            </a:lvl2pPr>
            <a:lvl3pPr marL="1371600" lvl="2" indent="-336550" rtl="0">
              <a:spcBef>
                <a:spcPts val="2100"/>
              </a:spcBef>
              <a:spcAft>
                <a:spcPts val="0"/>
              </a:spcAft>
              <a:buSzPts val="1700"/>
              <a:buChar char="■"/>
              <a:defRPr sz="1700"/>
            </a:lvl3pPr>
            <a:lvl4pPr marL="1828800" lvl="3" indent="-336550" rtl="0">
              <a:spcBef>
                <a:spcPts val="2100"/>
              </a:spcBef>
              <a:spcAft>
                <a:spcPts val="0"/>
              </a:spcAft>
              <a:buSzPts val="1700"/>
              <a:buChar char="●"/>
              <a:defRPr sz="1700"/>
            </a:lvl4pPr>
            <a:lvl5pPr marL="2286000" lvl="4" indent="-336550" rtl="0">
              <a:spcBef>
                <a:spcPts val="2100"/>
              </a:spcBef>
              <a:spcAft>
                <a:spcPts val="0"/>
              </a:spcAft>
              <a:buSzPts val="1700"/>
              <a:buChar char="○"/>
              <a:defRPr sz="1700"/>
            </a:lvl5pPr>
            <a:lvl6pPr marL="2743200" lvl="5" indent="-336550" rtl="0">
              <a:spcBef>
                <a:spcPts val="2100"/>
              </a:spcBef>
              <a:spcAft>
                <a:spcPts val="0"/>
              </a:spcAft>
              <a:buSzPts val="1700"/>
              <a:buChar char="■"/>
              <a:defRPr sz="1700"/>
            </a:lvl6pPr>
            <a:lvl7pPr marL="3200400" lvl="6" indent="-336550" rtl="0">
              <a:spcBef>
                <a:spcPts val="2100"/>
              </a:spcBef>
              <a:spcAft>
                <a:spcPts val="0"/>
              </a:spcAft>
              <a:buSzPts val="1700"/>
              <a:buChar char="●"/>
              <a:defRPr sz="1700"/>
            </a:lvl7pPr>
            <a:lvl8pPr marL="3657600" lvl="7" indent="-336550" rtl="0">
              <a:spcBef>
                <a:spcPts val="2100"/>
              </a:spcBef>
              <a:spcAft>
                <a:spcPts val="0"/>
              </a:spcAft>
              <a:buSzPts val="1700"/>
              <a:buChar char="○"/>
              <a:defRPr sz="1700"/>
            </a:lvl8pPr>
            <a:lvl9pPr marL="4114800" lvl="8" indent="-336550" rtl="0">
              <a:spcBef>
                <a:spcPts val="2100"/>
              </a:spcBef>
              <a:spcAft>
                <a:spcPts val="2100"/>
              </a:spcAft>
              <a:buSzPts val="1700"/>
              <a:buChar char="■"/>
              <a:defRPr sz="1700"/>
            </a:lvl9pPr>
          </a:lstStyle>
          <a:p>
            <a:endParaRPr/>
          </a:p>
        </p:txBody>
      </p:sp>
      <p:sp>
        <p:nvSpPr>
          <p:cNvPr id="229" name="Google Shape;229;p12"/>
          <p:cNvSpPr/>
          <p:nvPr/>
        </p:nvSpPr>
        <p:spPr>
          <a:xfrm flipH="1">
            <a:off x="11364769" y="2697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0" name="Google Shape;230;p12"/>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231" name="Google Shape;231;p12"/>
          <p:cNvGrpSpPr/>
          <p:nvPr/>
        </p:nvGrpSpPr>
        <p:grpSpPr>
          <a:xfrm rot="-8670537">
            <a:off x="481073" y="5670895"/>
            <a:ext cx="358103" cy="1075775"/>
            <a:chOff x="5847863" y="4281335"/>
            <a:chExt cx="358150" cy="1075915"/>
          </a:xfrm>
        </p:grpSpPr>
        <p:sp>
          <p:nvSpPr>
            <p:cNvPr id="232" name="Google Shape;232;p12"/>
            <p:cNvSpPr/>
            <p:nvPr/>
          </p:nvSpPr>
          <p:spPr>
            <a:xfrm>
              <a:off x="5888440" y="4281335"/>
              <a:ext cx="317573" cy="1046246"/>
            </a:xfrm>
            <a:custGeom>
              <a:avLst/>
              <a:gdLst/>
              <a:ahLst/>
              <a:cxnLst/>
              <a:rect l="l" t="t" r="r" b="b"/>
              <a:pathLst>
                <a:path w="118830" h="391486" extrusionOk="0">
                  <a:moveTo>
                    <a:pt x="35089" y="714"/>
                  </a:moveTo>
                  <a:cubicBezTo>
                    <a:pt x="15981" y="65971"/>
                    <a:pt x="8906" y="134164"/>
                    <a:pt x="14210" y="201956"/>
                  </a:cubicBezTo>
                  <a:cubicBezTo>
                    <a:pt x="16726" y="233182"/>
                    <a:pt x="25861" y="269628"/>
                    <a:pt x="55036" y="280906"/>
                  </a:cubicBezTo>
                  <a:cubicBezTo>
                    <a:pt x="84211" y="292185"/>
                    <a:pt x="121589" y="263010"/>
                    <a:pt x="118606" y="230945"/>
                  </a:cubicBezTo>
                  <a:cubicBezTo>
                    <a:pt x="115623" y="198880"/>
                    <a:pt x="77500" y="176323"/>
                    <a:pt x="47113" y="187043"/>
                  </a:cubicBezTo>
                  <a:cubicBezTo>
                    <a:pt x="9829" y="200279"/>
                    <a:pt x="-3034" y="247909"/>
                    <a:pt x="508" y="287617"/>
                  </a:cubicBezTo>
                  <a:cubicBezTo>
                    <a:pt x="3360" y="324678"/>
                    <a:pt x="14993" y="360527"/>
                    <a:pt x="34437" y="392200"/>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3" name="Google Shape;233;p12"/>
            <p:cNvSpPr/>
            <p:nvPr/>
          </p:nvSpPr>
          <p:spPr>
            <a:xfrm>
              <a:off x="5847863" y="5204549"/>
              <a:ext cx="145229" cy="152701"/>
            </a:xfrm>
            <a:custGeom>
              <a:avLst/>
              <a:gdLst/>
              <a:ahLst/>
              <a:cxnLst/>
              <a:rect l="l" t="t" r="r" b="b"/>
              <a:pathLst>
                <a:path w="54342" h="57138" extrusionOk="0">
                  <a:moveTo>
                    <a:pt x="7960" y="23178"/>
                  </a:moveTo>
                  <a:lnTo>
                    <a:pt x="-56" y="17212"/>
                  </a:lnTo>
                  <a:lnTo>
                    <a:pt x="54286" y="57852"/>
                  </a:lnTo>
                  <a:lnTo>
                    <a:pt x="52608" y="714"/>
                  </a:ln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34" name="Google Shape;234;p12"/>
          <p:cNvSpPr/>
          <p:nvPr/>
        </p:nvSpPr>
        <p:spPr>
          <a:xfrm flipH="1">
            <a:off x="11407444" y="2697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235" name="Google Shape;235;p12"/>
          <p:cNvSpPr/>
          <p:nvPr/>
        </p:nvSpPr>
        <p:spPr>
          <a:xfrm rot="-704196" flipH="1">
            <a:off x="10755869" y="662126"/>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6" name="Google Shape;236;p12"/>
          <p:cNvSpPr/>
          <p:nvPr/>
        </p:nvSpPr>
        <p:spPr>
          <a:xfrm rot="-704196" flipH="1">
            <a:off x="10792653" y="654475"/>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extLst>
      <p:ext uri="{BB962C8B-B14F-4D97-AF65-F5344CB8AC3E}">
        <p14:creationId xmlns:p14="http://schemas.microsoft.com/office/powerpoint/2010/main" val="552177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Morning Meeting">
  <p:cSld name="Morning Meeting">
    <p:spTree>
      <p:nvGrpSpPr>
        <p:cNvPr id="1" name="Shape 391"/>
        <p:cNvGrpSpPr/>
        <p:nvPr/>
      </p:nvGrpSpPr>
      <p:grpSpPr>
        <a:xfrm>
          <a:off x="0" y="0"/>
          <a:ext cx="0" cy="0"/>
          <a:chOff x="0" y="0"/>
          <a:chExt cx="0" cy="0"/>
        </a:xfrm>
      </p:grpSpPr>
      <p:sp>
        <p:nvSpPr>
          <p:cNvPr id="392" name="Google Shape;392;p22"/>
          <p:cNvSpPr/>
          <p:nvPr/>
        </p:nvSpPr>
        <p:spPr>
          <a:xfrm>
            <a:off x="607175" y="1642675"/>
            <a:ext cx="3386603" cy="2320332"/>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93" name="Google Shape;393;p22"/>
          <p:cNvSpPr/>
          <p:nvPr/>
        </p:nvSpPr>
        <p:spPr>
          <a:xfrm>
            <a:off x="5200637" y="5940625"/>
            <a:ext cx="1790796" cy="1391863"/>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4" name="Google Shape;394;p22"/>
          <p:cNvSpPr/>
          <p:nvPr/>
        </p:nvSpPr>
        <p:spPr>
          <a:xfrm>
            <a:off x="4895238" y="5559825"/>
            <a:ext cx="2401577" cy="1715919"/>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5" name="Google Shape;395;p22"/>
          <p:cNvSpPr/>
          <p:nvPr/>
        </p:nvSpPr>
        <p:spPr>
          <a:xfrm>
            <a:off x="4673713" y="5220238"/>
            <a:ext cx="2844632" cy="1957258"/>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6" name="Google Shape;396;p22"/>
          <p:cNvSpPr/>
          <p:nvPr/>
        </p:nvSpPr>
        <p:spPr>
          <a:xfrm>
            <a:off x="4339425" y="1971325"/>
            <a:ext cx="3178914" cy="3001268"/>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97" name="Google Shape;397;p22"/>
          <p:cNvSpPr/>
          <p:nvPr/>
        </p:nvSpPr>
        <p:spPr>
          <a:xfrm rot="-5400000">
            <a:off x="7752656" y="2224291"/>
            <a:ext cx="4247030" cy="3730842"/>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98" name="Google Shape;398;p22"/>
          <p:cNvSpPr txBox="1">
            <a:spLocks noGrp="1"/>
          </p:cNvSpPr>
          <p:nvPr>
            <p:ph type="title"/>
          </p:nvPr>
        </p:nvSpPr>
        <p:spPr>
          <a:xfrm>
            <a:off x="248550" y="244825"/>
            <a:ext cx="11711100" cy="7635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399" name="Google Shape;399;p22"/>
          <p:cNvSpPr/>
          <p:nvPr/>
        </p:nvSpPr>
        <p:spPr>
          <a:xfrm>
            <a:off x="607175" y="4820803"/>
            <a:ext cx="3386603" cy="1759561"/>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00" name="Google Shape;400;p22"/>
          <p:cNvSpPr/>
          <p:nvPr/>
        </p:nvSpPr>
        <p:spPr>
          <a:xfrm>
            <a:off x="925575" y="1252725"/>
            <a:ext cx="2749812" cy="557613"/>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1" name="Google Shape;401;p22"/>
          <p:cNvSpPr/>
          <p:nvPr/>
        </p:nvSpPr>
        <p:spPr>
          <a:xfrm>
            <a:off x="4468163" y="1264325"/>
            <a:ext cx="2749812" cy="557613"/>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2" name="Google Shape;402;p22"/>
          <p:cNvSpPr/>
          <p:nvPr/>
        </p:nvSpPr>
        <p:spPr>
          <a:xfrm>
            <a:off x="925563" y="4191525"/>
            <a:ext cx="2749812" cy="557613"/>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3" name="Google Shape;403;p22"/>
          <p:cNvSpPr/>
          <p:nvPr/>
        </p:nvSpPr>
        <p:spPr>
          <a:xfrm>
            <a:off x="8418913" y="1264325"/>
            <a:ext cx="2749812" cy="557613"/>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4" name="Google Shape;404;p22"/>
          <p:cNvSpPr/>
          <p:nvPr/>
        </p:nvSpPr>
        <p:spPr>
          <a:xfrm rot="-7429286" flipH="1">
            <a:off x="11136629"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5" name="Google Shape;405;p22"/>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06" name="Google Shape;406;p22"/>
          <p:cNvSpPr/>
          <p:nvPr/>
        </p:nvSpPr>
        <p:spPr>
          <a:xfrm flipH="1">
            <a:off x="11373544" y="55598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5"/>
          </a:solidFill>
          <a:ln w="9525" cap="rnd"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7" name="Google Shape;407;p22"/>
          <p:cNvSpPr/>
          <p:nvPr/>
        </p:nvSpPr>
        <p:spPr>
          <a:xfrm flipH="1">
            <a:off x="11416219" y="55598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08" name="Google Shape;408;p22"/>
          <p:cNvSpPr/>
          <p:nvPr/>
        </p:nvSpPr>
        <p:spPr>
          <a:xfrm rot="-704196" flipH="1">
            <a:off x="10764644" y="5952226"/>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2"/>
          </a:solidFill>
          <a:ln w="9525"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9" name="Google Shape;409;p22"/>
          <p:cNvSpPr/>
          <p:nvPr/>
        </p:nvSpPr>
        <p:spPr>
          <a:xfrm rot="-704196" flipH="1">
            <a:off x="10801428" y="5944575"/>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410" name="Google Shape;410;p22"/>
          <p:cNvGrpSpPr/>
          <p:nvPr/>
        </p:nvGrpSpPr>
        <p:grpSpPr>
          <a:xfrm rot="3120626">
            <a:off x="7760573" y="5224202"/>
            <a:ext cx="358018" cy="335911"/>
            <a:chOff x="2495301" y="1749451"/>
            <a:chExt cx="358028" cy="335921"/>
          </a:xfrm>
        </p:grpSpPr>
        <p:sp>
          <p:nvSpPr>
            <p:cNvPr id="411" name="Google Shape;411;p2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2" name="Google Shape;412;p2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3" name="Google Shape;413;p2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4" name="Google Shape;414;p2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15" name="Google Shape;415;p22"/>
          <p:cNvGrpSpPr/>
          <p:nvPr/>
        </p:nvGrpSpPr>
        <p:grpSpPr>
          <a:xfrm rot="3120626">
            <a:off x="8183498" y="5348302"/>
            <a:ext cx="358018" cy="335911"/>
            <a:chOff x="2495301" y="1749451"/>
            <a:chExt cx="358028" cy="335921"/>
          </a:xfrm>
        </p:grpSpPr>
        <p:sp>
          <p:nvSpPr>
            <p:cNvPr id="416" name="Google Shape;416;p2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7" name="Google Shape;417;p2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8" name="Google Shape;418;p2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9" name="Google Shape;419;p2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20" name="Google Shape;420;p22"/>
          <p:cNvGrpSpPr/>
          <p:nvPr/>
        </p:nvGrpSpPr>
        <p:grpSpPr>
          <a:xfrm rot="-8363512">
            <a:off x="8085261" y="4896861"/>
            <a:ext cx="358038" cy="335930"/>
            <a:chOff x="2495301" y="1749451"/>
            <a:chExt cx="358028" cy="335921"/>
          </a:xfrm>
        </p:grpSpPr>
        <p:sp>
          <p:nvSpPr>
            <p:cNvPr id="421" name="Google Shape;421;p2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2" name="Google Shape;422;p2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3" name="Google Shape;423;p2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4" name="Google Shape;424;p2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25" name="Google Shape;425;p22"/>
          <p:cNvGrpSpPr/>
          <p:nvPr/>
        </p:nvGrpSpPr>
        <p:grpSpPr>
          <a:xfrm rot="-8670537">
            <a:off x="4671648" y="4526945"/>
            <a:ext cx="358103" cy="1075775"/>
            <a:chOff x="5847863" y="4281335"/>
            <a:chExt cx="358150" cy="1075915"/>
          </a:xfrm>
        </p:grpSpPr>
        <p:sp>
          <p:nvSpPr>
            <p:cNvPr id="426" name="Google Shape;426;p22"/>
            <p:cNvSpPr/>
            <p:nvPr/>
          </p:nvSpPr>
          <p:spPr>
            <a:xfrm>
              <a:off x="5888440" y="4281335"/>
              <a:ext cx="317573" cy="1046246"/>
            </a:xfrm>
            <a:custGeom>
              <a:avLst/>
              <a:gdLst/>
              <a:ahLst/>
              <a:cxnLst/>
              <a:rect l="l" t="t" r="r" b="b"/>
              <a:pathLst>
                <a:path w="118830" h="391486" extrusionOk="0">
                  <a:moveTo>
                    <a:pt x="35089" y="714"/>
                  </a:moveTo>
                  <a:cubicBezTo>
                    <a:pt x="15981" y="65971"/>
                    <a:pt x="8906" y="134164"/>
                    <a:pt x="14210" y="201956"/>
                  </a:cubicBezTo>
                  <a:cubicBezTo>
                    <a:pt x="16726" y="233182"/>
                    <a:pt x="25861" y="269628"/>
                    <a:pt x="55036" y="280906"/>
                  </a:cubicBezTo>
                  <a:cubicBezTo>
                    <a:pt x="84211" y="292185"/>
                    <a:pt x="121589" y="263010"/>
                    <a:pt x="118606" y="230945"/>
                  </a:cubicBezTo>
                  <a:cubicBezTo>
                    <a:pt x="115623" y="198880"/>
                    <a:pt x="77500" y="176323"/>
                    <a:pt x="47113" y="187043"/>
                  </a:cubicBezTo>
                  <a:cubicBezTo>
                    <a:pt x="9829" y="200279"/>
                    <a:pt x="-3034" y="247909"/>
                    <a:pt x="508" y="287617"/>
                  </a:cubicBezTo>
                  <a:cubicBezTo>
                    <a:pt x="3360" y="324678"/>
                    <a:pt x="14993" y="360527"/>
                    <a:pt x="34437" y="392200"/>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7" name="Google Shape;427;p22"/>
            <p:cNvSpPr/>
            <p:nvPr/>
          </p:nvSpPr>
          <p:spPr>
            <a:xfrm>
              <a:off x="5847863" y="5204549"/>
              <a:ext cx="145229" cy="152701"/>
            </a:xfrm>
            <a:custGeom>
              <a:avLst/>
              <a:gdLst/>
              <a:ahLst/>
              <a:cxnLst/>
              <a:rect l="l" t="t" r="r" b="b"/>
              <a:pathLst>
                <a:path w="54342" h="57138" extrusionOk="0">
                  <a:moveTo>
                    <a:pt x="7960" y="23178"/>
                  </a:moveTo>
                  <a:lnTo>
                    <a:pt x="-56" y="17212"/>
                  </a:lnTo>
                  <a:lnTo>
                    <a:pt x="54286" y="57852"/>
                  </a:lnTo>
                  <a:lnTo>
                    <a:pt x="52608" y="714"/>
                  </a:ln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extLst>
      <p:ext uri="{BB962C8B-B14F-4D97-AF65-F5344CB8AC3E}">
        <p14:creationId xmlns:p14="http://schemas.microsoft.com/office/powerpoint/2010/main" val="40304093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ustom Layout 1">
  <p:cSld name="Custom Layout 1">
    <p:spTree>
      <p:nvGrpSpPr>
        <p:cNvPr id="1" name="Shape 428"/>
        <p:cNvGrpSpPr/>
        <p:nvPr/>
      </p:nvGrpSpPr>
      <p:grpSpPr>
        <a:xfrm>
          <a:off x="0" y="0"/>
          <a:ext cx="0" cy="0"/>
          <a:chOff x="0" y="0"/>
          <a:chExt cx="0" cy="0"/>
        </a:xfrm>
      </p:grpSpPr>
      <p:sp>
        <p:nvSpPr>
          <p:cNvPr id="429" name="Google Shape;429;p23"/>
          <p:cNvSpPr/>
          <p:nvPr/>
        </p:nvSpPr>
        <p:spPr>
          <a:xfrm>
            <a:off x="549850" y="436800"/>
            <a:ext cx="11092292" cy="5527597"/>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30" name="Google Shape;430;p23"/>
          <p:cNvSpPr/>
          <p:nvPr/>
        </p:nvSpPr>
        <p:spPr>
          <a:xfrm>
            <a:off x="1950450" y="305500"/>
            <a:ext cx="8291099" cy="982730"/>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1" name="Google Shape;431;p23"/>
          <p:cNvSpPr/>
          <p:nvPr/>
        </p:nvSpPr>
        <p:spPr>
          <a:xfrm rot="-7429286" flipH="1">
            <a:off x="11136629"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2" name="Google Shape;432;p23"/>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33" name="Google Shape;433;p23"/>
          <p:cNvSpPr/>
          <p:nvPr/>
        </p:nvSpPr>
        <p:spPr>
          <a:xfrm flipH="1">
            <a:off x="11373544" y="55598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5"/>
          </a:solidFill>
          <a:ln w="9525" cap="rnd"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4" name="Google Shape;434;p23"/>
          <p:cNvSpPr/>
          <p:nvPr/>
        </p:nvSpPr>
        <p:spPr>
          <a:xfrm flipH="1">
            <a:off x="11416219" y="55598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35" name="Google Shape;435;p23"/>
          <p:cNvSpPr/>
          <p:nvPr/>
        </p:nvSpPr>
        <p:spPr>
          <a:xfrm rot="-704196" flipH="1">
            <a:off x="10764644" y="5952226"/>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2"/>
          </a:solidFill>
          <a:ln w="9525"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6" name="Google Shape;436;p23"/>
          <p:cNvSpPr/>
          <p:nvPr/>
        </p:nvSpPr>
        <p:spPr>
          <a:xfrm rot="-704196" flipH="1">
            <a:off x="10801428" y="5944575"/>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437" name="Google Shape;437;p23"/>
          <p:cNvGrpSpPr/>
          <p:nvPr/>
        </p:nvGrpSpPr>
        <p:grpSpPr>
          <a:xfrm rot="3120626">
            <a:off x="485773" y="4968452"/>
            <a:ext cx="358018" cy="335911"/>
            <a:chOff x="2495301" y="1749451"/>
            <a:chExt cx="358028" cy="335921"/>
          </a:xfrm>
        </p:grpSpPr>
        <p:sp>
          <p:nvSpPr>
            <p:cNvPr id="438" name="Google Shape;438;p23"/>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9" name="Google Shape;439;p23"/>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0" name="Google Shape;440;p23"/>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1" name="Google Shape;441;p23"/>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42" name="Google Shape;442;p23"/>
          <p:cNvGrpSpPr/>
          <p:nvPr/>
        </p:nvGrpSpPr>
        <p:grpSpPr>
          <a:xfrm rot="3120626">
            <a:off x="908698" y="5092552"/>
            <a:ext cx="358018" cy="335911"/>
            <a:chOff x="2495301" y="1749451"/>
            <a:chExt cx="358028" cy="335921"/>
          </a:xfrm>
        </p:grpSpPr>
        <p:sp>
          <p:nvSpPr>
            <p:cNvPr id="443" name="Google Shape;443;p23"/>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4" name="Google Shape;444;p23"/>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5" name="Google Shape;445;p23"/>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6" name="Google Shape;446;p23"/>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47" name="Google Shape;447;p23"/>
          <p:cNvGrpSpPr/>
          <p:nvPr/>
        </p:nvGrpSpPr>
        <p:grpSpPr>
          <a:xfrm rot="-8363512">
            <a:off x="810461" y="4641111"/>
            <a:ext cx="358038" cy="335930"/>
            <a:chOff x="2495301" y="1749451"/>
            <a:chExt cx="358028" cy="335921"/>
          </a:xfrm>
        </p:grpSpPr>
        <p:sp>
          <p:nvSpPr>
            <p:cNvPr id="448" name="Google Shape;448;p23"/>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9" name="Google Shape;449;p23"/>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0" name="Google Shape;450;p23"/>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1" name="Google Shape;451;p23"/>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452" name="Google Shape;452;p23"/>
          <p:cNvSpPr/>
          <p:nvPr/>
        </p:nvSpPr>
        <p:spPr>
          <a:xfrm>
            <a:off x="591475" y="5703670"/>
            <a:ext cx="1292314" cy="1042826"/>
          </a:xfrm>
          <a:custGeom>
            <a:avLst/>
            <a:gdLst/>
            <a:ahLst/>
            <a:cxnLst/>
            <a:rect l="l" t="t" r="r" b="b"/>
            <a:pathLst>
              <a:path w="502846" h="405769" extrusionOk="0">
                <a:moveTo>
                  <a:pt x="37388" y="714"/>
                </a:moveTo>
                <a:cubicBezTo>
                  <a:pt x="17813" y="50395"/>
                  <a:pt x="-2041" y="101848"/>
                  <a:pt x="103" y="155258"/>
                </a:cubicBezTo>
                <a:cubicBezTo>
                  <a:pt x="2247" y="208668"/>
                  <a:pt x="31422" y="264874"/>
                  <a:pt x="82409" y="280999"/>
                </a:cubicBezTo>
                <a:cubicBezTo>
                  <a:pt x="125938" y="294794"/>
                  <a:pt x="174594" y="275966"/>
                  <a:pt x="207964" y="244740"/>
                </a:cubicBezTo>
                <a:cubicBezTo>
                  <a:pt x="241333" y="213515"/>
                  <a:pt x="262213" y="171570"/>
                  <a:pt x="281880" y="130371"/>
                </a:cubicBezTo>
                <a:cubicBezTo>
                  <a:pt x="290847" y="115009"/>
                  <a:pt x="295610" y="97550"/>
                  <a:pt x="295675" y="79757"/>
                </a:cubicBezTo>
                <a:cubicBezTo>
                  <a:pt x="294184" y="62140"/>
                  <a:pt x="279923" y="44336"/>
                  <a:pt x="262213" y="45642"/>
                </a:cubicBezTo>
                <a:cubicBezTo>
                  <a:pt x="241427" y="47319"/>
                  <a:pt x="231267" y="71647"/>
                  <a:pt x="228097" y="92247"/>
                </a:cubicBezTo>
                <a:cubicBezTo>
                  <a:pt x="216427" y="171747"/>
                  <a:pt x="239870" y="252384"/>
                  <a:pt x="292320" y="313251"/>
                </a:cubicBezTo>
                <a:cubicBezTo>
                  <a:pt x="345581" y="373446"/>
                  <a:pt x="422414" y="407477"/>
                  <a:pt x="502790" y="406462"/>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3" name="Google Shape;453;p23"/>
          <p:cNvSpPr/>
          <p:nvPr/>
        </p:nvSpPr>
        <p:spPr>
          <a:xfrm>
            <a:off x="5333108" y="6081505"/>
            <a:ext cx="1508191" cy="116099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4" name="Google Shape;454;p23"/>
          <p:cNvSpPr/>
          <p:nvPr/>
        </p:nvSpPr>
        <p:spPr>
          <a:xfrm>
            <a:off x="4976689" y="5721776"/>
            <a:ext cx="2184391" cy="1521061"/>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5" name="Google Shape;455;p23"/>
          <p:cNvSpPr/>
          <p:nvPr/>
        </p:nvSpPr>
        <p:spPr>
          <a:xfrm>
            <a:off x="4673687" y="5358702"/>
            <a:ext cx="2844632" cy="1885168"/>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6" name="Google Shape;456;p23"/>
          <p:cNvSpPr/>
          <p:nvPr/>
        </p:nvSpPr>
        <p:spPr>
          <a:xfrm>
            <a:off x="5667762" y="6452726"/>
            <a:ext cx="856468" cy="717020"/>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5"/>
          </a:solidFill>
          <a:ln w="762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4827985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4CB260D2-D3BC-4EA8-8C16-7A23BC0BB7C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92A14FF-E424-4470-AB02-4F69C8B43D1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D969470-C72E-473D-8D02-731E0722D93B}"/>
              </a:ext>
            </a:extLst>
          </p:cNvPr>
          <p:cNvSpPr>
            <a:spLocks noGrp="1" noChangeArrowheads="1"/>
          </p:cNvSpPr>
          <p:nvPr>
            <p:ph type="sldNum" sz="quarter" idx="12"/>
          </p:nvPr>
        </p:nvSpPr>
        <p:spPr>
          <a:ln/>
        </p:spPr>
        <p:txBody>
          <a:bodyPr/>
          <a:lstStyle>
            <a:lvl1pPr>
              <a:defRPr/>
            </a:lvl1pPr>
          </a:lstStyle>
          <a:p>
            <a:pPr>
              <a:defRPr/>
            </a:pPr>
            <a:fld id="{84106D91-816C-4485-B710-15CF319309DB}" type="slidenum">
              <a:rPr lang="en-US" altLang="en-US"/>
              <a:pPr>
                <a:defRPr/>
              </a:pPr>
              <a:t>‹#›</a:t>
            </a:fld>
            <a:endParaRPr lang="en-US" altLang="en-US"/>
          </a:p>
        </p:txBody>
      </p:sp>
    </p:spTree>
    <p:extLst>
      <p:ext uri="{BB962C8B-B14F-4D97-AF65-F5344CB8AC3E}">
        <p14:creationId xmlns:p14="http://schemas.microsoft.com/office/powerpoint/2010/main" val="3315834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374B3-C495-4EF5-A505-6E049F6DDF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7ECE55-4333-4A34-87D1-108FFB14D1A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77CE4A-8946-4F98-84A2-22C488BDDF0D}"/>
              </a:ext>
            </a:extLst>
          </p:cNvPr>
          <p:cNvSpPr>
            <a:spLocks noGrp="1"/>
          </p:cNvSpPr>
          <p:nvPr>
            <p:ph type="dt" sz="half" idx="10"/>
          </p:nvPr>
        </p:nvSpPr>
        <p:spPr/>
        <p:txBody>
          <a:bodyPr/>
          <a:lstStyle/>
          <a:p>
            <a:fld id="{9A13107C-A3CC-4CEE-A0A7-169381FE134C}" type="datetimeFigureOut">
              <a:rPr lang="en-US" smtClean="0"/>
              <a:t>4/27/2022</a:t>
            </a:fld>
            <a:endParaRPr lang="en-US"/>
          </a:p>
        </p:txBody>
      </p:sp>
      <p:sp>
        <p:nvSpPr>
          <p:cNvPr id="5" name="Footer Placeholder 4">
            <a:extLst>
              <a:ext uri="{FF2B5EF4-FFF2-40B4-BE49-F238E27FC236}">
                <a16:creationId xmlns:a16="http://schemas.microsoft.com/office/drawing/2014/main" id="{7D9932B2-3C01-4512-AA99-6E5D7C1385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46D5B7-949B-4027-A5CF-3E52161E371A}"/>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42601585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AD97050-0B96-4258-B2F4-96182DCF768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745E22B-9547-47EC-9F0E-27420FD9274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F6AA981-FD0E-4359-9FDF-8EDE5AA4EE74}"/>
              </a:ext>
            </a:extLst>
          </p:cNvPr>
          <p:cNvSpPr>
            <a:spLocks noGrp="1" noChangeArrowheads="1"/>
          </p:cNvSpPr>
          <p:nvPr>
            <p:ph type="sldNum" sz="quarter" idx="12"/>
          </p:nvPr>
        </p:nvSpPr>
        <p:spPr>
          <a:ln/>
        </p:spPr>
        <p:txBody>
          <a:bodyPr/>
          <a:lstStyle>
            <a:lvl1pPr>
              <a:defRPr/>
            </a:lvl1pPr>
          </a:lstStyle>
          <a:p>
            <a:pPr>
              <a:defRPr/>
            </a:pPr>
            <a:fld id="{187E6CBE-0E4C-41B4-A8F3-4ABAB1EA7E70}" type="slidenum">
              <a:rPr lang="en-US" altLang="en-US"/>
              <a:pPr>
                <a:defRPr/>
              </a:pPr>
              <a:t>‹#›</a:t>
            </a:fld>
            <a:endParaRPr lang="en-US" altLang="en-US"/>
          </a:p>
        </p:txBody>
      </p:sp>
    </p:spTree>
    <p:extLst>
      <p:ext uri="{BB962C8B-B14F-4D97-AF65-F5344CB8AC3E}">
        <p14:creationId xmlns:p14="http://schemas.microsoft.com/office/powerpoint/2010/main" val="21569223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2D342FD-21E8-43AE-87E3-1A0ACB1630F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E9D1BD9-24F9-45A1-9546-02B93DD2F87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C422685-4464-471D-BF4D-567F9BBC006C}"/>
              </a:ext>
            </a:extLst>
          </p:cNvPr>
          <p:cNvSpPr>
            <a:spLocks noGrp="1" noChangeArrowheads="1"/>
          </p:cNvSpPr>
          <p:nvPr>
            <p:ph type="sldNum" sz="quarter" idx="12"/>
          </p:nvPr>
        </p:nvSpPr>
        <p:spPr>
          <a:ln/>
        </p:spPr>
        <p:txBody>
          <a:bodyPr/>
          <a:lstStyle>
            <a:lvl1pPr>
              <a:defRPr/>
            </a:lvl1pPr>
          </a:lstStyle>
          <a:p>
            <a:pPr>
              <a:defRPr/>
            </a:pPr>
            <a:fld id="{5586B670-4B76-40DD-98F5-714C16FAFDFE}" type="slidenum">
              <a:rPr lang="en-US" altLang="en-US"/>
              <a:pPr>
                <a:defRPr/>
              </a:pPr>
              <a:t>‹#›</a:t>
            </a:fld>
            <a:endParaRPr lang="en-US" altLang="en-US"/>
          </a:p>
        </p:txBody>
      </p:sp>
    </p:spTree>
    <p:extLst>
      <p:ext uri="{BB962C8B-B14F-4D97-AF65-F5344CB8AC3E}">
        <p14:creationId xmlns:p14="http://schemas.microsoft.com/office/powerpoint/2010/main" val="32116572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77F15BF-AE17-4082-B235-F1590A089F7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4BAC09D-C782-46CE-90FB-B9608E538AA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971DE0E-BF8F-4019-A65E-400DDCAFD514}"/>
              </a:ext>
            </a:extLst>
          </p:cNvPr>
          <p:cNvSpPr>
            <a:spLocks noGrp="1" noChangeArrowheads="1"/>
          </p:cNvSpPr>
          <p:nvPr>
            <p:ph type="sldNum" sz="quarter" idx="12"/>
          </p:nvPr>
        </p:nvSpPr>
        <p:spPr>
          <a:ln/>
        </p:spPr>
        <p:txBody>
          <a:bodyPr/>
          <a:lstStyle>
            <a:lvl1pPr>
              <a:defRPr/>
            </a:lvl1pPr>
          </a:lstStyle>
          <a:p>
            <a:pPr>
              <a:defRPr/>
            </a:pPr>
            <a:fld id="{16FF0971-B019-445B-AEA2-32844EBFCF32}" type="slidenum">
              <a:rPr lang="en-US" altLang="en-US"/>
              <a:pPr>
                <a:defRPr/>
              </a:pPr>
              <a:t>‹#›</a:t>
            </a:fld>
            <a:endParaRPr lang="en-US" altLang="en-US"/>
          </a:p>
        </p:txBody>
      </p:sp>
    </p:spTree>
    <p:extLst>
      <p:ext uri="{BB962C8B-B14F-4D97-AF65-F5344CB8AC3E}">
        <p14:creationId xmlns:p14="http://schemas.microsoft.com/office/powerpoint/2010/main" val="1266014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3139189C-21CF-4EE0-AE0A-9CD41F7BC5D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F3982049-DAA8-4A7E-950F-26B8FB3F290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C8F89CDC-1F04-48ED-BA2B-ADC764285659}"/>
              </a:ext>
            </a:extLst>
          </p:cNvPr>
          <p:cNvSpPr>
            <a:spLocks noGrp="1" noChangeArrowheads="1"/>
          </p:cNvSpPr>
          <p:nvPr>
            <p:ph type="sldNum" sz="quarter" idx="12"/>
          </p:nvPr>
        </p:nvSpPr>
        <p:spPr>
          <a:ln/>
        </p:spPr>
        <p:txBody>
          <a:bodyPr/>
          <a:lstStyle>
            <a:lvl1pPr>
              <a:defRPr/>
            </a:lvl1pPr>
          </a:lstStyle>
          <a:p>
            <a:pPr>
              <a:defRPr/>
            </a:pPr>
            <a:fld id="{ECB5E7F4-7D72-4013-A90B-4EBA6EE22D73}" type="slidenum">
              <a:rPr lang="en-US" altLang="en-US"/>
              <a:pPr>
                <a:defRPr/>
              </a:pPr>
              <a:t>‹#›</a:t>
            </a:fld>
            <a:endParaRPr lang="en-US" altLang="en-US"/>
          </a:p>
        </p:txBody>
      </p:sp>
    </p:spTree>
    <p:extLst>
      <p:ext uri="{BB962C8B-B14F-4D97-AF65-F5344CB8AC3E}">
        <p14:creationId xmlns:p14="http://schemas.microsoft.com/office/powerpoint/2010/main" val="9151719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6936FBA-3278-465C-BDC7-C641A39D241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021DB9F-C0BF-404B-92BE-92C3811263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5227C5B-F662-47F1-8EFD-CFDA30DC8762}"/>
              </a:ext>
            </a:extLst>
          </p:cNvPr>
          <p:cNvSpPr>
            <a:spLocks noGrp="1" noChangeArrowheads="1"/>
          </p:cNvSpPr>
          <p:nvPr>
            <p:ph type="sldNum" sz="quarter" idx="12"/>
          </p:nvPr>
        </p:nvSpPr>
        <p:spPr>
          <a:ln/>
        </p:spPr>
        <p:txBody>
          <a:bodyPr/>
          <a:lstStyle>
            <a:lvl1pPr>
              <a:defRPr/>
            </a:lvl1pPr>
          </a:lstStyle>
          <a:p>
            <a:pPr>
              <a:defRPr/>
            </a:pPr>
            <a:fld id="{D5659241-F49D-45B6-A716-AAACE0D27632}" type="slidenum">
              <a:rPr lang="en-US" altLang="en-US"/>
              <a:pPr>
                <a:defRPr/>
              </a:pPr>
              <a:t>‹#›</a:t>
            </a:fld>
            <a:endParaRPr lang="en-US" altLang="en-US"/>
          </a:p>
        </p:txBody>
      </p:sp>
    </p:spTree>
    <p:extLst>
      <p:ext uri="{BB962C8B-B14F-4D97-AF65-F5344CB8AC3E}">
        <p14:creationId xmlns:p14="http://schemas.microsoft.com/office/powerpoint/2010/main" val="1299245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3D0C277-740F-46FE-BE9F-7BE3A4E8ED2E}"/>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0DD7D8AF-96FC-451C-9C08-AB8F81F905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CD62B48C-F0BD-44B0-AB38-E20D0B84107D}"/>
              </a:ext>
            </a:extLst>
          </p:cNvPr>
          <p:cNvSpPr>
            <a:spLocks noGrp="1" noChangeArrowheads="1"/>
          </p:cNvSpPr>
          <p:nvPr>
            <p:ph type="sldNum" sz="quarter" idx="12"/>
          </p:nvPr>
        </p:nvSpPr>
        <p:spPr>
          <a:ln/>
        </p:spPr>
        <p:txBody>
          <a:bodyPr/>
          <a:lstStyle>
            <a:lvl1pPr>
              <a:defRPr/>
            </a:lvl1pPr>
          </a:lstStyle>
          <a:p>
            <a:pPr>
              <a:defRPr/>
            </a:pPr>
            <a:fld id="{88FF27A5-9348-4929-A385-B490E4D9D7B3}" type="slidenum">
              <a:rPr lang="en-US" altLang="en-US"/>
              <a:pPr>
                <a:defRPr/>
              </a:pPr>
              <a:t>‹#›</a:t>
            </a:fld>
            <a:endParaRPr lang="en-US" altLang="en-US"/>
          </a:p>
        </p:txBody>
      </p:sp>
    </p:spTree>
    <p:extLst>
      <p:ext uri="{BB962C8B-B14F-4D97-AF65-F5344CB8AC3E}">
        <p14:creationId xmlns:p14="http://schemas.microsoft.com/office/powerpoint/2010/main" val="4909394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1B72460-EF31-4A13-B8F9-6F1EA07A746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BF2355A-8834-4A60-A3C8-BA9193CE15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BBA6355-5BB0-4E72-93BB-D183DCBECA45}"/>
              </a:ext>
            </a:extLst>
          </p:cNvPr>
          <p:cNvSpPr>
            <a:spLocks noGrp="1" noChangeArrowheads="1"/>
          </p:cNvSpPr>
          <p:nvPr>
            <p:ph type="sldNum" sz="quarter" idx="12"/>
          </p:nvPr>
        </p:nvSpPr>
        <p:spPr>
          <a:ln/>
        </p:spPr>
        <p:txBody>
          <a:bodyPr/>
          <a:lstStyle>
            <a:lvl1pPr>
              <a:defRPr/>
            </a:lvl1pPr>
          </a:lstStyle>
          <a:p>
            <a:pPr>
              <a:defRPr/>
            </a:pPr>
            <a:fld id="{30B8759F-D203-4824-BA55-0F79140F2BE8}" type="slidenum">
              <a:rPr lang="en-US" altLang="en-US"/>
              <a:pPr>
                <a:defRPr/>
              </a:pPr>
              <a:t>‹#›</a:t>
            </a:fld>
            <a:endParaRPr lang="en-US" altLang="en-US"/>
          </a:p>
        </p:txBody>
      </p:sp>
    </p:spTree>
    <p:extLst>
      <p:ext uri="{BB962C8B-B14F-4D97-AF65-F5344CB8AC3E}">
        <p14:creationId xmlns:p14="http://schemas.microsoft.com/office/powerpoint/2010/main" val="27277592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D86A22A-F910-41CE-BE37-F35F2930CE5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CD0FA16-2544-4D5B-97AD-A9CA92A8A22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1A6145F-B66C-4ECA-8FD1-9F9BD55B6928}"/>
              </a:ext>
            </a:extLst>
          </p:cNvPr>
          <p:cNvSpPr>
            <a:spLocks noGrp="1" noChangeArrowheads="1"/>
          </p:cNvSpPr>
          <p:nvPr>
            <p:ph type="sldNum" sz="quarter" idx="12"/>
          </p:nvPr>
        </p:nvSpPr>
        <p:spPr>
          <a:ln/>
        </p:spPr>
        <p:txBody>
          <a:bodyPr/>
          <a:lstStyle>
            <a:lvl1pPr>
              <a:defRPr/>
            </a:lvl1pPr>
          </a:lstStyle>
          <a:p>
            <a:pPr>
              <a:defRPr/>
            </a:pPr>
            <a:fld id="{90C55BFE-7412-4B6E-B7BC-498B59133D61}" type="slidenum">
              <a:rPr lang="en-US" altLang="en-US"/>
              <a:pPr>
                <a:defRPr/>
              </a:pPr>
              <a:t>‹#›</a:t>
            </a:fld>
            <a:endParaRPr lang="en-US" altLang="en-US"/>
          </a:p>
        </p:txBody>
      </p:sp>
    </p:spTree>
    <p:extLst>
      <p:ext uri="{BB962C8B-B14F-4D97-AF65-F5344CB8AC3E}">
        <p14:creationId xmlns:p14="http://schemas.microsoft.com/office/powerpoint/2010/main" val="23009865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3A03DBB-DAB3-4480-8126-CA5D215A2E9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3C79BB5-2CCB-4B2D-BFC7-336D189D93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A8B910E-518A-4CC6-94F6-9671300CEE7A}"/>
              </a:ext>
            </a:extLst>
          </p:cNvPr>
          <p:cNvSpPr>
            <a:spLocks noGrp="1" noChangeArrowheads="1"/>
          </p:cNvSpPr>
          <p:nvPr>
            <p:ph type="sldNum" sz="quarter" idx="12"/>
          </p:nvPr>
        </p:nvSpPr>
        <p:spPr>
          <a:ln/>
        </p:spPr>
        <p:txBody>
          <a:bodyPr/>
          <a:lstStyle>
            <a:lvl1pPr>
              <a:defRPr/>
            </a:lvl1pPr>
          </a:lstStyle>
          <a:p>
            <a:pPr>
              <a:defRPr/>
            </a:pPr>
            <a:fld id="{136B9ECB-5511-4DB5-95B8-975E2C4D7C4A}" type="slidenum">
              <a:rPr lang="en-US" altLang="en-US"/>
              <a:pPr>
                <a:defRPr/>
              </a:pPr>
              <a:t>‹#›</a:t>
            </a:fld>
            <a:endParaRPr lang="en-US" altLang="en-US"/>
          </a:p>
        </p:txBody>
      </p:sp>
    </p:spTree>
    <p:extLst>
      <p:ext uri="{BB962C8B-B14F-4D97-AF65-F5344CB8AC3E}">
        <p14:creationId xmlns:p14="http://schemas.microsoft.com/office/powerpoint/2010/main" val="11379865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049A10F-C187-413D-94A0-E67C00F8253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86AE79E-262B-4D03-9DD8-E5113BF0477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8BB0001-29AC-458D-9995-275829639355}"/>
              </a:ext>
            </a:extLst>
          </p:cNvPr>
          <p:cNvSpPr>
            <a:spLocks noGrp="1" noChangeArrowheads="1"/>
          </p:cNvSpPr>
          <p:nvPr>
            <p:ph type="sldNum" sz="quarter" idx="12"/>
          </p:nvPr>
        </p:nvSpPr>
        <p:spPr>
          <a:ln/>
        </p:spPr>
        <p:txBody>
          <a:bodyPr/>
          <a:lstStyle>
            <a:lvl1pPr>
              <a:defRPr/>
            </a:lvl1pPr>
          </a:lstStyle>
          <a:p>
            <a:pPr>
              <a:defRPr/>
            </a:pPr>
            <a:fld id="{C8358396-4D50-4475-AB95-529A3AC766E8}" type="slidenum">
              <a:rPr lang="en-US" altLang="en-US"/>
              <a:pPr>
                <a:defRPr/>
              </a:pPr>
              <a:t>‹#›</a:t>
            </a:fld>
            <a:endParaRPr lang="en-US" altLang="en-US"/>
          </a:p>
        </p:txBody>
      </p:sp>
    </p:spTree>
    <p:extLst>
      <p:ext uri="{BB962C8B-B14F-4D97-AF65-F5344CB8AC3E}">
        <p14:creationId xmlns:p14="http://schemas.microsoft.com/office/powerpoint/2010/main" val="1393922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9933A-D7C8-4422-8634-18DDF4ADC7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FD0F5D-4E3D-4764-B0FC-A00AB0EE65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4F1490-B784-4441-9626-38B83E04B1B3}"/>
              </a:ext>
            </a:extLst>
          </p:cNvPr>
          <p:cNvSpPr>
            <a:spLocks noGrp="1"/>
          </p:cNvSpPr>
          <p:nvPr>
            <p:ph type="dt" sz="half" idx="10"/>
          </p:nvPr>
        </p:nvSpPr>
        <p:spPr/>
        <p:txBody>
          <a:bodyPr/>
          <a:lstStyle/>
          <a:p>
            <a:fld id="{9A13107C-A3CC-4CEE-A0A7-169381FE134C}" type="datetimeFigureOut">
              <a:rPr lang="en-US" smtClean="0"/>
              <a:t>4/27/2022</a:t>
            </a:fld>
            <a:endParaRPr lang="en-US"/>
          </a:p>
        </p:txBody>
      </p:sp>
      <p:sp>
        <p:nvSpPr>
          <p:cNvPr id="5" name="Footer Placeholder 4">
            <a:extLst>
              <a:ext uri="{FF2B5EF4-FFF2-40B4-BE49-F238E27FC236}">
                <a16:creationId xmlns:a16="http://schemas.microsoft.com/office/drawing/2014/main" id="{88DB0F4D-69F8-4CC7-8E5C-FEA7244F24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5F8027-A036-4F0D-AFAC-9BF8311EF11C}"/>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28963835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0644B7E5-D44D-477D-8888-8FEB16BE613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521BC8A-6E25-4E6D-8234-8F3ED74F994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026029B-A16A-421E-A82F-FE4C71B7ECCB}"/>
              </a:ext>
            </a:extLst>
          </p:cNvPr>
          <p:cNvSpPr>
            <a:spLocks noGrp="1" noChangeArrowheads="1"/>
          </p:cNvSpPr>
          <p:nvPr>
            <p:ph type="sldNum" sz="quarter" idx="12"/>
          </p:nvPr>
        </p:nvSpPr>
        <p:spPr>
          <a:ln/>
        </p:spPr>
        <p:txBody>
          <a:bodyPr/>
          <a:lstStyle>
            <a:lvl1pPr>
              <a:defRPr/>
            </a:lvl1pPr>
          </a:lstStyle>
          <a:p>
            <a:pPr>
              <a:defRPr/>
            </a:pPr>
            <a:fld id="{D8D304DE-236C-40F5-90A6-D47B9A6E1A77}" type="slidenum">
              <a:rPr lang="en-US" altLang="en-US"/>
              <a:pPr>
                <a:defRPr/>
              </a:pPr>
              <a:t>‹#›</a:t>
            </a:fld>
            <a:endParaRPr lang="en-US" altLang="en-US"/>
          </a:p>
        </p:txBody>
      </p:sp>
    </p:spTree>
    <p:extLst>
      <p:ext uri="{BB962C8B-B14F-4D97-AF65-F5344CB8AC3E}">
        <p14:creationId xmlns:p14="http://schemas.microsoft.com/office/powerpoint/2010/main" val="3835967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C22B412-EB54-49E5-961E-A7B136DF693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8194737C-FC32-4440-AE0F-8508C8D2380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9ADC235-0033-4698-8723-3EB237C85447}"/>
              </a:ext>
            </a:extLst>
          </p:cNvPr>
          <p:cNvSpPr>
            <a:spLocks noGrp="1" noChangeArrowheads="1"/>
          </p:cNvSpPr>
          <p:nvPr>
            <p:ph type="sldNum" sz="quarter" idx="12"/>
          </p:nvPr>
        </p:nvSpPr>
        <p:spPr>
          <a:ln/>
        </p:spPr>
        <p:txBody>
          <a:bodyPr/>
          <a:lstStyle>
            <a:lvl1pPr>
              <a:defRPr/>
            </a:lvl1pPr>
          </a:lstStyle>
          <a:p>
            <a:pPr>
              <a:defRPr/>
            </a:pPr>
            <a:fld id="{F45E910C-9AC6-4D1A-A8C5-FAB5C28F8B18}" type="slidenum">
              <a:rPr lang="en-US" altLang="en-US"/>
              <a:pPr>
                <a:defRPr/>
              </a:pPr>
              <a:t>‹#›</a:t>
            </a:fld>
            <a:endParaRPr lang="en-US" altLang="en-US"/>
          </a:p>
        </p:txBody>
      </p:sp>
    </p:spTree>
    <p:extLst>
      <p:ext uri="{BB962C8B-B14F-4D97-AF65-F5344CB8AC3E}">
        <p14:creationId xmlns:p14="http://schemas.microsoft.com/office/powerpoint/2010/main" val="15334412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0838C53F-544C-474B-9B7C-BB29FB925BC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F2890BC-6F22-4FC8-B5DD-0EAD1594A49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2747EDD-DBEF-4FD7-95A1-9CF219FA3BDD}"/>
              </a:ext>
            </a:extLst>
          </p:cNvPr>
          <p:cNvSpPr>
            <a:spLocks noGrp="1" noChangeArrowheads="1"/>
          </p:cNvSpPr>
          <p:nvPr>
            <p:ph type="sldNum" sz="quarter" idx="12"/>
          </p:nvPr>
        </p:nvSpPr>
        <p:spPr>
          <a:ln/>
        </p:spPr>
        <p:txBody>
          <a:bodyPr/>
          <a:lstStyle>
            <a:lvl1pPr>
              <a:defRPr/>
            </a:lvl1pPr>
          </a:lstStyle>
          <a:p>
            <a:pPr>
              <a:defRPr/>
            </a:pPr>
            <a:fld id="{078EE6C1-F561-40A5-8E64-23409AF986EA}" type="slidenum">
              <a:rPr lang="en-US" altLang="en-US"/>
              <a:pPr>
                <a:defRPr/>
              </a:pPr>
              <a:t>‹#›</a:t>
            </a:fld>
            <a:endParaRPr lang="en-US" altLang="en-US"/>
          </a:p>
        </p:txBody>
      </p:sp>
    </p:spTree>
    <p:extLst>
      <p:ext uri="{BB962C8B-B14F-4D97-AF65-F5344CB8AC3E}">
        <p14:creationId xmlns:p14="http://schemas.microsoft.com/office/powerpoint/2010/main" val="10813741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546A307-AE08-4207-8397-5CD22D2DC40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22A8EA2-816F-451B-A6C8-224A431908B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FE1D783-98B2-4D4B-810A-0272BDE9D7FC}"/>
              </a:ext>
            </a:extLst>
          </p:cNvPr>
          <p:cNvSpPr>
            <a:spLocks noGrp="1" noChangeArrowheads="1"/>
          </p:cNvSpPr>
          <p:nvPr>
            <p:ph type="sldNum" sz="quarter" idx="12"/>
          </p:nvPr>
        </p:nvSpPr>
        <p:spPr>
          <a:ln/>
        </p:spPr>
        <p:txBody>
          <a:bodyPr/>
          <a:lstStyle>
            <a:lvl1pPr>
              <a:defRPr/>
            </a:lvl1pPr>
          </a:lstStyle>
          <a:p>
            <a:pPr>
              <a:defRPr/>
            </a:pPr>
            <a:fld id="{4296D32B-174B-4F79-8067-0D03C56C7AA2}" type="slidenum">
              <a:rPr lang="en-US" altLang="en-US"/>
              <a:pPr>
                <a:defRPr/>
              </a:pPr>
              <a:t>‹#›</a:t>
            </a:fld>
            <a:endParaRPr lang="en-US" altLang="en-US"/>
          </a:p>
        </p:txBody>
      </p:sp>
    </p:spTree>
    <p:extLst>
      <p:ext uri="{BB962C8B-B14F-4D97-AF65-F5344CB8AC3E}">
        <p14:creationId xmlns:p14="http://schemas.microsoft.com/office/powerpoint/2010/main" val="12083661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D6131EA-EB13-4C84-8262-932C5FCB470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B9A27B02-FFE7-4297-A102-EFFFF6C4EDA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1C2C660F-19C5-4E1A-99AC-DD7ABD121375}"/>
              </a:ext>
            </a:extLst>
          </p:cNvPr>
          <p:cNvSpPr>
            <a:spLocks noGrp="1" noChangeArrowheads="1"/>
          </p:cNvSpPr>
          <p:nvPr>
            <p:ph type="sldNum" sz="quarter" idx="12"/>
          </p:nvPr>
        </p:nvSpPr>
        <p:spPr>
          <a:ln/>
        </p:spPr>
        <p:txBody>
          <a:bodyPr/>
          <a:lstStyle>
            <a:lvl1pPr>
              <a:defRPr/>
            </a:lvl1pPr>
          </a:lstStyle>
          <a:p>
            <a:pPr>
              <a:defRPr/>
            </a:pPr>
            <a:fld id="{063B8816-63F4-4D28-A55C-A22F96679575}" type="slidenum">
              <a:rPr lang="en-US" altLang="en-US"/>
              <a:pPr>
                <a:defRPr/>
              </a:pPr>
              <a:t>‹#›</a:t>
            </a:fld>
            <a:endParaRPr lang="en-US" altLang="en-US"/>
          </a:p>
        </p:txBody>
      </p:sp>
    </p:spTree>
    <p:extLst>
      <p:ext uri="{BB962C8B-B14F-4D97-AF65-F5344CB8AC3E}">
        <p14:creationId xmlns:p14="http://schemas.microsoft.com/office/powerpoint/2010/main" val="27381256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EF723904-9570-43CA-B901-6D7FDAB51D0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83D76DC5-7250-4049-B068-42D584D1E6A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3464A7B7-0A22-4A4B-818F-1FD340CFEADC}"/>
              </a:ext>
            </a:extLst>
          </p:cNvPr>
          <p:cNvSpPr>
            <a:spLocks noGrp="1" noChangeArrowheads="1"/>
          </p:cNvSpPr>
          <p:nvPr>
            <p:ph type="sldNum" sz="quarter" idx="12"/>
          </p:nvPr>
        </p:nvSpPr>
        <p:spPr>
          <a:ln/>
        </p:spPr>
        <p:txBody>
          <a:bodyPr/>
          <a:lstStyle>
            <a:lvl1pPr>
              <a:defRPr/>
            </a:lvl1pPr>
          </a:lstStyle>
          <a:p>
            <a:pPr>
              <a:defRPr/>
            </a:pPr>
            <a:fld id="{6F799CBD-701F-42C8-BBBF-87D3AA3B77C4}" type="slidenum">
              <a:rPr lang="en-US" altLang="en-US"/>
              <a:pPr>
                <a:defRPr/>
              </a:pPr>
              <a:t>‹#›</a:t>
            </a:fld>
            <a:endParaRPr lang="en-US" altLang="en-US"/>
          </a:p>
        </p:txBody>
      </p:sp>
    </p:spTree>
    <p:extLst>
      <p:ext uri="{BB962C8B-B14F-4D97-AF65-F5344CB8AC3E}">
        <p14:creationId xmlns:p14="http://schemas.microsoft.com/office/powerpoint/2010/main" val="36696235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D58106F-5C1C-469D-BB13-66537F73AF2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C7B5F6E9-9428-431C-BFA0-42510EA4BD6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A51089DC-6535-46ED-9D58-6D78DEF19F54}"/>
              </a:ext>
            </a:extLst>
          </p:cNvPr>
          <p:cNvSpPr>
            <a:spLocks noGrp="1" noChangeArrowheads="1"/>
          </p:cNvSpPr>
          <p:nvPr>
            <p:ph type="sldNum" sz="quarter" idx="12"/>
          </p:nvPr>
        </p:nvSpPr>
        <p:spPr>
          <a:ln/>
        </p:spPr>
        <p:txBody>
          <a:bodyPr/>
          <a:lstStyle>
            <a:lvl1pPr>
              <a:defRPr/>
            </a:lvl1pPr>
          </a:lstStyle>
          <a:p>
            <a:pPr>
              <a:defRPr/>
            </a:pPr>
            <a:fld id="{18FD7327-A277-4609-B8C6-E8CBD61E73C2}" type="slidenum">
              <a:rPr lang="en-US" altLang="en-US"/>
              <a:pPr>
                <a:defRPr/>
              </a:pPr>
              <a:t>‹#›</a:t>
            </a:fld>
            <a:endParaRPr lang="en-US" altLang="en-US"/>
          </a:p>
        </p:txBody>
      </p:sp>
    </p:spTree>
    <p:extLst>
      <p:ext uri="{BB962C8B-B14F-4D97-AF65-F5344CB8AC3E}">
        <p14:creationId xmlns:p14="http://schemas.microsoft.com/office/powerpoint/2010/main" val="340827212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9B8F9A32-6940-4E73-BE84-BC597BE7D62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EC8DE10-A74F-4000-96C0-C943C9F0922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67776474-C135-463D-8006-0C61E9ED9E9E}"/>
              </a:ext>
            </a:extLst>
          </p:cNvPr>
          <p:cNvSpPr>
            <a:spLocks noGrp="1" noChangeArrowheads="1"/>
          </p:cNvSpPr>
          <p:nvPr>
            <p:ph type="sldNum" sz="quarter" idx="12"/>
          </p:nvPr>
        </p:nvSpPr>
        <p:spPr>
          <a:ln/>
        </p:spPr>
        <p:txBody>
          <a:bodyPr/>
          <a:lstStyle>
            <a:lvl1pPr>
              <a:defRPr/>
            </a:lvl1pPr>
          </a:lstStyle>
          <a:p>
            <a:pPr>
              <a:defRPr/>
            </a:pPr>
            <a:fld id="{450975FA-89AB-410B-BBA7-0A35C6225137}" type="slidenum">
              <a:rPr lang="en-US" altLang="en-US"/>
              <a:pPr>
                <a:defRPr/>
              </a:pPr>
              <a:t>‹#›</a:t>
            </a:fld>
            <a:endParaRPr lang="en-US" altLang="en-US"/>
          </a:p>
        </p:txBody>
      </p:sp>
    </p:spTree>
    <p:extLst>
      <p:ext uri="{BB962C8B-B14F-4D97-AF65-F5344CB8AC3E}">
        <p14:creationId xmlns:p14="http://schemas.microsoft.com/office/powerpoint/2010/main" val="77795127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5C135854-2599-46FA-B24C-FB6F9249696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218AB823-C738-45E2-BDFA-5A933A0A3C1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85C46A0-32AD-48F5-AD32-556C4EEB44C8}"/>
              </a:ext>
            </a:extLst>
          </p:cNvPr>
          <p:cNvSpPr>
            <a:spLocks noGrp="1" noChangeArrowheads="1"/>
          </p:cNvSpPr>
          <p:nvPr>
            <p:ph type="sldNum" sz="quarter" idx="12"/>
          </p:nvPr>
        </p:nvSpPr>
        <p:spPr>
          <a:ln/>
        </p:spPr>
        <p:txBody>
          <a:bodyPr/>
          <a:lstStyle>
            <a:lvl1pPr>
              <a:defRPr/>
            </a:lvl1pPr>
          </a:lstStyle>
          <a:p>
            <a:pPr>
              <a:defRPr/>
            </a:pPr>
            <a:fld id="{E7D65E47-2C5C-4A01-B3B8-BA99B5158687}" type="slidenum">
              <a:rPr lang="en-US" altLang="en-US"/>
              <a:pPr>
                <a:defRPr/>
              </a:pPr>
              <a:t>‹#›</a:t>
            </a:fld>
            <a:endParaRPr lang="en-US" altLang="en-US"/>
          </a:p>
        </p:txBody>
      </p:sp>
    </p:spTree>
    <p:extLst>
      <p:ext uri="{BB962C8B-B14F-4D97-AF65-F5344CB8AC3E}">
        <p14:creationId xmlns:p14="http://schemas.microsoft.com/office/powerpoint/2010/main" val="17863840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0754D18-5098-40C1-AE8C-479495900B7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A8C68D8-2767-4EEA-BE07-4CC8FB3E65E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BA376BD-1FE0-4ABB-9E0F-572182E34E54}"/>
              </a:ext>
            </a:extLst>
          </p:cNvPr>
          <p:cNvSpPr>
            <a:spLocks noGrp="1" noChangeArrowheads="1"/>
          </p:cNvSpPr>
          <p:nvPr>
            <p:ph type="sldNum" sz="quarter" idx="12"/>
          </p:nvPr>
        </p:nvSpPr>
        <p:spPr>
          <a:ln/>
        </p:spPr>
        <p:txBody>
          <a:bodyPr/>
          <a:lstStyle>
            <a:lvl1pPr>
              <a:defRPr/>
            </a:lvl1pPr>
          </a:lstStyle>
          <a:p>
            <a:pPr>
              <a:defRPr/>
            </a:pPr>
            <a:fld id="{DA5289CA-BD36-4D53-BFDB-18D6C8B801B3}" type="slidenum">
              <a:rPr lang="en-US" altLang="en-US"/>
              <a:pPr>
                <a:defRPr/>
              </a:pPr>
              <a:t>‹#›</a:t>
            </a:fld>
            <a:endParaRPr lang="en-US" altLang="en-US"/>
          </a:p>
        </p:txBody>
      </p:sp>
    </p:spTree>
    <p:extLst>
      <p:ext uri="{BB962C8B-B14F-4D97-AF65-F5344CB8AC3E}">
        <p14:creationId xmlns:p14="http://schemas.microsoft.com/office/powerpoint/2010/main" val="1081400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3823D-3DD2-4B82-B6E7-090B4C2D30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642204-7734-472C-95D4-5D9566D85C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63CE4F-DD8D-4703-90BB-5388171358E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BD97DD-F3DE-4211-B3AB-6AB87CA899F5}"/>
              </a:ext>
            </a:extLst>
          </p:cNvPr>
          <p:cNvSpPr>
            <a:spLocks noGrp="1"/>
          </p:cNvSpPr>
          <p:nvPr>
            <p:ph type="dt" sz="half" idx="10"/>
          </p:nvPr>
        </p:nvSpPr>
        <p:spPr/>
        <p:txBody>
          <a:bodyPr/>
          <a:lstStyle/>
          <a:p>
            <a:fld id="{9A13107C-A3CC-4CEE-A0A7-169381FE134C}" type="datetimeFigureOut">
              <a:rPr lang="en-US" smtClean="0"/>
              <a:t>4/27/2022</a:t>
            </a:fld>
            <a:endParaRPr lang="en-US"/>
          </a:p>
        </p:txBody>
      </p:sp>
      <p:sp>
        <p:nvSpPr>
          <p:cNvPr id="6" name="Footer Placeholder 5">
            <a:extLst>
              <a:ext uri="{FF2B5EF4-FFF2-40B4-BE49-F238E27FC236}">
                <a16:creationId xmlns:a16="http://schemas.microsoft.com/office/drawing/2014/main" id="{555EEA24-258E-46BA-B8EC-48D6CE7E9B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F8319C-CC1B-4C0C-BC68-B5ADE50BD6B2}"/>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6688253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E2FD634-96E7-4409-91B8-D203C4AD217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37641EE-2A62-457C-87F7-325387C1F84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F480380-7446-4B57-86F7-75528A2FBFF3}"/>
              </a:ext>
            </a:extLst>
          </p:cNvPr>
          <p:cNvSpPr>
            <a:spLocks noGrp="1" noChangeArrowheads="1"/>
          </p:cNvSpPr>
          <p:nvPr>
            <p:ph type="sldNum" sz="quarter" idx="12"/>
          </p:nvPr>
        </p:nvSpPr>
        <p:spPr>
          <a:ln/>
        </p:spPr>
        <p:txBody>
          <a:bodyPr/>
          <a:lstStyle>
            <a:lvl1pPr>
              <a:defRPr/>
            </a:lvl1pPr>
          </a:lstStyle>
          <a:p>
            <a:pPr>
              <a:defRPr/>
            </a:pPr>
            <a:fld id="{730D4713-03E6-4159-90AC-11B82BB7F320}" type="slidenum">
              <a:rPr lang="en-US" altLang="en-US"/>
              <a:pPr>
                <a:defRPr/>
              </a:pPr>
              <a:t>‹#›</a:t>
            </a:fld>
            <a:endParaRPr lang="en-US" altLang="en-US"/>
          </a:p>
        </p:txBody>
      </p:sp>
    </p:spTree>
    <p:extLst>
      <p:ext uri="{BB962C8B-B14F-4D97-AF65-F5344CB8AC3E}">
        <p14:creationId xmlns:p14="http://schemas.microsoft.com/office/powerpoint/2010/main" val="1084309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0"/>
            <a:ext cx="10972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0" y="3938589"/>
            <a:ext cx="10972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20D6638-C0D3-425D-846C-8458996E443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55C5EC6-623E-4163-BA91-2FD0BA1CE98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C34A10A7-D888-4D38-867E-2B0D6B7281E8}"/>
              </a:ext>
            </a:extLst>
          </p:cNvPr>
          <p:cNvSpPr>
            <a:spLocks noGrp="1" noChangeArrowheads="1"/>
          </p:cNvSpPr>
          <p:nvPr>
            <p:ph type="sldNum" sz="quarter" idx="12"/>
          </p:nvPr>
        </p:nvSpPr>
        <p:spPr>
          <a:ln/>
        </p:spPr>
        <p:txBody>
          <a:bodyPr/>
          <a:lstStyle>
            <a:lvl1pPr>
              <a:defRPr/>
            </a:lvl1pPr>
          </a:lstStyle>
          <a:p>
            <a:pPr>
              <a:defRPr/>
            </a:pPr>
            <a:fld id="{38123CA4-E050-40EC-B9FA-D5B9B689F632}" type="slidenum">
              <a:rPr lang="en-US" altLang="en-US"/>
              <a:pPr>
                <a:defRPr/>
              </a:pPr>
              <a:t>‹#›</a:t>
            </a:fld>
            <a:endParaRPr lang="en-US" altLang="en-US"/>
          </a:p>
        </p:txBody>
      </p:sp>
    </p:spTree>
    <p:extLst>
      <p:ext uri="{BB962C8B-B14F-4D97-AF65-F5344CB8AC3E}">
        <p14:creationId xmlns:p14="http://schemas.microsoft.com/office/powerpoint/2010/main" val="3754136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1E6DA-A1D1-4067-9E21-DE3FFF4235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D39508-4BA7-4A09-8767-1FCA829406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C76EE2-6068-48F3-A95F-6FE12C8369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0000D53-57A8-45CE-99E2-F99458E338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8CF450-CB9E-4258-AADA-1C8267B22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C2C90AB-68CE-46AC-AC11-901B27037D0E}"/>
              </a:ext>
            </a:extLst>
          </p:cNvPr>
          <p:cNvSpPr>
            <a:spLocks noGrp="1"/>
          </p:cNvSpPr>
          <p:nvPr>
            <p:ph type="dt" sz="half" idx="10"/>
          </p:nvPr>
        </p:nvSpPr>
        <p:spPr/>
        <p:txBody>
          <a:bodyPr/>
          <a:lstStyle/>
          <a:p>
            <a:fld id="{9A13107C-A3CC-4CEE-A0A7-169381FE134C}" type="datetimeFigureOut">
              <a:rPr lang="en-US" smtClean="0"/>
              <a:t>4/27/2022</a:t>
            </a:fld>
            <a:endParaRPr lang="en-US"/>
          </a:p>
        </p:txBody>
      </p:sp>
      <p:sp>
        <p:nvSpPr>
          <p:cNvPr id="8" name="Footer Placeholder 7">
            <a:extLst>
              <a:ext uri="{FF2B5EF4-FFF2-40B4-BE49-F238E27FC236}">
                <a16:creationId xmlns:a16="http://schemas.microsoft.com/office/drawing/2014/main" id="{10FF36BF-1FB8-4461-B831-57D848518A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F3F72B5-8BB3-45B9-84A2-5FF400C750FC}"/>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4086775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228F0-023A-4434-8516-D8876FEC69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7CE83B-4B13-4B80-A8CC-841DF6BB7143}"/>
              </a:ext>
            </a:extLst>
          </p:cNvPr>
          <p:cNvSpPr>
            <a:spLocks noGrp="1"/>
          </p:cNvSpPr>
          <p:nvPr>
            <p:ph type="dt" sz="half" idx="10"/>
          </p:nvPr>
        </p:nvSpPr>
        <p:spPr/>
        <p:txBody>
          <a:bodyPr/>
          <a:lstStyle/>
          <a:p>
            <a:fld id="{9A13107C-A3CC-4CEE-A0A7-169381FE134C}" type="datetimeFigureOut">
              <a:rPr lang="en-US" smtClean="0"/>
              <a:t>4/27/2022</a:t>
            </a:fld>
            <a:endParaRPr lang="en-US"/>
          </a:p>
        </p:txBody>
      </p:sp>
      <p:sp>
        <p:nvSpPr>
          <p:cNvPr id="4" name="Footer Placeholder 3">
            <a:extLst>
              <a:ext uri="{FF2B5EF4-FFF2-40B4-BE49-F238E27FC236}">
                <a16:creationId xmlns:a16="http://schemas.microsoft.com/office/drawing/2014/main" id="{3BEB6004-F18E-4D2B-B177-82285D40CB1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B41BA0-A570-4419-ADED-740CB9DBED78}"/>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221128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0FFED2-5534-4ACB-91B3-492BD0C2385F}"/>
              </a:ext>
            </a:extLst>
          </p:cNvPr>
          <p:cNvSpPr>
            <a:spLocks noGrp="1"/>
          </p:cNvSpPr>
          <p:nvPr>
            <p:ph type="dt" sz="half" idx="10"/>
          </p:nvPr>
        </p:nvSpPr>
        <p:spPr/>
        <p:txBody>
          <a:bodyPr/>
          <a:lstStyle/>
          <a:p>
            <a:fld id="{9A13107C-A3CC-4CEE-A0A7-169381FE134C}" type="datetimeFigureOut">
              <a:rPr lang="en-US" smtClean="0"/>
              <a:t>4/27/2022</a:t>
            </a:fld>
            <a:endParaRPr lang="en-US"/>
          </a:p>
        </p:txBody>
      </p:sp>
      <p:sp>
        <p:nvSpPr>
          <p:cNvPr id="3" name="Footer Placeholder 2">
            <a:extLst>
              <a:ext uri="{FF2B5EF4-FFF2-40B4-BE49-F238E27FC236}">
                <a16:creationId xmlns:a16="http://schemas.microsoft.com/office/drawing/2014/main" id="{1D5951F1-7AC1-4253-B57A-8320FF58134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3F7FF9-0F95-4AC9-86B8-945D6A0C0BE8}"/>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190672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AA907-6AD1-40FF-B96C-DF29A77CCF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46DCD6-A817-4521-A6E4-55566543D3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9DB4BF-27CF-4D5F-B3F6-1F3338612B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4B174-FA4B-4A63-ABF2-7C61DC65448D}"/>
              </a:ext>
            </a:extLst>
          </p:cNvPr>
          <p:cNvSpPr>
            <a:spLocks noGrp="1"/>
          </p:cNvSpPr>
          <p:nvPr>
            <p:ph type="dt" sz="half" idx="10"/>
          </p:nvPr>
        </p:nvSpPr>
        <p:spPr/>
        <p:txBody>
          <a:bodyPr/>
          <a:lstStyle/>
          <a:p>
            <a:fld id="{9A13107C-A3CC-4CEE-A0A7-169381FE134C}" type="datetimeFigureOut">
              <a:rPr lang="en-US" smtClean="0"/>
              <a:t>4/27/2022</a:t>
            </a:fld>
            <a:endParaRPr lang="en-US"/>
          </a:p>
        </p:txBody>
      </p:sp>
      <p:sp>
        <p:nvSpPr>
          <p:cNvPr id="6" name="Footer Placeholder 5">
            <a:extLst>
              <a:ext uri="{FF2B5EF4-FFF2-40B4-BE49-F238E27FC236}">
                <a16:creationId xmlns:a16="http://schemas.microsoft.com/office/drawing/2014/main" id="{C7922B82-2A51-4B08-A301-FEE822BF4A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3C9993-5D23-4D32-BA2D-56F64C4C7038}"/>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1143667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4A623-05BD-49FB-BE1E-3124B51255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E5662ED-17A2-46E8-802F-D929FFE985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A24CFF-0476-4ED7-91AF-95539252A9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1C7E5E-B202-4CC8-A090-2E90ED510560}"/>
              </a:ext>
            </a:extLst>
          </p:cNvPr>
          <p:cNvSpPr>
            <a:spLocks noGrp="1"/>
          </p:cNvSpPr>
          <p:nvPr>
            <p:ph type="dt" sz="half" idx="10"/>
          </p:nvPr>
        </p:nvSpPr>
        <p:spPr/>
        <p:txBody>
          <a:bodyPr/>
          <a:lstStyle/>
          <a:p>
            <a:fld id="{9A13107C-A3CC-4CEE-A0A7-169381FE134C}" type="datetimeFigureOut">
              <a:rPr lang="en-US" smtClean="0"/>
              <a:t>4/27/2022</a:t>
            </a:fld>
            <a:endParaRPr lang="en-US"/>
          </a:p>
        </p:txBody>
      </p:sp>
      <p:sp>
        <p:nvSpPr>
          <p:cNvPr id="6" name="Footer Placeholder 5">
            <a:extLst>
              <a:ext uri="{FF2B5EF4-FFF2-40B4-BE49-F238E27FC236}">
                <a16:creationId xmlns:a16="http://schemas.microsoft.com/office/drawing/2014/main" id="{29CC6694-48A9-48B9-9573-76FD343929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BCE8C5-9E63-4F7A-8284-4B7383D58694}"/>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4006468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theme" Target="../theme/theme4.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3EFA45-CEFE-4AC5-9021-16F395A9F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C1C8FB-FF7F-4A53-87A9-48A64823CD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23DC23-9222-4081-94B6-054A0A1CFC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13107C-A3CC-4CEE-A0A7-169381FE134C}" type="datetimeFigureOut">
              <a:rPr lang="en-US" smtClean="0"/>
              <a:t>4/27/2022</a:t>
            </a:fld>
            <a:endParaRPr lang="en-US"/>
          </a:p>
        </p:txBody>
      </p:sp>
      <p:sp>
        <p:nvSpPr>
          <p:cNvPr id="5" name="Footer Placeholder 4">
            <a:extLst>
              <a:ext uri="{FF2B5EF4-FFF2-40B4-BE49-F238E27FC236}">
                <a16:creationId xmlns:a16="http://schemas.microsoft.com/office/drawing/2014/main" id="{D6C291E5-3DDF-4041-94F0-C42744B0D2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A89DC11-06EF-413A-A30D-7537EFB3C7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D780C7-03A9-488A-B52A-DA686D6F8C01}" type="slidenum">
              <a:rPr lang="en-US" smtClean="0"/>
              <a:t>‹#›</a:t>
            </a:fld>
            <a:endParaRPr lang="en-US"/>
          </a:p>
        </p:txBody>
      </p:sp>
    </p:spTree>
    <p:extLst>
      <p:ext uri="{BB962C8B-B14F-4D97-AF65-F5344CB8AC3E}">
        <p14:creationId xmlns:p14="http://schemas.microsoft.com/office/powerpoint/2010/main" val="2865205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0D2C6"/>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Autofit/>
          </a:bodyPr>
          <a:lstStyle>
            <a:lvl1pPr lvl="0">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1pPr>
            <a:lvl2pPr lvl="1">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2pPr>
            <a:lvl3pPr lvl="2">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3pPr>
            <a:lvl4pPr lvl="3">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4pPr>
            <a:lvl5pPr lvl="4">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5pPr>
            <a:lvl6pPr lvl="5">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6pPr>
            <a:lvl7pPr lvl="6">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7pPr>
            <a:lvl8pPr lvl="7">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8pPr>
            <a:lvl9pPr lvl="8">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9pPr>
          </a:lstStyle>
          <a:p>
            <a:endParaRPr/>
          </a:p>
        </p:txBody>
      </p:sp>
      <p:sp>
        <p:nvSpPr>
          <p:cNvPr id="7" name="Google Shape;7;p1"/>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Autofit/>
          </a:bodyPr>
          <a:lstStyle>
            <a:lvl1pPr marL="457200" lvl="0" indent="-349250">
              <a:lnSpc>
                <a:spcPct val="115000"/>
              </a:lnSpc>
              <a:spcBef>
                <a:spcPts val="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1pPr>
            <a:lvl2pPr marL="914400" lvl="1"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2pPr>
            <a:lvl3pPr marL="1371600" lvl="2"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3pPr>
            <a:lvl4pPr marL="1828800" lvl="3"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4pPr>
            <a:lvl5pPr marL="2286000" lvl="4"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5pPr>
            <a:lvl6pPr marL="2743200" lvl="5"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6pPr>
            <a:lvl7pPr marL="3200400" lvl="6"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7pPr>
            <a:lvl8pPr marL="3657600" lvl="7"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8pPr>
            <a:lvl9pPr marL="4114800" lvl="8" indent="-349250">
              <a:lnSpc>
                <a:spcPct val="115000"/>
              </a:lnSpc>
              <a:spcBef>
                <a:spcPts val="2100"/>
              </a:spcBef>
              <a:spcAft>
                <a:spcPts val="2100"/>
              </a:spcAft>
              <a:buClr>
                <a:schemeClr val="dk2"/>
              </a:buClr>
              <a:buSzPts val="1900"/>
              <a:buFont typeface="Happy Monkey"/>
              <a:buChar char="■"/>
              <a:defRPr sz="1900" b="1">
                <a:solidFill>
                  <a:schemeClr val="dk2"/>
                </a:solidFill>
                <a:latin typeface="Happy Monkey"/>
                <a:ea typeface="Happy Monkey"/>
                <a:cs typeface="Happy Monkey"/>
                <a:sym typeface="Happy Monkey"/>
              </a:defRPr>
            </a:lvl9pPr>
          </a:lstStyle>
          <a:p>
            <a:endParaRPr/>
          </a:p>
        </p:txBody>
      </p:sp>
      <p:sp>
        <p:nvSpPr>
          <p:cNvPr id="8" name="Google Shape;8;p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
        <p:nvSpPr>
          <p:cNvPr id="9" name="Google Shape;9;p1"/>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extLst>
      <p:ext uri="{BB962C8B-B14F-4D97-AF65-F5344CB8AC3E}">
        <p14:creationId xmlns:p14="http://schemas.microsoft.com/office/powerpoint/2010/main" val="4037342132"/>
      </p:ext>
    </p:extLst>
  </p:cSld>
  <p:clrMap bg1="lt1" tx1="dk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FC9A6F3-2197-497C-B9D5-F81F010A829C}"/>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1267" name="Rectangle 3">
            <a:extLst>
              <a:ext uri="{FF2B5EF4-FFF2-40B4-BE49-F238E27FC236}">
                <a16:creationId xmlns:a16="http://schemas.microsoft.com/office/drawing/2014/main" id="{380EF7A9-8C3A-429C-9E69-66CFB8A6AE92}"/>
              </a:ext>
            </a:extLst>
          </p:cNvPr>
          <p:cNvSpPr>
            <a:spLocks noGrp="1" noChangeArrowheads="1"/>
          </p:cNvSpPr>
          <p:nvPr>
            <p:ph type="body" idx="1"/>
          </p:nvPr>
        </p:nvSpPr>
        <p:spPr bwMode="auto">
          <a:xfrm>
            <a:off x="609600" y="1600200"/>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17D75E0-B01B-4BC3-88DD-F87E87D91741}"/>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29" name="Rectangle 5">
            <a:extLst>
              <a:ext uri="{FF2B5EF4-FFF2-40B4-BE49-F238E27FC236}">
                <a16:creationId xmlns:a16="http://schemas.microsoft.com/office/drawing/2014/main" id="{8D49E9AB-5439-4066-B7A0-9715D1586A14}"/>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mn-lt"/>
              </a:defRPr>
            </a:lvl1pPr>
          </a:lstStyle>
          <a:p>
            <a:pPr>
              <a:defRPr/>
            </a:pPr>
            <a:endParaRPr lang="en-US"/>
          </a:p>
        </p:txBody>
      </p:sp>
      <p:sp>
        <p:nvSpPr>
          <p:cNvPr id="1030" name="Rectangle 6">
            <a:extLst>
              <a:ext uri="{FF2B5EF4-FFF2-40B4-BE49-F238E27FC236}">
                <a16:creationId xmlns:a16="http://schemas.microsoft.com/office/drawing/2014/main" id="{8AE945F5-CB87-4CD1-AE1E-889215BE9408}"/>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anose="020B0604020202020204" pitchFamily="34" charset="0"/>
              </a:defRPr>
            </a:lvl1pPr>
          </a:lstStyle>
          <a:p>
            <a:pPr>
              <a:defRPr/>
            </a:pPr>
            <a:fld id="{0AD37D55-9D1C-48CC-A317-18362008F643}" type="slidenum">
              <a:rPr lang="en-US" altLang="en-US"/>
              <a:pPr>
                <a:defRPr/>
              </a:pPr>
              <a:t>‹#›</a:t>
            </a:fld>
            <a:endParaRPr lang="en-US" altLang="en-US"/>
          </a:p>
        </p:txBody>
      </p:sp>
    </p:spTree>
    <p:extLst>
      <p:ext uri="{BB962C8B-B14F-4D97-AF65-F5344CB8AC3E}">
        <p14:creationId xmlns:p14="http://schemas.microsoft.com/office/powerpoint/2010/main" val="1204715987"/>
      </p:ext>
    </p:extLst>
  </p:cSld>
  <p:clrMap bg1="dk2" tx1="lt1" bg2="dk1" tx2="lt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309AB73-41D6-4361-AFFF-533C12E480C7}"/>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A6219B6C-B800-4696-9140-76A42F1EA977}"/>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E6A0ACD-42F0-4E91-805A-D25934F943EE}"/>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ltLang="en-US"/>
          </a:p>
        </p:txBody>
      </p:sp>
      <p:sp>
        <p:nvSpPr>
          <p:cNvPr id="1029" name="Rectangle 5">
            <a:extLst>
              <a:ext uri="{FF2B5EF4-FFF2-40B4-BE49-F238E27FC236}">
                <a16:creationId xmlns:a16="http://schemas.microsoft.com/office/drawing/2014/main" id="{643C1C34-1A00-4929-99D6-878F0013098E}"/>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ltLang="en-US"/>
          </a:p>
        </p:txBody>
      </p:sp>
      <p:sp>
        <p:nvSpPr>
          <p:cNvPr id="1030" name="Rectangle 6">
            <a:extLst>
              <a:ext uri="{FF2B5EF4-FFF2-40B4-BE49-F238E27FC236}">
                <a16:creationId xmlns:a16="http://schemas.microsoft.com/office/drawing/2014/main" id="{AC3672AD-1555-41FD-8858-C42FD902262B}"/>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a:defRPr/>
            </a:pPr>
            <a:fld id="{2A46A886-763F-42A8-894D-A02B69BDDEB6}" type="slidenum">
              <a:rPr lang="en-US" altLang="en-US"/>
              <a:pPr>
                <a:defRPr/>
              </a:pPr>
              <a:t>‹#›</a:t>
            </a:fld>
            <a:endParaRPr lang="en-US" altLang="en-US"/>
          </a:p>
        </p:txBody>
      </p:sp>
    </p:spTree>
    <p:extLst>
      <p:ext uri="{BB962C8B-B14F-4D97-AF65-F5344CB8AC3E}">
        <p14:creationId xmlns:p14="http://schemas.microsoft.com/office/powerpoint/2010/main" val="158416591"/>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1"/>
        <p:cNvGrpSpPr/>
        <p:nvPr/>
      </p:nvGrpSpPr>
      <p:grpSpPr>
        <a:xfrm>
          <a:off x="0" y="0"/>
          <a:ext cx="0" cy="0"/>
          <a:chOff x="0" y="0"/>
          <a:chExt cx="0" cy="0"/>
        </a:xfrm>
      </p:grpSpPr>
      <p:sp>
        <p:nvSpPr>
          <p:cNvPr id="472" name="Google Shape;472;p25"/>
          <p:cNvSpPr/>
          <p:nvPr/>
        </p:nvSpPr>
        <p:spPr>
          <a:xfrm>
            <a:off x="4372550" y="5799600"/>
            <a:ext cx="3462726" cy="420094"/>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 name="Rectangle 4">
            <a:extLst>
              <a:ext uri="{FF2B5EF4-FFF2-40B4-BE49-F238E27FC236}">
                <a16:creationId xmlns:a16="http://schemas.microsoft.com/office/drawing/2014/main" id="{F4BAF94B-CFA3-4489-9E85-A95C96654335}"/>
              </a:ext>
            </a:extLst>
          </p:cNvPr>
          <p:cNvSpPr/>
          <p:nvPr/>
        </p:nvSpPr>
        <p:spPr>
          <a:xfrm>
            <a:off x="4372550" y="5722070"/>
            <a:ext cx="3555392" cy="711130"/>
          </a:xfrm>
          <a:prstGeom prst="rect">
            <a:avLst/>
          </a:prstGeom>
          <a:solidFill>
            <a:srgbClr val="E0D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6" name="Rectangle 5">
            <a:extLst>
              <a:ext uri="{FF2B5EF4-FFF2-40B4-BE49-F238E27FC236}">
                <a16:creationId xmlns:a16="http://schemas.microsoft.com/office/drawing/2014/main" id="{2D211D79-9F1B-4C02-80EC-7337E9A92D49}"/>
              </a:ext>
            </a:extLst>
          </p:cNvPr>
          <p:cNvSpPr/>
          <p:nvPr/>
        </p:nvSpPr>
        <p:spPr>
          <a:xfrm>
            <a:off x="3619893" y="3864990"/>
            <a:ext cx="4468305" cy="942680"/>
          </a:xfrm>
          <a:prstGeom prst="rect">
            <a:avLst/>
          </a:prstGeom>
          <a:solidFill>
            <a:srgbClr val="E0D2C6"/>
          </a:solidFill>
          <a:ln>
            <a:solidFill>
              <a:srgbClr val="E0D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2" name="Rectangle 1">
            <a:extLst>
              <a:ext uri="{FF2B5EF4-FFF2-40B4-BE49-F238E27FC236}">
                <a16:creationId xmlns:a16="http://schemas.microsoft.com/office/drawing/2014/main" id="{9F153DFB-EA82-48DD-B158-1ABB42FA2945}"/>
              </a:ext>
            </a:extLst>
          </p:cNvPr>
          <p:cNvSpPr/>
          <p:nvPr/>
        </p:nvSpPr>
        <p:spPr>
          <a:xfrm>
            <a:off x="0" y="5439266"/>
            <a:ext cx="395926" cy="1418734"/>
          </a:xfrm>
          <a:prstGeom prst="rect">
            <a:avLst/>
          </a:prstGeom>
          <a:solidFill>
            <a:srgbClr val="E0D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noFill/>
              <a:effectLst/>
              <a:uLnTx/>
              <a:uFillTx/>
              <a:latin typeface="Arial"/>
              <a:ea typeface="+mn-ea"/>
              <a:cs typeface="+mn-cs"/>
              <a:sym typeface="Arial"/>
            </a:endParaRPr>
          </a:p>
        </p:txBody>
      </p:sp>
      <p:sp>
        <p:nvSpPr>
          <p:cNvPr id="8" name="Text Box 3">
            <a:extLst>
              <a:ext uri="{FF2B5EF4-FFF2-40B4-BE49-F238E27FC236}">
                <a16:creationId xmlns:a16="http://schemas.microsoft.com/office/drawing/2014/main" id="{ED64CD78-3691-484A-B3D7-EAD19B28D2FC}"/>
              </a:ext>
            </a:extLst>
          </p:cNvPr>
          <p:cNvSpPr txBox="1">
            <a:spLocks noChangeArrowheads="1"/>
          </p:cNvSpPr>
          <p:nvPr/>
        </p:nvSpPr>
        <p:spPr bwMode="auto">
          <a:xfrm>
            <a:off x="2743200" y="990601"/>
            <a:ext cx="4572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50000"/>
              </a:spcBef>
              <a:spcAft>
                <a:spcPct val="0"/>
              </a:spcAft>
              <a:buNone/>
            </a:pPr>
            <a:r>
              <a:rPr lang="en-US" altLang="en-US" sz="4000" dirty="0" smtClean="0">
                <a:solidFill>
                  <a:srgbClr val="CC0000"/>
                </a:solidFill>
                <a:latin typeface="Times New Roman" panose="02020603050405020304" pitchFamily="18" charset="0"/>
              </a:rPr>
              <a:t> </a:t>
            </a:r>
            <a:r>
              <a:rPr lang="en-US" altLang="en-US" sz="4000" b="1" u="sng" dirty="0" err="1">
                <a:solidFill>
                  <a:srgbClr val="CC0000"/>
                </a:solidFill>
                <a:latin typeface="Times New Roman" panose="02020603050405020304" pitchFamily="18" charset="0"/>
              </a:rPr>
              <a:t>Bài</a:t>
            </a:r>
            <a:r>
              <a:rPr lang="en-US" altLang="en-US" sz="4000" b="1" u="sng" dirty="0">
                <a:solidFill>
                  <a:srgbClr val="CC0000"/>
                </a:solidFill>
                <a:latin typeface="Times New Roman" panose="02020603050405020304" pitchFamily="18" charset="0"/>
              </a:rPr>
              <a:t> </a:t>
            </a:r>
            <a:r>
              <a:rPr lang="en-US" altLang="en-US" sz="4000" b="1" u="sng" dirty="0" smtClean="0">
                <a:solidFill>
                  <a:srgbClr val="CC0000"/>
                </a:solidFill>
                <a:latin typeface="Times New Roman" panose="02020603050405020304" pitchFamily="18" charset="0"/>
              </a:rPr>
              <a:t>39:</a:t>
            </a:r>
            <a:endParaRPr lang="en-US" altLang="en-US" sz="4000" b="1" u="sng" dirty="0">
              <a:solidFill>
                <a:srgbClr val="CC0000"/>
              </a:solidFill>
              <a:latin typeface="Times New Roman" panose="02020603050405020304" pitchFamily="18" charset="0"/>
            </a:endParaRPr>
          </a:p>
        </p:txBody>
      </p:sp>
      <p:sp>
        <p:nvSpPr>
          <p:cNvPr id="9" name="WordArt 7">
            <a:extLst>
              <a:ext uri="{FF2B5EF4-FFF2-40B4-BE49-F238E27FC236}">
                <a16:creationId xmlns:a16="http://schemas.microsoft.com/office/drawing/2014/main" id="{D3F9FC20-545D-4FFB-9F4A-7A04DEA23E08}"/>
              </a:ext>
            </a:extLst>
          </p:cNvPr>
          <p:cNvSpPr>
            <a:spLocks noChangeArrowheads="1" noChangeShapeType="1" noTextEdit="1"/>
          </p:cNvSpPr>
          <p:nvPr/>
        </p:nvSpPr>
        <p:spPr bwMode="auto">
          <a:xfrm>
            <a:off x="1828800" y="2057400"/>
            <a:ext cx="8534400" cy="2819400"/>
          </a:xfrm>
          <a:prstGeom prst="rect">
            <a:avLst/>
          </a:prstGeom>
        </p:spPr>
        <p:txBody>
          <a:bodyPr wrap="none" fromWordArt="1">
            <a:prstTxWarp prst="textSlantUp">
              <a:avLst>
                <a:gd name="adj" fmla="val 0"/>
              </a:avLst>
            </a:prstTxWarp>
          </a:bodyPr>
          <a:lstStyle/>
          <a:p>
            <a:pPr algn="ctr" eaLnBrk="0" fontAlgn="base" hangingPunct="0">
              <a:spcBef>
                <a:spcPct val="0"/>
              </a:spcBef>
              <a:spcAft>
                <a:spcPct val="0"/>
              </a:spcAft>
            </a:pPr>
            <a:r>
              <a:rPr lang="vi-VN"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PHÁT TRIỂN TỔNG HỢP KINH TẾ VÀ </a:t>
            </a:r>
          </a:p>
          <a:p>
            <a:pPr algn="ctr" eaLnBrk="0" fontAlgn="base" hangingPunct="0">
              <a:spcBef>
                <a:spcPct val="0"/>
              </a:spcBef>
              <a:spcAft>
                <a:spcPct val="0"/>
              </a:spcAft>
            </a:pPr>
            <a:r>
              <a:rPr lang="vi-VN"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BẢO VỆ TÀI NGUYÊN MÔI TRƯỜNG </a:t>
            </a:r>
          </a:p>
          <a:p>
            <a:pPr algn="ctr" eaLnBrk="0" fontAlgn="base" hangingPunct="0">
              <a:spcBef>
                <a:spcPct val="0"/>
              </a:spcBef>
              <a:spcAft>
                <a:spcPct val="0"/>
              </a:spcAft>
            </a:pPr>
            <a:r>
              <a:rPr lang="vi-VN"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BIỂN ĐẢO</a:t>
            </a:r>
            <a:r>
              <a:rPr lang="en-US"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 (</a:t>
            </a:r>
            <a:r>
              <a:rPr lang="en-US" sz="1600" kern="10" dirty="0" err="1">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tiếp</a:t>
            </a:r>
            <a:r>
              <a:rPr lang="en-US"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 </a:t>
            </a:r>
            <a:r>
              <a:rPr lang="en-US" sz="1600" kern="10" dirty="0" err="1">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theo</a:t>
            </a:r>
            <a:r>
              <a:rPr lang="en-US"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059E6B-CC5D-4D2E-992C-61C57BCB2937}"/>
              </a:ext>
            </a:extLst>
          </p:cNvPr>
          <p:cNvSpPr txBox="1"/>
          <p:nvPr/>
        </p:nvSpPr>
        <p:spPr>
          <a:xfrm>
            <a:off x="2190045" y="2021260"/>
            <a:ext cx="7811910" cy="1938992"/>
          </a:xfrm>
          <a:prstGeom prst="rect">
            <a:avLst/>
          </a:prstGeom>
          <a:noFill/>
        </p:spPr>
        <p:txBody>
          <a:bodyPr wrap="square">
            <a:spAutoFit/>
          </a:bodyPr>
          <a:lstStyle/>
          <a:p>
            <a:r>
              <a:rPr lang="it-IT" sz="4000" dirty="0">
                <a:solidFill>
                  <a:srgbClr val="002060"/>
                </a:solidFill>
                <a:effectLst/>
                <a:latin typeface="Times New Roman" panose="02020603050405020304" pitchFamily="18" charset="0"/>
                <a:ea typeface="SimSun" panose="02010600030101010101" pitchFamily="2" charset="-122"/>
                <a:cs typeface="VNI-Times" pitchFamily="2" charset="0"/>
              </a:rPr>
              <a:t>- Vị trí nằm gần các tuyến đường quốc tế, địa hình ven biển có thể xây dựng nhiều hải cảng…</a:t>
            </a:r>
            <a:endParaRPr lang="en-US" sz="4000" dirty="0">
              <a:solidFill>
                <a:srgbClr val="002060"/>
              </a:solidFill>
              <a:effectLst/>
              <a:latin typeface="VNI-Times" pitchFamily="2" charset="0"/>
              <a:ea typeface="Times New Roman" panose="02020603050405020304" pitchFamily="18" charset="0"/>
              <a:cs typeface="VNI-Times" pitchFamily="2" charset="0"/>
            </a:endParaRPr>
          </a:p>
        </p:txBody>
      </p:sp>
      <p:sp>
        <p:nvSpPr>
          <p:cNvPr id="4" name="TextBox 3">
            <a:extLst>
              <a:ext uri="{FF2B5EF4-FFF2-40B4-BE49-F238E27FC236}">
                <a16:creationId xmlns:a16="http://schemas.microsoft.com/office/drawing/2014/main" id="{F35B9F1C-2674-41A8-ACE4-5C2452686D09}"/>
              </a:ext>
            </a:extLst>
          </p:cNvPr>
          <p:cNvSpPr txBox="1"/>
          <p:nvPr/>
        </p:nvSpPr>
        <p:spPr>
          <a:xfrm>
            <a:off x="2348090" y="232601"/>
            <a:ext cx="7811910" cy="1200329"/>
          </a:xfrm>
          <a:prstGeom prst="rect">
            <a:avLst/>
          </a:prstGeom>
          <a:noFill/>
        </p:spPr>
        <p:txBody>
          <a:bodyPr wrap="square">
            <a:spAutoFit/>
          </a:bodyPr>
          <a:lstStyle/>
          <a:p>
            <a:r>
              <a:rPr lang="it-IT" sz="3600" b="1" dirty="0">
                <a:effectLst/>
                <a:latin typeface="Times New Roman" panose="02020603050405020304" pitchFamily="18" charset="0"/>
                <a:ea typeface="SimSun" panose="02010600030101010101" pitchFamily="2" charset="-122"/>
                <a:cs typeface="VNI-Times" pitchFamily="2" charset="0"/>
              </a:rPr>
              <a:t>Vì sao giao thông đường biển ở nước ta phát triển nhanh?</a:t>
            </a:r>
            <a:endParaRPr lang="en-US" sz="3600" dirty="0">
              <a:effectLst/>
              <a:latin typeface="VNI-Times" pitchFamily="2" charset="0"/>
              <a:ea typeface="Times New Roman" panose="02020603050405020304" pitchFamily="18" charset="0"/>
              <a:cs typeface="VNI-Times" pitchFamily="2" charset="0"/>
            </a:endParaRPr>
          </a:p>
        </p:txBody>
      </p:sp>
    </p:spTree>
    <p:extLst>
      <p:ext uri="{BB962C8B-B14F-4D97-AF65-F5344CB8AC3E}">
        <p14:creationId xmlns:p14="http://schemas.microsoft.com/office/powerpoint/2010/main" val="3869611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250" fill="hold"/>
                                        <p:tgtEl>
                                          <p:spTgt spid="3"/>
                                        </p:tgtEl>
                                        <p:attrNameLst>
                                          <p:attrName>ppt_x</p:attrName>
                                        </p:attrNameLst>
                                      </p:cBhvr>
                                      <p:tavLst>
                                        <p:tav tm="0">
                                          <p:val>
                                            <p:strVal val="#ppt_x"/>
                                          </p:val>
                                        </p:tav>
                                        <p:tav tm="100000">
                                          <p:val>
                                            <p:strVal val="#ppt_x"/>
                                          </p:val>
                                        </p:tav>
                                      </p:tavLst>
                                    </p:anim>
                                    <p:anim calcmode="lin" valueType="num">
                                      <p:cBhvr additive="base">
                                        <p:cTn id="8" dur="25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1203FD-758D-4197-B751-047B2E85DD4E}"/>
              </a:ext>
            </a:extLst>
          </p:cNvPr>
          <p:cNvSpPr txBox="1"/>
          <p:nvPr/>
        </p:nvSpPr>
        <p:spPr>
          <a:xfrm>
            <a:off x="2257779" y="255882"/>
            <a:ext cx="8128000" cy="1200329"/>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Kể</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tên</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một</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số</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cảng</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biển</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và</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tuyến</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giao</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thông</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đường</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biển</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nước</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ta ?</a:t>
            </a:r>
          </a:p>
        </p:txBody>
      </p:sp>
      <p:sp>
        <p:nvSpPr>
          <p:cNvPr id="5" name="TextBox 4">
            <a:extLst>
              <a:ext uri="{FF2B5EF4-FFF2-40B4-BE49-F238E27FC236}">
                <a16:creationId xmlns:a16="http://schemas.microsoft.com/office/drawing/2014/main" id="{88B5FCCE-4AEE-494B-8649-9B5D028604C5}"/>
              </a:ext>
            </a:extLst>
          </p:cNvPr>
          <p:cNvSpPr txBox="1"/>
          <p:nvPr/>
        </p:nvSpPr>
        <p:spPr>
          <a:xfrm>
            <a:off x="2032000" y="2036212"/>
            <a:ext cx="8128000" cy="1754326"/>
          </a:xfrm>
          <a:prstGeom prst="rect">
            <a:avLst/>
          </a:prstGeom>
          <a:noFill/>
        </p:spPr>
        <p:txBody>
          <a:bodyPr wrap="square">
            <a:spAutoFit/>
          </a:bodyPr>
          <a:lstStyle/>
          <a:p>
            <a:pPr algn="just">
              <a:spcBef>
                <a:spcPts val="600"/>
              </a:spcBef>
              <a:spcAft>
                <a:spcPts val="600"/>
              </a:spcAft>
            </a:pPr>
            <a:r>
              <a:rPr lang="en-US" sz="3600" dirty="0" err="1">
                <a:solidFill>
                  <a:srgbClr val="002060"/>
                </a:solidFill>
                <a:effectLst/>
                <a:latin typeface="Times New Roman" panose="02020603050405020304" pitchFamily="18" charset="0"/>
                <a:ea typeface="Calibri" panose="020F0502020204030204" pitchFamily="34" charset="0"/>
              </a:rPr>
              <a:t>Cảng</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Cửa</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Ông</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Cái</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Lân</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Nhật</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Lệ</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Cửa</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Lò</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Đà</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Nẵng</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Quy</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Nhơn</a:t>
            </a:r>
            <a:r>
              <a:rPr lang="en-US" sz="3600" dirty="0">
                <a:solidFill>
                  <a:srgbClr val="002060"/>
                </a:solidFill>
                <a:effectLst/>
                <a:latin typeface="Times New Roman" panose="02020603050405020304" pitchFamily="18" charset="0"/>
                <a:ea typeface="Calibri" panose="020F0502020204030204" pitchFamily="34" charset="0"/>
              </a:rPr>
              <a:t>, Cam </a:t>
            </a:r>
            <a:r>
              <a:rPr lang="en-US" sz="3600" dirty="0" err="1">
                <a:solidFill>
                  <a:srgbClr val="002060"/>
                </a:solidFill>
                <a:effectLst/>
                <a:latin typeface="Times New Roman" panose="02020603050405020304" pitchFamily="18" charset="0"/>
                <a:ea typeface="Calibri" panose="020F0502020204030204" pitchFamily="34" charset="0"/>
              </a:rPr>
              <a:t>Ranh</a:t>
            </a:r>
            <a:r>
              <a:rPr lang="en-US" sz="3600" dirty="0">
                <a:solidFill>
                  <a:srgbClr val="002060"/>
                </a:solidFill>
                <a:effectLst/>
                <a:latin typeface="Times New Roman" panose="02020603050405020304" pitchFamily="18" charset="0"/>
                <a:ea typeface="Calibri" panose="020F0502020204030204" pitchFamily="34" charset="0"/>
              </a:rPr>
              <a:t>, Phan </a:t>
            </a:r>
            <a:r>
              <a:rPr lang="en-US" sz="3600" dirty="0" err="1">
                <a:solidFill>
                  <a:srgbClr val="002060"/>
                </a:solidFill>
                <a:effectLst/>
                <a:latin typeface="Times New Roman" panose="02020603050405020304" pitchFamily="18" charset="0"/>
                <a:ea typeface="Calibri" panose="020F0502020204030204" pitchFamily="34" charset="0"/>
              </a:rPr>
              <a:t>Thiết</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Vũng</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Tàu</a:t>
            </a:r>
            <a:r>
              <a:rPr lang="en-US" sz="3600" dirty="0">
                <a:solidFill>
                  <a:srgbClr val="00206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907917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50" fill="hold"/>
                                        <p:tgtEl>
                                          <p:spTgt spid="5"/>
                                        </p:tgtEl>
                                        <p:attrNameLst>
                                          <p:attrName>ppt_x</p:attrName>
                                        </p:attrNameLst>
                                      </p:cBhvr>
                                      <p:tavLst>
                                        <p:tav tm="0">
                                          <p:val>
                                            <p:strVal val="#ppt_x"/>
                                          </p:val>
                                        </p:tav>
                                        <p:tav tm="100000">
                                          <p:val>
                                            <p:strVal val="#ppt_x"/>
                                          </p:val>
                                        </p:tav>
                                      </p:tavLst>
                                    </p:anim>
                                    <p:anim calcmode="lin" valueType="num">
                                      <p:cBhvr additive="base">
                                        <p:cTn id="8"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B720A1-630C-4090-B39E-3048B6105BA5}"/>
              </a:ext>
            </a:extLst>
          </p:cNvPr>
          <p:cNvSpPr txBox="1"/>
          <p:nvPr/>
        </p:nvSpPr>
        <p:spPr>
          <a:xfrm>
            <a:off x="2156178" y="210726"/>
            <a:ext cx="8116710" cy="1569660"/>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Cho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biết</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tình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hình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giao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thông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vận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tải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biển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ở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nước</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ta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như</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thế</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nào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Hệ</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thống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cảng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biển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Đội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tàu</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biển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Dịch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vụ</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hàng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hải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p>
        </p:txBody>
      </p:sp>
      <p:sp>
        <p:nvSpPr>
          <p:cNvPr id="4" name="TextBox 3">
            <a:extLst>
              <a:ext uri="{FF2B5EF4-FFF2-40B4-BE49-F238E27FC236}">
                <a16:creationId xmlns:a16="http://schemas.microsoft.com/office/drawing/2014/main" id="{9941A184-D17A-4674-A987-FBE9B3AB6EA8}"/>
              </a:ext>
            </a:extLst>
          </p:cNvPr>
          <p:cNvSpPr txBox="1"/>
          <p:nvPr/>
        </p:nvSpPr>
        <p:spPr>
          <a:xfrm>
            <a:off x="869244" y="1780386"/>
            <a:ext cx="10521245" cy="4001095"/>
          </a:xfrm>
          <a:prstGeom prst="rect">
            <a:avLst/>
          </a:prstGeom>
          <a:noFill/>
        </p:spPr>
        <p:txBody>
          <a:bodyPr wrap="square">
            <a:spAutoFit/>
          </a:bodyPr>
          <a:lstStyle/>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Tình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hình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giao</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thông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vận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tải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 ở </a:t>
            </a:r>
            <a:r>
              <a:rPr lang="en-US" sz="3200" dirty="0" err="1">
                <a:solidFill>
                  <a:srgbClr val="002060"/>
                </a:solidFill>
                <a:effectLst/>
                <a:latin typeface="Times New Roman" panose="02020603050405020304" pitchFamily="18" charset="0"/>
                <a:ea typeface="Calibri" panose="020F0502020204030204" pitchFamily="34" charset="0"/>
              </a:rPr>
              <a:t>nước</a:t>
            </a:r>
            <a:r>
              <a:rPr lang="en-US" sz="3200" dirty="0">
                <a:solidFill>
                  <a:srgbClr val="002060"/>
                </a:solidFill>
                <a:effectLst/>
                <a:latin typeface="Times New Roman" panose="02020603050405020304" pitchFamily="18" charset="0"/>
                <a:ea typeface="Calibri" panose="020F0502020204030204" pitchFamily="34" charset="0"/>
              </a:rPr>
              <a:t> ta:</a:t>
            </a: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Có</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nhiều</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vũng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vịnh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cửa</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sông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để</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xây</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dựng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cảng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gần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nhiều</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tuyến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giao</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thông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quốc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tế</a:t>
            </a:r>
            <a:endParaRPr lang="en-US" sz="3200" dirty="0">
              <a:solidFill>
                <a:srgbClr val="00206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Có</a:t>
            </a:r>
            <a:r>
              <a:rPr lang="en-US" sz="3200" dirty="0">
                <a:solidFill>
                  <a:srgbClr val="002060"/>
                </a:solidFill>
                <a:effectLst/>
                <a:latin typeface="Times New Roman" panose="02020603050405020304" pitchFamily="18" charset="0"/>
                <a:ea typeface="Calibri" panose="020F0502020204030204" pitchFamily="34" charset="0"/>
              </a:rPr>
              <a:t> 120 </a:t>
            </a:r>
            <a:r>
              <a:rPr lang="en-US" sz="3200" dirty="0" err="1">
                <a:solidFill>
                  <a:srgbClr val="002060"/>
                </a:solidFill>
                <a:effectLst/>
                <a:latin typeface="Times New Roman" panose="02020603050405020304" pitchFamily="18" charset="0"/>
                <a:ea typeface="Calibri" panose="020F0502020204030204" pitchFamily="34" charset="0"/>
              </a:rPr>
              <a:t>cảng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lớn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nhỏ</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lớn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nhất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là</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cảng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Sài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Gòn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với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công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suất</a:t>
            </a:r>
            <a:r>
              <a:rPr lang="en-US" sz="3200" dirty="0">
                <a:solidFill>
                  <a:srgbClr val="002060"/>
                </a:solidFill>
                <a:effectLst/>
                <a:latin typeface="Times New Roman" panose="02020603050405020304" pitchFamily="18" charset="0"/>
                <a:ea typeface="Calibri" panose="020F0502020204030204" pitchFamily="34" charset="0"/>
              </a:rPr>
              <a:t> 12 </a:t>
            </a:r>
            <a:r>
              <a:rPr lang="en-US" sz="3200" dirty="0" err="1">
                <a:solidFill>
                  <a:srgbClr val="002060"/>
                </a:solidFill>
                <a:effectLst/>
                <a:latin typeface="Times New Roman" panose="02020603050405020304" pitchFamily="18" charset="0"/>
                <a:ea typeface="Calibri" panose="020F0502020204030204" pitchFamily="34" charset="0"/>
              </a:rPr>
              <a:t>triệu</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tấn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năm</a:t>
            </a:r>
            <a:r>
              <a:rPr lang="en-US" sz="3200" dirty="0">
                <a:solidFill>
                  <a:srgbClr val="002060"/>
                </a:solidFill>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DV </a:t>
            </a:r>
            <a:r>
              <a:rPr lang="en-US" sz="3200" dirty="0" err="1">
                <a:solidFill>
                  <a:srgbClr val="002060"/>
                </a:solidFill>
                <a:effectLst/>
                <a:latin typeface="Times New Roman" panose="02020603050405020304" pitchFamily="18" charset="0"/>
                <a:ea typeface="Calibri" panose="020F0502020204030204" pitchFamily="34" charset="0"/>
              </a:rPr>
              <a:t>hàng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hải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cũng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được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phát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toàn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diện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nhằm</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đáp</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ứng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phát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kinh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tế</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và</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quốc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phòng</a:t>
            </a:r>
            <a:endParaRPr lang="en-US" sz="3200" dirty="0">
              <a:solidFill>
                <a:srgbClr val="00206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655389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50" fill="hold"/>
                                        <p:tgtEl>
                                          <p:spTgt spid="4"/>
                                        </p:tgtEl>
                                        <p:attrNameLst>
                                          <p:attrName>ppt_x</p:attrName>
                                        </p:attrNameLst>
                                      </p:cBhvr>
                                      <p:tavLst>
                                        <p:tav tm="0">
                                          <p:val>
                                            <p:strVal val="#ppt_x"/>
                                          </p:val>
                                        </p:tav>
                                        <p:tav tm="100000">
                                          <p:val>
                                            <p:strVal val="#ppt_x"/>
                                          </p:val>
                                        </p:tav>
                                      </p:tavLst>
                                    </p:anim>
                                    <p:anim calcmode="lin" valueType="num">
                                      <p:cBhvr additive="base">
                                        <p:cTn id="8" dur="25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EA3871-1F35-4A41-9F29-EBF4554F203D}"/>
              </a:ext>
            </a:extLst>
          </p:cNvPr>
          <p:cNvSpPr txBox="1"/>
          <p:nvPr/>
        </p:nvSpPr>
        <p:spPr>
          <a:xfrm>
            <a:off x="2020713" y="256570"/>
            <a:ext cx="8286043" cy="1077218"/>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Việc</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phát</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triển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giao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thông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vận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tải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có</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ý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nghĩa</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như</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thế</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nào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đối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với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ngành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ngoại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thương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nước</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ta?</a:t>
            </a:r>
          </a:p>
        </p:txBody>
      </p:sp>
      <p:sp>
        <p:nvSpPr>
          <p:cNvPr id="6" name="TextBox 5">
            <a:extLst>
              <a:ext uri="{FF2B5EF4-FFF2-40B4-BE49-F238E27FC236}">
                <a16:creationId xmlns:a16="http://schemas.microsoft.com/office/drawing/2014/main" id="{63D75703-EB1B-46A0-8B78-6AFECA50BA8A}"/>
              </a:ext>
            </a:extLst>
          </p:cNvPr>
          <p:cNvSpPr txBox="1"/>
          <p:nvPr/>
        </p:nvSpPr>
        <p:spPr>
          <a:xfrm>
            <a:off x="293511" y="4274216"/>
            <a:ext cx="11458222" cy="2246769"/>
          </a:xfrm>
          <a:prstGeom prst="rect">
            <a:avLst/>
          </a:prstGeom>
          <a:noFill/>
        </p:spPr>
        <p:txBody>
          <a:bodyPr wrap="square">
            <a:spAutoFit/>
          </a:bodyPr>
          <a:lstStyle/>
          <a:p>
            <a:r>
              <a:rPr lang="it-IT" sz="2800" b="1"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a:t>
            </a:r>
            <a:r>
              <a:rPr lang="it-IT" sz="28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Tạo đk thuận lợi, thúc đẩy mạnh mẽ trao đổi hàng hóa và dịch vụ với bên ngoài. Tham gia vào việc phân công lao động quốc tế…</a:t>
            </a:r>
            <a:endPar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it-IT" sz="28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-Vận chuyển hàng hóa xuất khẩu từ nước ta đến các nước khác trong khu vực và  trên thế giới.</a:t>
            </a:r>
            <a:endPar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it-IT" sz="28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-Vận chuyển hàng hóa nhập khẩu từ nước khác về Việt Nam.</a:t>
            </a:r>
            <a:endPar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F164AD4B-7F57-4333-A075-94247A567037}"/>
              </a:ext>
            </a:extLst>
          </p:cNvPr>
          <p:cNvSpPr txBox="1"/>
          <p:nvPr/>
        </p:nvSpPr>
        <p:spPr>
          <a:xfrm>
            <a:off x="293511" y="1460399"/>
            <a:ext cx="10938933" cy="2793072"/>
          </a:xfrm>
          <a:prstGeom prst="rect">
            <a:avLst/>
          </a:prstGeom>
          <a:noFill/>
        </p:spPr>
        <p:txBody>
          <a:bodyPr wrap="square">
            <a:spAutoFit/>
          </a:bodyPr>
          <a:lstStyle/>
          <a:p>
            <a:pPr algn="just">
              <a:spcAft>
                <a:spcPts val="900"/>
              </a:spcAft>
            </a:pP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Thúc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đẩy</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lưu</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buôn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bán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dễ</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dàng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hơn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tuyến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spcAft>
                <a:spcPts val="900"/>
              </a:spcAft>
            </a:pP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tải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ưu</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hóa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nặng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cồng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kềnh</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tuyến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dài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xuyên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lục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địa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Góp</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rộng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thị</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xuất</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nhập</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thay</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hóa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giữa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khu</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vực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42999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50" fill="hold"/>
                                        <p:tgtEl>
                                          <p:spTgt spid="8"/>
                                        </p:tgtEl>
                                        <p:attrNameLst>
                                          <p:attrName>ppt_x</p:attrName>
                                        </p:attrNameLst>
                                      </p:cBhvr>
                                      <p:tavLst>
                                        <p:tav tm="0">
                                          <p:val>
                                            <p:strVal val="#ppt_x"/>
                                          </p:val>
                                        </p:tav>
                                        <p:tav tm="100000">
                                          <p:val>
                                            <p:strVal val="#ppt_x"/>
                                          </p:val>
                                        </p:tav>
                                      </p:tavLst>
                                    </p:anim>
                                    <p:anim calcmode="lin" valueType="num">
                                      <p:cBhvr additive="base">
                                        <p:cTn id="8" dur="25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250" fill="hold"/>
                                        <p:tgtEl>
                                          <p:spTgt spid="6"/>
                                        </p:tgtEl>
                                        <p:attrNameLst>
                                          <p:attrName>ppt_x</p:attrName>
                                        </p:attrNameLst>
                                      </p:cBhvr>
                                      <p:tavLst>
                                        <p:tav tm="0">
                                          <p:val>
                                            <p:strVal val="#ppt_x"/>
                                          </p:val>
                                        </p:tav>
                                        <p:tav tm="100000">
                                          <p:val>
                                            <p:strVal val="#ppt_x"/>
                                          </p:val>
                                        </p:tav>
                                      </p:tavLst>
                                    </p:anim>
                                    <p:anim calcmode="lin" valueType="num">
                                      <p:cBhvr additive="base">
                                        <p:cTn id="12" dur="25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36C8F0-2524-42A7-A843-37F06F007C6A}"/>
              </a:ext>
            </a:extLst>
          </p:cNvPr>
          <p:cNvSpPr txBox="1"/>
          <p:nvPr/>
        </p:nvSpPr>
        <p:spPr>
          <a:xfrm>
            <a:off x="2731911" y="1859283"/>
            <a:ext cx="6141154" cy="2800767"/>
          </a:xfrm>
          <a:prstGeom prst="rect">
            <a:avLst/>
          </a:prstGeom>
          <a:noFill/>
        </p:spPr>
        <p:txBody>
          <a:bodyPr wrap="square">
            <a:spAutoFit/>
          </a:bodyPr>
          <a:lstStyle/>
          <a:p>
            <a:pPr algn="just">
              <a:spcBef>
                <a:spcPts val="600"/>
              </a:spcBef>
              <a:spcAft>
                <a:spcPts val="600"/>
              </a:spcAft>
            </a:pPr>
            <a:r>
              <a:rPr lang="en-US" sz="4400" dirty="0" err="1">
                <a:solidFill>
                  <a:srgbClr val="002060"/>
                </a:solidFill>
                <a:latin typeface="Times New Roman" panose="02020603050405020304" pitchFamily="18" charset="0"/>
                <a:ea typeface="Calibri" panose="020F0502020204030204" pitchFamily="34" charset="0"/>
              </a:rPr>
              <a:t>T</a:t>
            </a:r>
            <a:r>
              <a:rPr lang="en-US" sz="4400" dirty="0" err="1">
                <a:solidFill>
                  <a:srgbClr val="002060"/>
                </a:solidFill>
                <a:effectLst/>
                <a:latin typeface="Times New Roman" panose="02020603050405020304" pitchFamily="18" charset="0"/>
                <a:ea typeface="Calibri" panose="020F0502020204030204" pitchFamily="34" charset="0"/>
              </a:rPr>
              <a:t>hường</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bị</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bão</a:t>
            </a:r>
            <a:r>
              <a:rPr lang="en-US" sz="4400" dirty="0">
                <a:solidFill>
                  <a:srgbClr val="002060"/>
                </a:solidFill>
                <a:effectLst/>
                <a:latin typeface="Times New Roman" panose="02020603050405020304" pitchFamily="18" charset="0"/>
                <a:ea typeface="Calibri" panose="020F0502020204030204" pitchFamily="34" charset="0"/>
              </a:rPr>
              <a:t> to, </a:t>
            </a:r>
            <a:r>
              <a:rPr lang="en-US" sz="4400" dirty="0" err="1">
                <a:solidFill>
                  <a:srgbClr val="002060"/>
                </a:solidFill>
                <a:effectLst/>
                <a:latin typeface="Times New Roman" panose="02020603050405020304" pitchFamily="18" charset="0"/>
                <a:ea typeface="Calibri" panose="020F0502020204030204" pitchFamily="34" charset="0"/>
              </a:rPr>
              <a:t>sóng</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lớn</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phát</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triển</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chưa</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đồng</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bộ</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các</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loại</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hình</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giao</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thông</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vận</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tải</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biển</a:t>
            </a:r>
            <a:r>
              <a:rPr lang="en-US" sz="4400" dirty="0">
                <a:solidFill>
                  <a:srgbClr val="002060"/>
                </a:solidFill>
                <a:effectLst/>
                <a:latin typeface="Times New Roman" panose="02020603050405020304" pitchFamily="18" charset="0"/>
                <a:ea typeface="Calibri" panose="020F0502020204030204" pitchFamily="34" charset="0"/>
              </a:rPr>
              <a:t>.</a:t>
            </a:r>
          </a:p>
        </p:txBody>
      </p:sp>
      <p:sp>
        <p:nvSpPr>
          <p:cNvPr id="4" name="TextBox 3">
            <a:extLst>
              <a:ext uri="{FF2B5EF4-FFF2-40B4-BE49-F238E27FC236}">
                <a16:creationId xmlns:a16="http://schemas.microsoft.com/office/drawing/2014/main" id="{9A596183-E0D5-4B27-A243-8A1800052A4E}"/>
              </a:ext>
            </a:extLst>
          </p:cNvPr>
          <p:cNvSpPr txBox="1"/>
          <p:nvPr/>
        </p:nvSpPr>
        <p:spPr>
          <a:xfrm>
            <a:off x="2393245" y="259644"/>
            <a:ext cx="8161866" cy="1200329"/>
          </a:xfrm>
          <a:prstGeom prst="rect">
            <a:avLst/>
          </a:prstGeom>
          <a:noFill/>
        </p:spPr>
        <p:txBody>
          <a:bodyPr wrap="square" rtlCol="0">
            <a:spAutoFit/>
          </a:bodyPr>
          <a:lstStyle/>
          <a:p>
            <a:r>
              <a:rPr lang="en-US" sz="3600" dirty="0" err="1">
                <a:latin typeface="Times New Roman" panose="02020603050405020304" pitchFamily="18" charset="0"/>
                <a:cs typeface="Times New Roman" panose="02020603050405020304" pitchFamily="18" charset="0"/>
              </a:rPr>
              <a:t>Ngành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giao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thông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vận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tải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gặp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phải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những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khó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khăn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29215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250" fill="hold"/>
                                        <p:tgtEl>
                                          <p:spTgt spid="3"/>
                                        </p:tgtEl>
                                        <p:attrNameLst>
                                          <p:attrName>ppt_x</p:attrName>
                                        </p:attrNameLst>
                                      </p:cBhvr>
                                      <p:tavLst>
                                        <p:tav tm="0">
                                          <p:val>
                                            <p:strVal val="#ppt_x"/>
                                          </p:val>
                                        </p:tav>
                                        <p:tav tm="100000">
                                          <p:val>
                                            <p:strVal val="#ppt_x"/>
                                          </p:val>
                                        </p:tav>
                                      </p:tavLst>
                                    </p:anim>
                                    <p:anim calcmode="lin" valueType="num">
                                      <p:cBhvr additive="base">
                                        <p:cTn id="8" dur="25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65A426-5A22-4952-9749-7F9825414B39}"/>
              </a:ext>
            </a:extLst>
          </p:cNvPr>
          <p:cNvSpPr txBox="1"/>
          <p:nvPr/>
        </p:nvSpPr>
        <p:spPr>
          <a:xfrm>
            <a:off x="2348089" y="199156"/>
            <a:ext cx="7755467" cy="1200329"/>
          </a:xfrm>
          <a:prstGeom prst="rect">
            <a:avLst/>
          </a:prstGeom>
          <a:noFill/>
        </p:spPr>
        <p:txBody>
          <a:bodyPr wrap="square">
            <a:spAutoFit/>
          </a:bodyPr>
          <a:lstStyle/>
          <a:p>
            <a:r>
              <a:rPr lang="it-IT" sz="3600" b="1" dirty="0">
                <a:effectLst/>
                <a:latin typeface="Times New Roman" panose="02020603050405020304" pitchFamily="18" charset="0"/>
                <a:ea typeface="SimSun" panose="02010600030101010101" pitchFamily="2" charset="-122"/>
                <a:cs typeface="Times New Roman" panose="02020603050405020304" pitchFamily="18" charset="0"/>
              </a:rPr>
              <a:t>Phương hướng </a:t>
            </a:r>
            <a:r>
              <a:rPr lang="it-IT" sz="3600" b="1" dirty="0">
                <a:latin typeface="Times New Roman" panose="02020603050405020304" pitchFamily="18" charset="0"/>
                <a:ea typeface="SimSun" panose="02010600030101010101" pitchFamily="2" charset="-122"/>
                <a:cs typeface="Times New Roman" panose="02020603050405020304" pitchFamily="18" charset="0"/>
              </a:rPr>
              <a:t>để phát triển ngành giao thông vận tải biển ở nước ta</a:t>
            </a:r>
            <a:r>
              <a:rPr lang="it-IT" sz="3600" b="1"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3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EE3CC312-84AE-4A33-B76C-1C52F332137B}"/>
              </a:ext>
            </a:extLst>
          </p:cNvPr>
          <p:cNvSpPr txBox="1"/>
          <p:nvPr/>
        </p:nvSpPr>
        <p:spPr>
          <a:xfrm>
            <a:off x="1524000" y="1685906"/>
            <a:ext cx="9403643" cy="3170099"/>
          </a:xfrm>
          <a:prstGeom prst="rect">
            <a:avLst/>
          </a:prstGeom>
          <a:noFill/>
        </p:spPr>
        <p:txBody>
          <a:bodyPr wrap="square">
            <a:spAutoFit/>
          </a:bodyPr>
          <a:lstStyle/>
          <a:p>
            <a:pPr algn="just"/>
            <a:r>
              <a:rPr lang="it-IT" sz="40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Phát triển đồng bộ và hiện đại hóa hệ thống cảng biển, phát triển toàn diện dịch vụ hàng hải.</a:t>
            </a:r>
            <a:endParaRPr lang="en-US" sz="40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it-IT" sz="40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 Cả nước sẽ hình thành 3 cụm cơ khí đóng tàu ở Bắc Bộ, Trung Bộ và Nam Bộ.</a:t>
            </a:r>
            <a:endParaRPr lang="en-US" sz="40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6899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50" fill="hold"/>
                                        <p:tgtEl>
                                          <p:spTgt spid="5"/>
                                        </p:tgtEl>
                                        <p:attrNameLst>
                                          <p:attrName>ppt_x</p:attrName>
                                        </p:attrNameLst>
                                      </p:cBhvr>
                                      <p:tavLst>
                                        <p:tav tm="0">
                                          <p:val>
                                            <p:strVal val="#ppt_x"/>
                                          </p:val>
                                        </p:tav>
                                        <p:tav tm="100000">
                                          <p:val>
                                            <p:strVal val="#ppt_x"/>
                                          </p:val>
                                        </p:tav>
                                      </p:tavLst>
                                    </p:anim>
                                    <p:anim calcmode="lin" valueType="num">
                                      <p:cBhvr additive="base">
                                        <p:cTn id="8"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13">
            <a:extLst>
              <a:ext uri="{FF2B5EF4-FFF2-40B4-BE49-F238E27FC236}">
                <a16:creationId xmlns:a16="http://schemas.microsoft.com/office/drawing/2014/main" id="{437AA081-CC9C-4C1D-B11F-52B62656776C}"/>
              </a:ext>
            </a:extLst>
          </p:cNvPr>
          <p:cNvSpPr>
            <a:spLocks noChangeShapeType="1"/>
          </p:cNvSpPr>
          <p:nvPr/>
        </p:nvSpPr>
        <p:spPr bwMode="auto">
          <a:xfrm>
            <a:off x="6096000" y="503238"/>
            <a:ext cx="0" cy="63547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03D38A1-3752-4A79-B333-17C58D6273A3}"/>
              </a:ext>
            </a:extLst>
          </p:cNvPr>
          <p:cNvSpPr txBox="1"/>
          <p:nvPr/>
        </p:nvSpPr>
        <p:spPr>
          <a:xfrm>
            <a:off x="79022" y="41573"/>
            <a:ext cx="1194364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CHỦ ĐỀ:</a:t>
            </a:r>
            <a:r>
              <a:rPr kumimoji="0" lang="nl-NL"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PHÁT TRIỂN TỔNG HỢP KINH TẾ BIỂN–ĐẢO VIỆT NAM </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Tiếp</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theo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p>
        </p:txBody>
      </p:sp>
      <p:sp>
        <p:nvSpPr>
          <p:cNvPr id="6" name="TextBox 5">
            <a:extLst>
              <a:ext uri="{FF2B5EF4-FFF2-40B4-BE49-F238E27FC236}">
                <a16:creationId xmlns:a16="http://schemas.microsoft.com/office/drawing/2014/main" id="{9583CF2B-355B-48D5-939C-35BBEB838B80}"/>
              </a:ext>
            </a:extLst>
          </p:cNvPr>
          <p:cNvSpPr txBox="1"/>
          <p:nvPr/>
        </p:nvSpPr>
        <p:spPr>
          <a:xfrm>
            <a:off x="0" y="476909"/>
            <a:ext cx="609599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FFFF00"/>
                </a:solidFill>
                <a:effectLst/>
                <a:uLnTx/>
                <a:uFillTx/>
                <a:latin typeface="Times New Roman" panose="02020603050405020304" pitchFamily="18" charset="0"/>
                <a:ea typeface="宋体" panose="02010600030101010101" pitchFamily="2" charset="-122"/>
                <a:cs typeface="+mn-cs"/>
              </a:rPr>
              <a:t>II. </a:t>
            </a:r>
            <a:r>
              <a:rPr kumimoji="0" lang="en-US" altLang="zh-CN"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ea typeface="宋体" panose="02010600030101010101" pitchFamily="2" charset="-122"/>
                <a:cs typeface="+mn-cs"/>
              </a:rPr>
              <a:t>PHÁT TRIỂN TỔNG HỢP KINH TẾ BIỂN</a:t>
            </a:r>
            <a:endParaRPr kumimoji="0" lang="en-US"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mn-ea"/>
              <a:cs typeface="+mn-cs"/>
            </a:endParaRPr>
          </a:p>
        </p:txBody>
      </p:sp>
      <p:sp>
        <p:nvSpPr>
          <p:cNvPr id="9" name="Text Box 10">
            <a:extLst>
              <a:ext uri="{FF2B5EF4-FFF2-40B4-BE49-F238E27FC236}">
                <a16:creationId xmlns:a16="http://schemas.microsoft.com/office/drawing/2014/main" id="{830E5F38-B8A9-43BB-AB29-ACBC8F21D763}"/>
              </a:ext>
            </a:extLst>
          </p:cNvPr>
          <p:cNvSpPr txBox="1">
            <a:spLocks noChangeArrowheads="1"/>
          </p:cNvSpPr>
          <p:nvPr/>
        </p:nvSpPr>
        <p:spPr bwMode="auto">
          <a:xfrm>
            <a:off x="169333" y="815622"/>
            <a:ext cx="56783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1.Khai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thác</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nuôi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trồng</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và</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chế</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biến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hải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sản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0" name="Text Box 21">
            <a:extLst>
              <a:ext uri="{FF2B5EF4-FFF2-40B4-BE49-F238E27FC236}">
                <a16:creationId xmlns:a16="http://schemas.microsoft.com/office/drawing/2014/main" id="{2AD5B556-EA37-4E60-B059-5A1E5EF39117}"/>
              </a:ext>
            </a:extLst>
          </p:cNvPr>
          <p:cNvSpPr txBox="1">
            <a:spLocks noChangeArrowheads="1"/>
          </p:cNvSpPr>
          <p:nvPr/>
        </p:nvSpPr>
        <p:spPr bwMode="auto">
          <a:xfrm>
            <a:off x="169333" y="1150584"/>
            <a:ext cx="5015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2.Du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lịch</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biển-đảo</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1" name="TextBox 10">
            <a:extLst>
              <a:ext uri="{FF2B5EF4-FFF2-40B4-BE49-F238E27FC236}">
                <a16:creationId xmlns:a16="http://schemas.microsoft.com/office/drawing/2014/main" id="{1A1D09F6-E522-468C-912B-84CA1ADEBE1D}"/>
              </a:ext>
            </a:extLst>
          </p:cNvPr>
          <p:cNvSpPr txBox="1"/>
          <p:nvPr/>
        </p:nvSpPr>
        <p:spPr>
          <a:xfrm>
            <a:off x="124181" y="1588799"/>
            <a:ext cx="5971813"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3.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Khai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thác</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chế</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biến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khoáng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sản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endParaRPr kumimoji="0" lang="en-US" sz="2400" b="0" i="0" u="sng" strike="noStrike" kern="1200" cap="none" spc="0" normalizeH="0" baseline="0" noProof="0" dirty="0">
              <a:ln>
                <a:noFill/>
              </a:ln>
              <a:solidFill>
                <a:srgbClr val="FFFF00"/>
              </a:solidFill>
              <a:effectLst/>
              <a:uLnTx/>
              <a:uFillTx/>
              <a:latin typeface="Arial"/>
              <a:ea typeface="+mn-ea"/>
              <a:cs typeface="+mn-cs"/>
            </a:endParaRPr>
          </a:p>
        </p:txBody>
      </p:sp>
      <p:sp>
        <p:nvSpPr>
          <p:cNvPr id="13" name="TextBox 12">
            <a:extLst>
              <a:ext uri="{FF2B5EF4-FFF2-40B4-BE49-F238E27FC236}">
                <a16:creationId xmlns:a16="http://schemas.microsoft.com/office/drawing/2014/main" id="{923D3666-EC31-4A55-AA00-EFAA5CD07719}"/>
              </a:ext>
            </a:extLst>
          </p:cNvPr>
          <p:cNvSpPr txBox="1"/>
          <p:nvPr/>
        </p:nvSpPr>
        <p:spPr>
          <a:xfrm>
            <a:off x="79022" y="2396346"/>
            <a:ext cx="6141154" cy="461665"/>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4.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Phát</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triển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tổng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hợp</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endPar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endParaRPr>
          </a:p>
        </p:txBody>
      </p:sp>
      <p:sp>
        <p:nvSpPr>
          <p:cNvPr id="14" name="TextBox 13">
            <a:extLst>
              <a:ext uri="{FF2B5EF4-FFF2-40B4-BE49-F238E27FC236}">
                <a16:creationId xmlns:a16="http://schemas.microsoft.com/office/drawing/2014/main" id="{1CA345F0-038C-4E20-B0FE-9A62718DEDBD}"/>
              </a:ext>
            </a:extLst>
          </p:cNvPr>
          <p:cNvSpPr txBox="1"/>
          <p:nvPr/>
        </p:nvSpPr>
        <p:spPr>
          <a:xfrm>
            <a:off x="-31045" y="2858011"/>
            <a:ext cx="6095998" cy="3508653"/>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Thuận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lợi</a:t>
            </a:r>
            <a:endParaRPr lang="en-US" sz="2400" dirty="0">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Nằm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gần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nhiều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tuyến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đường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quốc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quan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trọng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dễ</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dàng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giao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lưu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hội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nhập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nền</a:t>
            </a:r>
            <a:r>
              <a:rPr lang="en-US" sz="2400" dirty="0">
                <a:effectLst/>
                <a:latin typeface="Times New Roman" panose="02020603050405020304" pitchFamily="18" charset="0"/>
                <a:ea typeface="Calibri" panose="020F0502020204030204" pitchFamily="34" charset="0"/>
              </a:rPr>
              <a:t> KT </a:t>
            </a:r>
            <a:r>
              <a:rPr lang="en-US" sz="2400" dirty="0" err="1">
                <a:effectLst/>
                <a:latin typeface="Times New Roman" panose="02020603050405020304" pitchFamily="18" charset="0"/>
                <a:ea typeface="Calibri" panose="020F0502020204030204" pitchFamily="34" charset="0"/>
              </a:rPr>
              <a:t>thế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giới</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Bờ</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có</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nhiều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vũng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vịnh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cửa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lớn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Hiện</a:t>
            </a:r>
            <a:r>
              <a:rPr lang="en-US" sz="2400" dirty="0">
                <a:effectLst/>
                <a:latin typeface="Times New Roman" panose="02020603050405020304" pitchFamily="18" charset="0"/>
                <a:ea typeface="Calibri" panose="020F0502020204030204" pitchFamily="34" charset="0"/>
              </a:rPr>
              <a:t> nay </a:t>
            </a:r>
            <a:r>
              <a:rPr lang="en-US" sz="2400" dirty="0" err="1">
                <a:effectLst/>
                <a:latin typeface="Times New Roman" panose="02020603050405020304" pitchFamily="18" charset="0"/>
                <a:ea typeface="Calibri" panose="020F0502020204030204" pitchFamily="34" charset="0"/>
              </a:rPr>
              <a:t>nước</a:t>
            </a:r>
            <a:r>
              <a:rPr lang="en-US" sz="2400" dirty="0">
                <a:effectLst/>
                <a:latin typeface="Times New Roman" panose="02020603050405020304" pitchFamily="18" charset="0"/>
                <a:ea typeface="Calibri" panose="020F0502020204030204" pitchFamily="34" charset="0"/>
              </a:rPr>
              <a:t> ta </a:t>
            </a:r>
            <a:r>
              <a:rPr lang="en-US" sz="2400" dirty="0" err="1">
                <a:effectLst/>
                <a:latin typeface="Times New Roman" panose="02020603050405020304" pitchFamily="18" charset="0"/>
                <a:ea typeface="Calibri" panose="020F0502020204030204" pitchFamily="34" charset="0"/>
              </a:rPr>
              <a:t>có</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hơn</a:t>
            </a:r>
            <a:r>
              <a:rPr lang="en-US" sz="2400" dirty="0">
                <a:effectLst/>
                <a:latin typeface="Times New Roman" panose="02020603050405020304" pitchFamily="18" charset="0"/>
                <a:ea typeface="Calibri" panose="020F0502020204030204" pitchFamily="34" charset="0"/>
              </a:rPr>
              <a:t> 120 </a:t>
            </a:r>
            <a:r>
              <a:rPr lang="en-US" sz="2400" dirty="0" err="1">
                <a:effectLst/>
                <a:latin typeface="Times New Roman" panose="02020603050405020304" pitchFamily="18" charset="0"/>
                <a:ea typeface="Calibri" panose="020F0502020204030204" pitchFamily="34" charset="0"/>
              </a:rPr>
              <a:t>cảng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lớn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nhỏ</a:t>
            </a:r>
            <a:r>
              <a:rPr lang="en-US" sz="2400" dirty="0">
                <a:effectLst/>
                <a:latin typeface="Times New Roman" panose="02020603050405020304" pitchFamily="18" charset="0"/>
                <a:ea typeface="Calibri" panose="020F0502020204030204" pitchFamily="34" charset="0"/>
              </a:rPr>
              <a:t>.</a:t>
            </a:r>
          </a:p>
        </p:txBody>
      </p:sp>
      <p:sp>
        <p:nvSpPr>
          <p:cNvPr id="15" name="TextBox 14">
            <a:extLst>
              <a:ext uri="{FF2B5EF4-FFF2-40B4-BE49-F238E27FC236}">
                <a16:creationId xmlns:a16="http://schemas.microsoft.com/office/drawing/2014/main" id="{6F10E857-9955-4D69-A2C3-FB031815B27C}"/>
              </a:ext>
            </a:extLst>
          </p:cNvPr>
          <p:cNvSpPr txBox="1"/>
          <p:nvPr/>
        </p:nvSpPr>
        <p:spPr>
          <a:xfrm>
            <a:off x="6129877" y="479256"/>
            <a:ext cx="5971812" cy="4924425"/>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Khó</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thường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bị</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bão</a:t>
            </a:r>
            <a:r>
              <a:rPr lang="en-US" sz="2400" dirty="0">
                <a:effectLst/>
                <a:latin typeface="Times New Roman" panose="02020603050405020304" pitchFamily="18" charset="0"/>
                <a:ea typeface="Calibri" panose="020F0502020204030204" pitchFamily="34" charset="0"/>
              </a:rPr>
              <a:t> to, </a:t>
            </a:r>
            <a:r>
              <a:rPr lang="en-US" sz="2400" dirty="0" err="1">
                <a:effectLst/>
                <a:latin typeface="Times New Roman" panose="02020603050405020304" pitchFamily="18" charset="0"/>
                <a:ea typeface="Calibri" panose="020F0502020204030204" pitchFamily="34" charset="0"/>
              </a:rPr>
              <a:t>sóng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lớn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chưa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đồng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bộ</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loại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giao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vận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Phương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hướng</a:t>
            </a:r>
            <a:endParaRPr lang="en-US" sz="2400" dirty="0">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Nâng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cấp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hóa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cảng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tổng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hợp</a:t>
            </a:r>
            <a:r>
              <a:rPr lang="en-US" sz="2400" dirty="0">
                <a:effectLst/>
                <a:latin typeface="Times New Roman" panose="02020603050405020304" pitchFamily="18" charset="0"/>
                <a:ea typeface="Calibri" panose="020F0502020204030204" pitchFamily="34" charset="0"/>
              </a:rPr>
              <a:t> (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Phòng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Nẵng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Sài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Gòn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xây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dựng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cảng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nước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sâu</a:t>
            </a:r>
            <a:r>
              <a:rPr lang="en-US" sz="2400" dirty="0">
                <a:effectLst/>
                <a:latin typeface="Times New Roman" panose="02020603050405020304" pitchFamily="18" charset="0"/>
                <a:ea typeface="Calibri" panose="020F0502020204030204" pitchFamily="34" charset="0"/>
              </a:rPr>
              <a:t> ( </a:t>
            </a:r>
            <a:r>
              <a:rPr lang="en-US" sz="2400" dirty="0" err="1">
                <a:effectLst/>
                <a:latin typeface="Times New Roman" panose="02020603050405020304" pitchFamily="18" charset="0"/>
                <a:ea typeface="Calibri" panose="020F0502020204030204" pitchFamily="34" charset="0"/>
              </a:rPr>
              <a:t>Cái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Lân</a:t>
            </a:r>
            <a:r>
              <a:rPr lang="en-US" sz="2400" dirty="0">
                <a:effectLst/>
                <a:latin typeface="Times New Roman" panose="02020603050405020304" pitchFamily="18" charset="0"/>
                <a:ea typeface="Calibri" panose="020F0502020204030204" pitchFamily="34" charset="0"/>
              </a:rPr>
              <a:t>, Dung </a:t>
            </a:r>
            <a:r>
              <a:rPr lang="en-US" sz="2400" dirty="0" err="1">
                <a:effectLst/>
                <a:latin typeface="Times New Roman" panose="02020603050405020304" pitchFamily="18" charset="0"/>
                <a:ea typeface="Calibri" panose="020F0502020204030204" pitchFamily="34" charset="0"/>
              </a:rPr>
              <a:t>Quốc</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Tăng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cường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đội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tàu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quốc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gia</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cụm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khí</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đóng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tàu</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toàn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dịch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vụ</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hàng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a:t>
            </a:r>
          </a:p>
        </p:txBody>
      </p:sp>
      <p:sp>
        <p:nvSpPr>
          <p:cNvPr id="16" name="TextBox 15">
            <a:extLst>
              <a:ext uri="{FF2B5EF4-FFF2-40B4-BE49-F238E27FC236}">
                <a16:creationId xmlns:a16="http://schemas.microsoft.com/office/drawing/2014/main" id="{F6AA7217-B160-4D67-9BA5-9F10E480F642}"/>
              </a:ext>
            </a:extLst>
          </p:cNvPr>
          <p:cNvSpPr txBox="1"/>
          <p:nvPr/>
        </p:nvSpPr>
        <p:spPr>
          <a:xfrm>
            <a:off x="6095994" y="5361246"/>
            <a:ext cx="6005695" cy="830997"/>
          </a:xfrm>
          <a:prstGeom prst="rect">
            <a:avLst/>
          </a:prstGeom>
          <a:noFill/>
        </p:spPr>
        <p:txBody>
          <a:bodyPr wrap="square">
            <a:spAutoFit/>
          </a:bodyPr>
          <a:lstStyle/>
          <a:p>
            <a:pPr algn="just">
              <a:spcBef>
                <a:spcPts val="600"/>
              </a:spcBef>
              <a:spcAft>
                <a:spcPts val="600"/>
              </a:spcAft>
            </a:pPr>
            <a:r>
              <a:rPr lang="en-US" sz="2400" dirty="0">
                <a:solidFill>
                  <a:srgbClr val="FFFF00"/>
                </a:solidFill>
                <a:effectLst/>
                <a:latin typeface="Times New Roman" panose="02020603050405020304" pitchFamily="18" charset="0"/>
                <a:ea typeface="Calibri" panose="020F0502020204030204" pitchFamily="34" charset="0"/>
              </a:rPr>
              <a:t>III. BẢO VỆ TÀI NGUYÊN MÔI TRƯỜNG BIỂN - ĐẢO</a:t>
            </a:r>
          </a:p>
        </p:txBody>
      </p:sp>
    </p:spTree>
    <p:extLst>
      <p:ext uri="{BB962C8B-B14F-4D97-AF65-F5344CB8AC3E}">
        <p14:creationId xmlns:p14="http://schemas.microsoft.com/office/powerpoint/2010/main" val="7079142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E05DDC3-271E-467D-848C-1EE720CD821E}"/>
              </a:ext>
            </a:extLst>
          </p:cNvPr>
          <p:cNvSpPr txBox="1"/>
          <p:nvPr/>
        </p:nvSpPr>
        <p:spPr>
          <a:xfrm>
            <a:off x="0" y="90985"/>
            <a:ext cx="11638844" cy="6494085"/>
          </a:xfrm>
          <a:prstGeom prst="rect">
            <a:avLst/>
          </a:prstGeom>
          <a:noFill/>
        </p:spPr>
        <p:txBody>
          <a:bodyPr wrap="square">
            <a:spAutoFit/>
          </a:bodyPr>
          <a:lstStyle/>
          <a:p>
            <a:pPr algn="just">
              <a:spcBef>
                <a:spcPts val="600"/>
              </a:spcBef>
              <a:spcAft>
                <a:spcPts val="600"/>
              </a:spcAft>
            </a:pPr>
            <a:r>
              <a:rPr lang="en-US" sz="2800" dirty="0">
                <a:solidFill>
                  <a:srgbClr val="002060"/>
                </a:solidFill>
                <a:effectLst/>
                <a:latin typeface="Times New Roman" panose="02020603050405020304" pitchFamily="18" charset="0"/>
                <a:ea typeface="Calibri" panose="020F0502020204030204" pitchFamily="34" charset="0"/>
              </a:rPr>
              <a:t>THẢO LUẬN NHÓM: (5’)    </a:t>
            </a:r>
            <a:r>
              <a:rPr lang="en-US" sz="2800" dirty="0" err="1">
                <a:solidFill>
                  <a:srgbClr val="002060"/>
                </a:solidFill>
                <a:effectLst/>
                <a:latin typeface="Times New Roman" panose="02020603050405020304" pitchFamily="18" charset="0"/>
                <a:ea typeface="Calibri" panose="020F0502020204030204" pitchFamily="34" charset="0"/>
              </a:rPr>
              <a:t>Đọc</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thông</a:t>
            </a:r>
            <a:r>
              <a:rPr lang="en-US" sz="2800" dirty="0">
                <a:solidFill>
                  <a:srgbClr val="002060"/>
                </a:solidFill>
                <a:effectLst/>
                <a:latin typeface="Times New Roman" panose="02020603050405020304" pitchFamily="18" charset="0"/>
                <a:ea typeface="Calibri" panose="020F0502020204030204" pitchFamily="34" charset="0"/>
              </a:rPr>
              <a:t> tin </a:t>
            </a:r>
            <a:r>
              <a:rPr lang="en-US" sz="2800" dirty="0" err="1">
                <a:solidFill>
                  <a:srgbClr val="002060"/>
                </a:solidFill>
                <a:effectLst/>
                <a:latin typeface="Times New Roman" panose="02020603050405020304" pitchFamily="18" charset="0"/>
                <a:ea typeface="Calibri" panose="020F0502020204030204" pitchFamily="34" charset="0"/>
              </a:rPr>
              <a:t>trong</a:t>
            </a:r>
            <a:r>
              <a:rPr lang="en-US" sz="2800" dirty="0">
                <a:solidFill>
                  <a:srgbClr val="002060"/>
                </a:solidFill>
                <a:effectLst/>
                <a:latin typeface="Times New Roman" panose="02020603050405020304" pitchFamily="18" charset="0"/>
                <a:ea typeface="Calibri" panose="020F0502020204030204" pitchFamily="34" charset="0"/>
              </a:rPr>
              <a:t> SGK, </a:t>
            </a:r>
            <a:r>
              <a:rPr lang="en-US" sz="2800" dirty="0" err="1">
                <a:solidFill>
                  <a:srgbClr val="002060"/>
                </a:solidFill>
                <a:effectLst/>
                <a:latin typeface="Times New Roman" panose="02020603050405020304" pitchFamily="18" charset="0"/>
                <a:ea typeface="Calibri" panose="020F0502020204030204" pitchFamily="34" charset="0"/>
              </a:rPr>
              <a:t>quan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sát</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lược</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đồ</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hoàn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thành</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các</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câu</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hỏi</a:t>
            </a:r>
            <a:r>
              <a:rPr lang="en-US" sz="2800" dirty="0">
                <a:solidFill>
                  <a:srgbClr val="002060"/>
                </a:solidFill>
                <a:latin typeface="Times New Roman" panose="02020603050405020304" pitchFamily="18" charset="0"/>
                <a:ea typeface="Calibri" panose="020F0502020204030204" pitchFamily="34" charset="0"/>
              </a:rPr>
              <a:t>:</a:t>
            </a:r>
            <a:endParaRPr lang="en-US" sz="28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err="1">
                <a:solidFill>
                  <a:srgbClr val="002060"/>
                </a:solidFill>
                <a:effectLst/>
                <a:latin typeface="Times New Roman" panose="02020603050405020304" pitchFamily="18" charset="0"/>
                <a:ea typeface="Calibri" panose="020F0502020204030204" pitchFamily="34" charset="0"/>
              </a:rPr>
              <a:t>Nhóm</a:t>
            </a:r>
            <a:r>
              <a:rPr lang="en-US" sz="2800" b="1" i="1" dirty="0">
                <a:solidFill>
                  <a:srgbClr val="002060"/>
                </a:solidFill>
                <a:effectLst/>
                <a:latin typeface="Times New Roman" panose="02020603050405020304" pitchFamily="18" charset="0"/>
                <a:ea typeface="Calibri" panose="020F0502020204030204" pitchFamily="34" charset="0"/>
              </a:rPr>
              <a:t> 1:  </a:t>
            </a:r>
          </a:p>
          <a:p>
            <a:pPr>
              <a:spcBef>
                <a:spcPts val="600"/>
              </a:spcBef>
              <a:spcAft>
                <a:spcPts val="600"/>
              </a:spcAft>
            </a:pPr>
            <a:r>
              <a:rPr lang="en-US" sz="2800" dirty="0">
                <a:solidFill>
                  <a:srgbClr val="002060"/>
                </a:solidFill>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Nêu</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thực</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trạng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của</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tài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nguyên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môi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trường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biển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hiện</a:t>
            </a:r>
            <a:r>
              <a:rPr lang="en-US" sz="2800" dirty="0">
                <a:solidFill>
                  <a:srgbClr val="002060"/>
                </a:solidFill>
                <a:effectLst/>
                <a:latin typeface="Times New Roman" panose="02020603050405020304" pitchFamily="18" charset="0"/>
                <a:ea typeface="Calibri" panose="020F0502020204030204" pitchFamily="34" charset="0"/>
              </a:rPr>
              <a:t> nay ở </a:t>
            </a:r>
            <a:r>
              <a:rPr lang="en-US" sz="2800" dirty="0" err="1">
                <a:solidFill>
                  <a:srgbClr val="002060"/>
                </a:solidFill>
                <a:effectLst/>
                <a:latin typeface="Times New Roman" panose="02020603050405020304" pitchFamily="18" charset="0"/>
                <a:ea typeface="Calibri" panose="020F0502020204030204" pitchFamily="34" charset="0"/>
              </a:rPr>
              <a:t>nước</a:t>
            </a:r>
            <a:r>
              <a:rPr lang="en-US" sz="2800" dirty="0">
                <a:solidFill>
                  <a:srgbClr val="002060"/>
                </a:solidFill>
                <a:effectLst/>
                <a:latin typeface="Times New Roman" panose="02020603050405020304" pitchFamily="18" charset="0"/>
                <a:ea typeface="Calibri" panose="020F0502020204030204" pitchFamily="34" charset="0"/>
              </a:rPr>
              <a:t> ta.</a:t>
            </a:r>
          </a:p>
          <a:p>
            <a:pPr>
              <a:spcBef>
                <a:spcPts val="600"/>
              </a:spcBef>
              <a:spcAft>
                <a:spcPts val="600"/>
              </a:spcAft>
            </a:pP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err="1">
                <a:solidFill>
                  <a:srgbClr val="002060"/>
                </a:solidFill>
                <a:effectLst/>
                <a:latin typeface="Times New Roman" panose="02020603050405020304" pitchFamily="18" charset="0"/>
                <a:ea typeface="Calibri" panose="020F0502020204030204" pitchFamily="34" charset="0"/>
              </a:rPr>
              <a:t>Nhóm</a:t>
            </a: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a:solidFill>
                  <a:srgbClr val="002060"/>
                </a:solidFill>
                <a:latin typeface="Times New Roman" panose="02020603050405020304" pitchFamily="18" charset="0"/>
                <a:ea typeface="Calibri" panose="020F0502020204030204" pitchFamily="34" charset="0"/>
              </a:rPr>
              <a:t>2</a:t>
            </a:r>
            <a:r>
              <a:rPr lang="en-US" sz="2800" b="1" i="1" dirty="0">
                <a:solidFill>
                  <a:srgbClr val="002060"/>
                </a:solidFill>
                <a:effectLst/>
                <a:latin typeface="Times New Roman" panose="02020603050405020304" pitchFamily="18" charset="0"/>
                <a:ea typeface="Calibri" panose="020F0502020204030204" pitchFamily="34" charset="0"/>
              </a:rPr>
              <a:t>: </a:t>
            </a:r>
            <a:endParaRPr lang="en-US" sz="28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Nêu</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một</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số</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nguyên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nhân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dẫn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đến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giảm</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sút</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tài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nguyên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và</a:t>
            </a:r>
            <a:r>
              <a:rPr lang="en-US" sz="2800" dirty="0">
                <a:solidFill>
                  <a:srgbClr val="002060"/>
                </a:solidFill>
                <a:effectLst/>
                <a:latin typeface="Times New Roman" panose="02020603050405020304" pitchFamily="18" charset="0"/>
                <a:ea typeface="Calibri" panose="020F0502020204030204" pitchFamily="34" charset="0"/>
              </a:rPr>
              <a:t> ô </a:t>
            </a:r>
            <a:r>
              <a:rPr lang="en-US" sz="2800" dirty="0" err="1">
                <a:solidFill>
                  <a:srgbClr val="002060"/>
                </a:solidFill>
                <a:effectLst/>
                <a:latin typeface="Times New Roman" panose="02020603050405020304" pitchFamily="18" charset="0"/>
                <a:ea typeface="Calibri" panose="020F0502020204030204" pitchFamily="34" charset="0"/>
              </a:rPr>
              <a:t>nhiễm</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môi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trường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biển</a:t>
            </a:r>
            <a:r>
              <a:rPr lang="en-US" sz="2800" dirty="0">
                <a:solidFill>
                  <a:srgbClr val="002060"/>
                </a:solidFill>
                <a:effectLst/>
                <a:latin typeface="Times New Roman" panose="02020603050405020304" pitchFamily="18" charset="0"/>
                <a:ea typeface="Calibri" panose="020F0502020204030204" pitchFamily="34" charset="0"/>
              </a:rPr>
              <a:t> – </a:t>
            </a:r>
            <a:r>
              <a:rPr lang="en-US" sz="2800" dirty="0" err="1">
                <a:solidFill>
                  <a:srgbClr val="002060"/>
                </a:solidFill>
                <a:effectLst/>
                <a:latin typeface="Times New Roman" panose="02020603050405020304" pitchFamily="18" charset="0"/>
                <a:ea typeface="Calibri" panose="020F0502020204030204" pitchFamily="34" charset="0"/>
              </a:rPr>
              <a:t>đảo</a:t>
            </a:r>
            <a:r>
              <a:rPr lang="en-US" sz="2800" dirty="0">
                <a:solidFill>
                  <a:srgbClr val="002060"/>
                </a:solidFill>
                <a:effectLst/>
                <a:latin typeface="Times New Roman" panose="02020603050405020304" pitchFamily="18" charset="0"/>
                <a:ea typeface="Calibri" panose="020F0502020204030204" pitchFamily="34" charset="0"/>
              </a:rPr>
              <a:t> ở </a:t>
            </a:r>
            <a:r>
              <a:rPr lang="en-US" sz="2800" dirty="0" err="1">
                <a:solidFill>
                  <a:srgbClr val="002060"/>
                </a:solidFill>
                <a:effectLst/>
                <a:latin typeface="Times New Roman" panose="02020603050405020304" pitchFamily="18" charset="0"/>
                <a:ea typeface="Calibri" panose="020F0502020204030204" pitchFamily="34" charset="0"/>
              </a:rPr>
              <a:t>nước</a:t>
            </a:r>
            <a:r>
              <a:rPr lang="en-US" sz="2800" dirty="0">
                <a:solidFill>
                  <a:srgbClr val="002060"/>
                </a:solidFill>
                <a:effectLst/>
                <a:latin typeface="Times New Roman" panose="02020603050405020304" pitchFamily="18" charset="0"/>
                <a:ea typeface="Calibri" panose="020F0502020204030204" pitchFamily="34" charset="0"/>
              </a:rPr>
              <a:t> ta. </a:t>
            </a:r>
          </a:p>
          <a:p>
            <a:pPr>
              <a:spcBef>
                <a:spcPts val="600"/>
              </a:spcBef>
              <a:spcAft>
                <a:spcPts val="600"/>
              </a:spcAft>
            </a:pP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err="1">
                <a:solidFill>
                  <a:srgbClr val="002060"/>
                </a:solidFill>
                <a:effectLst/>
                <a:latin typeface="Times New Roman" panose="02020603050405020304" pitchFamily="18" charset="0"/>
                <a:ea typeface="Calibri" panose="020F0502020204030204" pitchFamily="34" charset="0"/>
              </a:rPr>
              <a:t>Nhóm</a:t>
            </a: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a:solidFill>
                  <a:srgbClr val="002060"/>
                </a:solidFill>
                <a:latin typeface="Times New Roman" panose="02020603050405020304" pitchFamily="18" charset="0"/>
                <a:ea typeface="Calibri" panose="020F0502020204030204" pitchFamily="34" charset="0"/>
              </a:rPr>
              <a:t>3</a:t>
            </a:r>
            <a:r>
              <a:rPr lang="en-US" sz="2800" b="1" i="1" dirty="0">
                <a:solidFill>
                  <a:srgbClr val="002060"/>
                </a:solidFill>
                <a:effectLst/>
                <a:latin typeface="Times New Roman" panose="02020603050405020304" pitchFamily="18" charset="0"/>
                <a:ea typeface="Calibri" panose="020F0502020204030204" pitchFamily="34" charset="0"/>
              </a:rPr>
              <a:t>: </a:t>
            </a:r>
            <a:endParaRPr lang="en-US" sz="28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Hậu</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quả</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của</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việc</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giảm</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sút</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tài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nguyên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và</a:t>
            </a:r>
            <a:r>
              <a:rPr lang="en-US" sz="2800" dirty="0">
                <a:solidFill>
                  <a:srgbClr val="002060"/>
                </a:solidFill>
                <a:effectLst/>
                <a:latin typeface="Times New Roman" panose="02020603050405020304" pitchFamily="18" charset="0"/>
                <a:ea typeface="Calibri" panose="020F0502020204030204" pitchFamily="34" charset="0"/>
              </a:rPr>
              <a:t> ô </a:t>
            </a:r>
            <a:r>
              <a:rPr lang="en-US" sz="2800" dirty="0" err="1">
                <a:solidFill>
                  <a:srgbClr val="002060"/>
                </a:solidFill>
                <a:effectLst/>
                <a:latin typeface="Times New Roman" panose="02020603050405020304" pitchFamily="18" charset="0"/>
                <a:ea typeface="Calibri" panose="020F0502020204030204" pitchFamily="34" charset="0"/>
              </a:rPr>
              <a:t>nhiễm</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môi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trường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biển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đảo</a:t>
            </a:r>
            <a:r>
              <a:rPr lang="en-US" sz="2800" dirty="0">
                <a:solidFill>
                  <a:srgbClr val="002060"/>
                </a:solidFill>
                <a:effectLst/>
                <a:latin typeface="Times New Roman" panose="02020603050405020304" pitchFamily="18" charset="0"/>
                <a:ea typeface="Calibri" panose="020F0502020204030204" pitchFamily="34" charset="0"/>
              </a:rPr>
              <a:t> ở </a:t>
            </a:r>
            <a:r>
              <a:rPr lang="en-US" sz="2800" dirty="0" err="1">
                <a:solidFill>
                  <a:srgbClr val="002060"/>
                </a:solidFill>
                <a:effectLst/>
                <a:latin typeface="Times New Roman" panose="02020603050405020304" pitchFamily="18" charset="0"/>
                <a:ea typeface="Calibri" panose="020F0502020204030204" pitchFamily="34" charset="0"/>
              </a:rPr>
              <a:t>nước</a:t>
            </a:r>
            <a:r>
              <a:rPr lang="en-US" sz="2800" dirty="0">
                <a:solidFill>
                  <a:srgbClr val="002060"/>
                </a:solidFill>
                <a:effectLst/>
                <a:latin typeface="Times New Roman" panose="02020603050405020304" pitchFamily="18" charset="0"/>
                <a:ea typeface="Calibri" panose="020F0502020204030204" pitchFamily="34" charset="0"/>
              </a:rPr>
              <a:t> ta.</a:t>
            </a:r>
          </a:p>
          <a:p>
            <a:pPr>
              <a:spcBef>
                <a:spcPts val="600"/>
              </a:spcBef>
              <a:spcAft>
                <a:spcPts val="600"/>
              </a:spcAft>
            </a:pP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err="1">
                <a:solidFill>
                  <a:srgbClr val="002060"/>
                </a:solidFill>
                <a:effectLst/>
                <a:latin typeface="Times New Roman" panose="02020603050405020304" pitchFamily="18" charset="0"/>
                <a:ea typeface="Calibri" panose="020F0502020204030204" pitchFamily="34" charset="0"/>
              </a:rPr>
              <a:t>Nhóm</a:t>
            </a: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a:solidFill>
                  <a:srgbClr val="002060"/>
                </a:solidFill>
                <a:latin typeface="Times New Roman" panose="02020603050405020304" pitchFamily="18" charset="0"/>
                <a:ea typeface="Calibri" panose="020F0502020204030204" pitchFamily="34" charset="0"/>
              </a:rPr>
              <a:t>4</a:t>
            </a:r>
            <a:r>
              <a:rPr lang="en-US" sz="2800" b="1" i="1" dirty="0">
                <a:solidFill>
                  <a:srgbClr val="002060"/>
                </a:solidFill>
                <a:effectLst/>
                <a:latin typeface="Times New Roman" panose="02020603050405020304" pitchFamily="18" charset="0"/>
                <a:ea typeface="Calibri" panose="020F0502020204030204" pitchFamily="34" charset="0"/>
              </a:rPr>
              <a:t>: </a:t>
            </a:r>
            <a:endParaRPr lang="en-US" sz="28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Nêu</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những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phương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hướng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chính</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để</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bảo</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vệ</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tài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nguyên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môi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trường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biển</a:t>
            </a:r>
            <a:r>
              <a:rPr lang="en-US" sz="2800" dirty="0">
                <a:solidFill>
                  <a:srgbClr val="002060"/>
                </a:solidFill>
                <a:effectLst/>
                <a:latin typeface="Times New Roman" panose="02020603050405020304" pitchFamily="18" charset="0"/>
                <a:ea typeface="Calibri" panose="020F0502020204030204" pitchFamily="34" charset="0"/>
              </a:rPr>
              <a:t> - </a:t>
            </a:r>
            <a:r>
              <a:rPr lang="en-US" sz="2800" dirty="0" err="1">
                <a:solidFill>
                  <a:srgbClr val="002060"/>
                </a:solidFill>
                <a:effectLst/>
                <a:latin typeface="Times New Roman" panose="02020603050405020304" pitchFamily="18" charset="0"/>
                <a:ea typeface="Calibri" panose="020F0502020204030204" pitchFamily="34" charset="0"/>
              </a:rPr>
              <a:t>đảo</a:t>
            </a:r>
            <a:r>
              <a:rPr lang="en-US" sz="2800" dirty="0">
                <a:solidFill>
                  <a:srgbClr val="00206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36957787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2BAC19-B238-444A-B74A-936F4FA54399}"/>
              </a:ext>
            </a:extLst>
          </p:cNvPr>
          <p:cNvSpPr txBox="1"/>
          <p:nvPr/>
        </p:nvSpPr>
        <p:spPr>
          <a:xfrm>
            <a:off x="1862668" y="1690062"/>
            <a:ext cx="8692444" cy="3477875"/>
          </a:xfrm>
          <a:prstGeom prst="rect">
            <a:avLst/>
          </a:prstGeom>
          <a:noFill/>
        </p:spPr>
        <p:txBody>
          <a:bodyPr wrap="square">
            <a:spAutoFit/>
          </a:bodyPr>
          <a:lstStyle/>
          <a:p>
            <a:pPr>
              <a:spcBef>
                <a:spcPts val="600"/>
              </a:spcBef>
              <a:spcAft>
                <a:spcPts val="600"/>
              </a:spcAft>
            </a:pPr>
            <a:r>
              <a:rPr lang="en-US" sz="3600" b="1" i="1" dirty="0">
                <a:solidFill>
                  <a:srgbClr val="000000"/>
                </a:solidFill>
                <a:effectLst/>
                <a:latin typeface="Times New Roman" panose="02020603050405020304" pitchFamily="18" charset="0"/>
                <a:ea typeface="Calibri" panose="020F0502020204030204" pitchFamily="34" charset="0"/>
              </a:rPr>
              <a:t>                       * </a:t>
            </a:r>
            <a:r>
              <a:rPr lang="en-US" sz="3600" b="1" i="1" dirty="0" err="1">
                <a:solidFill>
                  <a:srgbClr val="000000"/>
                </a:solidFill>
                <a:effectLst/>
                <a:latin typeface="Times New Roman" panose="02020603050405020304" pitchFamily="18" charset="0"/>
                <a:ea typeface="Calibri" panose="020F0502020204030204" pitchFamily="34" charset="0"/>
              </a:rPr>
              <a:t>Nhóm</a:t>
            </a:r>
            <a:r>
              <a:rPr lang="en-US" sz="3600" b="1" i="1" dirty="0">
                <a:solidFill>
                  <a:srgbClr val="000000"/>
                </a:solidFill>
                <a:effectLst/>
                <a:latin typeface="Times New Roman" panose="02020603050405020304" pitchFamily="18" charset="0"/>
                <a:ea typeface="Calibri" panose="020F0502020204030204" pitchFamily="34" charset="0"/>
              </a:rPr>
              <a:t> </a:t>
            </a:r>
            <a:r>
              <a:rPr lang="en-US" sz="3600" b="1" i="1" dirty="0">
                <a:solidFill>
                  <a:srgbClr val="000000"/>
                </a:solidFill>
                <a:latin typeface="Times New Roman" panose="02020603050405020304" pitchFamily="18" charset="0"/>
                <a:ea typeface="Calibri" panose="020F0502020204030204" pitchFamily="34" charset="0"/>
              </a:rPr>
              <a:t>1</a:t>
            </a:r>
            <a:r>
              <a:rPr lang="en-US" sz="3600" b="1" i="1" dirty="0">
                <a:solidFill>
                  <a:srgbClr val="000000"/>
                </a:solidFill>
                <a:effectLst/>
                <a:latin typeface="Times New Roman" panose="02020603050405020304" pitchFamily="18" charset="0"/>
                <a:ea typeface="Calibri" panose="020F0502020204030204" pitchFamily="34" charset="0"/>
              </a:rPr>
              <a:t>: </a:t>
            </a:r>
            <a:endParaRPr lang="en-US" sz="3600" dirty="0">
              <a:solidFill>
                <a:srgbClr val="00000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Thực</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trạng</a:t>
            </a:r>
            <a:r>
              <a:rPr lang="en-US" sz="3600" dirty="0">
                <a:solidFill>
                  <a:srgbClr val="000000"/>
                </a:solidFill>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Diện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tích</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rừng</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ngập</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mặn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giảm</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nhanh</a:t>
            </a:r>
            <a:endParaRPr lang="en-US" sz="3600" dirty="0">
              <a:solidFill>
                <a:srgbClr val="00000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Nguồn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lợi</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hải</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sản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suy</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giảm</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đáng</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kể</a:t>
            </a:r>
            <a:endParaRPr lang="en-US" sz="3600" dirty="0">
              <a:solidFill>
                <a:srgbClr val="00000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Một</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số</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loài</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hải</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sản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có</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nguy</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cơ</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tuyệt</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chủng</a:t>
            </a:r>
            <a:endParaRPr lang="en-US" sz="3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1393063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FC5D463-157E-4C90-B63F-86D584E62D70}"/>
              </a:ext>
            </a:extLst>
          </p:cNvPr>
          <p:cNvSpPr txBox="1"/>
          <p:nvPr/>
        </p:nvSpPr>
        <p:spPr>
          <a:xfrm>
            <a:off x="942621" y="1784430"/>
            <a:ext cx="10487378" cy="3970318"/>
          </a:xfrm>
          <a:prstGeom prst="rect">
            <a:avLst/>
          </a:prstGeom>
          <a:noFill/>
        </p:spPr>
        <p:txBody>
          <a:bodyPr wrap="square">
            <a:spAutoFit/>
          </a:bodyPr>
          <a:lstStyle/>
          <a:p>
            <a:r>
              <a:rPr lang="it-IT" sz="36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Khai thác hải sản quá mức ở vùng biển ven bờ dẫn đến cạn kiệt hải sản ven bờ.</a:t>
            </a:r>
            <a:endParaRPr lang="en-US" sz="36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it-IT" sz="3600" dirty="0">
                <a:solidFill>
                  <a:srgbClr val="002060"/>
                </a:solidFill>
                <a:latin typeface="Times New Roman" panose="02020603050405020304" pitchFamily="18" charset="0"/>
                <a:ea typeface="SimSun" panose="02010600030101010101" pitchFamily="2" charset="-122"/>
                <a:cs typeface="Times New Roman" panose="02020603050405020304" pitchFamily="18" charset="0"/>
              </a:rPr>
              <a:t>- Ô nhiễm chủ yếu ở các vùng biển nông</a:t>
            </a:r>
            <a:r>
              <a:rPr lang="it-IT" sz="36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a:t>
            </a:r>
          </a:p>
          <a:p>
            <a:r>
              <a:rPr lang="it-IT" sz="36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Ô nhiễm mô trường biển do nhều nguyên nhân: Các chất độc hại từ trên bờ theo nước sông trôi xuống biển, các hoạt động giao thông và khai thác và vận chuyển dầu khí trên biển…</a:t>
            </a:r>
            <a:endParaRPr lang="en-US" sz="36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1BF1A3C6-9331-4777-8C43-3E1D566C79A2}"/>
              </a:ext>
            </a:extLst>
          </p:cNvPr>
          <p:cNvSpPr txBox="1"/>
          <p:nvPr/>
        </p:nvSpPr>
        <p:spPr>
          <a:xfrm>
            <a:off x="2043289" y="245547"/>
            <a:ext cx="8286043" cy="1538883"/>
          </a:xfrm>
          <a:prstGeom prst="rect">
            <a:avLst/>
          </a:prstGeom>
          <a:noFill/>
        </p:spPr>
        <p:txBody>
          <a:bodyPr wrap="square">
            <a:spAutoFit/>
          </a:bodyPr>
          <a:lstStyle/>
          <a:p>
            <a:pPr>
              <a:spcBef>
                <a:spcPts val="600"/>
              </a:spcBef>
              <a:spcAft>
                <a:spcPts val="600"/>
              </a:spcAft>
            </a:pPr>
            <a:r>
              <a:rPr lang="en-US" sz="2800" b="1" i="1" dirty="0">
                <a:solidFill>
                  <a:srgbClr val="000000"/>
                </a:solidFill>
                <a:effectLst/>
                <a:latin typeface="Times New Roman" panose="02020603050405020304" pitchFamily="18" charset="0"/>
                <a:ea typeface="Calibri" panose="020F0502020204030204" pitchFamily="34" charset="0"/>
              </a:rPr>
              <a:t>                                    * </a:t>
            </a:r>
            <a:r>
              <a:rPr lang="en-US" sz="2800" b="1" i="1" dirty="0" err="1">
                <a:solidFill>
                  <a:srgbClr val="000000"/>
                </a:solidFill>
                <a:effectLst/>
                <a:latin typeface="Times New Roman" panose="02020603050405020304" pitchFamily="18" charset="0"/>
                <a:ea typeface="Calibri" panose="020F0502020204030204" pitchFamily="34" charset="0"/>
              </a:rPr>
              <a:t>Nhóm</a:t>
            </a:r>
            <a:r>
              <a:rPr lang="en-US" sz="2800" b="1" i="1" dirty="0">
                <a:solidFill>
                  <a:srgbClr val="000000"/>
                </a:solidFill>
                <a:effectLst/>
                <a:latin typeface="Times New Roman" panose="02020603050405020304" pitchFamily="18" charset="0"/>
                <a:ea typeface="Calibri" panose="020F0502020204030204" pitchFamily="34" charset="0"/>
              </a:rPr>
              <a:t> 2: </a:t>
            </a:r>
            <a:endParaRPr lang="en-US" sz="2800" dirty="0">
              <a:solidFill>
                <a:srgbClr val="00000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Nguyên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nhân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dẫn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đến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giảm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sút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tài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nguyên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ô </a:t>
            </a:r>
            <a:r>
              <a:rPr lang="en-US" sz="2800" dirty="0" err="1">
                <a:solidFill>
                  <a:srgbClr val="000000"/>
                </a:solidFill>
                <a:effectLst/>
                <a:latin typeface="Times New Roman" panose="02020603050405020304" pitchFamily="18" charset="0"/>
                <a:ea typeface="Calibri" panose="020F0502020204030204" pitchFamily="34" charset="0"/>
              </a:rPr>
              <a:t>nhiễm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môi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trường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biển</a:t>
            </a:r>
            <a:r>
              <a:rPr lang="en-US" sz="2800" dirty="0">
                <a:solidFill>
                  <a:srgbClr val="000000"/>
                </a:solidFill>
                <a:effectLst/>
                <a:latin typeface="Times New Roman" panose="02020603050405020304" pitchFamily="18" charset="0"/>
                <a:ea typeface="Calibri" panose="020F0502020204030204" pitchFamily="34" charset="0"/>
              </a:rPr>
              <a:t> – </a:t>
            </a:r>
            <a:r>
              <a:rPr lang="en-US" sz="2800" dirty="0" err="1">
                <a:solidFill>
                  <a:srgbClr val="000000"/>
                </a:solidFill>
                <a:effectLst/>
                <a:latin typeface="Times New Roman" panose="02020603050405020304" pitchFamily="18" charset="0"/>
                <a:ea typeface="Calibri" panose="020F0502020204030204" pitchFamily="34" charset="0"/>
              </a:rPr>
              <a:t>đảo</a:t>
            </a:r>
            <a:r>
              <a:rPr lang="en-US" sz="2800" dirty="0">
                <a:solidFill>
                  <a:srgbClr val="000000"/>
                </a:solidFill>
                <a:effectLst/>
                <a:latin typeface="Times New Roman" panose="02020603050405020304" pitchFamily="18" charset="0"/>
                <a:ea typeface="Calibri" panose="020F0502020204030204" pitchFamily="34" charset="0"/>
              </a:rPr>
              <a:t> ở </a:t>
            </a:r>
            <a:r>
              <a:rPr lang="en-US" sz="2800" dirty="0" err="1">
                <a:solidFill>
                  <a:srgbClr val="000000"/>
                </a:solidFill>
                <a:effectLst/>
                <a:latin typeface="Times New Roman" panose="02020603050405020304" pitchFamily="18" charset="0"/>
                <a:ea typeface="Calibri" panose="020F0502020204030204" pitchFamily="34" charset="0"/>
              </a:rPr>
              <a:t>nước</a:t>
            </a:r>
            <a:r>
              <a:rPr lang="en-US" sz="2800" dirty="0">
                <a:solidFill>
                  <a:srgbClr val="000000"/>
                </a:solidFill>
                <a:effectLst/>
                <a:latin typeface="Times New Roman" panose="02020603050405020304" pitchFamily="18" charset="0"/>
                <a:ea typeface="Calibri" panose="020F0502020204030204" pitchFamily="34" charset="0"/>
              </a:rPr>
              <a:t> ta:</a:t>
            </a:r>
          </a:p>
        </p:txBody>
      </p:sp>
    </p:spTree>
    <p:extLst>
      <p:ext uri="{BB962C8B-B14F-4D97-AF65-F5344CB8AC3E}">
        <p14:creationId xmlns:p14="http://schemas.microsoft.com/office/powerpoint/2010/main" val="3370195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50" fill="hold"/>
                                        <p:tgtEl>
                                          <p:spTgt spid="5"/>
                                        </p:tgtEl>
                                        <p:attrNameLst>
                                          <p:attrName>ppt_x</p:attrName>
                                        </p:attrNameLst>
                                      </p:cBhvr>
                                      <p:tavLst>
                                        <p:tav tm="0">
                                          <p:val>
                                            <p:strVal val="#ppt_x"/>
                                          </p:val>
                                        </p:tav>
                                        <p:tav tm="100000">
                                          <p:val>
                                            <p:strVal val="#ppt_x"/>
                                          </p:val>
                                        </p:tav>
                                      </p:tavLst>
                                    </p:anim>
                                    <p:anim calcmode="lin" valueType="num">
                                      <p:cBhvr additive="base">
                                        <p:cTn id="8"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2E8296-7FC8-4B7B-900C-66898981B3F5}"/>
              </a:ext>
            </a:extLst>
          </p:cNvPr>
          <p:cNvSpPr txBox="1"/>
          <p:nvPr/>
        </p:nvSpPr>
        <p:spPr>
          <a:xfrm>
            <a:off x="2675466" y="2923822"/>
            <a:ext cx="6028267" cy="830997"/>
          </a:xfrm>
          <a:prstGeom prst="rect">
            <a:avLst/>
          </a:prstGeom>
          <a:noFill/>
        </p:spPr>
        <p:txBody>
          <a:bodyPr wrap="square" rtlCol="0">
            <a:spAutoFit/>
          </a:bodyPr>
          <a:lstStyle/>
          <a:p>
            <a:r>
              <a:rPr lang="en-US" sz="4800" dirty="0">
                <a:latin typeface="Times New Roman" panose="02020603050405020304" pitchFamily="18" charset="0"/>
                <a:ea typeface="Tahoma" panose="020B0604030504040204" pitchFamily="34" charset="0"/>
                <a:cs typeface="Times New Roman" panose="02020603050405020304" pitchFamily="18" charset="0"/>
              </a:rPr>
              <a:t>KIỂM TRA BÀI CŨ</a:t>
            </a:r>
          </a:p>
        </p:txBody>
      </p:sp>
      <p:sp>
        <p:nvSpPr>
          <p:cNvPr id="6" name="TextBox 5">
            <a:extLst>
              <a:ext uri="{FF2B5EF4-FFF2-40B4-BE49-F238E27FC236}">
                <a16:creationId xmlns:a16="http://schemas.microsoft.com/office/drawing/2014/main" id="{DD140EAA-6288-4257-A2AF-6D63B7F9D140}"/>
              </a:ext>
            </a:extLst>
          </p:cNvPr>
          <p:cNvSpPr txBox="1"/>
          <p:nvPr/>
        </p:nvSpPr>
        <p:spPr>
          <a:xfrm>
            <a:off x="547510" y="366889"/>
            <a:ext cx="3781777" cy="830997"/>
          </a:xfrm>
          <a:prstGeom prst="rect">
            <a:avLst/>
          </a:prstGeom>
          <a:noFill/>
        </p:spPr>
        <p:txBody>
          <a:bodyPr wrap="square" rtlCol="0">
            <a:spAutoFit/>
          </a:bodyPr>
          <a:lstStyle/>
          <a:p>
            <a:r>
              <a:rPr lang="en-US" sz="4800" dirty="0">
                <a:latin typeface="Times New Roman" panose="02020603050405020304" pitchFamily="18" charset="0"/>
                <a:ea typeface="Tahoma" panose="020B0604030504040204" pitchFamily="34" charset="0"/>
                <a:cs typeface="Times New Roman" panose="02020603050405020304" pitchFamily="18" charset="0"/>
              </a:rPr>
              <a:t>KHỞI ĐỘNG</a:t>
            </a:r>
          </a:p>
        </p:txBody>
      </p:sp>
    </p:spTree>
    <p:extLst>
      <p:ext uri="{BB962C8B-B14F-4D97-AF65-F5344CB8AC3E}">
        <p14:creationId xmlns:p14="http://schemas.microsoft.com/office/powerpoint/2010/main" val="1626245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D07341-70A5-4016-A7C9-18ECA6324623}"/>
              </a:ext>
            </a:extLst>
          </p:cNvPr>
          <p:cNvSpPr txBox="1"/>
          <p:nvPr/>
        </p:nvSpPr>
        <p:spPr>
          <a:xfrm>
            <a:off x="248356" y="1701013"/>
            <a:ext cx="11943644" cy="1569660"/>
          </a:xfrm>
          <a:prstGeom prst="rect">
            <a:avLst/>
          </a:prstGeom>
          <a:noFill/>
        </p:spPr>
        <p:txBody>
          <a:bodyPr wrap="square">
            <a:spAutoFit/>
          </a:bodyPr>
          <a:lstStyle/>
          <a:p>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Diện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tích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rừng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ngập</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mặn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giảm</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nhanh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nguồn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lợi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và</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sản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lượng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hải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sản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khai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thác</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được</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hằng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năm</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giảm</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xuống</a:t>
            </a:r>
            <a:r>
              <a:rPr lang="en-US" sz="2400" dirty="0">
                <a:solidFill>
                  <a:srgbClr val="002060"/>
                </a:solidFill>
                <a:latin typeface="Times New Roman" panose="02020603050405020304" pitchFamily="18" charset="0"/>
                <a:ea typeface="Calibri" panose="020F0502020204030204" pitchFamily="34" charset="0"/>
              </a:rPr>
              <a:t>.</a:t>
            </a:r>
          </a:p>
          <a:p>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Môi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trường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tự</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nhiên-sinh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thái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biển-đảo</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bị</a:t>
            </a:r>
            <a:r>
              <a:rPr lang="en-US" sz="2400" dirty="0">
                <a:solidFill>
                  <a:srgbClr val="002060"/>
                </a:solidFill>
                <a:effectLst/>
                <a:latin typeface="Times New Roman" panose="02020603050405020304" pitchFamily="18" charset="0"/>
                <a:ea typeface="Calibri" panose="020F0502020204030204" pitchFamily="34" charset="0"/>
              </a:rPr>
              <a:t> ô </a:t>
            </a:r>
            <a:r>
              <a:rPr lang="en-US" sz="2400" dirty="0" err="1">
                <a:solidFill>
                  <a:srgbClr val="002060"/>
                </a:solidFill>
                <a:effectLst/>
                <a:latin typeface="Times New Roman" panose="02020603050405020304" pitchFamily="18" charset="0"/>
                <a:ea typeface="Calibri" panose="020F0502020204030204" pitchFamily="34" charset="0"/>
              </a:rPr>
              <a:t>nhiễm</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ảnh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hưởng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đến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sự</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tồn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tại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và</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phát</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triển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của</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sinh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vật</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biển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và</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rất</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nhiều</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hoạt</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động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kinh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tế</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xã</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hội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khác</a:t>
            </a:r>
            <a:endParaRPr lang="en-US" sz="2400" dirty="0">
              <a:solidFill>
                <a:srgbClr val="002060"/>
              </a:solidFill>
              <a:effectLst/>
              <a:latin typeface="Times New Roman" panose="02020603050405020304" pitchFamily="18" charset="0"/>
              <a:ea typeface="Calibri" panose="020F0502020204030204" pitchFamily="34" charset="0"/>
            </a:endParaRPr>
          </a:p>
        </p:txBody>
      </p:sp>
      <p:sp>
        <p:nvSpPr>
          <p:cNvPr id="5" name="TextBox 4">
            <a:extLst>
              <a:ext uri="{FF2B5EF4-FFF2-40B4-BE49-F238E27FC236}">
                <a16:creationId xmlns:a16="http://schemas.microsoft.com/office/drawing/2014/main" id="{A854D0B9-B673-4A20-88B5-6E72EEC0B18B}"/>
              </a:ext>
            </a:extLst>
          </p:cNvPr>
          <p:cNvSpPr txBox="1"/>
          <p:nvPr/>
        </p:nvSpPr>
        <p:spPr>
          <a:xfrm>
            <a:off x="265288" y="3270673"/>
            <a:ext cx="11740443" cy="3046988"/>
          </a:xfrm>
          <a:prstGeom prst="rect">
            <a:avLst/>
          </a:prstGeom>
          <a:noFill/>
        </p:spPr>
        <p:txBody>
          <a:bodyPr wrap="square">
            <a:spAutoFit/>
          </a:bodyPr>
          <a:lstStyle/>
          <a:p>
            <a:r>
              <a:rPr lang="it-IT" sz="24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-Ô nhiễm môi trường biển có xu hướng tăng rõ rệt làm cho chất lượng nhiều vùng biển của nước ta giảm sút, nhất là các vùng cửa sông và các cảng biển. Ảnh hưởng xấu đến du lịch biển…</a:t>
            </a:r>
            <a:endPar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it-IT" sz="24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Diện tích các rạn san hô 30 năm trở lại đây bị mất đi rất nhiều. VD vùng Cát Bà (Hạ Long) bị mất đi 30%, bờ biển Khánh Hòa giảm hàng chục lần.</a:t>
            </a:r>
            <a:endPar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it-IT" sz="24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Một số loài sinh vật biển có nguy cơ tuyệt chủng như hải sâm, bào ngư, ngọc trai, đồi mồi...Một số loài đang giảm dần mức độ tập trung, một số loài cá quý như cá ngừ, cá thu ...đánh bắt được ngày càng nhỏ.</a:t>
            </a:r>
            <a:endPar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DE4DD1E5-465A-4AA3-A124-ADB65DB78B9E}"/>
              </a:ext>
            </a:extLst>
          </p:cNvPr>
          <p:cNvSpPr txBox="1"/>
          <p:nvPr/>
        </p:nvSpPr>
        <p:spPr>
          <a:xfrm>
            <a:off x="2190044" y="251612"/>
            <a:ext cx="7890933" cy="1384995"/>
          </a:xfrm>
          <a:prstGeom prst="rect">
            <a:avLst/>
          </a:prstGeom>
          <a:noFill/>
        </p:spPr>
        <p:txBody>
          <a:bodyPr wrap="square">
            <a:spAutoFit/>
          </a:bodyPr>
          <a:lstStyle/>
          <a:p>
            <a:r>
              <a:rPr lang="en-US" sz="2800" b="1" i="1" dirty="0">
                <a:solidFill>
                  <a:srgbClr val="000000"/>
                </a:solidFill>
                <a:effectLst/>
                <a:latin typeface="Times New Roman" panose="02020603050405020304" pitchFamily="18" charset="0"/>
                <a:ea typeface="Calibri" panose="020F0502020204030204" pitchFamily="34" charset="0"/>
              </a:rPr>
              <a:t>                                 * </a:t>
            </a:r>
            <a:r>
              <a:rPr lang="en-US" sz="2800" b="1" i="1" dirty="0" err="1">
                <a:solidFill>
                  <a:srgbClr val="000000"/>
                </a:solidFill>
                <a:effectLst/>
                <a:latin typeface="Times New Roman" panose="02020603050405020304" pitchFamily="18" charset="0"/>
                <a:ea typeface="Calibri" panose="020F0502020204030204" pitchFamily="34" charset="0"/>
              </a:rPr>
              <a:t>Nhóm</a:t>
            </a:r>
            <a:r>
              <a:rPr lang="en-US" sz="2800" b="1" i="1" dirty="0">
                <a:solidFill>
                  <a:srgbClr val="000000"/>
                </a:solidFill>
                <a:latin typeface="Times New Roman" panose="02020603050405020304" pitchFamily="18" charset="0"/>
                <a:ea typeface="Calibri" panose="020F0502020204030204" pitchFamily="34" charset="0"/>
              </a:rPr>
              <a:t> 3</a:t>
            </a:r>
            <a:r>
              <a:rPr lang="en-US" sz="2800" b="1" i="1" dirty="0">
                <a:solidFill>
                  <a:srgbClr val="000000"/>
                </a:solidFill>
                <a:effectLst/>
                <a:latin typeface="Times New Roman" panose="02020603050405020304" pitchFamily="18" charset="0"/>
                <a:ea typeface="Calibri" panose="020F0502020204030204" pitchFamily="34" charset="0"/>
              </a:rPr>
              <a:t>: </a:t>
            </a:r>
            <a:endParaRPr lang="en-US" sz="2800" dirty="0">
              <a:solidFill>
                <a:srgbClr val="000000"/>
              </a:solidFill>
              <a:effectLst/>
              <a:latin typeface="Times New Roman" panose="02020603050405020304" pitchFamily="18" charset="0"/>
              <a:ea typeface="Calibri" panose="020F0502020204030204" pitchFamily="34" charset="0"/>
            </a:endParaRPr>
          </a:p>
          <a:p>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Hậu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việc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giảm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sút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tài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nguyên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ô </a:t>
            </a:r>
            <a:r>
              <a:rPr lang="en-US" sz="2800" dirty="0" err="1">
                <a:solidFill>
                  <a:srgbClr val="000000"/>
                </a:solidFill>
                <a:effectLst/>
                <a:latin typeface="Times New Roman" panose="02020603050405020304" pitchFamily="18" charset="0"/>
                <a:ea typeface="Calibri" panose="020F0502020204030204" pitchFamily="34" charset="0"/>
              </a:rPr>
              <a:t>nhiễm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môi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trường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biển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đảo</a:t>
            </a:r>
            <a:r>
              <a:rPr lang="en-US" sz="2800" dirty="0">
                <a:solidFill>
                  <a:srgbClr val="000000"/>
                </a:solidFill>
                <a:effectLst/>
                <a:latin typeface="Times New Roman" panose="02020603050405020304" pitchFamily="18" charset="0"/>
                <a:ea typeface="Calibri" panose="020F0502020204030204" pitchFamily="34" charset="0"/>
              </a:rPr>
              <a:t> ở </a:t>
            </a:r>
            <a:r>
              <a:rPr lang="en-US" sz="2800" dirty="0" err="1">
                <a:solidFill>
                  <a:srgbClr val="000000"/>
                </a:solidFill>
                <a:effectLst/>
                <a:latin typeface="Times New Roman" panose="02020603050405020304" pitchFamily="18" charset="0"/>
                <a:ea typeface="Calibri" panose="020F0502020204030204" pitchFamily="34" charset="0"/>
              </a:rPr>
              <a:t>nước</a:t>
            </a:r>
            <a:r>
              <a:rPr lang="en-US" sz="2800" dirty="0">
                <a:solidFill>
                  <a:srgbClr val="000000"/>
                </a:solidFill>
                <a:effectLst/>
                <a:latin typeface="Times New Roman" panose="02020603050405020304" pitchFamily="18" charset="0"/>
                <a:ea typeface="Calibri" panose="020F0502020204030204" pitchFamily="34" charset="0"/>
              </a:rPr>
              <a:t> ta:</a:t>
            </a:r>
          </a:p>
        </p:txBody>
      </p:sp>
    </p:spTree>
    <p:extLst>
      <p:ext uri="{BB962C8B-B14F-4D97-AF65-F5344CB8AC3E}">
        <p14:creationId xmlns:p14="http://schemas.microsoft.com/office/powerpoint/2010/main" val="2297883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250" fill="hold"/>
                                        <p:tgtEl>
                                          <p:spTgt spid="3"/>
                                        </p:tgtEl>
                                        <p:attrNameLst>
                                          <p:attrName>ppt_x</p:attrName>
                                        </p:attrNameLst>
                                      </p:cBhvr>
                                      <p:tavLst>
                                        <p:tav tm="0">
                                          <p:val>
                                            <p:strVal val="#ppt_x"/>
                                          </p:val>
                                        </p:tav>
                                        <p:tav tm="100000">
                                          <p:val>
                                            <p:strVal val="#ppt_x"/>
                                          </p:val>
                                        </p:tav>
                                      </p:tavLst>
                                    </p:anim>
                                    <p:anim calcmode="lin" valueType="num">
                                      <p:cBhvr additive="base">
                                        <p:cTn id="8" dur="25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250" fill="hold"/>
                                        <p:tgtEl>
                                          <p:spTgt spid="5"/>
                                        </p:tgtEl>
                                        <p:attrNameLst>
                                          <p:attrName>ppt_x</p:attrName>
                                        </p:attrNameLst>
                                      </p:cBhvr>
                                      <p:tavLst>
                                        <p:tav tm="0">
                                          <p:val>
                                            <p:strVal val="#ppt_x"/>
                                          </p:val>
                                        </p:tav>
                                        <p:tav tm="100000">
                                          <p:val>
                                            <p:strVal val="#ppt_x"/>
                                          </p:val>
                                        </p:tav>
                                      </p:tavLst>
                                    </p:anim>
                                    <p:anim calcmode="lin" valueType="num">
                                      <p:cBhvr additive="base">
                                        <p:cTn id="12"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798B62-E87E-4407-AB0A-F6F9DC37109B}"/>
              </a:ext>
            </a:extLst>
          </p:cNvPr>
          <p:cNvSpPr txBox="1"/>
          <p:nvPr/>
        </p:nvSpPr>
        <p:spPr>
          <a:xfrm>
            <a:off x="1247421" y="1746183"/>
            <a:ext cx="10024533" cy="4001095"/>
          </a:xfrm>
          <a:prstGeom prst="rect">
            <a:avLst/>
          </a:prstGeom>
          <a:noFill/>
        </p:spPr>
        <p:txBody>
          <a:bodyPr wrap="square">
            <a:spAutoFit/>
          </a:bodyPr>
          <a:lstStyle/>
          <a:p>
            <a:pPr>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Khai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thác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gắn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liền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với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bảo</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vệ</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tài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nguyên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môi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trường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biển-đảo</a:t>
            </a:r>
            <a:endParaRPr lang="en-US" sz="32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Phát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và</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nuôi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trồng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rừng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ngập</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mặn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thuỷ</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hải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sản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các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loại</a:t>
            </a:r>
            <a:endParaRPr lang="en-US" sz="32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Phòng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chống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các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tác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nhân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gây</a:t>
            </a:r>
            <a:r>
              <a:rPr lang="en-US" sz="3200" dirty="0">
                <a:solidFill>
                  <a:srgbClr val="002060"/>
                </a:solidFill>
                <a:effectLst/>
                <a:latin typeface="Times New Roman" panose="02020603050405020304" pitchFamily="18" charset="0"/>
                <a:ea typeface="Calibri" panose="020F0502020204030204" pitchFamily="34" charset="0"/>
              </a:rPr>
              <a:t> ô </a:t>
            </a:r>
            <a:r>
              <a:rPr lang="en-US" sz="3200" dirty="0" err="1">
                <a:solidFill>
                  <a:srgbClr val="002060"/>
                </a:solidFill>
                <a:effectLst/>
                <a:latin typeface="Times New Roman" panose="02020603050405020304" pitchFamily="18" charset="0"/>
                <a:ea typeface="Calibri" panose="020F0502020204030204" pitchFamily="34" charset="0"/>
              </a:rPr>
              <a:t>nhiễm</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môi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trường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endParaRPr lang="en-US" sz="32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Bảo </a:t>
            </a:r>
            <a:r>
              <a:rPr lang="en-US" sz="3200" dirty="0" err="1">
                <a:solidFill>
                  <a:srgbClr val="002060"/>
                </a:solidFill>
                <a:effectLst/>
                <a:latin typeface="Times New Roman" panose="02020603050405020304" pitchFamily="18" charset="0"/>
                <a:ea typeface="Calibri" panose="020F0502020204030204" pitchFamily="34" charset="0"/>
              </a:rPr>
              <a:t>vệ</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rạn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san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hô</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ngầm</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ven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và</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cấm</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khai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thác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san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hô</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dưới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mọi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hình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thức</a:t>
            </a:r>
            <a:r>
              <a:rPr lang="en-US" sz="3200" dirty="0">
                <a:solidFill>
                  <a:srgbClr val="002060"/>
                </a:solidFill>
                <a:effectLst/>
                <a:latin typeface="Times New Roman" panose="02020603050405020304" pitchFamily="18" charset="0"/>
                <a:ea typeface="Calibri" panose="020F0502020204030204" pitchFamily="34" charset="0"/>
              </a:rPr>
              <a:t> </a:t>
            </a:r>
          </a:p>
        </p:txBody>
      </p:sp>
      <p:sp>
        <p:nvSpPr>
          <p:cNvPr id="4" name="TextBox 3">
            <a:extLst>
              <a:ext uri="{FF2B5EF4-FFF2-40B4-BE49-F238E27FC236}">
                <a16:creationId xmlns:a16="http://schemas.microsoft.com/office/drawing/2014/main" id="{1B3CB2A8-884E-4809-A11B-EFA7EB13B1E3}"/>
              </a:ext>
            </a:extLst>
          </p:cNvPr>
          <p:cNvSpPr txBox="1"/>
          <p:nvPr/>
        </p:nvSpPr>
        <p:spPr>
          <a:xfrm>
            <a:off x="2144889" y="128278"/>
            <a:ext cx="8229599" cy="1538883"/>
          </a:xfrm>
          <a:prstGeom prst="rect">
            <a:avLst/>
          </a:prstGeom>
          <a:noFill/>
        </p:spPr>
        <p:txBody>
          <a:bodyPr wrap="square">
            <a:spAutoFit/>
          </a:bodyPr>
          <a:lstStyle/>
          <a:p>
            <a:pPr>
              <a:spcBef>
                <a:spcPts val="600"/>
              </a:spcBef>
              <a:spcAft>
                <a:spcPts val="600"/>
              </a:spcAft>
            </a:pPr>
            <a:r>
              <a:rPr lang="en-US" sz="2800" b="1" i="1" dirty="0">
                <a:solidFill>
                  <a:srgbClr val="000000"/>
                </a:solidFill>
                <a:effectLst/>
                <a:latin typeface="Times New Roman" panose="02020603050405020304" pitchFamily="18" charset="0"/>
                <a:ea typeface="Calibri" panose="020F0502020204030204" pitchFamily="34" charset="0"/>
              </a:rPr>
              <a:t>                                    * </a:t>
            </a:r>
            <a:r>
              <a:rPr lang="en-US" sz="2800" b="1" i="1" dirty="0" err="1">
                <a:solidFill>
                  <a:srgbClr val="000000"/>
                </a:solidFill>
                <a:effectLst/>
                <a:latin typeface="Times New Roman" panose="02020603050405020304" pitchFamily="18" charset="0"/>
                <a:ea typeface="Calibri" panose="020F0502020204030204" pitchFamily="34" charset="0"/>
              </a:rPr>
              <a:t>Nhóm</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a:solidFill>
                  <a:srgbClr val="000000"/>
                </a:solidFill>
                <a:latin typeface="Times New Roman" panose="02020603050405020304" pitchFamily="18" charset="0"/>
                <a:ea typeface="Calibri" panose="020F0502020204030204" pitchFamily="34" charset="0"/>
              </a:rPr>
              <a:t>4</a:t>
            </a:r>
            <a:r>
              <a:rPr lang="en-US" sz="2800" b="1" i="1" dirty="0">
                <a:solidFill>
                  <a:srgbClr val="000000"/>
                </a:solidFill>
                <a:effectLst/>
                <a:latin typeface="Times New Roman" panose="02020603050405020304" pitchFamily="18" charset="0"/>
                <a:ea typeface="Calibri" panose="020F0502020204030204" pitchFamily="34" charset="0"/>
              </a:rPr>
              <a:t>: </a:t>
            </a:r>
            <a:endParaRPr lang="en-US" sz="2800" dirty="0">
              <a:solidFill>
                <a:srgbClr val="00000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Phương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hướng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chính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để</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bảo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vệ</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tài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nguyên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môi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trường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biển</a:t>
            </a:r>
            <a:r>
              <a:rPr lang="en-US" sz="2800" dirty="0">
                <a:solidFill>
                  <a:srgbClr val="000000"/>
                </a:solidFill>
                <a:effectLst/>
                <a:latin typeface="Times New Roman" panose="02020603050405020304" pitchFamily="18" charset="0"/>
                <a:ea typeface="Calibri" panose="020F0502020204030204" pitchFamily="34" charset="0"/>
              </a:rPr>
              <a:t> - </a:t>
            </a:r>
            <a:r>
              <a:rPr lang="en-US" sz="2800" dirty="0" err="1">
                <a:solidFill>
                  <a:srgbClr val="000000"/>
                </a:solidFill>
                <a:effectLst/>
                <a:latin typeface="Times New Roman" panose="02020603050405020304" pitchFamily="18" charset="0"/>
                <a:ea typeface="Calibri" panose="020F0502020204030204" pitchFamily="34" charset="0"/>
              </a:rPr>
              <a:t>đảo</a:t>
            </a:r>
            <a:r>
              <a:rPr lang="en-US" sz="2800" dirty="0">
                <a:solidFill>
                  <a:srgbClr val="00000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1383734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94830A7-5B2C-4794-A5BC-4D92ACF82E88}"/>
              </a:ext>
            </a:extLst>
          </p:cNvPr>
          <p:cNvSpPr txBox="1"/>
          <p:nvPr/>
        </p:nvSpPr>
        <p:spPr>
          <a:xfrm>
            <a:off x="2587978" y="2363590"/>
            <a:ext cx="6158088" cy="2800767"/>
          </a:xfrm>
          <a:prstGeom prst="rect">
            <a:avLst/>
          </a:prstGeom>
          <a:noFill/>
        </p:spPr>
        <p:txBody>
          <a:bodyPr wrap="square">
            <a:spAutoFit/>
          </a:bodyPr>
          <a:lstStyle/>
          <a:p>
            <a:pPr algn="just">
              <a:spcBef>
                <a:spcPts val="600"/>
              </a:spcBef>
              <a:spcAft>
                <a:spcPts val="600"/>
              </a:spcAft>
            </a:pPr>
            <a:r>
              <a:rPr lang="en-US" sz="4400" dirty="0">
                <a:solidFill>
                  <a:srgbClr val="000000"/>
                </a:solidFill>
                <a:effectLst/>
                <a:latin typeface="Times New Roman" panose="02020603050405020304" pitchFamily="18" charset="0"/>
                <a:ea typeface="Calibri" panose="020F0502020204030204" pitchFamily="34" charset="0"/>
              </a:rPr>
              <a:t>Theo </a:t>
            </a:r>
            <a:r>
              <a:rPr lang="en-US" sz="4400" dirty="0" err="1">
                <a:solidFill>
                  <a:srgbClr val="000000"/>
                </a:solidFill>
                <a:effectLst/>
                <a:latin typeface="Times New Roman" panose="02020603050405020304" pitchFamily="18" charset="0"/>
                <a:ea typeface="Calibri" panose="020F0502020204030204" pitchFamily="34" charset="0"/>
              </a:rPr>
              <a:t>em</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để</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bảo</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vệ</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môi</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trường</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biển</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đảo</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hiện</a:t>
            </a:r>
            <a:r>
              <a:rPr lang="en-US" sz="4400" dirty="0">
                <a:solidFill>
                  <a:srgbClr val="000000"/>
                </a:solidFill>
                <a:effectLst/>
                <a:latin typeface="Times New Roman" panose="02020603050405020304" pitchFamily="18" charset="0"/>
                <a:ea typeface="Calibri" panose="020F0502020204030204" pitchFamily="34" charset="0"/>
              </a:rPr>
              <a:t> nay, ta </a:t>
            </a:r>
            <a:r>
              <a:rPr lang="en-US" sz="4400" dirty="0" err="1">
                <a:solidFill>
                  <a:srgbClr val="000000"/>
                </a:solidFill>
                <a:effectLst/>
                <a:latin typeface="Times New Roman" panose="02020603050405020304" pitchFamily="18" charset="0"/>
                <a:ea typeface="Calibri" panose="020F0502020204030204" pitchFamily="34" charset="0"/>
              </a:rPr>
              <a:t>cần</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thực</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hiện</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những</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biện</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pháp</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nào</a:t>
            </a:r>
            <a:r>
              <a:rPr lang="en-US" sz="4400" dirty="0">
                <a:solidFill>
                  <a:srgbClr val="00000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28229939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13">
            <a:extLst>
              <a:ext uri="{FF2B5EF4-FFF2-40B4-BE49-F238E27FC236}">
                <a16:creationId xmlns:a16="http://schemas.microsoft.com/office/drawing/2014/main" id="{437AA081-CC9C-4C1D-B11F-52B62656776C}"/>
              </a:ext>
            </a:extLst>
          </p:cNvPr>
          <p:cNvSpPr>
            <a:spLocks noChangeShapeType="1"/>
          </p:cNvSpPr>
          <p:nvPr/>
        </p:nvSpPr>
        <p:spPr bwMode="auto">
          <a:xfrm>
            <a:off x="6096000" y="503238"/>
            <a:ext cx="0" cy="63547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03D38A1-3752-4A79-B333-17C58D6273A3}"/>
              </a:ext>
            </a:extLst>
          </p:cNvPr>
          <p:cNvSpPr txBox="1"/>
          <p:nvPr/>
        </p:nvSpPr>
        <p:spPr>
          <a:xfrm>
            <a:off x="79022" y="41573"/>
            <a:ext cx="1194364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CHỦ ĐỀ:</a:t>
            </a:r>
            <a:r>
              <a:rPr kumimoji="0" lang="nl-NL"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PHÁT TRIỂN TỔNG HỢP KINH TẾ BIỂN–ĐẢO VIỆT NAM </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Tiếp</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theo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p>
        </p:txBody>
      </p:sp>
      <p:sp>
        <p:nvSpPr>
          <p:cNvPr id="6" name="TextBox 5">
            <a:extLst>
              <a:ext uri="{FF2B5EF4-FFF2-40B4-BE49-F238E27FC236}">
                <a16:creationId xmlns:a16="http://schemas.microsoft.com/office/drawing/2014/main" id="{9583CF2B-355B-48D5-939C-35BBEB838B80}"/>
              </a:ext>
            </a:extLst>
          </p:cNvPr>
          <p:cNvSpPr txBox="1"/>
          <p:nvPr/>
        </p:nvSpPr>
        <p:spPr>
          <a:xfrm>
            <a:off x="0" y="476909"/>
            <a:ext cx="609599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FFFF00"/>
                </a:solidFill>
                <a:effectLst/>
                <a:uLnTx/>
                <a:uFillTx/>
                <a:latin typeface="Times New Roman" panose="02020603050405020304" pitchFamily="18" charset="0"/>
                <a:ea typeface="宋体" panose="02010600030101010101" pitchFamily="2" charset="-122"/>
                <a:cs typeface="+mn-cs"/>
              </a:rPr>
              <a:t>II. </a:t>
            </a:r>
            <a:r>
              <a:rPr kumimoji="0" lang="en-US" altLang="zh-CN"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ea typeface="宋体" panose="02010600030101010101" pitchFamily="2" charset="-122"/>
                <a:cs typeface="+mn-cs"/>
              </a:rPr>
              <a:t>PHÁT TRIỂN TỔNG HỢP KINH TẾ BIỂN</a:t>
            </a:r>
            <a:endParaRPr kumimoji="0" lang="en-US"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mn-ea"/>
              <a:cs typeface="+mn-cs"/>
            </a:endParaRPr>
          </a:p>
        </p:txBody>
      </p:sp>
      <p:sp>
        <p:nvSpPr>
          <p:cNvPr id="9" name="Text Box 10">
            <a:extLst>
              <a:ext uri="{FF2B5EF4-FFF2-40B4-BE49-F238E27FC236}">
                <a16:creationId xmlns:a16="http://schemas.microsoft.com/office/drawing/2014/main" id="{830E5F38-B8A9-43BB-AB29-ACBC8F21D763}"/>
              </a:ext>
            </a:extLst>
          </p:cNvPr>
          <p:cNvSpPr txBox="1">
            <a:spLocks noChangeArrowheads="1"/>
          </p:cNvSpPr>
          <p:nvPr/>
        </p:nvSpPr>
        <p:spPr bwMode="auto">
          <a:xfrm>
            <a:off x="169333" y="815622"/>
            <a:ext cx="56783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1.Khai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thác</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nuôi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trồng</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và</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chế</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biến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hải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sản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0" name="Text Box 21">
            <a:extLst>
              <a:ext uri="{FF2B5EF4-FFF2-40B4-BE49-F238E27FC236}">
                <a16:creationId xmlns:a16="http://schemas.microsoft.com/office/drawing/2014/main" id="{2AD5B556-EA37-4E60-B059-5A1E5EF39117}"/>
              </a:ext>
            </a:extLst>
          </p:cNvPr>
          <p:cNvSpPr txBox="1">
            <a:spLocks noChangeArrowheads="1"/>
          </p:cNvSpPr>
          <p:nvPr/>
        </p:nvSpPr>
        <p:spPr bwMode="auto">
          <a:xfrm>
            <a:off x="169333" y="1150584"/>
            <a:ext cx="5015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2.Du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lịch</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biển-đảo</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1" name="TextBox 10">
            <a:extLst>
              <a:ext uri="{FF2B5EF4-FFF2-40B4-BE49-F238E27FC236}">
                <a16:creationId xmlns:a16="http://schemas.microsoft.com/office/drawing/2014/main" id="{1A1D09F6-E522-468C-912B-84CA1ADEBE1D}"/>
              </a:ext>
            </a:extLst>
          </p:cNvPr>
          <p:cNvSpPr txBox="1"/>
          <p:nvPr/>
        </p:nvSpPr>
        <p:spPr>
          <a:xfrm>
            <a:off x="124181" y="1588799"/>
            <a:ext cx="5971813"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3.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Khai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thác</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chế</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biến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khoáng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sản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endParaRPr kumimoji="0" lang="en-US" sz="2400" b="0" i="0" u="sng" strike="noStrike" kern="1200" cap="none" spc="0" normalizeH="0" baseline="0" noProof="0" dirty="0">
              <a:ln>
                <a:noFill/>
              </a:ln>
              <a:solidFill>
                <a:srgbClr val="FFFF00"/>
              </a:solidFill>
              <a:effectLst/>
              <a:uLnTx/>
              <a:uFillTx/>
              <a:latin typeface="Arial"/>
              <a:ea typeface="+mn-ea"/>
              <a:cs typeface="+mn-cs"/>
            </a:endParaRPr>
          </a:p>
        </p:txBody>
      </p:sp>
      <p:sp>
        <p:nvSpPr>
          <p:cNvPr id="13" name="TextBox 12">
            <a:extLst>
              <a:ext uri="{FF2B5EF4-FFF2-40B4-BE49-F238E27FC236}">
                <a16:creationId xmlns:a16="http://schemas.microsoft.com/office/drawing/2014/main" id="{923D3666-EC31-4A55-AA00-EFAA5CD07719}"/>
              </a:ext>
            </a:extLst>
          </p:cNvPr>
          <p:cNvSpPr txBox="1"/>
          <p:nvPr/>
        </p:nvSpPr>
        <p:spPr>
          <a:xfrm>
            <a:off x="79022" y="2396346"/>
            <a:ext cx="6141154" cy="461665"/>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4.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Phát</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triển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tổng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hợp</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endPar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endParaRPr>
          </a:p>
        </p:txBody>
      </p:sp>
      <p:sp>
        <p:nvSpPr>
          <p:cNvPr id="16" name="TextBox 15">
            <a:extLst>
              <a:ext uri="{FF2B5EF4-FFF2-40B4-BE49-F238E27FC236}">
                <a16:creationId xmlns:a16="http://schemas.microsoft.com/office/drawing/2014/main" id="{F6AA7217-B160-4D67-9BA5-9F10E480F642}"/>
              </a:ext>
            </a:extLst>
          </p:cNvPr>
          <p:cNvSpPr txBox="1"/>
          <p:nvPr/>
        </p:nvSpPr>
        <p:spPr>
          <a:xfrm>
            <a:off x="5638" y="2858011"/>
            <a:ext cx="6005695" cy="83099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III. BẢO VỆ TÀI NGUYÊN MÔI TRƯỜNG BIỂN - ĐẢO</a:t>
            </a:r>
          </a:p>
        </p:txBody>
      </p:sp>
      <p:sp>
        <p:nvSpPr>
          <p:cNvPr id="17" name="TextBox 16">
            <a:extLst>
              <a:ext uri="{FF2B5EF4-FFF2-40B4-BE49-F238E27FC236}">
                <a16:creationId xmlns:a16="http://schemas.microsoft.com/office/drawing/2014/main" id="{96E3F8C6-38AC-4769-981F-2DA51B136599}"/>
              </a:ext>
            </a:extLst>
          </p:cNvPr>
          <p:cNvSpPr txBox="1"/>
          <p:nvPr/>
        </p:nvSpPr>
        <p:spPr>
          <a:xfrm>
            <a:off x="1" y="3646573"/>
            <a:ext cx="6095994" cy="2923877"/>
          </a:xfrm>
          <a:prstGeom prst="rect">
            <a:avLst/>
          </a:prstGeom>
          <a:noFill/>
        </p:spPr>
        <p:txBody>
          <a:bodyPr wrap="square">
            <a:spAutoFit/>
          </a:bodyPr>
          <a:lstStyle/>
          <a:p>
            <a:pPr algn="just">
              <a:spcBef>
                <a:spcPts val="600"/>
              </a:spcBef>
              <a:spcAft>
                <a:spcPts val="600"/>
              </a:spcAft>
            </a:pPr>
            <a:r>
              <a:rPr lang="en-US" sz="2400" dirty="0">
                <a:solidFill>
                  <a:srgbClr val="FFFF00"/>
                </a:solidFill>
                <a:effectLst/>
                <a:latin typeface="Times New Roman" panose="02020603050405020304" pitchFamily="18" charset="0"/>
                <a:ea typeface="Calibri" panose="020F0502020204030204" pitchFamily="34" charset="0"/>
              </a:rPr>
              <a:t>1. </a:t>
            </a:r>
            <a:r>
              <a:rPr lang="en-US" sz="2400" dirty="0" err="1">
                <a:solidFill>
                  <a:srgbClr val="FFFF00"/>
                </a:solidFill>
                <a:effectLst/>
                <a:latin typeface="Times New Roman" panose="02020603050405020304" pitchFamily="18" charset="0"/>
                <a:ea typeface="Calibri" panose="020F0502020204030204" pitchFamily="34" charset="0"/>
              </a:rPr>
              <a:t>Sự</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giảm</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sút</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tài</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nguyên</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và</a:t>
            </a:r>
            <a:r>
              <a:rPr lang="en-US" sz="2400" dirty="0">
                <a:solidFill>
                  <a:srgbClr val="FFFF00"/>
                </a:solidFill>
                <a:effectLst/>
                <a:latin typeface="Times New Roman" panose="02020603050405020304" pitchFamily="18" charset="0"/>
                <a:ea typeface="Calibri" panose="020F0502020204030204" pitchFamily="34" charset="0"/>
              </a:rPr>
              <a:t> ô </a:t>
            </a:r>
            <a:r>
              <a:rPr lang="en-US" sz="2400" dirty="0" err="1">
                <a:solidFill>
                  <a:srgbClr val="FFFF00"/>
                </a:solidFill>
                <a:effectLst/>
                <a:latin typeface="Times New Roman" panose="02020603050405020304" pitchFamily="18" charset="0"/>
                <a:ea typeface="Calibri" panose="020F0502020204030204" pitchFamily="34" charset="0"/>
              </a:rPr>
              <a:t>nhiễm</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môi</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trường</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biển</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đảo</a:t>
            </a:r>
            <a:endParaRPr lang="en-US" sz="2400" dirty="0">
              <a:solidFill>
                <a:srgbClr val="FFFF0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Thực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trạng</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tích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rừng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ngập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mặn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giảm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nhanh</a:t>
            </a:r>
            <a:endParaRPr lang="en-US" sz="2400" dirty="0">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Nguồn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suy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giảm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đáng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kể</a:t>
            </a:r>
            <a:endParaRPr lang="en-US" sz="2400" dirty="0">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Một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số</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loài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có</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tuyệt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chủng</a:t>
            </a:r>
            <a:r>
              <a:rPr lang="en-US" sz="2400" dirty="0">
                <a:effectLst/>
                <a:latin typeface="Times New Roman" panose="02020603050405020304" pitchFamily="18" charset="0"/>
                <a:ea typeface="Calibri" panose="020F0502020204030204" pitchFamily="34" charset="0"/>
              </a:rPr>
              <a:t>.</a:t>
            </a:r>
          </a:p>
        </p:txBody>
      </p:sp>
      <p:sp>
        <p:nvSpPr>
          <p:cNvPr id="18" name="TextBox 17">
            <a:extLst>
              <a:ext uri="{FF2B5EF4-FFF2-40B4-BE49-F238E27FC236}">
                <a16:creationId xmlns:a16="http://schemas.microsoft.com/office/drawing/2014/main" id="{803347AE-0D7E-4F21-B4AE-89E2CE78FB22}"/>
              </a:ext>
            </a:extLst>
          </p:cNvPr>
          <p:cNvSpPr txBox="1"/>
          <p:nvPr/>
        </p:nvSpPr>
        <p:spPr>
          <a:xfrm>
            <a:off x="6084717" y="395799"/>
            <a:ext cx="5983102" cy="3662541"/>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Nguyên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nhân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Do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khí</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giao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vận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của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khách</a:t>
            </a:r>
            <a:r>
              <a:rPr lang="en-US" sz="2400" dirty="0">
                <a:effectLst/>
                <a:latin typeface="Times New Roman" panose="02020603050405020304" pitchFamily="18" charset="0"/>
                <a:ea typeface="Calibri" panose="020F0502020204030204" pitchFamily="34" charset="0"/>
              </a:rPr>
              <a:t> du </a:t>
            </a:r>
            <a:r>
              <a:rPr lang="en-US" sz="2400" dirty="0" err="1">
                <a:effectLst/>
                <a:latin typeface="Times New Roman" panose="02020603050405020304" pitchFamily="18" charset="0"/>
                <a:ea typeface="Calibri" panose="020F0502020204030204" pitchFamily="34" charset="0"/>
              </a:rPr>
              <a:t>lịch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đô</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thị</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đổ</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Nguồn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nước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bị</a:t>
            </a:r>
            <a:r>
              <a:rPr lang="en-US" sz="2400" dirty="0">
                <a:effectLst/>
                <a:latin typeface="Times New Roman" panose="02020603050405020304" pitchFamily="18" charset="0"/>
                <a:ea typeface="Calibri" panose="020F0502020204030204" pitchFamily="34" charset="0"/>
              </a:rPr>
              <a:t> ô </a:t>
            </a:r>
            <a:r>
              <a:rPr lang="en-US" sz="2400" dirty="0" err="1">
                <a:effectLst/>
                <a:latin typeface="Times New Roman" panose="02020603050405020304" pitchFamily="18" charset="0"/>
                <a:ea typeface="Calibri" panose="020F0502020204030204" pitchFamily="34" charset="0"/>
              </a:rPr>
              <a:t>nhiễm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nặng</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Hậu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quả</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làm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suy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giảm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tài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nguyên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sinh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vật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ảnh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hưởng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xấu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tới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môi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trường</a:t>
            </a:r>
            <a:r>
              <a:rPr lang="en-US" sz="2400" dirty="0">
                <a:effectLst/>
                <a:latin typeface="Times New Roman" panose="02020603050405020304" pitchFamily="18" charset="0"/>
                <a:ea typeface="Calibri" panose="020F0502020204030204" pitchFamily="34" charset="0"/>
              </a:rPr>
              <a:t>.</a:t>
            </a:r>
          </a:p>
        </p:txBody>
      </p:sp>
      <p:sp>
        <p:nvSpPr>
          <p:cNvPr id="19" name="TextBox 18">
            <a:extLst>
              <a:ext uri="{FF2B5EF4-FFF2-40B4-BE49-F238E27FC236}">
                <a16:creationId xmlns:a16="http://schemas.microsoft.com/office/drawing/2014/main" id="{0FC43654-CD95-4D98-ABBF-2294CEB5276D}"/>
              </a:ext>
            </a:extLst>
          </p:cNvPr>
          <p:cNvSpPr txBox="1"/>
          <p:nvPr/>
        </p:nvSpPr>
        <p:spPr>
          <a:xfrm>
            <a:off x="6107279" y="4083288"/>
            <a:ext cx="5983102" cy="2462213"/>
          </a:xfrm>
          <a:prstGeom prst="rect">
            <a:avLst/>
          </a:prstGeom>
          <a:noFill/>
        </p:spPr>
        <p:txBody>
          <a:bodyPr wrap="square">
            <a:spAutoFit/>
          </a:bodyPr>
          <a:lstStyle/>
          <a:p>
            <a:pPr algn="just">
              <a:spcBef>
                <a:spcPts val="600"/>
              </a:spcBef>
              <a:spcAft>
                <a:spcPts val="600"/>
              </a:spcAft>
            </a:pPr>
            <a:r>
              <a:rPr lang="en-US" sz="2400" dirty="0">
                <a:solidFill>
                  <a:srgbClr val="FFFF00"/>
                </a:solidFill>
                <a:effectLst/>
                <a:latin typeface="Times New Roman" panose="02020603050405020304" pitchFamily="18" charset="0"/>
                <a:ea typeface="Calibri" panose="020F0502020204030204" pitchFamily="34" charset="0"/>
              </a:rPr>
              <a:t>2. </a:t>
            </a:r>
            <a:r>
              <a:rPr lang="en-US" sz="2400" dirty="0" err="1">
                <a:solidFill>
                  <a:srgbClr val="FFFF00"/>
                </a:solidFill>
                <a:effectLst/>
                <a:latin typeface="Times New Roman" panose="02020603050405020304" pitchFamily="18" charset="0"/>
                <a:ea typeface="Calibri" panose="020F0502020204030204" pitchFamily="34" charset="0"/>
              </a:rPr>
              <a:t>Các</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phương</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hướng</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chính</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để</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bảo</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vệ</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tài</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nguyên</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và</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môi</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trường</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biển</a:t>
            </a:r>
            <a:endParaRPr lang="en-US" sz="2400" dirty="0">
              <a:solidFill>
                <a:srgbClr val="FFFF0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Điều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đánh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tiềm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năng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sinh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vật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vùng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sâu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tư</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để</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chuyển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hướng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từ</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vùng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ven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bờ</a:t>
            </a:r>
            <a:r>
              <a:rPr lang="en-US" sz="2400" dirty="0">
                <a:effectLst/>
                <a:latin typeface="Times New Roman" panose="02020603050405020304" pitchFamily="18" charset="0"/>
                <a:ea typeface="Calibri" panose="020F0502020204030204" pitchFamily="34" charset="0"/>
              </a:rPr>
              <a:t> sang </a:t>
            </a:r>
            <a:r>
              <a:rPr lang="en-US" sz="2400" dirty="0" err="1">
                <a:effectLst/>
                <a:latin typeface="Times New Roman" panose="02020603050405020304" pitchFamily="18" charset="0"/>
                <a:ea typeface="Calibri" panose="020F0502020204030204" pitchFamily="34" charset="0"/>
              </a:rPr>
              <a:t>vùng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nước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sâu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bờ</a:t>
            </a:r>
            <a:r>
              <a:rPr lang="en-US" sz="2400" dirty="0">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3923697273"/>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13">
            <a:extLst>
              <a:ext uri="{FF2B5EF4-FFF2-40B4-BE49-F238E27FC236}">
                <a16:creationId xmlns:a16="http://schemas.microsoft.com/office/drawing/2014/main" id="{437AA081-CC9C-4C1D-B11F-52B62656776C}"/>
              </a:ext>
            </a:extLst>
          </p:cNvPr>
          <p:cNvSpPr>
            <a:spLocks noChangeShapeType="1"/>
          </p:cNvSpPr>
          <p:nvPr/>
        </p:nvSpPr>
        <p:spPr bwMode="auto">
          <a:xfrm>
            <a:off x="6096000" y="503238"/>
            <a:ext cx="0" cy="63547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03D38A1-3752-4A79-B333-17C58D6273A3}"/>
              </a:ext>
            </a:extLst>
          </p:cNvPr>
          <p:cNvSpPr txBox="1"/>
          <p:nvPr/>
        </p:nvSpPr>
        <p:spPr>
          <a:xfrm>
            <a:off x="79022" y="41573"/>
            <a:ext cx="1194364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CHỦ ĐỀ:</a:t>
            </a:r>
            <a:r>
              <a:rPr kumimoji="0" lang="nl-NL"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PHÁT TRIỂN TỔNG HỢP KINH TẾ BIỂN–ĐẢO VIỆT NAM </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Tiếp</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theo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p>
        </p:txBody>
      </p:sp>
      <p:sp>
        <p:nvSpPr>
          <p:cNvPr id="6" name="TextBox 5">
            <a:extLst>
              <a:ext uri="{FF2B5EF4-FFF2-40B4-BE49-F238E27FC236}">
                <a16:creationId xmlns:a16="http://schemas.microsoft.com/office/drawing/2014/main" id="{9583CF2B-355B-48D5-939C-35BBEB838B80}"/>
              </a:ext>
            </a:extLst>
          </p:cNvPr>
          <p:cNvSpPr txBox="1"/>
          <p:nvPr/>
        </p:nvSpPr>
        <p:spPr>
          <a:xfrm>
            <a:off x="0" y="476909"/>
            <a:ext cx="609599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FFFF00"/>
                </a:solidFill>
                <a:effectLst/>
                <a:uLnTx/>
                <a:uFillTx/>
                <a:latin typeface="Times New Roman" panose="02020603050405020304" pitchFamily="18" charset="0"/>
                <a:ea typeface="宋体" panose="02010600030101010101" pitchFamily="2" charset="-122"/>
                <a:cs typeface="+mn-cs"/>
              </a:rPr>
              <a:t>II. </a:t>
            </a:r>
            <a:r>
              <a:rPr kumimoji="0" lang="en-US" altLang="zh-CN"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ea typeface="宋体" panose="02010600030101010101" pitchFamily="2" charset="-122"/>
                <a:cs typeface="+mn-cs"/>
              </a:rPr>
              <a:t>PHÁT TRIỂN TỔNG HỢP KINH TẾ BIỂN</a:t>
            </a:r>
            <a:endParaRPr kumimoji="0" lang="en-US"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mn-ea"/>
              <a:cs typeface="+mn-cs"/>
            </a:endParaRPr>
          </a:p>
        </p:txBody>
      </p:sp>
      <p:sp>
        <p:nvSpPr>
          <p:cNvPr id="9" name="Text Box 10">
            <a:extLst>
              <a:ext uri="{FF2B5EF4-FFF2-40B4-BE49-F238E27FC236}">
                <a16:creationId xmlns:a16="http://schemas.microsoft.com/office/drawing/2014/main" id="{830E5F38-B8A9-43BB-AB29-ACBC8F21D763}"/>
              </a:ext>
            </a:extLst>
          </p:cNvPr>
          <p:cNvSpPr txBox="1">
            <a:spLocks noChangeArrowheads="1"/>
          </p:cNvSpPr>
          <p:nvPr/>
        </p:nvSpPr>
        <p:spPr bwMode="auto">
          <a:xfrm>
            <a:off x="169333" y="815622"/>
            <a:ext cx="56783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1.Khai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thác</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nuôi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trồng</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và</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chế</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biến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hải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sản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0" name="Text Box 21">
            <a:extLst>
              <a:ext uri="{FF2B5EF4-FFF2-40B4-BE49-F238E27FC236}">
                <a16:creationId xmlns:a16="http://schemas.microsoft.com/office/drawing/2014/main" id="{2AD5B556-EA37-4E60-B059-5A1E5EF39117}"/>
              </a:ext>
            </a:extLst>
          </p:cNvPr>
          <p:cNvSpPr txBox="1">
            <a:spLocks noChangeArrowheads="1"/>
          </p:cNvSpPr>
          <p:nvPr/>
        </p:nvSpPr>
        <p:spPr bwMode="auto">
          <a:xfrm>
            <a:off x="169333" y="1150584"/>
            <a:ext cx="5015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2.Du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lịch</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biển-đảo</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1" name="TextBox 10">
            <a:extLst>
              <a:ext uri="{FF2B5EF4-FFF2-40B4-BE49-F238E27FC236}">
                <a16:creationId xmlns:a16="http://schemas.microsoft.com/office/drawing/2014/main" id="{1A1D09F6-E522-468C-912B-84CA1ADEBE1D}"/>
              </a:ext>
            </a:extLst>
          </p:cNvPr>
          <p:cNvSpPr txBox="1"/>
          <p:nvPr/>
        </p:nvSpPr>
        <p:spPr>
          <a:xfrm>
            <a:off x="124181" y="1588799"/>
            <a:ext cx="5971813"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3.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Khai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thác</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chế</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biến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khoáng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sản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endParaRPr kumimoji="0" lang="en-US" sz="2400" b="0" i="0" u="sng" strike="noStrike" kern="1200" cap="none" spc="0" normalizeH="0" baseline="0" noProof="0" dirty="0">
              <a:ln>
                <a:noFill/>
              </a:ln>
              <a:solidFill>
                <a:srgbClr val="FFFF00"/>
              </a:solidFill>
              <a:effectLst/>
              <a:uLnTx/>
              <a:uFillTx/>
              <a:latin typeface="Arial"/>
              <a:ea typeface="+mn-ea"/>
              <a:cs typeface="+mn-cs"/>
            </a:endParaRPr>
          </a:p>
        </p:txBody>
      </p:sp>
      <p:sp>
        <p:nvSpPr>
          <p:cNvPr id="13" name="TextBox 12">
            <a:extLst>
              <a:ext uri="{FF2B5EF4-FFF2-40B4-BE49-F238E27FC236}">
                <a16:creationId xmlns:a16="http://schemas.microsoft.com/office/drawing/2014/main" id="{923D3666-EC31-4A55-AA00-EFAA5CD07719}"/>
              </a:ext>
            </a:extLst>
          </p:cNvPr>
          <p:cNvSpPr txBox="1"/>
          <p:nvPr/>
        </p:nvSpPr>
        <p:spPr>
          <a:xfrm>
            <a:off x="79022" y="2396346"/>
            <a:ext cx="6141154" cy="461665"/>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4.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Phát</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triển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tổng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hợp</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endPar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endParaRPr>
          </a:p>
        </p:txBody>
      </p:sp>
      <p:sp>
        <p:nvSpPr>
          <p:cNvPr id="16" name="TextBox 15">
            <a:extLst>
              <a:ext uri="{FF2B5EF4-FFF2-40B4-BE49-F238E27FC236}">
                <a16:creationId xmlns:a16="http://schemas.microsoft.com/office/drawing/2014/main" id="{F6AA7217-B160-4D67-9BA5-9F10E480F642}"/>
              </a:ext>
            </a:extLst>
          </p:cNvPr>
          <p:cNvSpPr txBox="1"/>
          <p:nvPr/>
        </p:nvSpPr>
        <p:spPr>
          <a:xfrm>
            <a:off x="5638" y="2858011"/>
            <a:ext cx="6005695" cy="83099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III. BẢO VỆ TÀI NGUYÊN MÔI TRƯỜNG BIỂN - ĐẢO</a:t>
            </a:r>
          </a:p>
        </p:txBody>
      </p:sp>
      <p:sp>
        <p:nvSpPr>
          <p:cNvPr id="17" name="TextBox 16">
            <a:extLst>
              <a:ext uri="{FF2B5EF4-FFF2-40B4-BE49-F238E27FC236}">
                <a16:creationId xmlns:a16="http://schemas.microsoft.com/office/drawing/2014/main" id="{96E3F8C6-38AC-4769-981F-2DA51B136599}"/>
              </a:ext>
            </a:extLst>
          </p:cNvPr>
          <p:cNvSpPr txBox="1"/>
          <p:nvPr/>
        </p:nvSpPr>
        <p:spPr>
          <a:xfrm>
            <a:off x="-11282" y="3584491"/>
            <a:ext cx="6095994" cy="83099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1.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Sự</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giảm</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sút</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tài</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nguyên</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ô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nhiễm</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môi</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trường</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đảo</a:t>
            </a:r>
            <a:endPar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endParaRPr>
          </a:p>
        </p:txBody>
      </p:sp>
      <p:sp>
        <p:nvSpPr>
          <p:cNvPr id="19" name="TextBox 18">
            <a:extLst>
              <a:ext uri="{FF2B5EF4-FFF2-40B4-BE49-F238E27FC236}">
                <a16:creationId xmlns:a16="http://schemas.microsoft.com/office/drawing/2014/main" id="{0FC43654-CD95-4D98-ABBF-2294CEB5276D}"/>
              </a:ext>
            </a:extLst>
          </p:cNvPr>
          <p:cNvSpPr txBox="1"/>
          <p:nvPr/>
        </p:nvSpPr>
        <p:spPr>
          <a:xfrm>
            <a:off x="16934" y="4312904"/>
            <a:ext cx="5983102" cy="2462213"/>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2.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Các</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phương</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hướng</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chính</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để</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bảo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vệ</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tài</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nguyên</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môi</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trường</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endPar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Điều</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tra</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đánh</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giá</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tiềm</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năng</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sinh</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vật</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tại</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các</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vùng</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biển</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sâu</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Đầu</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tư</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để</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chuyển</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hướng</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khai</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thác</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hải</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sản</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từ</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vùng</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biển</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ven</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bờ</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sang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vùng</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nước</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sâu</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xa</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bờ</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a:t>
            </a:r>
          </a:p>
        </p:txBody>
      </p:sp>
      <p:sp>
        <p:nvSpPr>
          <p:cNvPr id="14" name="TextBox 13">
            <a:extLst>
              <a:ext uri="{FF2B5EF4-FFF2-40B4-BE49-F238E27FC236}">
                <a16:creationId xmlns:a16="http://schemas.microsoft.com/office/drawing/2014/main" id="{BA78F168-743B-44D1-9BF2-8046D7A30E8A}"/>
              </a:ext>
            </a:extLst>
          </p:cNvPr>
          <p:cNvSpPr txBox="1"/>
          <p:nvPr/>
        </p:nvSpPr>
        <p:spPr>
          <a:xfrm>
            <a:off x="6180661" y="476909"/>
            <a:ext cx="5971807" cy="3508653"/>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Bảo </a:t>
            </a:r>
            <a:r>
              <a:rPr lang="en-US" sz="2400" dirty="0" err="1">
                <a:effectLst/>
                <a:latin typeface="Times New Roman" panose="02020603050405020304" pitchFamily="18" charset="0"/>
                <a:ea typeface="Calibri" panose="020F0502020204030204" pitchFamily="34" charset="0"/>
              </a:rPr>
              <a:t>vệ</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rừng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ngập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mặn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có</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đồng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thời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đẩy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mạnh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chương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trồng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rừng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ngập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mặn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Bảo </a:t>
            </a:r>
            <a:r>
              <a:rPr lang="en-US" sz="2400" dirty="0" err="1">
                <a:effectLst/>
                <a:latin typeface="Times New Roman" panose="02020603050405020304" pitchFamily="18" charset="0"/>
                <a:ea typeface="Calibri" panose="020F0502020204030204" pitchFamily="34" charset="0"/>
              </a:rPr>
              <a:t>vệ</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rạn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san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hô</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ngầm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ven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cấm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san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hô</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dưới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mọi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thức</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Bảo </a:t>
            </a:r>
            <a:r>
              <a:rPr lang="en-US" sz="2400" dirty="0" err="1">
                <a:effectLst/>
                <a:latin typeface="Times New Roman" panose="02020603050405020304" pitchFamily="18" charset="0"/>
                <a:ea typeface="Calibri" panose="020F0502020204030204" pitchFamily="34" charset="0"/>
              </a:rPr>
              <a:t>vệ</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nguồn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thủy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Phòng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chống</a:t>
            </a:r>
            <a:r>
              <a:rPr lang="en-US" sz="2400" dirty="0">
                <a:effectLst/>
                <a:latin typeface="Times New Roman" panose="02020603050405020304" pitchFamily="18" charset="0"/>
                <a:ea typeface="Calibri" panose="020F0502020204030204" pitchFamily="34" charset="0"/>
              </a:rPr>
              <a:t> ô </a:t>
            </a:r>
            <a:r>
              <a:rPr lang="en-US" sz="2400" dirty="0" err="1">
                <a:effectLst/>
                <a:latin typeface="Times New Roman" panose="02020603050405020304" pitchFamily="18" charset="0"/>
                <a:ea typeface="Calibri" panose="020F0502020204030204" pitchFamily="34" charset="0"/>
              </a:rPr>
              <a:t>nhiễm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bởi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yếu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tố</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hóa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học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đặc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mỏ</a:t>
            </a:r>
            <a:r>
              <a:rPr lang="en-US" sz="2400" dirty="0">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3550704837"/>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5F097F-BC24-4BB5-8E4F-2D8CE45429A6}"/>
              </a:ext>
            </a:extLst>
          </p:cNvPr>
          <p:cNvSpPr txBox="1"/>
          <p:nvPr/>
        </p:nvSpPr>
        <p:spPr>
          <a:xfrm>
            <a:off x="2005188" y="2663545"/>
            <a:ext cx="8181623" cy="2308324"/>
          </a:xfrm>
          <a:prstGeom prst="rect">
            <a:avLst/>
          </a:prstGeom>
          <a:noFill/>
        </p:spPr>
        <p:txBody>
          <a:bodyPr wrap="square">
            <a:spAutoFit/>
          </a:bodyPr>
          <a:lstStyle/>
          <a:p>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nền</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vệ</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ninh</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phòng</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đất</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86004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A6F84B-DC0C-4896-BA7D-B727CE8E8BAE}"/>
              </a:ext>
            </a:extLst>
          </p:cNvPr>
          <p:cNvSpPr txBox="1"/>
          <p:nvPr/>
        </p:nvSpPr>
        <p:spPr>
          <a:xfrm>
            <a:off x="191911" y="146756"/>
            <a:ext cx="11808178" cy="6370975"/>
          </a:xfrm>
          <a:prstGeom prst="rect">
            <a:avLst/>
          </a:prstGeom>
          <a:noFill/>
        </p:spPr>
        <p:txBody>
          <a:bodyPr wrap="square">
            <a:spAutoFit/>
          </a:bodyPr>
          <a:lstStyle/>
          <a:p>
            <a:pPr algn="just"/>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tổng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đánh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bắt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nuôi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trồng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biến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khoáng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du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nền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rất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đa</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đánh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bắt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nuôi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trồng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biến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khoáng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du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tổng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mới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đem</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hiệu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quả</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cao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vệ</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môi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Thúc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đẩy</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ngành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nghiệp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thương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mại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Đẩy</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trúc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lãnh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thổ</a:t>
            </a:r>
            <a:endPar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Tăng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nguồn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ngoại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tệ</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nghiệp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hóa</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đại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hóa</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đất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xuất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thủy</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khoáng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du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Thu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hút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tư</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ngoài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thăm</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dò</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biến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khoáng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du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tăng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tiềm</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góp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đẩy</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tiến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hội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nhập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nền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vực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vệ</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an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phòng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quyền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lãnh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thổ</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ta.</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điều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kiện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vệ</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an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phòng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tốt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hơn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384582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a:extLst>
              <a:ext uri="{FF2B5EF4-FFF2-40B4-BE49-F238E27FC236}">
                <a16:creationId xmlns:a16="http://schemas.microsoft.com/office/drawing/2014/main" id="{D2F188FE-8173-4736-8A0E-78A0D0D791E4}"/>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17650" y="76200"/>
            <a:ext cx="99695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875" name="Rectangle 3">
            <a:extLst>
              <a:ext uri="{FF2B5EF4-FFF2-40B4-BE49-F238E27FC236}">
                <a16:creationId xmlns:a16="http://schemas.microsoft.com/office/drawing/2014/main" id="{5CF73FDE-3BFD-40D0-B758-3E5E8565918E}"/>
              </a:ext>
            </a:extLst>
          </p:cNvPr>
          <p:cNvSpPr>
            <a:spLocks noChangeArrowheads="1"/>
          </p:cNvSpPr>
          <p:nvPr/>
        </p:nvSpPr>
        <p:spPr bwMode="auto">
          <a:xfrm>
            <a:off x="5638800" y="685800"/>
            <a:ext cx="457200" cy="457200"/>
          </a:xfrm>
          <a:prstGeom prst="rect">
            <a:avLst/>
          </a:prstGeom>
          <a:gradFill rotWithShape="1">
            <a:gsLst>
              <a:gs pos="0">
                <a:schemeClr val="bg1"/>
              </a:gs>
              <a:gs pos="100000">
                <a:srgbClr val="0000FF"/>
              </a:gs>
            </a:gsLst>
            <a:path path="shape">
              <a:fillToRect l="50000" t="50000" r="50000" b="50000"/>
            </a:path>
          </a:gradFill>
          <a:ln w="9525">
            <a:solidFill>
              <a:srgbClr val="FFFF00"/>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FF0000"/>
                </a:solidFill>
                <a:effectLst>
                  <a:outerShdw blurRad="38100" dist="38100" dir="2700000" algn="tl">
                    <a:srgbClr val="000000"/>
                  </a:outerShdw>
                </a:effectLst>
                <a:latin typeface="Times New Roman" panose="02020603050405020304" pitchFamily="18" charset="0"/>
                <a:cs typeface="Arial" panose="020B0604020202020204" pitchFamily="34" charset="0"/>
              </a:rPr>
              <a:t>A</a:t>
            </a:r>
          </a:p>
        </p:txBody>
      </p:sp>
      <p:sp>
        <p:nvSpPr>
          <p:cNvPr id="29700" name="Rectangle 33">
            <a:extLst>
              <a:ext uri="{FF2B5EF4-FFF2-40B4-BE49-F238E27FC236}">
                <a16:creationId xmlns:a16="http://schemas.microsoft.com/office/drawing/2014/main" id="{828B0B0F-8390-46D6-B903-C1A5B7D9F27E}"/>
              </a:ext>
            </a:extLst>
          </p:cNvPr>
          <p:cNvSpPr>
            <a:spLocks noChangeArrowheads="1"/>
          </p:cNvSpPr>
          <p:nvPr/>
        </p:nvSpPr>
        <p:spPr bwMode="auto">
          <a:xfrm>
            <a:off x="5181600" y="685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H</a:t>
            </a:r>
          </a:p>
        </p:txBody>
      </p:sp>
      <p:sp>
        <p:nvSpPr>
          <p:cNvPr id="29701" name="Rectangle 35">
            <a:extLst>
              <a:ext uri="{FF2B5EF4-FFF2-40B4-BE49-F238E27FC236}">
                <a16:creationId xmlns:a16="http://schemas.microsoft.com/office/drawing/2014/main" id="{BD226C98-A8BE-4D7A-BC82-F894E11056CF}"/>
              </a:ext>
            </a:extLst>
          </p:cNvPr>
          <p:cNvSpPr>
            <a:spLocks noChangeArrowheads="1"/>
          </p:cNvSpPr>
          <p:nvPr/>
        </p:nvSpPr>
        <p:spPr bwMode="auto">
          <a:xfrm>
            <a:off x="6096000" y="685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I</a:t>
            </a:r>
          </a:p>
        </p:txBody>
      </p:sp>
      <p:grpSp>
        <p:nvGrpSpPr>
          <p:cNvPr id="207913" name="Group 41">
            <a:extLst>
              <a:ext uri="{FF2B5EF4-FFF2-40B4-BE49-F238E27FC236}">
                <a16:creationId xmlns:a16="http://schemas.microsoft.com/office/drawing/2014/main" id="{A0039C5F-6320-4977-BF3B-1290041C5B98}"/>
              </a:ext>
            </a:extLst>
          </p:cNvPr>
          <p:cNvGrpSpPr>
            <a:grpSpLocks/>
          </p:cNvGrpSpPr>
          <p:nvPr/>
        </p:nvGrpSpPr>
        <p:grpSpPr bwMode="auto">
          <a:xfrm>
            <a:off x="1676400" y="5791200"/>
            <a:ext cx="685800" cy="304800"/>
            <a:chOff x="672" y="768"/>
            <a:chExt cx="1392" cy="432"/>
          </a:xfrm>
        </p:grpSpPr>
        <p:grpSp>
          <p:nvGrpSpPr>
            <p:cNvPr id="29831" name="Group 42">
              <a:extLst>
                <a:ext uri="{FF2B5EF4-FFF2-40B4-BE49-F238E27FC236}">
                  <a16:creationId xmlns:a16="http://schemas.microsoft.com/office/drawing/2014/main" id="{322FF109-4236-49A3-B1F0-466D2310522D}"/>
                </a:ext>
              </a:extLst>
            </p:cNvPr>
            <p:cNvGrpSpPr>
              <a:grpSpLocks/>
            </p:cNvGrpSpPr>
            <p:nvPr/>
          </p:nvGrpSpPr>
          <p:grpSpPr bwMode="auto">
            <a:xfrm>
              <a:off x="672" y="768"/>
              <a:ext cx="1392" cy="432"/>
              <a:chOff x="672" y="768"/>
              <a:chExt cx="1392" cy="432"/>
            </a:xfrm>
          </p:grpSpPr>
          <p:sp>
            <p:nvSpPr>
              <p:cNvPr id="29833" name="Oval 43">
                <a:extLst>
                  <a:ext uri="{FF2B5EF4-FFF2-40B4-BE49-F238E27FC236}">
                    <a16:creationId xmlns:a16="http://schemas.microsoft.com/office/drawing/2014/main" id="{6D7CDC29-2E3A-4490-A132-5DF08D85CBE1}"/>
                  </a:ext>
                </a:extLst>
              </p:cNvPr>
              <p:cNvSpPr>
                <a:spLocks noChangeArrowheads="1"/>
              </p:cNvSpPr>
              <p:nvPr/>
            </p:nvSpPr>
            <p:spPr bwMode="auto">
              <a:xfrm>
                <a:off x="672" y="768"/>
                <a:ext cx="576" cy="432"/>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107763" dir="18900000" algn="ctr" rotWithShape="0">
                        <a:schemeClr val="bg2">
                          <a:alpha val="50000"/>
                        </a:schemeClr>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pPr>
                <a:endParaRPr lang="en-US" altLang="en-US" sz="2400">
                  <a:solidFill>
                    <a:srgbClr val="000000"/>
                  </a:solidFill>
                  <a:latin typeface="Times New Roman" panose="02020603050405020304" pitchFamily="18" charset="0"/>
                </a:endParaRPr>
              </a:p>
            </p:txBody>
          </p:sp>
          <p:sp>
            <p:nvSpPr>
              <p:cNvPr id="29834" name="Rectangle 44">
                <a:extLst>
                  <a:ext uri="{FF2B5EF4-FFF2-40B4-BE49-F238E27FC236}">
                    <a16:creationId xmlns:a16="http://schemas.microsoft.com/office/drawing/2014/main" id="{F63E8E17-E69C-4B4D-9F58-E1E2ECCD844D}"/>
                  </a:ext>
                </a:extLst>
              </p:cNvPr>
              <p:cNvSpPr>
                <a:spLocks noChangeArrowheads="1"/>
              </p:cNvSpPr>
              <p:nvPr/>
            </p:nvSpPr>
            <p:spPr bwMode="auto">
              <a:xfrm>
                <a:off x="1152" y="928"/>
                <a:ext cx="912" cy="96"/>
              </a:xfrm>
              <a:prstGeom prst="rect">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107763" dir="18900000" algn="ctr" rotWithShape="0">
                        <a:schemeClr val="bg2">
                          <a:alpha val="50000"/>
                        </a:schemeClr>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pPr>
                <a:endParaRPr lang="en-US" altLang="en-US" sz="2400">
                  <a:solidFill>
                    <a:srgbClr val="000000"/>
                  </a:solidFill>
                  <a:latin typeface="Times New Roman" panose="02020603050405020304" pitchFamily="18" charset="0"/>
                </a:endParaRPr>
              </a:p>
            </p:txBody>
          </p:sp>
          <p:sp>
            <p:nvSpPr>
              <p:cNvPr id="29835" name="Freeform 45">
                <a:extLst>
                  <a:ext uri="{FF2B5EF4-FFF2-40B4-BE49-F238E27FC236}">
                    <a16:creationId xmlns:a16="http://schemas.microsoft.com/office/drawing/2014/main" id="{645A1EF6-1CE6-4BF1-9799-79761050C3AE}"/>
                  </a:ext>
                </a:extLst>
              </p:cNvPr>
              <p:cNvSpPr>
                <a:spLocks/>
              </p:cNvSpPr>
              <p:nvPr/>
            </p:nvSpPr>
            <p:spPr bwMode="auto">
              <a:xfrm>
                <a:off x="1728" y="816"/>
                <a:ext cx="336" cy="144"/>
              </a:xfrm>
              <a:custGeom>
                <a:avLst/>
                <a:gdLst>
                  <a:gd name="T0" fmla="*/ 0 w 336"/>
                  <a:gd name="T1" fmla="*/ 0 h 144"/>
                  <a:gd name="T2" fmla="*/ 0 w 336"/>
                  <a:gd name="T3" fmla="*/ 144 h 144"/>
                  <a:gd name="T4" fmla="*/ 336 w 336"/>
                  <a:gd name="T5" fmla="*/ 144 h 144"/>
                  <a:gd name="T6" fmla="*/ 336 w 336"/>
                  <a:gd name="T7" fmla="*/ 0 h 144"/>
                  <a:gd name="T8" fmla="*/ 288 w 336"/>
                  <a:gd name="T9" fmla="*/ 0 h 144"/>
                  <a:gd name="T10" fmla="*/ 288 w 336"/>
                  <a:gd name="T11" fmla="*/ 48 h 144"/>
                  <a:gd name="T12" fmla="*/ 192 w 336"/>
                  <a:gd name="T13" fmla="*/ 48 h 144"/>
                  <a:gd name="T14" fmla="*/ 192 w 336"/>
                  <a:gd name="T15" fmla="*/ 0 h 144"/>
                  <a:gd name="T16" fmla="*/ 96 w 336"/>
                  <a:gd name="T17" fmla="*/ 0 h 144"/>
                  <a:gd name="T18" fmla="*/ 96 w 336"/>
                  <a:gd name="T19" fmla="*/ 48 h 144"/>
                  <a:gd name="T20" fmla="*/ 48 w 336"/>
                  <a:gd name="T21" fmla="*/ 0 h 144"/>
                  <a:gd name="T22" fmla="*/ 0 w 336"/>
                  <a:gd name="T23" fmla="*/ 0 h 14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36" h="144">
                    <a:moveTo>
                      <a:pt x="0" y="0"/>
                    </a:moveTo>
                    <a:lnTo>
                      <a:pt x="0" y="144"/>
                    </a:lnTo>
                    <a:lnTo>
                      <a:pt x="336" y="144"/>
                    </a:lnTo>
                    <a:lnTo>
                      <a:pt x="336" y="0"/>
                    </a:lnTo>
                    <a:lnTo>
                      <a:pt x="288" y="0"/>
                    </a:lnTo>
                    <a:lnTo>
                      <a:pt x="288" y="48"/>
                    </a:lnTo>
                    <a:lnTo>
                      <a:pt x="192" y="48"/>
                    </a:lnTo>
                    <a:lnTo>
                      <a:pt x="192" y="0"/>
                    </a:lnTo>
                    <a:lnTo>
                      <a:pt x="96" y="0"/>
                    </a:lnTo>
                    <a:lnTo>
                      <a:pt x="96" y="48"/>
                    </a:lnTo>
                    <a:lnTo>
                      <a:pt x="48" y="0"/>
                    </a:lnTo>
                    <a:lnTo>
                      <a:pt x="0" y="0"/>
                    </a:lnTo>
                    <a:close/>
                  </a:path>
                </a:pathLst>
              </a:cu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107763" dir="18900000" algn="ctr" rotWithShape="0">
                        <a:schemeClr val="bg2">
                          <a:alpha val="50000"/>
                        </a:schemeClr>
                      </a:outerShdw>
                    </a:effectLst>
                  </a14:hiddenEffects>
                </a:ext>
              </a:extLst>
            </p:spPr>
            <p:txBody>
              <a:bodyPr/>
              <a:lstStyle/>
              <a:p>
                <a:pPr eaLnBrk="0" fontAlgn="base" hangingPunct="0">
                  <a:spcBef>
                    <a:spcPct val="0"/>
                  </a:spcBef>
                  <a:spcAft>
                    <a:spcPct val="0"/>
                  </a:spcAft>
                </a:pPr>
                <a:endParaRPr lang="en-US" sz="2400">
                  <a:solidFill>
                    <a:srgbClr val="000000"/>
                  </a:solidFill>
                  <a:latin typeface="Times New Roman" panose="02020603050405020304" pitchFamily="18" charset="0"/>
                </a:endParaRPr>
              </a:p>
            </p:txBody>
          </p:sp>
        </p:grpSp>
        <p:sp>
          <p:nvSpPr>
            <p:cNvPr id="29832" name="Oval 46">
              <a:extLst>
                <a:ext uri="{FF2B5EF4-FFF2-40B4-BE49-F238E27FC236}">
                  <a16:creationId xmlns:a16="http://schemas.microsoft.com/office/drawing/2014/main" id="{BD9F4B48-157A-4E3F-B254-03ECBB9660A5}"/>
                </a:ext>
              </a:extLst>
            </p:cNvPr>
            <p:cNvSpPr>
              <a:spLocks noChangeArrowheads="1"/>
            </p:cNvSpPr>
            <p:nvPr/>
          </p:nvSpPr>
          <p:spPr bwMode="auto">
            <a:xfrm>
              <a:off x="720" y="912"/>
              <a:ext cx="144" cy="144"/>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107763" dir="18900000" algn="ctr" rotWithShape="0">
                      <a:schemeClr val="bg2">
                        <a:alpha val="50000"/>
                      </a:schemeClr>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pPr>
              <a:endParaRPr lang="en-US" altLang="en-US" sz="2400">
                <a:solidFill>
                  <a:srgbClr val="000000"/>
                </a:solidFill>
                <a:latin typeface="Times New Roman" panose="02020603050405020304" pitchFamily="18" charset="0"/>
              </a:endParaRPr>
            </a:p>
          </p:txBody>
        </p:sp>
      </p:grpSp>
      <p:sp>
        <p:nvSpPr>
          <p:cNvPr id="207919" name="AutoShape 47">
            <a:extLst>
              <a:ext uri="{FF2B5EF4-FFF2-40B4-BE49-F238E27FC236}">
                <a16:creationId xmlns:a16="http://schemas.microsoft.com/office/drawing/2014/main" id="{0E7C097A-4C15-499F-96A7-4F28BA25FC11}"/>
              </a:ext>
            </a:extLst>
          </p:cNvPr>
          <p:cNvSpPr>
            <a:spLocks noChangeArrowheads="1"/>
          </p:cNvSpPr>
          <p:nvPr/>
        </p:nvSpPr>
        <p:spPr bwMode="auto">
          <a:xfrm rot="5400000">
            <a:off x="2590800" y="6096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1</a:t>
            </a:r>
          </a:p>
        </p:txBody>
      </p:sp>
      <p:sp>
        <p:nvSpPr>
          <p:cNvPr id="207936" name="Rectangle 64">
            <a:extLst>
              <a:ext uri="{FF2B5EF4-FFF2-40B4-BE49-F238E27FC236}">
                <a16:creationId xmlns:a16="http://schemas.microsoft.com/office/drawing/2014/main" id="{54A26F44-BD14-4590-BAAC-D571A0A488BF}"/>
              </a:ext>
            </a:extLst>
          </p:cNvPr>
          <p:cNvSpPr>
            <a:spLocks noChangeArrowheads="1"/>
          </p:cNvSpPr>
          <p:nvPr/>
        </p:nvSpPr>
        <p:spPr bwMode="auto">
          <a:xfrm>
            <a:off x="5562600" y="6858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Times New Roman" panose="02020603050405020304" pitchFamily="18" charset="0"/>
                <a:cs typeface="Arial" panose="020B0604020202020204" pitchFamily="34" charset="0"/>
              </a:rPr>
              <a:t>V</a:t>
            </a:r>
          </a:p>
        </p:txBody>
      </p:sp>
      <p:sp>
        <p:nvSpPr>
          <p:cNvPr id="207937" name="Rectangle 65">
            <a:extLst>
              <a:ext uri="{FF2B5EF4-FFF2-40B4-BE49-F238E27FC236}">
                <a16:creationId xmlns:a16="http://schemas.microsoft.com/office/drawing/2014/main" id="{E52404E9-BBDE-47CE-8CB7-BB78A70C660B}"/>
              </a:ext>
            </a:extLst>
          </p:cNvPr>
          <p:cNvSpPr>
            <a:spLocks noChangeArrowheads="1"/>
          </p:cNvSpPr>
          <p:nvPr/>
        </p:nvSpPr>
        <p:spPr bwMode="auto">
          <a:xfrm>
            <a:off x="5562600" y="12192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Arial" panose="020B0604020202020204" pitchFamily="34" charset="0"/>
                <a:cs typeface="Arial" panose="020B0604020202020204" pitchFamily="34" charset="0"/>
              </a:rPr>
              <a:t>I</a:t>
            </a:r>
          </a:p>
        </p:txBody>
      </p:sp>
      <p:sp>
        <p:nvSpPr>
          <p:cNvPr id="207938" name="Rectangle 66">
            <a:extLst>
              <a:ext uri="{FF2B5EF4-FFF2-40B4-BE49-F238E27FC236}">
                <a16:creationId xmlns:a16="http://schemas.microsoft.com/office/drawing/2014/main" id="{25F542C0-FCDF-4A8E-B7E0-ED505D183096}"/>
              </a:ext>
            </a:extLst>
          </p:cNvPr>
          <p:cNvSpPr>
            <a:spLocks noChangeArrowheads="1"/>
          </p:cNvSpPr>
          <p:nvPr/>
        </p:nvSpPr>
        <p:spPr bwMode="auto">
          <a:xfrm>
            <a:off x="5562600" y="17526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400" b="1">
                <a:solidFill>
                  <a:srgbClr val="CC0000"/>
                </a:solidFill>
                <a:effectLst>
                  <a:outerShdw blurRad="38100" dist="38100" dir="2700000" algn="tl">
                    <a:srgbClr val="FFFFFF"/>
                  </a:outerShdw>
                </a:effectLst>
                <a:latin typeface="Times New Roman" panose="02020603050405020304" pitchFamily="18" charset="0"/>
              </a:rPr>
              <a:t>Ệ</a:t>
            </a:r>
          </a:p>
        </p:txBody>
      </p:sp>
      <p:sp>
        <p:nvSpPr>
          <p:cNvPr id="207939" name="Rectangle 67">
            <a:extLst>
              <a:ext uri="{FF2B5EF4-FFF2-40B4-BE49-F238E27FC236}">
                <a16:creationId xmlns:a16="http://schemas.microsoft.com/office/drawing/2014/main" id="{F0F3EFB6-3688-4B18-AF24-BA6C0C068B7F}"/>
              </a:ext>
            </a:extLst>
          </p:cNvPr>
          <p:cNvSpPr>
            <a:spLocks noChangeArrowheads="1"/>
          </p:cNvSpPr>
          <p:nvPr/>
        </p:nvSpPr>
        <p:spPr bwMode="auto">
          <a:xfrm>
            <a:off x="5562600" y="22860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Times New Roman" panose="02020603050405020304" pitchFamily="18" charset="0"/>
                <a:cs typeface="Arial" panose="020B0604020202020204" pitchFamily="34" charset="0"/>
              </a:rPr>
              <a:t>T</a:t>
            </a:r>
          </a:p>
        </p:txBody>
      </p:sp>
      <p:sp>
        <p:nvSpPr>
          <p:cNvPr id="207940" name="Rectangle 68">
            <a:extLst>
              <a:ext uri="{FF2B5EF4-FFF2-40B4-BE49-F238E27FC236}">
                <a16:creationId xmlns:a16="http://schemas.microsoft.com/office/drawing/2014/main" id="{EBD03646-A6C4-4828-93DF-34698BB2CBE9}"/>
              </a:ext>
            </a:extLst>
          </p:cNvPr>
          <p:cNvSpPr>
            <a:spLocks noChangeArrowheads="1"/>
          </p:cNvSpPr>
          <p:nvPr/>
        </p:nvSpPr>
        <p:spPr bwMode="auto">
          <a:xfrm>
            <a:off x="5562600" y="28194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Times New Roman" panose="02020603050405020304" pitchFamily="18" charset="0"/>
                <a:cs typeface="Arial" panose="020B0604020202020204" pitchFamily="34" charset="0"/>
              </a:rPr>
              <a:t>N</a:t>
            </a:r>
          </a:p>
        </p:txBody>
      </p:sp>
      <p:sp>
        <p:nvSpPr>
          <p:cNvPr id="207941" name="Rectangle 69">
            <a:extLst>
              <a:ext uri="{FF2B5EF4-FFF2-40B4-BE49-F238E27FC236}">
                <a16:creationId xmlns:a16="http://schemas.microsoft.com/office/drawing/2014/main" id="{7B5D5669-6C62-4F88-A90B-C1882ED77D0A}"/>
              </a:ext>
            </a:extLst>
          </p:cNvPr>
          <p:cNvSpPr>
            <a:spLocks noChangeArrowheads="1"/>
          </p:cNvSpPr>
          <p:nvPr/>
        </p:nvSpPr>
        <p:spPr bwMode="auto">
          <a:xfrm>
            <a:off x="5562600" y="33528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Times New Roman" panose="02020603050405020304" pitchFamily="18" charset="0"/>
                <a:cs typeface="Arial" panose="020B0604020202020204" pitchFamily="34" charset="0"/>
              </a:rPr>
              <a:t>A</a:t>
            </a:r>
          </a:p>
        </p:txBody>
      </p:sp>
      <p:sp>
        <p:nvSpPr>
          <p:cNvPr id="207942" name="Rectangle 70">
            <a:extLst>
              <a:ext uri="{FF2B5EF4-FFF2-40B4-BE49-F238E27FC236}">
                <a16:creationId xmlns:a16="http://schemas.microsoft.com/office/drawing/2014/main" id="{46B4291E-AC90-45D2-9651-8310A465E272}"/>
              </a:ext>
            </a:extLst>
          </p:cNvPr>
          <p:cNvSpPr>
            <a:spLocks noChangeArrowheads="1"/>
          </p:cNvSpPr>
          <p:nvPr/>
        </p:nvSpPr>
        <p:spPr bwMode="auto">
          <a:xfrm>
            <a:off x="5562600" y="38862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Arial" panose="020B0604020202020204" pitchFamily="34" charset="0"/>
                <a:cs typeface="Arial" panose="020B0604020202020204" pitchFamily="34" charset="0"/>
              </a:rPr>
              <a:t>M</a:t>
            </a:r>
          </a:p>
        </p:txBody>
      </p:sp>
      <p:sp>
        <p:nvSpPr>
          <p:cNvPr id="29711" name="Text Box 85">
            <a:extLst>
              <a:ext uri="{FF2B5EF4-FFF2-40B4-BE49-F238E27FC236}">
                <a16:creationId xmlns:a16="http://schemas.microsoft.com/office/drawing/2014/main" id="{62629D5D-5E0D-4777-98D3-28A5461FB1DE}"/>
              </a:ext>
            </a:extLst>
          </p:cNvPr>
          <p:cNvSpPr txBox="1">
            <a:spLocks noChangeArrowheads="1"/>
          </p:cNvSpPr>
          <p:nvPr/>
        </p:nvSpPr>
        <p:spPr bwMode="auto">
          <a:xfrm>
            <a:off x="4724400" y="0"/>
            <a:ext cx="2743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50000"/>
              </a:spcBef>
              <a:spcAft>
                <a:spcPct val="0"/>
              </a:spcAft>
              <a:buNone/>
            </a:pPr>
            <a:r>
              <a:rPr lang="en-US" altLang="en-US" b="1" u="sng">
                <a:solidFill>
                  <a:srgbClr val="FF0000"/>
                </a:solidFill>
                <a:latin typeface="Times New Roman" panose="02020603050405020304" pitchFamily="18" charset="0"/>
              </a:rPr>
              <a:t>CỦNG CỐ:</a:t>
            </a:r>
          </a:p>
        </p:txBody>
      </p:sp>
      <p:sp>
        <p:nvSpPr>
          <p:cNvPr id="29712" name="Rectangle 86">
            <a:extLst>
              <a:ext uri="{FF2B5EF4-FFF2-40B4-BE49-F238E27FC236}">
                <a16:creationId xmlns:a16="http://schemas.microsoft.com/office/drawing/2014/main" id="{6A846B62-00F0-4FD7-B004-6C68570B0A08}"/>
              </a:ext>
            </a:extLst>
          </p:cNvPr>
          <p:cNvSpPr>
            <a:spLocks noChangeArrowheads="1"/>
          </p:cNvSpPr>
          <p:nvPr/>
        </p:nvSpPr>
        <p:spPr bwMode="auto">
          <a:xfrm>
            <a:off x="6553200" y="685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L</a:t>
            </a:r>
          </a:p>
        </p:txBody>
      </p:sp>
      <p:sp>
        <p:nvSpPr>
          <p:cNvPr id="29713" name="Rectangle 87">
            <a:extLst>
              <a:ext uri="{FF2B5EF4-FFF2-40B4-BE49-F238E27FC236}">
                <a16:creationId xmlns:a16="http://schemas.microsoft.com/office/drawing/2014/main" id="{089E93CC-1B0B-47DF-B2B3-43B8695F1AEC}"/>
              </a:ext>
            </a:extLst>
          </p:cNvPr>
          <p:cNvSpPr>
            <a:spLocks noChangeArrowheads="1"/>
          </p:cNvSpPr>
          <p:nvPr/>
        </p:nvSpPr>
        <p:spPr bwMode="auto">
          <a:xfrm>
            <a:off x="7010400" y="685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I</a:t>
            </a:r>
          </a:p>
        </p:txBody>
      </p:sp>
      <p:grpSp>
        <p:nvGrpSpPr>
          <p:cNvPr id="207960" name="Group 88">
            <a:extLst>
              <a:ext uri="{FF2B5EF4-FFF2-40B4-BE49-F238E27FC236}">
                <a16:creationId xmlns:a16="http://schemas.microsoft.com/office/drawing/2014/main" id="{66B46471-3D72-4AFB-9D2D-E14062676867}"/>
              </a:ext>
            </a:extLst>
          </p:cNvPr>
          <p:cNvGrpSpPr>
            <a:grpSpLocks/>
          </p:cNvGrpSpPr>
          <p:nvPr/>
        </p:nvGrpSpPr>
        <p:grpSpPr bwMode="auto">
          <a:xfrm>
            <a:off x="5181600" y="685800"/>
            <a:ext cx="2286000" cy="457200"/>
            <a:chOff x="3888" y="288"/>
            <a:chExt cx="1440" cy="288"/>
          </a:xfrm>
        </p:grpSpPr>
        <p:sp>
          <p:nvSpPr>
            <p:cNvPr id="29826" name="Rectangle 89">
              <a:extLst>
                <a:ext uri="{FF2B5EF4-FFF2-40B4-BE49-F238E27FC236}">
                  <a16:creationId xmlns:a16="http://schemas.microsoft.com/office/drawing/2014/main" id="{60328C8F-3909-46BA-8843-41952EAD1C65}"/>
                </a:ext>
              </a:extLst>
            </p:cNvPr>
            <p:cNvSpPr>
              <a:spLocks noChangeArrowheads="1"/>
            </p:cNvSpPr>
            <p:nvPr/>
          </p:nvSpPr>
          <p:spPr bwMode="auto">
            <a:xfrm>
              <a:off x="3888" y="288"/>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7962" name="Rectangle 90">
              <a:extLst>
                <a:ext uri="{FF2B5EF4-FFF2-40B4-BE49-F238E27FC236}">
                  <a16:creationId xmlns:a16="http://schemas.microsoft.com/office/drawing/2014/main" id="{0C5BCCFB-0CD2-40A2-8A50-D7B33C8DE780}"/>
                </a:ext>
              </a:extLst>
            </p:cNvPr>
            <p:cNvSpPr>
              <a:spLocks noChangeArrowheads="1"/>
            </p:cNvSpPr>
            <p:nvPr/>
          </p:nvSpPr>
          <p:spPr bwMode="auto">
            <a:xfrm>
              <a:off x="4176" y="288"/>
              <a:ext cx="288" cy="288"/>
            </a:xfrm>
            <a:prstGeom prst="rect">
              <a:avLst/>
            </a:prstGeom>
            <a:gradFill rotWithShape="1">
              <a:gsLst>
                <a:gs pos="0">
                  <a:srgbClr val="FFFF00"/>
                </a:gs>
                <a:gs pos="100000">
                  <a:srgbClr val="0000FF"/>
                </a:gs>
              </a:gsLst>
              <a:path path="shape">
                <a:fillToRect l="50000" t="50000" r="50000" b="50000"/>
              </a:path>
            </a:gradFill>
            <a:ln w="9525">
              <a:solidFill>
                <a:srgbClr val="000099"/>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828" name="Rectangle 91">
              <a:extLst>
                <a:ext uri="{FF2B5EF4-FFF2-40B4-BE49-F238E27FC236}">
                  <a16:creationId xmlns:a16="http://schemas.microsoft.com/office/drawing/2014/main" id="{7AF86104-D789-4545-83CF-FB5260287FA3}"/>
                </a:ext>
              </a:extLst>
            </p:cNvPr>
            <p:cNvSpPr>
              <a:spLocks noChangeArrowheads="1"/>
            </p:cNvSpPr>
            <p:nvPr/>
          </p:nvSpPr>
          <p:spPr bwMode="auto">
            <a:xfrm>
              <a:off x="4464" y="288"/>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29" name="Rectangle 92">
              <a:extLst>
                <a:ext uri="{FF2B5EF4-FFF2-40B4-BE49-F238E27FC236}">
                  <a16:creationId xmlns:a16="http://schemas.microsoft.com/office/drawing/2014/main" id="{643C3066-BDD4-4E32-8079-AF9F2A18A569}"/>
                </a:ext>
              </a:extLst>
            </p:cNvPr>
            <p:cNvSpPr>
              <a:spLocks noChangeArrowheads="1"/>
            </p:cNvSpPr>
            <p:nvPr/>
          </p:nvSpPr>
          <p:spPr bwMode="auto">
            <a:xfrm>
              <a:off x="4752" y="288"/>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30" name="Rectangle 93">
              <a:extLst>
                <a:ext uri="{FF2B5EF4-FFF2-40B4-BE49-F238E27FC236}">
                  <a16:creationId xmlns:a16="http://schemas.microsoft.com/office/drawing/2014/main" id="{06D3E7AE-E225-44D5-9C12-D67F859CD78B}"/>
                </a:ext>
              </a:extLst>
            </p:cNvPr>
            <p:cNvSpPr>
              <a:spLocks noChangeArrowheads="1"/>
            </p:cNvSpPr>
            <p:nvPr/>
          </p:nvSpPr>
          <p:spPr bwMode="auto">
            <a:xfrm>
              <a:off x="5040" y="288"/>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08012" name="Rectangle 140">
            <a:extLst>
              <a:ext uri="{FF2B5EF4-FFF2-40B4-BE49-F238E27FC236}">
                <a16:creationId xmlns:a16="http://schemas.microsoft.com/office/drawing/2014/main" id="{0EAFE91D-4F57-42B3-A690-11B398F97EC9}"/>
              </a:ext>
            </a:extLst>
          </p:cNvPr>
          <p:cNvSpPr>
            <a:spLocks noChangeArrowheads="1"/>
          </p:cNvSpPr>
          <p:nvPr/>
        </p:nvSpPr>
        <p:spPr bwMode="auto">
          <a:xfrm flipH="1">
            <a:off x="2667000" y="5715000"/>
            <a:ext cx="6858000" cy="4572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800" b="1">
                <a:solidFill>
                  <a:srgbClr val="000000"/>
                </a:solidFill>
                <a:latin typeface="Times New Roman" panose="02020603050405020304" pitchFamily="18" charset="0"/>
              </a:rPr>
              <a:t>1852m tương ứng với một...............</a:t>
            </a:r>
          </a:p>
        </p:txBody>
      </p:sp>
      <p:sp>
        <p:nvSpPr>
          <p:cNvPr id="208013" name="AutoShape 141">
            <a:extLst>
              <a:ext uri="{FF2B5EF4-FFF2-40B4-BE49-F238E27FC236}">
                <a16:creationId xmlns:a16="http://schemas.microsoft.com/office/drawing/2014/main" id="{C60F9BB8-A485-4CE8-B0EF-8DEBA3DABA6F}"/>
              </a:ext>
            </a:extLst>
          </p:cNvPr>
          <p:cNvSpPr>
            <a:spLocks noChangeArrowheads="1"/>
          </p:cNvSpPr>
          <p:nvPr/>
        </p:nvSpPr>
        <p:spPr bwMode="auto">
          <a:xfrm rot="5400000">
            <a:off x="2590800" y="11430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2</a:t>
            </a:r>
          </a:p>
        </p:txBody>
      </p:sp>
      <p:sp>
        <p:nvSpPr>
          <p:cNvPr id="29717" name="Rectangle 143">
            <a:extLst>
              <a:ext uri="{FF2B5EF4-FFF2-40B4-BE49-F238E27FC236}">
                <a16:creationId xmlns:a16="http://schemas.microsoft.com/office/drawing/2014/main" id="{0B40AF3A-8FFC-4D0C-A0C6-08EDE0C18EB6}"/>
              </a:ext>
            </a:extLst>
          </p:cNvPr>
          <p:cNvSpPr>
            <a:spLocks noChangeArrowheads="1"/>
          </p:cNvSpPr>
          <p:nvPr/>
        </p:nvSpPr>
        <p:spPr bwMode="auto">
          <a:xfrm>
            <a:off x="70104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18" name="Rectangle 144">
            <a:extLst>
              <a:ext uri="{FF2B5EF4-FFF2-40B4-BE49-F238E27FC236}">
                <a16:creationId xmlns:a16="http://schemas.microsoft.com/office/drawing/2014/main" id="{E377643D-5935-47E4-BAE8-EED4B2ACB2FC}"/>
              </a:ext>
            </a:extLst>
          </p:cNvPr>
          <p:cNvSpPr>
            <a:spLocks noChangeArrowheads="1"/>
          </p:cNvSpPr>
          <p:nvPr/>
        </p:nvSpPr>
        <p:spPr bwMode="auto">
          <a:xfrm>
            <a:off x="42672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19" name="Rectangle 145">
            <a:extLst>
              <a:ext uri="{FF2B5EF4-FFF2-40B4-BE49-F238E27FC236}">
                <a16:creationId xmlns:a16="http://schemas.microsoft.com/office/drawing/2014/main" id="{5021614A-C8DA-4336-A11F-C6317E8CD96F}"/>
              </a:ext>
            </a:extLst>
          </p:cNvPr>
          <p:cNvSpPr>
            <a:spLocks noChangeArrowheads="1"/>
          </p:cNvSpPr>
          <p:nvPr/>
        </p:nvSpPr>
        <p:spPr bwMode="auto">
          <a:xfrm>
            <a:off x="38100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20" name="Rectangle 147">
            <a:extLst>
              <a:ext uri="{FF2B5EF4-FFF2-40B4-BE49-F238E27FC236}">
                <a16:creationId xmlns:a16="http://schemas.microsoft.com/office/drawing/2014/main" id="{65CD2688-2501-40F1-A9DE-3BF4B1D68236}"/>
              </a:ext>
            </a:extLst>
          </p:cNvPr>
          <p:cNvSpPr>
            <a:spLocks noChangeArrowheads="1"/>
          </p:cNvSpPr>
          <p:nvPr/>
        </p:nvSpPr>
        <p:spPr bwMode="auto">
          <a:xfrm>
            <a:off x="65532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21" name="Rectangle 148">
            <a:extLst>
              <a:ext uri="{FF2B5EF4-FFF2-40B4-BE49-F238E27FC236}">
                <a16:creationId xmlns:a16="http://schemas.microsoft.com/office/drawing/2014/main" id="{4D6A963D-E1BF-4D7E-BC9D-DDC805F4A8FF}"/>
              </a:ext>
            </a:extLst>
          </p:cNvPr>
          <p:cNvSpPr>
            <a:spLocks noChangeArrowheads="1"/>
          </p:cNvSpPr>
          <p:nvPr/>
        </p:nvSpPr>
        <p:spPr bwMode="auto">
          <a:xfrm>
            <a:off x="60960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22" name="Rectangle 149">
            <a:extLst>
              <a:ext uri="{FF2B5EF4-FFF2-40B4-BE49-F238E27FC236}">
                <a16:creationId xmlns:a16="http://schemas.microsoft.com/office/drawing/2014/main" id="{353A34FF-D067-4B66-AFC4-2A1B9CF438B8}"/>
              </a:ext>
            </a:extLst>
          </p:cNvPr>
          <p:cNvSpPr>
            <a:spLocks noChangeArrowheads="1"/>
          </p:cNvSpPr>
          <p:nvPr/>
        </p:nvSpPr>
        <p:spPr bwMode="auto">
          <a:xfrm>
            <a:off x="51816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23" name="Rectangle 150">
            <a:extLst>
              <a:ext uri="{FF2B5EF4-FFF2-40B4-BE49-F238E27FC236}">
                <a16:creationId xmlns:a16="http://schemas.microsoft.com/office/drawing/2014/main" id="{E2125242-DC1F-4F73-A46B-42017B11BB4D}"/>
              </a:ext>
            </a:extLst>
          </p:cNvPr>
          <p:cNvSpPr>
            <a:spLocks noChangeArrowheads="1"/>
          </p:cNvSpPr>
          <p:nvPr/>
        </p:nvSpPr>
        <p:spPr bwMode="auto">
          <a:xfrm>
            <a:off x="47244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24" name="Rectangle 151">
            <a:extLst>
              <a:ext uri="{FF2B5EF4-FFF2-40B4-BE49-F238E27FC236}">
                <a16:creationId xmlns:a16="http://schemas.microsoft.com/office/drawing/2014/main" id="{E439CB7E-83A2-4AC1-A3B4-776F57354DAA}"/>
              </a:ext>
            </a:extLst>
          </p:cNvPr>
          <p:cNvSpPr>
            <a:spLocks noChangeArrowheads="1"/>
          </p:cNvSpPr>
          <p:nvPr/>
        </p:nvSpPr>
        <p:spPr bwMode="auto">
          <a:xfrm>
            <a:off x="60960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G</a:t>
            </a:r>
          </a:p>
        </p:txBody>
      </p:sp>
      <p:sp>
        <p:nvSpPr>
          <p:cNvPr id="29725" name="Rectangle 152">
            <a:extLst>
              <a:ext uri="{FF2B5EF4-FFF2-40B4-BE49-F238E27FC236}">
                <a16:creationId xmlns:a16="http://schemas.microsoft.com/office/drawing/2014/main" id="{64D808C0-E39C-47EC-A967-C72A4D49B95B}"/>
              </a:ext>
            </a:extLst>
          </p:cNvPr>
          <p:cNvSpPr>
            <a:spLocks noChangeArrowheads="1"/>
          </p:cNvSpPr>
          <p:nvPr/>
        </p:nvSpPr>
        <p:spPr bwMode="auto">
          <a:xfrm>
            <a:off x="51816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Ờ</a:t>
            </a:r>
          </a:p>
        </p:txBody>
      </p:sp>
      <p:sp>
        <p:nvSpPr>
          <p:cNvPr id="208025" name="Rectangle 153">
            <a:extLst>
              <a:ext uri="{FF2B5EF4-FFF2-40B4-BE49-F238E27FC236}">
                <a16:creationId xmlns:a16="http://schemas.microsoft.com/office/drawing/2014/main" id="{7D16D59C-A367-48CB-A644-7E54EA33485D}"/>
              </a:ext>
            </a:extLst>
          </p:cNvPr>
          <p:cNvSpPr>
            <a:spLocks noChangeArrowheads="1"/>
          </p:cNvSpPr>
          <p:nvPr/>
        </p:nvSpPr>
        <p:spPr bwMode="auto">
          <a:xfrm>
            <a:off x="5638800" y="1219200"/>
            <a:ext cx="457200" cy="457200"/>
          </a:xfrm>
          <a:prstGeom prst="rect">
            <a:avLst/>
          </a:prstGeom>
          <a:gradFill rotWithShape="1">
            <a:gsLst>
              <a:gs pos="0">
                <a:schemeClr val="bg1"/>
              </a:gs>
              <a:gs pos="100000">
                <a:srgbClr val="0000FF"/>
              </a:gs>
            </a:gsLst>
            <a:path path="shape">
              <a:fillToRect l="50000" t="50000" r="50000" b="50000"/>
            </a:path>
          </a:gradFill>
          <a:ln w="9525">
            <a:solidFill>
              <a:srgbClr val="000099"/>
            </a:solidFill>
            <a:miter lim="800000"/>
            <a:headEnd/>
            <a:tailEnd/>
          </a:ln>
          <a:effectLst/>
        </p:spPr>
        <p:txBody>
          <a:bodyPr wrap="none" anchor="ctr"/>
          <a:lstStyle/>
          <a:p>
            <a:pPr algn="ctr" eaLnBrk="0" fontAlgn="base" hangingPunct="0">
              <a:spcBef>
                <a:spcPct val="0"/>
              </a:spcBef>
              <a:spcAft>
                <a:spcPct val="0"/>
              </a:spcAft>
              <a:defRPr/>
            </a:pPr>
            <a:r>
              <a:rPr lang="en-US" altLang="en-US" sz="2400" b="1">
                <a:solidFill>
                  <a:srgbClr val="FF0000"/>
                </a:solidFill>
                <a:effectLst>
                  <a:outerShdw blurRad="38100" dist="38100" dir="2700000" algn="tl">
                    <a:srgbClr val="000000"/>
                  </a:outerShdw>
                </a:effectLst>
                <a:latin typeface="Times New Roman" panose="02020603050405020304" pitchFamily="18" charset="0"/>
              </a:rPr>
              <a:t>N</a:t>
            </a:r>
          </a:p>
        </p:txBody>
      </p:sp>
      <p:sp>
        <p:nvSpPr>
          <p:cNvPr id="29727" name="Rectangle 154">
            <a:extLst>
              <a:ext uri="{FF2B5EF4-FFF2-40B4-BE49-F238E27FC236}">
                <a16:creationId xmlns:a16="http://schemas.microsoft.com/office/drawing/2014/main" id="{A058BDC1-D57E-4689-B74B-FFBA3AB20970}"/>
              </a:ext>
            </a:extLst>
          </p:cNvPr>
          <p:cNvSpPr>
            <a:spLocks noChangeArrowheads="1"/>
          </p:cNvSpPr>
          <p:nvPr/>
        </p:nvSpPr>
        <p:spPr bwMode="auto">
          <a:xfrm>
            <a:off x="47244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Ư</a:t>
            </a:r>
          </a:p>
        </p:txBody>
      </p:sp>
      <p:sp>
        <p:nvSpPr>
          <p:cNvPr id="29728" name="Rectangle 155">
            <a:extLst>
              <a:ext uri="{FF2B5EF4-FFF2-40B4-BE49-F238E27FC236}">
                <a16:creationId xmlns:a16="http://schemas.microsoft.com/office/drawing/2014/main" id="{905CFBC4-D529-4EC3-85F3-91C04CCE5A3A}"/>
              </a:ext>
            </a:extLst>
          </p:cNvPr>
          <p:cNvSpPr>
            <a:spLocks noChangeArrowheads="1"/>
          </p:cNvSpPr>
          <p:nvPr/>
        </p:nvSpPr>
        <p:spPr bwMode="auto">
          <a:xfrm>
            <a:off x="65532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S</a:t>
            </a:r>
          </a:p>
        </p:txBody>
      </p:sp>
      <p:sp>
        <p:nvSpPr>
          <p:cNvPr id="29729" name="Rectangle 156">
            <a:extLst>
              <a:ext uri="{FF2B5EF4-FFF2-40B4-BE49-F238E27FC236}">
                <a16:creationId xmlns:a16="http://schemas.microsoft.com/office/drawing/2014/main" id="{28716E4A-8E6E-4811-AE49-D1BA9AE43C6B}"/>
              </a:ext>
            </a:extLst>
          </p:cNvPr>
          <p:cNvSpPr>
            <a:spLocks noChangeArrowheads="1"/>
          </p:cNvSpPr>
          <p:nvPr/>
        </p:nvSpPr>
        <p:spPr bwMode="auto">
          <a:xfrm>
            <a:off x="70104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A</a:t>
            </a:r>
          </a:p>
        </p:txBody>
      </p:sp>
      <p:sp>
        <p:nvSpPr>
          <p:cNvPr id="29730" name="Rectangle 157">
            <a:extLst>
              <a:ext uri="{FF2B5EF4-FFF2-40B4-BE49-F238E27FC236}">
                <a16:creationId xmlns:a16="http://schemas.microsoft.com/office/drawing/2014/main" id="{D8E2FED8-E7C9-4C3A-8F1C-8AC43F6543BE}"/>
              </a:ext>
            </a:extLst>
          </p:cNvPr>
          <p:cNvSpPr>
            <a:spLocks noChangeArrowheads="1"/>
          </p:cNvSpPr>
          <p:nvPr/>
        </p:nvSpPr>
        <p:spPr bwMode="auto">
          <a:xfrm>
            <a:off x="38100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T</a:t>
            </a:r>
          </a:p>
        </p:txBody>
      </p:sp>
      <p:sp>
        <p:nvSpPr>
          <p:cNvPr id="29731" name="Rectangle 158">
            <a:extLst>
              <a:ext uri="{FF2B5EF4-FFF2-40B4-BE49-F238E27FC236}">
                <a16:creationId xmlns:a16="http://schemas.microsoft.com/office/drawing/2014/main" id="{F775C683-182D-4B17-B854-8EBE2D7BDBC9}"/>
              </a:ext>
            </a:extLst>
          </p:cNvPr>
          <p:cNvSpPr>
            <a:spLocks noChangeArrowheads="1"/>
          </p:cNvSpPr>
          <p:nvPr/>
        </p:nvSpPr>
        <p:spPr bwMode="auto">
          <a:xfrm>
            <a:off x="42672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R</a:t>
            </a:r>
          </a:p>
        </p:txBody>
      </p:sp>
      <p:grpSp>
        <p:nvGrpSpPr>
          <p:cNvPr id="208032" name="Group 160">
            <a:extLst>
              <a:ext uri="{FF2B5EF4-FFF2-40B4-BE49-F238E27FC236}">
                <a16:creationId xmlns:a16="http://schemas.microsoft.com/office/drawing/2014/main" id="{CDA58CCB-59DE-49E6-B5B8-686B88A23229}"/>
              </a:ext>
            </a:extLst>
          </p:cNvPr>
          <p:cNvGrpSpPr>
            <a:grpSpLocks/>
          </p:cNvGrpSpPr>
          <p:nvPr/>
        </p:nvGrpSpPr>
        <p:grpSpPr bwMode="auto">
          <a:xfrm>
            <a:off x="3810000" y="1219200"/>
            <a:ext cx="3657600" cy="457200"/>
            <a:chOff x="3408" y="0"/>
            <a:chExt cx="2304" cy="288"/>
          </a:xfrm>
        </p:grpSpPr>
        <p:sp>
          <p:nvSpPr>
            <p:cNvPr id="29818" name="Rectangle 161">
              <a:extLst>
                <a:ext uri="{FF2B5EF4-FFF2-40B4-BE49-F238E27FC236}">
                  <a16:creationId xmlns:a16="http://schemas.microsoft.com/office/drawing/2014/main" id="{96DB17AC-EAC0-488F-A372-2AB7AE2B2F8A}"/>
                </a:ext>
              </a:extLst>
            </p:cNvPr>
            <p:cNvSpPr>
              <a:spLocks noChangeArrowheads="1"/>
            </p:cNvSpPr>
            <p:nvPr/>
          </p:nvSpPr>
          <p:spPr bwMode="auto">
            <a:xfrm>
              <a:off x="5424"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9" name="Rectangle 162">
              <a:extLst>
                <a:ext uri="{FF2B5EF4-FFF2-40B4-BE49-F238E27FC236}">
                  <a16:creationId xmlns:a16="http://schemas.microsoft.com/office/drawing/2014/main" id="{F0650CFF-ED9C-4E14-96B9-60FF919B767F}"/>
                </a:ext>
              </a:extLst>
            </p:cNvPr>
            <p:cNvSpPr>
              <a:spLocks noChangeArrowheads="1"/>
            </p:cNvSpPr>
            <p:nvPr/>
          </p:nvSpPr>
          <p:spPr bwMode="auto">
            <a:xfrm>
              <a:off x="3696"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20" name="Rectangle 163">
              <a:extLst>
                <a:ext uri="{FF2B5EF4-FFF2-40B4-BE49-F238E27FC236}">
                  <a16:creationId xmlns:a16="http://schemas.microsoft.com/office/drawing/2014/main" id="{5B01B67C-BDD2-4A7F-B04E-0C2A5C501463}"/>
                </a:ext>
              </a:extLst>
            </p:cNvPr>
            <p:cNvSpPr>
              <a:spLocks noChangeArrowheads="1"/>
            </p:cNvSpPr>
            <p:nvPr/>
          </p:nvSpPr>
          <p:spPr bwMode="auto">
            <a:xfrm>
              <a:off x="3408"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036" name="Rectangle 164">
              <a:extLst>
                <a:ext uri="{FF2B5EF4-FFF2-40B4-BE49-F238E27FC236}">
                  <a16:creationId xmlns:a16="http://schemas.microsoft.com/office/drawing/2014/main" id="{D2C6DB5B-187C-43DE-B72E-1164ADD89983}"/>
                </a:ext>
              </a:extLst>
            </p:cNvPr>
            <p:cNvSpPr>
              <a:spLocks noChangeArrowheads="1"/>
            </p:cNvSpPr>
            <p:nvPr/>
          </p:nvSpPr>
          <p:spPr bwMode="auto">
            <a:xfrm>
              <a:off x="4560" y="0"/>
              <a:ext cx="288"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822" name="Rectangle 165">
              <a:extLst>
                <a:ext uri="{FF2B5EF4-FFF2-40B4-BE49-F238E27FC236}">
                  <a16:creationId xmlns:a16="http://schemas.microsoft.com/office/drawing/2014/main" id="{021ED872-E0FD-439B-B32D-3218EA4C18EA}"/>
                </a:ext>
              </a:extLst>
            </p:cNvPr>
            <p:cNvSpPr>
              <a:spLocks noChangeArrowheads="1"/>
            </p:cNvSpPr>
            <p:nvPr/>
          </p:nvSpPr>
          <p:spPr bwMode="auto">
            <a:xfrm>
              <a:off x="5136"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23" name="Rectangle 166">
              <a:extLst>
                <a:ext uri="{FF2B5EF4-FFF2-40B4-BE49-F238E27FC236}">
                  <a16:creationId xmlns:a16="http://schemas.microsoft.com/office/drawing/2014/main" id="{6439BB36-A1DB-41DE-B2B0-B6BAF1495987}"/>
                </a:ext>
              </a:extLst>
            </p:cNvPr>
            <p:cNvSpPr>
              <a:spLocks noChangeArrowheads="1"/>
            </p:cNvSpPr>
            <p:nvPr/>
          </p:nvSpPr>
          <p:spPr bwMode="auto">
            <a:xfrm>
              <a:off x="4848"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24" name="Rectangle 167">
              <a:extLst>
                <a:ext uri="{FF2B5EF4-FFF2-40B4-BE49-F238E27FC236}">
                  <a16:creationId xmlns:a16="http://schemas.microsoft.com/office/drawing/2014/main" id="{DA6D658A-9F7F-45B6-945F-3CD554EE0431}"/>
                </a:ext>
              </a:extLst>
            </p:cNvPr>
            <p:cNvSpPr>
              <a:spLocks noChangeArrowheads="1"/>
            </p:cNvSpPr>
            <p:nvPr/>
          </p:nvSpPr>
          <p:spPr bwMode="auto">
            <a:xfrm>
              <a:off x="4272"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25" name="Rectangle 168">
              <a:extLst>
                <a:ext uri="{FF2B5EF4-FFF2-40B4-BE49-F238E27FC236}">
                  <a16:creationId xmlns:a16="http://schemas.microsoft.com/office/drawing/2014/main" id="{E13F1F67-6500-4301-9DA1-49C47ED38F70}"/>
                </a:ext>
              </a:extLst>
            </p:cNvPr>
            <p:cNvSpPr>
              <a:spLocks noChangeArrowheads="1"/>
            </p:cNvSpPr>
            <p:nvPr/>
          </p:nvSpPr>
          <p:spPr bwMode="auto">
            <a:xfrm>
              <a:off x="3984"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08042" name="AutoShape 170">
            <a:extLst>
              <a:ext uri="{FF2B5EF4-FFF2-40B4-BE49-F238E27FC236}">
                <a16:creationId xmlns:a16="http://schemas.microsoft.com/office/drawing/2014/main" id="{2BECCCD3-48DA-4AC8-BD3B-816AB1FB1B6E}"/>
              </a:ext>
            </a:extLst>
          </p:cNvPr>
          <p:cNvSpPr>
            <a:spLocks noChangeArrowheads="1"/>
          </p:cNvSpPr>
          <p:nvPr/>
        </p:nvSpPr>
        <p:spPr bwMode="auto">
          <a:xfrm rot="5400000">
            <a:off x="2590800" y="16764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3</a:t>
            </a:r>
          </a:p>
        </p:txBody>
      </p:sp>
      <p:sp>
        <p:nvSpPr>
          <p:cNvPr id="29734" name="Rectangle 171">
            <a:extLst>
              <a:ext uri="{FF2B5EF4-FFF2-40B4-BE49-F238E27FC236}">
                <a16:creationId xmlns:a16="http://schemas.microsoft.com/office/drawing/2014/main" id="{EB4E9BDC-D298-481E-8959-816585F3A0CC}"/>
              </a:ext>
            </a:extLst>
          </p:cNvPr>
          <p:cNvSpPr>
            <a:spLocks noChangeArrowheads="1"/>
          </p:cNvSpPr>
          <p:nvPr/>
        </p:nvSpPr>
        <p:spPr bwMode="auto">
          <a:xfrm>
            <a:off x="60960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H</a:t>
            </a:r>
          </a:p>
        </p:txBody>
      </p:sp>
      <p:sp>
        <p:nvSpPr>
          <p:cNvPr id="29735" name="Rectangle 172">
            <a:extLst>
              <a:ext uri="{FF2B5EF4-FFF2-40B4-BE49-F238E27FC236}">
                <a16:creationId xmlns:a16="http://schemas.microsoft.com/office/drawing/2014/main" id="{5BE1E458-7836-413C-A2BA-99AC51C4A8B2}"/>
              </a:ext>
            </a:extLst>
          </p:cNvPr>
          <p:cNvSpPr>
            <a:spLocks noChangeArrowheads="1"/>
          </p:cNvSpPr>
          <p:nvPr/>
        </p:nvSpPr>
        <p:spPr bwMode="auto">
          <a:xfrm>
            <a:off x="65532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Ủ</a:t>
            </a:r>
          </a:p>
        </p:txBody>
      </p:sp>
      <p:sp>
        <p:nvSpPr>
          <p:cNvPr id="29736" name="Rectangle 173">
            <a:extLst>
              <a:ext uri="{FF2B5EF4-FFF2-40B4-BE49-F238E27FC236}">
                <a16:creationId xmlns:a16="http://schemas.microsoft.com/office/drawing/2014/main" id="{F3805552-772C-4996-B88D-68B7240919D8}"/>
              </a:ext>
            </a:extLst>
          </p:cNvPr>
          <p:cNvSpPr>
            <a:spLocks noChangeArrowheads="1"/>
          </p:cNvSpPr>
          <p:nvPr/>
        </p:nvSpPr>
        <p:spPr bwMode="auto">
          <a:xfrm>
            <a:off x="70104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Y</a:t>
            </a:r>
          </a:p>
        </p:txBody>
      </p:sp>
      <p:sp>
        <p:nvSpPr>
          <p:cNvPr id="29737" name="Rectangle 174">
            <a:extLst>
              <a:ext uri="{FF2B5EF4-FFF2-40B4-BE49-F238E27FC236}">
                <a16:creationId xmlns:a16="http://schemas.microsoft.com/office/drawing/2014/main" id="{C4221E54-AFF5-40EE-84B9-A40C9E9A1ADC}"/>
              </a:ext>
            </a:extLst>
          </p:cNvPr>
          <p:cNvSpPr>
            <a:spLocks noChangeArrowheads="1"/>
          </p:cNvSpPr>
          <p:nvPr/>
        </p:nvSpPr>
        <p:spPr bwMode="auto">
          <a:xfrm>
            <a:off x="42672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N</a:t>
            </a:r>
          </a:p>
        </p:txBody>
      </p:sp>
      <p:sp>
        <p:nvSpPr>
          <p:cNvPr id="29738" name="Rectangle 175">
            <a:extLst>
              <a:ext uri="{FF2B5EF4-FFF2-40B4-BE49-F238E27FC236}">
                <a16:creationId xmlns:a16="http://schemas.microsoft.com/office/drawing/2014/main" id="{A920335F-30E2-4AEF-862D-AC8A5B7B4CA1}"/>
              </a:ext>
            </a:extLst>
          </p:cNvPr>
          <p:cNvSpPr>
            <a:spLocks noChangeArrowheads="1"/>
          </p:cNvSpPr>
          <p:nvPr/>
        </p:nvSpPr>
        <p:spPr bwMode="auto">
          <a:xfrm>
            <a:off x="47244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Ộ</a:t>
            </a:r>
          </a:p>
        </p:txBody>
      </p:sp>
      <p:sp>
        <p:nvSpPr>
          <p:cNvPr id="29739" name="Rectangle 176">
            <a:extLst>
              <a:ext uri="{FF2B5EF4-FFF2-40B4-BE49-F238E27FC236}">
                <a16:creationId xmlns:a16="http://schemas.microsoft.com/office/drawing/2014/main" id="{C20EDF43-F66E-4E20-9E90-519F869BA266}"/>
              </a:ext>
            </a:extLst>
          </p:cNvPr>
          <p:cNvSpPr>
            <a:spLocks noChangeArrowheads="1"/>
          </p:cNvSpPr>
          <p:nvPr/>
        </p:nvSpPr>
        <p:spPr bwMode="auto">
          <a:xfrm>
            <a:off x="51816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333399"/>
                </a:solidFill>
                <a:latin typeface="Times New Roman" panose="02020603050405020304" pitchFamily="18" charset="0"/>
              </a:rPr>
              <a:t>I</a:t>
            </a:r>
          </a:p>
        </p:txBody>
      </p:sp>
      <p:sp>
        <p:nvSpPr>
          <p:cNvPr id="208049" name="Rectangle 177">
            <a:extLst>
              <a:ext uri="{FF2B5EF4-FFF2-40B4-BE49-F238E27FC236}">
                <a16:creationId xmlns:a16="http://schemas.microsoft.com/office/drawing/2014/main" id="{1CFE8A43-07A5-4D47-BB40-65639F205023}"/>
              </a:ext>
            </a:extLst>
          </p:cNvPr>
          <p:cNvSpPr>
            <a:spLocks noChangeArrowheads="1"/>
          </p:cNvSpPr>
          <p:nvPr/>
        </p:nvSpPr>
        <p:spPr bwMode="auto">
          <a:xfrm>
            <a:off x="5638800" y="1752600"/>
            <a:ext cx="457200" cy="457200"/>
          </a:xfrm>
          <a:prstGeom prst="rect">
            <a:avLst/>
          </a:prstGeom>
          <a:gradFill rotWithShape="1">
            <a:gsLst>
              <a:gs pos="0">
                <a:schemeClr val="bg1"/>
              </a:gs>
              <a:gs pos="100000">
                <a:srgbClr val="0000FF"/>
              </a:gs>
            </a:gsLst>
            <a:path path="shape">
              <a:fillToRect l="50000" t="50000" r="50000" b="50000"/>
            </a:path>
          </a:gradFill>
          <a:ln w="9525">
            <a:solidFill>
              <a:srgbClr val="000099"/>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FF0000"/>
                </a:solidFill>
                <a:effectLst>
                  <a:outerShdw blurRad="38100" dist="38100" dir="2700000" algn="tl">
                    <a:srgbClr val="000000"/>
                  </a:outerShdw>
                </a:effectLst>
                <a:latin typeface="Times New Roman" panose="02020603050405020304" pitchFamily="18" charset="0"/>
                <a:cs typeface="Arial" panose="020B0604020202020204" pitchFamily="34" charset="0"/>
              </a:rPr>
              <a:t>T</a:t>
            </a:r>
          </a:p>
        </p:txBody>
      </p:sp>
      <p:grpSp>
        <p:nvGrpSpPr>
          <p:cNvPr id="208050" name="Group 178">
            <a:extLst>
              <a:ext uri="{FF2B5EF4-FFF2-40B4-BE49-F238E27FC236}">
                <a16:creationId xmlns:a16="http://schemas.microsoft.com/office/drawing/2014/main" id="{38988B04-8774-451B-9F5F-1869DBA03E86}"/>
              </a:ext>
            </a:extLst>
          </p:cNvPr>
          <p:cNvGrpSpPr>
            <a:grpSpLocks/>
          </p:cNvGrpSpPr>
          <p:nvPr/>
        </p:nvGrpSpPr>
        <p:grpSpPr bwMode="auto">
          <a:xfrm>
            <a:off x="4267200" y="1752600"/>
            <a:ext cx="3200400" cy="457200"/>
            <a:chOff x="2976" y="2544"/>
            <a:chExt cx="2016" cy="288"/>
          </a:xfrm>
        </p:grpSpPr>
        <p:sp>
          <p:nvSpPr>
            <p:cNvPr id="29811" name="Rectangle 179">
              <a:extLst>
                <a:ext uri="{FF2B5EF4-FFF2-40B4-BE49-F238E27FC236}">
                  <a16:creationId xmlns:a16="http://schemas.microsoft.com/office/drawing/2014/main" id="{00C5DBFE-57AA-4B39-9833-AABDEDFD5D10}"/>
                </a:ext>
              </a:extLst>
            </p:cNvPr>
            <p:cNvSpPr>
              <a:spLocks noChangeArrowheads="1"/>
            </p:cNvSpPr>
            <p:nvPr/>
          </p:nvSpPr>
          <p:spPr bwMode="auto">
            <a:xfrm>
              <a:off x="2976"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2" name="Rectangle 180">
              <a:extLst>
                <a:ext uri="{FF2B5EF4-FFF2-40B4-BE49-F238E27FC236}">
                  <a16:creationId xmlns:a16="http://schemas.microsoft.com/office/drawing/2014/main" id="{3EECC819-64A8-4C81-AFF0-DB06C5660F69}"/>
                </a:ext>
              </a:extLst>
            </p:cNvPr>
            <p:cNvSpPr>
              <a:spLocks noChangeArrowheads="1"/>
            </p:cNvSpPr>
            <p:nvPr/>
          </p:nvSpPr>
          <p:spPr bwMode="auto">
            <a:xfrm>
              <a:off x="3264"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3" name="Rectangle 181">
              <a:extLst>
                <a:ext uri="{FF2B5EF4-FFF2-40B4-BE49-F238E27FC236}">
                  <a16:creationId xmlns:a16="http://schemas.microsoft.com/office/drawing/2014/main" id="{07578F02-4C83-4789-A072-212044EBA977}"/>
                </a:ext>
              </a:extLst>
            </p:cNvPr>
            <p:cNvSpPr>
              <a:spLocks noChangeArrowheads="1"/>
            </p:cNvSpPr>
            <p:nvPr/>
          </p:nvSpPr>
          <p:spPr bwMode="auto">
            <a:xfrm>
              <a:off x="3552"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4" name="Rectangle 182">
              <a:extLst>
                <a:ext uri="{FF2B5EF4-FFF2-40B4-BE49-F238E27FC236}">
                  <a16:creationId xmlns:a16="http://schemas.microsoft.com/office/drawing/2014/main" id="{33C7218F-B539-435E-BC92-C36F5D9BCD3C}"/>
                </a:ext>
              </a:extLst>
            </p:cNvPr>
            <p:cNvSpPr>
              <a:spLocks noChangeArrowheads="1"/>
            </p:cNvSpPr>
            <p:nvPr/>
          </p:nvSpPr>
          <p:spPr bwMode="auto">
            <a:xfrm>
              <a:off x="4128"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5" name="Rectangle 183">
              <a:extLst>
                <a:ext uri="{FF2B5EF4-FFF2-40B4-BE49-F238E27FC236}">
                  <a16:creationId xmlns:a16="http://schemas.microsoft.com/office/drawing/2014/main" id="{571468FB-2678-4A49-9476-C1EB124E18D9}"/>
                </a:ext>
              </a:extLst>
            </p:cNvPr>
            <p:cNvSpPr>
              <a:spLocks noChangeArrowheads="1"/>
            </p:cNvSpPr>
            <p:nvPr/>
          </p:nvSpPr>
          <p:spPr bwMode="auto">
            <a:xfrm>
              <a:off x="4416"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6" name="Rectangle 184">
              <a:extLst>
                <a:ext uri="{FF2B5EF4-FFF2-40B4-BE49-F238E27FC236}">
                  <a16:creationId xmlns:a16="http://schemas.microsoft.com/office/drawing/2014/main" id="{1898FC9D-E70D-4279-9B88-6C2B56DED8EB}"/>
                </a:ext>
              </a:extLst>
            </p:cNvPr>
            <p:cNvSpPr>
              <a:spLocks noChangeArrowheads="1"/>
            </p:cNvSpPr>
            <p:nvPr/>
          </p:nvSpPr>
          <p:spPr bwMode="auto">
            <a:xfrm>
              <a:off x="4704"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057" name="Rectangle 185">
              <a:extLst>
                <a:ext uri="{FF2B5EF4-FFF2-40B4-BE49-F238E27FC236}">
                  <a16:creationId xmlns:a16="http://schemas.microsoft.com/office/drawing/2014/main" id="{D424AD8E-9468-44EC-B1C6-6DEBBEC2920F}"/>
                </a:ext>
              </a:extLst>
            </p:cNvPr>
            <p:cNvSpPr>
              <a:spLocks noChangeArrowheads="1"/>
            </p:cNvSpPr>
            <p:nvPr/>
          </p:nvSpPr>
          <p:spPr bwMode="auto">
            <a:xfrm>
              <a:off x="3840" y="2544"/>
              <a:ext cx="296"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grpSp>
      <p:sp>
        <p:nvSpPr>
          <p:cNvPr id="29742" name="Rectangle 187">
            <a:extLst>
              <a:ext uri="{FF2B5EF4-FFF2-40B4-BE49-F238E27FC236}">
                <a16:creationId xmlns:a16="http://schemas.microsoft.com/office/drawing/2014/main" id="{6E7E9E7B-31B3-45A4-B59E-0CF48658F58F}"/>
              </a:ext>
            </a:extLst>
          </p:cNvPr>
          <p:cNvSpPr>
            <a:spLocks noChangeArrowheads="1"/>
          </p:cNvSpPr>
          <p:nvPr/>
        </p:nvSpPr>
        <p:spPr bwMode="auto">
          <a:xfrm>
            <a:off x="7467600" y="22860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Ờ</a:t>
            </a:r>
          </a:p>
        </p:txBody>
      </p:sp>
      <p:sp>
        <p:nvSpPr>
          <p:cNvPr id="29743" name="Rectangle 188">
            <a:extLst>
              <a:ext uri="{FF2B5EF4-FFF2-40B4-BE49-F238E27FC236}">
                <a16:creationId xmlns:a16="http://schemas.microsoft.com/office/drawing/2014/main" id="{9EACA940-3825-4F79-BF1B-2B22A0868548}"/>
              </a:ext>
            </a:extLst>
          </p:cNvPr>
          <p:cNvSpPr>
            <a:spLocks noChangeArrowheads="1"/>
          </p:cNvSpPr>
          <p:nvPr/>
        </p:nvSpPr>
        <p:spPr bwMode="auto">
          <a:xfrm>
            <a:off x="7010400" y="22860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B</a:t>
            </a:r>
          </a:p>
        </p:txBody>
      </p:sp>
      <p:sp>
        <p:nvSpPr>
          <p:cNvPr id="29744" name="Rectangle 189">
            <a:extLst>
              <a:ext uri="{FF2B5EF4-FFF2-40B4-BE49-F238E27FC236}">
                <a16:creationId xmlns:a16="http://schemas.microsoft.com/office/drawing/2014/main" id="{BE937BB3-9D49-43C7-A55F-3CA201693534}"/>
              </a:ext>
            </a:extLst>
          </p:cNvPr>
          <p:cNvSpPr>
            <a:spLocks noChangeArrowheads="1"/>
          </p:cNvSpPr>
          <p:nvPr/>
        </p:nvSpPr>
        <p:spPr bwMode="auto">
          <a:xfrm>
            <a:off x="6096000" y="22860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E</a:t>
            </a:r>
          </a:p>
        </p:txBody>
      </p:sp>
      <p:sp>
        <p:nvSpPr>
          <p:cNvPr id="29745" name="Rectangle 190">
            <a:extLst>
              <a:ext uri="{FF2B5EF4-FFF2-40B4-BE49-F238E27FC236}">
                <a16:creationId xmlns:a16="http://schemas.microsoft.com/office/drawing/2014/main" id="{BE3B3671-9A27-4CCA-BE51-18501A9369C1}"/>
              </a:ext>
            </a:extLst>
          </p:cNvPr>
          <p:cNvSpPr>
            <a:spLocks noChangeArrowheads="1"/>
          </p:cNvSpPr>
          <p:nvPr/>
        </p:nvSpPr>
        <p:spPr bwMode="auto">
          <a:xfrm>
            <a:off x="6553200" y="22860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N</a:t>
            </a:r>
          </a:p>
        </p:txBody>
      </p:sp>
      <p:sp>
        <p:nvSpPr>
          <p:cNvPr id="208063" name="AutoShape 191">
            <a:extLst>
              <a:ext uri="{FF2B5EF4-FFF2-40B4-BE49-F238E27FC236}">
                <a16:creationId xmlns:a16="http://schemas.microsoft.com/office/drawing/2014/main" id="{A54B188C-95F4-461B-A249-717605ED5001}"/>
              </a:ext>
            </a:extLst>
          </p:cNvPr>
          <p:cNvSpPr>
            <a:spLocks noChangeArrowheads="1"/>
          </p:cNvSpPr>
          <p:nvPr/>
        </p:nvSpPr>
        <p:spPr bwMode="auto">
          <a:xfrm rot="5400000">
            <a:off x="2590800" y="22098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4</a:t>
            </a:r>
          </a:p>
        </p:txBody>
      </p:sp>
      <p:sp>
        <p:nvSpPr>
          <p:cNvPr id="208064" name="Rectangle 192">
            <a:extLst>
              <a:ext uri="{FF2B5EF4-FFF2-40B4-BE49-F238E27FC236}">
                <a16:creationId xmlns:a16="http://schemas.microsoft.com/office/drawing/2014/main" id="{364D6958-299E-4474-A90A-A8043766DA63}"/>
              </a:ext>
            </a:extLst>
          </p:cNvPr>
          <p:cNvSpPr>
            <a:spLocks noChangeArrowheads="1"/>
          </p:cNvSpPr>
          <p:nvPr/>
        </p:nvSpPr>
        <p:spPr bwMode="auto">
          <a:xfrm>
            <a:off x="5638800" y="2286000"/>
            <a:ext cx="457200" cy="457200"/>
          </a:xfrm>
          <a:prstGeom prst="rect">
            <a:avLst/>
          </a:prstGeom>
          <a:gradFill rotWithShape="1">
            <a:gsLst>
              <a:gs pos="0">
                <a:schemeClr val="bg1"/>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FF0000"/>
                </a:solidFill>
                <a:effectLst>
                  <a:outerShdw blurRad="38100" dist="38100" dir="2700000" algn="tl">
                    <a:srgbClr val="000000"/>
                  </a:outerShdw>
                </a:effectLst>
                <a:latin typeface="Times New Roman" panose="02020603050405020304" pitchFamily="18" charset="0"/>
                <a:cs typeface="Arial" panose="020B0604020202020204" pitchFamily="34" charset="0"/>
              </a:rPr>
              <a:t>V</a:t>
            </a:r>
          </a:p>
        </p:txBody>
      </p:sp>
      <p:grpSp>
        <p:nvGrpSpPr>
          <p:cNvPr id="208065" name="Group 193">
            <a:extLst>
              <a:ext uri="{FF2B5EF4-FFF2-40B4-BE49-F238E27FC236}">
                <a16:creationId xmlns:a16="http://schemas.microsoft.com/office/drawing/2014/main" id="{EC0C61EE-AF3F-4B55-97EC-18C33853204D}"/>
              </a:ext>
            </a:extLst>
          </p:cNvPr>
          <p:cNvGrpSpPr>
            <a:grpSpLocks/>
          </p:cNvGrpSpPr>
          <p:nvPr/>
        </p:nvGrpSpPr>
        <p:grpSpPr bwMode="auto">
          <a:xfrm>
            <a:off x="5638800" y="2286000"/>
            <a:ext cx="2286000" cy="457200"/>
            <a:chOff x="3408" y="1824"/>
            <a:chExt cx="1440" cy="288"/>
          </a:xfrm>
        </p:grpSpPr>
        <p:sp>
          <p:nvSpPr>
            <p:cNvPr id="29806" name="Rectangle 194">
              <a:extLst>
                <a:ext uri="{FF2B5EF4-FFF2-40B4-BE49-F238E27FC236}">
                  <a16:creationId xmlns:a16="http://schemas.microsoft.com/office/drawing/2014/main" id="{6B1071DF-DE91-49E2-8C57-C750404E183C}"/>
                </a:ext>
              </a:extLst>
            </p:cNvPr>
            <p:cNvSpPr>
              <a:spLocks noChangeArrowheads="1"/>
            </p:cNvSpPr>
            <p:nvPr/>
          </p:nvSpPr>
          <p:spPr bwMode="auto">
            <a:xfrm>
              <a:off x="3696" y="182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7" name="Rectangle 195">
              <a:extLst>
                <a:ext uri="{FF2B5EF4-FFF2-40B4-BE49-F238E27FC236}">
                  <a16:creationId xmlns:a16="http://schemas.microsoft.com/office/drawing/2014/main" id="{72F943BA-B50A-4BB0-B024-797E2EE4854D}"/>
                </a:ext>
              </a:extLst>
            </p:cNvPr>
            <p:cNvSpPr>
              <a:spLocks noChangeArrowheads="1"/>
            </p:cNvSpPr>
            <p:nvPr/>
          </p:nvSpPr>
          <p:spPr bwMode="auto">
            <a:xfrm>
              <a:off x="3984" y="182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8" name="Rectangle 196">
              <a:extLst>
                <a:ext uri="{FF2B5EF4-FFF2-40B4-BE49-F238E27FC236}">
                  <a16:creationId xmlns:a16="http://schemas.microsoft.com/office/drawing/2014/main" id="{9A8D0E62-92FA-441A-AAE1-E15D107FAE39}"/>
                </a:ext>
              </a:extLst>
            </p:cNvPr>
            <p:cNvSpPr>
              <a:spLocks noChangeArrowheads="1"/>
            </p:cNvSpPr>
            <p:nvPr/>
          </p:nvSpPr>
          <p:spPr bwMode="auto">
            <a:xfrm>
              <a:off x="4560" y="182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069" name="Rectangle 197">
              <a:extLst>
                <a:ext uri="{FF2B5EF4-FFF2-40B4-BE49-F238E27FC236}">
                  <a16:creationId xmlns:a16="http://schemas.microsoft.com/office/drawing/2014/main" id="{6DADC98D-D6AC-4CED-A628-9060E983A36C}"/>
                </a:ext>
              </a:extLst>
            </p:cNvPr>
            <p:cNvSpPr>
              <a:spLocks noChangeArrowheads="1"/>
            </p:cNvSpPr>
            <p:nvPr/>
          </p:nvSpPr>
          <p:spPr bwMode="auto">
            <a:xfrm>
              <a:off x="3408" y="1824"/>
              <a:ext cx="296"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810" name="Rectangle 198">
              <a:extLst>
                <a:ext uri="{FF2B5EF4-FFF2-40B4-BE49-F238E27FC236}">
                  <a16:creationId xmlns:a16="http://schemas.microsoft.com/office/drawing/2014/main" id="{5BCF0CA9-0C82-4316-A71A-58D994D59467}"/>
                </a:ext>
              </a:extLst>
            </p:cNvPr>
            <p:cNvSpPr>
              <a:spLocks noChangeArrowheads="1"/>
            </p:cNvSpPr>
            <p:nvPr/>
          </p:nvSpPr>
          <p:spPr bwMode="auto">
            <a:xfrm>
              <a:off x="4272" y="182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9749" name="Rectangle 200">
            <a:extLst>
              <a:ext uri="{FF2B5EF4-FFF2-40B4-BE49-F238E27FC236}">
                <a16:creationId xmlns:a16="http://schemas.microsoft.com/office/drawing/2014/main" id="{548DC7A7-0843-4F9A-80DE-BF2BD2F669CD}"/>
              </a:ext>
            </a:extLst>
          </p:cNvPr>
          <p:cNvSpPr>
            <a:spLocks noChangeArrowheads="1"/>
          </p:cNvSpPr>
          <p:nvPr/>
        </p:nvSpPr>
        <p:spPr bwMode="auto">
          <a:xfrm>
            <a:off x="65532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L</a:t>
            </a:r>
          </a:p>
        </p:txBody>
      </p:sp>
      <p:sp>
        <p:nvSpPr>
          <p:cNvPr id="29750" name="Rectangle 201">
            <a:extLst>
              <a:ext uri="{FF2B5EF4-FFF2-40B4-BE49-F238E27FC236}">
                <a16:creationId xmlns:a16="http://schemas.microsoft.com/office/drawing/2014/main" id="{1FAE374E-45AD-446C-8BB1-E4CFE238E5DA}"/>
              </a:ext>
            </a:extLst>
          </p:cNvPr>
          <p:cNvSpPr>
            <a:spLocks noChangeArrowheads="1"/>
          </p:cNvSpPr>
          <p:nvPr/>
        </p:nvSpPr>
        <p:spPr bwMode="auto">
          <a:xfrm>
            <a:off x="47244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T</a:t>
            </a:r>
          </a:p>
        </p:txBody>
      </p:sp>
      <p:sp>
        <p:nvSpPr>
          <p:cNvPr id="29751" name="Rectangle 202">
            <a:extLst>
              <a:ext uri="{FF2B5EF4-FFF2-40B4-BE49-F238E27FC236}">
                <a16:creationId xmlns:a16="http://schemas.microsoft.com/office/drawing/2014/main" id="{CE65D505-3928-4CA2-BED5-3CF4D214112A}"/>
              </a:ext>
            </a:extLst>
          </p:cNvPr>
          <p:cNvSpPr>
            <a:spLocks noChangeArrowheads="1"/>
          </p:cNvSpPr>
          <p:nvPr/>
        </p:nvSpPr>
        <p:spPr bwMode="auto">
          <a:xfrm>
            <a:off x="51816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H</a:t>
            </a:r>
          </a:p>
        </p:txBody>
      </p:sp>
      <p:sp>
        <p:nvSpPr>
          <p:cNvPr id="29752" name="Rectangle 203">
            <a:extLst>
              <a:ext uri="{FF2B5EF4-FFF2-40B4-BE49-F238E27FC236}">
                <a16:creationId xmlns:a16="http://schemas.microsoft.com/office/drawing/2014/main" id="{8C625CD7-92D5-42B7-A2E1-0434BB373181}"/>
              </a:ext>
            </a:extLst>
          </p:cNvPr>
          <p:cNvSpPr>
            <a:spLocks noChangeArrowheads="1"/>
          </p:cNvSpPr>
          <p:nvPr/>
        </p:nvSpPr>
        <p:spPr bwMode="auto">
          <a:xfrm>
            <a:off x="60960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M</a:t>
            </a:r>
          </a:p>
        </p:txBody>
      </p:sp>
      <p:sp>
        <p:nvSpPr>
          <p:cNvPr id="29753" name="Rectangle 204">
            <a:extLst>
              <a:ext uri="{FF2B5EF4-FFF2-40B4-BE49-F238E27FC236}">
                <a16:creationId xmlns:a16="http://schemas.microsoft.com/office/drawing/2014/main" id="{65B457AA-6620-4605-AE0D-3E307912F8E7}"/>
              </a:ext>
            </a:extLst>
          </p:cNvPr>
          <p:cNvSpPr>
            <a:spLocks noChangeArrowheads="1"/>
          </p:cNvSpPr>
          <p:nvPr/>
        </p:nvSpPr>
        <p:spPr bwMode="auto">
          <a:xfrm>
            <a:off x="70104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Ụ</a:t>
            </a:r>
          </a:p>
        </p:txBody>
      </p:sp>
      <p:sp>
        <p:nvSpPr>
          <p:cNvPr id="208077" name="AutoShape 205">
            <a:extLst>
              <a:ext uri="{FF2B5EF4-FFF2-40B4-BE49-F238E27FC236}">
                <a16:creationId xmlns:a16="http://schemas.microsoft.com/office/drawing/2014/main" id="{DFB5DDAC-29BD-4D59-B090-7CE238FEC23C}"/>
              </a:ext>
            </a:extLst>
          </p:cNvPr>
          <p:cNvSpPr>
            <a:spLocks noChangeArrowheads="1"/>
          </p:cNvSpPr>
          <p:nvPr/>
        </p:nvSpPr>
        <p:spPr bwMode="auto">
          <a:xfrm rot="5400000">
            <a:off x="2590800" y="27432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5</a:t>
            </a:r>
          </a:p>
        </p:txBody>
      </p:sp>
      <p:sp>
        <p:nvSpPr>
          <p:cNvPr id="208078" name="Rectangle 206">
            <a:extLst>
              <a:ext uri="{FF2B5EF4-FFF2-40B4-BE49-F238E27FC236}">
                <a16:creationId xmlns:a16="http://schemas.microsoft.com/office/drawing/2014/main" id="{4F7EF09A-B3BF-4FC5-99C0-01007A13764F}"/>
              </a:ext>
            </a:extLst>
          </p:cNvPr>
          <p:cNvSpPr>
            <a:spLocks noChangeArrowheads="1"/>
          </p:cNvSpPr>
          <p:nvPr/>
        </p:nvSpPr>
        <p:spPr bwMode="auto">
          <a:xfrm>
            <a:off x="5638800" y="2819400"/>
            <a:ext cx="457200" cy="457200"/>
          </a:xfrm>
          <a:prstGeom prst="rect">
            <a:avLst/>
          </a:prstGeom>
          <a:gradFill rotWithShape="1">
            <a:gsLst>
              <a:gs pos="0">
                <a:schemeClr val="bg1"/>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r>
              <a:rPr lang="en-US" altLang="en-US" sz="2400" b="1">
                <a:solidFill>
                  <a:srgbClr val="FF0000"/>
                </a:solidFill>
                <a:effectLst>
                  <a:outerShdw blurRad="38100" dist="38100" dir="2700000" algn="tl">
                    <a:srgbClr val="000000"/>
                  </a:outerShdw>
                </a:effectLst>
                <a:latin typeface="Times New Roman" panose="02020603050405020304" pitchFamily="18" charset="0"/>
              </a:rPr>
              <a:t>Ê</a:t>
            </a:r>
          </a:p>
        </p:txBody>
      </p:sp>
      <p:sp>
        <p:nvSpPr>
          <p:cNvPr id="29756" name="Rectangle 207">
            <a:extLst>
              <a:ext uri="{FF2B5EF4-FFF2-40B4-BE49-F238E27FC236}">
                <a16:creationId xmlns:a16="http://schemas.microsoft.com/office/drawing/2014/main" id="{DE0DED61-8EE7-4F5A-B2A7-03F86A8CA9E7}"/>
              </a:ext>
            </a:extLst>
          </p:cNvPr>
          <p:cNvSpPr>
            <a:spLocks noChangeArrowheads="1"/>
          </p:cNvSpPr>
          <p:nvPr/>
        </p:nvSpPr>
        <p:spPr bwMode="auto">
          <a:xfrm>
            <a:off x="74676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333399"/>
                </a:solidFill>
                <a:latin typeface="Times New Roman" panose="02020603050405020304" pitchFamily="18" charset="0"/>
              </a:rPr>
              <a:t>C</a:t>
            </a:r>
          </a:p>
        </p:txBody>
      </p:sp>
      <p:sp>
        <p:nvSpPr>
          <p:cNvPr id="29757" name="Rectangle 208">
            <a:extLst>
              <a:ext uri="{FF2B5EF4-FFF2-40B4-BE49-F238E27FC236}">
                <a16:creationId xmlns:a16="http://schemas.microsoft.com/office/drawing/2014/main" id="{FD22F133-AF5C-44B1-B803-A105A5EC1C3B}"/>
              </a:ext>
            </a:extLst>
          </p:cNvPr>
          <p:cNvSpPr>
            <a:spLocks noChangeArrowheads="1"/>
          </p:cNvSpPr>
          <p:nvPr/>
        </p:nvSpPr>
        <p:spPr bwMode="auto">
          <a:xfrm>
            <a:off x="83820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Ị</a:t>
            </a:r>
          </a:p>
        </p:txBody>
      </p:sp>
      <p:sp>
        <p:nvSpPr>
          <p:cNvPr id="29758" name="Rectangle 209">
            <a:extLst>
              <a:ext uri="{FF2B5EF4-FFF2-40B4-BE49-F238E27FC236}">
                <a16:creationId xmlns:a16="http://schemas.microsoft.com/office/drawing/2014/main" id="{06DDF890-5E9B-4E0A-8154-C144A495917F}"/>
              </a:ext>
            </a:extLst>
          </p:cNvPr>
          <p:cNvSpPr>
            <a:spLocks noChangeArrowheads="1"/>
          </p:cNvSpPr>
          <p:nvPr/>
        </p:nvSpPr>
        <p:spPr bwMode="auto">
          <a:xfrm>
            <a:off x="79248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Đ</a:t>
            </a:r>
          </a:p>
        </p:txBody>
      </p:sp>
      <p:sp>
        <p:nvSpPr>
          <p:cNvPr id="29759" name="Rectangle 210">
            <a:extLst>
              <a:ext uri="{FF2B5EF4-FFF2-40B4-BE49-F238E27FC236}">
                <a16:creationId xmlns:a16="http://schemas.microsoft.com/office/drawing/2014/main" id="{C32605FC-8396-4B6A-B118-BD5CC96BD768}"/>
              </a:ext>
            </a:extLst>
          </p:cNvPr>
          <p:cNvSpPr>
            <a:spLocks noChangeArrowheads="1"/>
          </p:cNvSpPr>
          <p:nvPr/>
        </p:nvSpPr>
        <p:spPr bwMode="auto">
          <a:xfrm>
            <a:off x="88392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333399"/>
                </a:solidFill>
                <a:latin typeface="Times New Roman" panose="02020603050405020304" pitchFamily="18" charset="0"/>
              </a:rPr>
              <a:t>A</a:t>
            </a:r>
          </a:p>
        </p:txBody>
      </p:sp>
      <p:grpSp>
        <p:nvGrpSpPr>
          <p:cNvPr id="208083" name="Group 211">
            <a:extLst>
              <a:ext uri="{FF2B5EF4-FFF2-40B4-BE49-F238E27FC236}">
                <a16:creationId xmlns:a16="http://schemas.microsoft.com/office/drawing/2014/main" id="{B1297942-36BB-42DC-9090-E0F3D200370B}"/>
              </a:ext>
            </a:extLst>
          </p:cNvPr>
          <p:cNvGrpSpPr>
            <a:grpSpLocks/>
          </p:cNvGrpSpPr>
          <p:nvPr/>
        </p:nvGrpSpPr>
        <p:grpSpPr bwMode="auto">
          <a:xfrm>
            <a:off x="4724400" y="2819400"/>
            <a:ext cx="4572000" cy="457200"/>
            <a:chOff x="2016" y="2784"/>
            <a:chExt cx="2880" cy="288"/>
          </a:xfrm>
        </p:grpSpPr>
        <p:sp>
          <p:nvSpPr>
            <p:cNvPr id="29796" name="Rectangle 212">
              <a:extLst>
                <a:ext uri="{FF2B5EF4-FFF2-40B4-BE49-F238E27FC236}">
                  <a16:creationId xmlns:a16="http://schemas.microsoft.com/office/drawing/2014/main" id="{0019E814-83CB-4CB1-9F3E-B6FB1D4BE57E}"/>
                </a:ext>
              </a:extLst>
            </p:cNvPr>
            <p:cNvSpPr>
              <a:spLocks noChangeArrowheads="1"/>
            </p:cNvSpPr>
            <p:nvPr/>
          </p:nvSpPr>
          <p:spPr bwMode="auto">
            <a:xfrm>
              <a:off x="3168"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7" name="Rectangle 213">
              <a:extLst>
                <a:ext uri="{FF2B5EF4-FFF2-40B4-BE49-F238E27FC236}">
                  <a16:creationId xmlns:a16="http://schemas.microsoft.com/office/drawing/2014/main" id="{1017E5B5-7260-489F-A215-2EBD373000DF}"/>
                </a:ext>
              </a:extLst>
            </p:cNvPr>
            <p:cNvSpPr>
              <a:spLocks noChangeArrowheads="1"/>
            </p:cNvSpPr>
            <p:nvPr/>
          </p:nvSpPr>
          <p:spPr bwMode="auto">
            <a:xfrm>
              <a:off x="3456"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8" name="Rectangle 214">
              <a:extLst>
                <a:ext uri="{FF2B5EF4-FFF2-40B4-BE49-F238E27FC236}">
                  <a16:creationId xmlns:a16="http://schemas.microsoft.com/office/drawing/2014/main" id="{ED175077-A709-4692-B240-CBD039A0C2C6}"/>
                </a:ext>
              </a:extLst>
            </p:cNvPr>
            <p:cNvSpPr>
              <a:spLocks noChangeArrowheads="1"/>
            </p:cNvSpPr>
            <p:nvPr/>
          </p:nvSpPr>
          <p:spPr bwMode="auto">
            <a:xfrm>
              <a:off x="2016"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9" name="Rectangle 215">
              <a:extLst>
                <a:ext uri="{FF2B5EF4-FFF2-40B4-BE49-F238E27FC236}">
                  <a16:creationId xmlns:a16="http://schemas.microsoft.com/office/drawing/2014/main" id="{0A2FF906-2D58-4181-BC50-AA400FB3D272}"/>
                </a:ext>
              </a:extLst>
            </p:cNvPr>
            <p:cNvSpPr>
              <a:spLocks noChangeArrowheads="1"/>
            </p:cNvSpPr>
            <p:nvPr/>
          </p:nvSpPr>
          <p:spPr bwMode="auto">
            <a:xfrm>
              <a:off x="2880"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0" name="Rectangle 216">
              <a:extLst>
                <a:ext uri="{FF2B5EF4-FFF2-40B4-BE49-F238E27FC236}">
                  <a16:creationId xmlns:a16="http://schemas.microsoft.com/office/drawing/2014/main" id="{92EF1A6F-B3DC-46BD-BCDF-024F49301FF7}"/>
                </a:ext>
              </a:extLst>
            </p:cNvPr>
            <p:cNvSpPr>
              <a:spLocks noChangeArrowheads="1"/>
            </p:cNvSpPr>
            <p:nvPr/>
          </p:nvSpPr>
          <p:spPr bwMode="auto">
            <a:xfrm>
              <a:off x="2304"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089" name="Rectangle 217">
              <a:extLst>
                <a:ext uri="{FF2B5EF4-FFF2-40B4-BE49-F238E27FC236}">
                  <a16:creationId xmlns:a16="http://schemas.microsoft.com/office/drawing/2014/main" id="{6C55B1F0-40F2-4B9C-920D-58B64EE3B14A}"/>
                </a:ext>
              </a:extLst>
            </p:cNvPr>
            <p:cNvSpPr>
              <a:spLocks noChangeArrowheads="1"/>
            </p:cNvSpPr>
            <p:nvPr/>
          </p:nvSpPr>
          <p:spPr bwMode="auto">
            <a:xfrm>
              <a:off x="2592" y="2784"/>
              <a:ext cx="296"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802" name="Rectangle 218">
              <a:extLst>
                <a:ext uri="{FF2B5EF4-FFF2-40B4-BE49-F238E27FC236}">
                  <a16:creationId xmlns:a16="http://schemas.microsoft.com/office/drawing/2014/main" id="{EA2E0952-839C-4FD4-B992-1B4968A5FA5B}"/>
                </a:ext>
              </a:extLst>
            </p:cNvPr>
            <p:cNvSpPr>
              <a:spLocks noChangeArrowheads="1"/>
            </p:cNvSpPr>
            <p:nvPr/>
          </p:nvSpPr>
          <p:spPr bwMode="auto">
            <a:xfrm>
              <a:off x="3744"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3" name="Rectangle 219">
              <a:extLst>
                <a:ext uri="{FF2B5EF4-FFF2-40B4-BE49-F238E27FC236}">
                  <a16:creationId xmlns:a16="http://schemas.microsoft.com/office/drawing/2014/main" id="{7FB8D94F-74C5-433C-A0C5-52CC1B6AF4B1}"/>
                </a:ext>
              </a:extLst>
            </p:cNvPr>
            <p:cNvSpPr>
              <a:spLocks noChangeArrowheads="1"/>
            </p:cNvSpPr>
            <p:nvPr/>
          </p:nvSpPr>
          <p:spPr bwMode="auto">
            <a:xfrm>
              <a:off x="4032"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4" name="Rectangle 220">
              <a:extLst>
                <a:ext uri="{FF2B5EF4-FFF2-40B4-BE49-F238E27FC236}">
                  <a16:creationId xmlns:a16="http://schemas.microsoft.com/office/drawing/2014/main" id="{9294D975-DE9A-45DA-8C80-777EBA6C7701}"/>
                </a:ext>
              </a:extLst>
            </p:cNvPr>
            <p:cNvSpPr>
              <a:spLocks noChangeArrowheads="1"/>
            </p:cNvSpPr>
            <p:nvPr/>
          </p:nvSpPr>
          <p:spPr bwMode="auto">
            <a:xfrm>
              <a:off x="4320"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5" name="Rectangle 221">
              <a:extLst>
                <a:ext uri="{FF2B5EF4-FFF2-40B4-BE49-F238E27FC236}">
                  <a16:creationId xmlns:a16="http://schemas.microsoft.com/office/drawing/2014/main" id="{826661B7-AB96-48E6-B04C-C48142B55416}"/>
                </a:ext>
              </a:extLst>
            </p:cNvPr>
            <p:cNvSpPr>
              <a:spLocks noChangeArrowheads="1"/>
            </p:cNvSpPr>
            <p:nvPr/>
          </p:nvSpPr>
          <p:spPr bwMode="auto">
            <a:xfrm>
              <a:off x="4608"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9761" name="Rectangle 223">
            <a:extLst>
              <a:ext uri="{FF2B5EF4-FFF2-40B4-BE49-F238E27FC236}">
                <a16:creationId xmlns:a16="http://schemas.microsoft.com/office/drawing/2014/main" id="{CFF790C4-9DAE-47EA-92B3-2AB7F0E3EA28}"/>
              </a:ext>
            </a:extLst>
          </p:cNvPr>
          <p:cNvSpPr>
            <a:spLocks noChangeArrowheads="1"/>
          </p:cNvSpPr>
          <p:nvPr/>
        </p:nvSpPr>
        <p:spPr bwMode="auto">
          <a:xfrm>
            <a:off x="47244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400" b="1">
                <a:solidFill>
                  <a:srgbClr val="333399"/>
                </a:solidFill>
                <a:latin typeface="Times New Roman" panose="02020603050405020304" pitchFamily="18" charset="0"/>
              </a:rPr>
              <a:t>T</a:t>
            </a:r>
          </a:p>
        </p:txBody>
      </p:sp>
      <p:sp>
        <p:nvSpPr>
          <p:cNvPr id="29762" name="Rectangle 224">
            <a:extLst>
              <a:ext uri="{FF2B5EF4-FFF2-40B4-BE49-F238E27FC236}">
                <a16:creationId xmlns:a16="http://schemas.microsoft.com/office/drawing/2014/main" id="{39AE6141-082C-4441-9746-52A4FE9D4737}"/>
              </a:ext>
            </a:extLst>
          </p:cNvPr>
          <p:cNvSpPr>
            <a:spLocks noChangeArrowheads="1"/>
          </p:cNvSpPr>
          <p:nvPr/>
        </p:nvSpPr>
        <p:spPr bwMode="auto">
          <a:xfrm>
            <a:off x="51816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Ắ</a:t>
            </a:r>
          </a:p>
        </p:txBody>
      </p:sp>
      <p:sp>
        <p:nvSpPr>
          <p:cNvPr id="29763" name="Rectangle 225">
            <a:extLst>
              <a:ext uri="{FF2B5EF4-FFF2-40B4-BE49-F238E27FC236}">
                <a16:creationId xmlns:a16="http://schemas.microsoft.com/office/drawing/2014/main" id="{B86D7E39-D4F6-44AE-A6AB-1FA178FE8D42}"/>
              </a:ext>
            </a:extLst>
          </p:cNvPr>
          <p:cNvSpPr>
            <a:spLocks noChangeArrowheads="1"/>
          </p:cNvSpPr>
          <p:nvPr/>
        </p:nvSpPr>
        <p:spPr bwMode="auto">
          <a:xfrm>
            <a:off x="60960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B</a:t>
            </a:r>
          </a:p>
        </p:txBody>
      </p:sp>
      <p:sp>
        <p:nvSpPr>
          <p:cNvPr id="29764" name="Rectangle 226">
            <a:extLst>
              <a:ext uri="{FF2B5EF4-FFF2-40B4-BE49-F238E27FC236}">
                <a16:creationId xmlns:a16="http://schemas.microsoft.com/office/drawing/2014/main" id="{DD77B9F2-82B3-4858-991F-5B5F2D5EC81D}"/>
              </a:ext>
            </a:extLst>
          </p:cNvPr>
          <p:cNvSpPr>
            <a:spLocks noChangeArrowheads="1"/>
          </p:cNvSpPr>
          <p:nvPr/>
        </p:nvSpPr>
        <p:spPr bwMode="auto">
          <a:xfrm>
            <a:off x="65532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I</a:t>
            </a:r>
          </a:p>
        </p:txBody>
      </p:sp>
      <p:sp>
        <p:nvSpPr>
          <p:cNvPr id="208099" name="AutoShape 227">
            <a:extLst>
              <a:ext uri="{FF2B5EF4-FFF2-40B4-BE49-F238E27FC236}">
                <a16:creationId xmlns:a16="http://schemas.microsoft.com/office/drawing/2014/main" id="{7C588229-C3F3-490C-8625-81107172C252}"/>
              </a:ext>
            </a:extLst>
          </p:cNvPr>
          <p:cNvSpPr>
            <a:spLocks noChangeArrowheads="1"/>
          </p:cNvSpPr>
          <p:nvPr/>
        </p:nvSpPr>
        <p:spPr bwMode="auto">
          <a:xfrm rot="5400000">
            <a:off x="2590800" y="32766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6</a:t>
            </a:r>
          </a:p>
        </p:txBody>
      </p:sp>
      <p:sp>
        <p:nvSpPr>
          <p:cNvPr id="208100" name="Rectangle 228">
            <a:extLst>
              <a:ext uri="{FF2B5EF4-FFF2-40B4-BE49-F238E27FC236}">
                <a16:creationId xmlns:a16="http://schemas.microsoft.com/office/drawing/2014/main" id="{BD579C94-A4DC-45DD-8743-DF32339681DF}"/>
              </a:ext>
            </a:extLst>
          </p:cNvPr>
          <p:cNvSpPr>
            <a:spLocks noChangeArrowheads="1"/>
          </p:cNvSpPr>
          <p:nvPr/>
        </p:nvSpPr>
        <p:spPr bwMode="auto">
          <a:xfrm>
            <a:off x="5638800" y="3352800"/>
            <a:ext cx="457200" cy="457200"/>
          </a:xfrm>
          <a:prstGeom prst="rect">
            <a:avLst/>
          </a:prstGeom>
          <a:gradFill rotWithShape="1">
            <a:gsLst>
              <a:gs pos="0">
                <a:schemeClr val="bg1"/>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FF0000"/>
                </a:solidFill>
                <a:effectLst>
                  <a:outerShdw blurRad="38100" dist="38100" dir="2700000" algn="tl">
                    <a:srgbClr val="000000"/>
                  </a:outerShdw>
                </a:effectLst>
                <a:latin typeface="Times New Roman" panose="02020603050405020304" pitchFamily="18" charset="0"/>
                <a:cs typeface="Arial" panose="020B0604020202020204" pitchFamily="34" charset="0"/>
              </a:rPr>
              <a:t>M</a:t>
            </a:r>
          </a:p>
        </p:txBody>
      </p:sp>
      <p:sp>
        <p:nvSpPr>
          <p:cNvPr id="29767" name="Rectangle 229">
            <a:extLst>
              <a:ext uri="{FF2B5EF4-FFF2-40B4-BE49-F238E27FC236}">
                <a16:creationId xmlns:a16="http://schemas.microsoft.com/office/drawing/2014/main" id="{CF69308A-C9BF-4BC2-8B3A-77AF33223DD6}"/>
              </a:ext>
            </a:extLst>
          </p:cNvPr>
          <p:cNvSpPr>
            <a:spLocks noChangeArrowheads="1"/>
          </p:cNvSpPr>
          <p:nvPr/>
        </p:nvSpPr>
        <p:spPr bwMode="auto">
          <a:xfrm>
            <a:off x="70104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Ể</a:t>
            </a:r>
          </a:p>
        </p:txBody>
      </p:sp>
      <p:sp>
        <p:nvSpPr>
          <p:cNvPr id="29768" name="Rectangle 230">
            <a:extLst>
              <a:ext uri="{FF2B5EF4-FFF2-40B4-BE49-F238E27FC236}">
                <a16:creationId xmlns:a16="http://schemas.microsoft.com/office/drawing/2014/main" id="{8651B5A0-5ED0-46E2-87AF-0BBC41EC01C5}"/>
              </a:ext>
            </a:extLst>
          </p:cNvPr>
          <p:cNvSpPr>
            <a:spLocks noChangeArrowheads="1"/>
          </p:cNvSpPr>
          <p:nvPr/>
        </p:nvSpPr>
        <p:spPr bwMode="auto">
          <a:xfrm>
            <a:off x="74676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N</a:t>
            </a:r>
          </a:p>
        </p:txBody>
      </p:sp>
      <p:grpSp>
        <p:nvGrpSpPr>
          <p:cNvPr id="208103" name="Group 231">
            <a:extLst>
              <a:ext uri="{FF2B5EF4-FFF2-40B4-BE49-F238E27FC236}">
                <a16:creationId xmlns:a16="http://schemas.microsoft.com/office/drawing/2014/main" id="{FFA41351-EF05-4D30-A1B9-B14179D6CD08}"/>
              </a:ext>
            </a:extLst>
          </p:cNvPr>
          <p:cNvGrpSpPr>
            <a:grpSpLocks/>
          </p:cNvGrpSpPr>
          <p:nvPr/>
        </p:nvGrpSpPr>
        <p:grpSpPr bwMode="auto">
          <a:xfrm>
            <a:off x="4724400" y="3352800"/>
            <a:ext cx="3200400" cy="457200"/>
            <a:chOff x="2016" y="2832"/>
            <a:chExt cx="2016" cy="288"/>
          </a:xfrm>
        </p:grpSpPr>
        <p:sp>
          <p:nvSpPr>
            <p:cNvPr id="29789" name="Rectangle 232">
              <a:extLst>
                <a:ext uri="{FF2B5EF4-FFF2-40B4-BE49-F238E27FC236}">
                  <a16:creationId xmlns:a16="http://schemas.microsoft.com/office/drawing/2014/main" id="{26876FAB-B6C8-4C00-AF80-04AEC7B68B45}"/>
                </a:ext>
              </a:extLst>
            </p:cNvPr>
            <p:cNvSpPr>
              <a:spLocks noChangeArrowheads="1"/>
            </p:cNvSpPr>
            <p:nvPr/>
          </p:nvSpPr>
          <p:spPr bwMode="auto">
            <a:xfrm>
              <a:off x="2016"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0" name="Rectangle 233">
              <a:extLst>
                <a:ext uri="{FF2B5EF4-FFF2-40B4-BE49-F238E27FC236}">
                  <a16:creationId xmlns:a16="http://schemas.microsoft.com/office/drawing/2014/main" id="{D1776A44-A28E-4FAB-BC41-BF01287F6E0A}"/>
                </a:ext>
              </a:extLst>
            </p:cNvPr>
            <p:cNvSpPr>
              <a:spLocks noChangeArrowheads="1"/>
            </p:cNvSpPr>
            <p:nvPr/>
          </p:nvSpPr>
          <p:spPr bwMode="auto">
            <a:xfrm>
              <a:off x="2304"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1" name="Rectangle 234">
              <a:extLst>
                <a:ext uri="{FF2B5EF4-FFF2-40B4-BE49-F238E27FC236}">
                  <a16:creationId xmlns:a16="http://schemas.microsoft.com/office/drawing/2014/main" id="{B63694F2-CD86-4FC8-843F-95E86D47D055}"/>
                </a:ext>
              </a:extLst>
            </p:cNvPr>
            <p:cNvSpPr>
              <a:spLocks noChangeArrowheads="1"/>
            </p:cNvSpPr>
            <p:nvPr/>
          </p:nvSpPr>
          <p:spPr bwMode="auto">
            <a:xfrm>
              <a:off x="2880"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2" name="Rectangle 235">
              <a:extLst>
                <a:ext uri="{FF2B5EF4-FFF2-40B4-BE49-F238E27FC236}">
                  <a16:creationId xmlns:a16="http://schemas.microsoft.com/office/drawing/2014/main" id="{90899787-9B9E-43E9-A2EF-F74E48AAC32B}"/>
                </a:ext>
              </a:extLst>
            </p:cNvPr>
            <p:cNvSpPr>
              <a:spLocks noChangeArrowheads="1"/>
            </p:cNvSpPr>
            <p:nvPr/>
          </p:nvSpPr>
          <p:spPr bwMode="auto">
            <a:xfrm>
              <a:off x="3168"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108" name="Rectangle 236">
              <a:extLst>
                <a:ext uri="{FF2B5EF4-FFF2-40B4-BE49-F238E27FC236}">
                  <a16:creationId xmlns:a16="http://schemas.microsoft.com/office/drawing/2014/main" id="{2B124D21-212C-4EA0-B5B0-65B9837BE82B}"/>
                </a:ext>
              </a:extLst>
            </p:cNvPr>
            <p:cNvSpPr>
              <a:spLocks noChangeArrowheads="1"/>
            </p:cNvSpPr>
            <p:nvPr/>
          </p:nvSpPr>
          <p:spPr bwMode="auto">
            <a:xfrm>
              <a:off x="2592" y="2832"/>
              <a:ext cx="296"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794" name="Rectangle 237">
              <a:extLst>
                <a:ext uri="{FF2B5EF4-FFF2-40B4-BE49-F238E27FC236}">
                  <a16:creationId xmlns:a16="http://schemas.microsoft.com/office/drawing/2014/main" id="{364A87E0-B52A-43FA-A97A-22E549FBD17F}"/>
                </a:ext>
              </a:extLst>
            </p:cNvPr>
            <p:cNvSpPr>
              <a:spLocks noChangeArrowheads="1"/>
            </p:cNvSpPr>
            <p:nvPr/>
          </p:nvSpPr>
          <p:spPr bwMode="auto">
            <a:xfrm>
              <a:off x="3456"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5" name="Rectangle 238">
              <a:extLst>
                <a:ext uri="{FF2B5EF4-FFF2-40B4-BE49-F238E27FC236}">
                  <a16:creationId xmlns:a16="http://schemas.microsoft.com/office/drawing/2014/main" id="{E6F5C44D-5092-4973-9B31-150093679E40}"/>
                </a:ext>
              </a:extLst>
            </p:cNvPr>
            <p:cNvSpPr>
              <a:spLocks noChangeArrowheads="1"/>
            </p:cNvSpPr>
            <p:nvPr/>
          </p:nvSpPr>
          <p:spPr bwMode="auto">
            <a:xfrm>
              <a:off x="3744"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9770" name="Rectangle 240">
            <a:extLst>
              <a:ext uri="{FF2B5EF4-FFF2-40B4-BE49-F238E27FC236}">
                <a16:creationId xmlns:a16="http://schemas.microsoft.com/office/drawing/2014/main" id="{58610C42-B905-4B48-A463-8B14061A22A5}"/>
              </a:ext>
            </a:extLst>
          </p:cNvPr>
          <p:cNvSpPr>
            <a:spLocks noChangeArrowheads="1"/>
          </p:cNvSpPr>
          <p:nvPr/>
        </p:nvSpPr>
        <p:spPr bwMode="auto">
          <a:xfrm>
            <a:off x="5181600" y="3886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L</a:t>
            </a:r>
          </a:p>
        </p:txBody>
      </p:sp>
      <p:sp>
        <p:nvSpPr>
          <p:cNvPr id="29771" name="Rectangle 241">
            <a:extLst>
              <a:ext uri="{FF2B5EF4-FFF2-40B4-BE49-F238E27FC236}">
                <a16:creationId xmlns:a16="http://schemas.microsoft.com/office/drawing/2014/main" id="{B7B50565-52A3-4682-90B3-063ABFD7A32F}"/>
              </a:ext>
            </a:extLst>
          </p:cNvPr>
          <p:cNvSpPr>
            <a:spLocks noChangeArrowheads="1"/>
          </p:cNvSpPr>
          <p:nvPr/>
        </p:nvSpPr>
        <p:spPr bwMode="auto">
          <a:xfrm>
            <a:off x="6096000" y="3886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S</a:t>
            </a:r>
          </a:p>
        </p:txBody>
      </p:sp>
      <p:sp>
        <p:nvSpPr>
          <p:cNvPr id="29772" name="Rectangle 242">
            <a:extLst>
              <a:ext uri="{FF2B5EF4-FFF2-40B4-BE49-F238E27FC236}">
                <a16:creationId xmlns:a16="http://schemas.microsoft.com/office/drawing/2014/main" id="{C78A6072-20DF-4980-917D-CC6D404D3CE2}"/>
              </a:ext>
            </a:extLst>
          </p:cNvPr>
          <p:cNvSpPr>
            <a:spLocks noChangeArrowheads="1"/>
          </p:cNvSpPr>
          <p:nvPr/>
        </p:nvSpPr>
        <p:spPr bwMode="auto">
          <a:xfrm>
            <a:off x="6553200" y="3886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Ơ</a:t>
            </a:r>
          </a:p>
        </p:txBody>
      </p:sp>
      <p:sp>
        <p:nvSpPr>
          <p:cNvPr id="208115" name="AutoShape 243">
            <a:extLst>
              <a:ext uri="{FF2B5EF4-FFF2-40B4-BE49-F238E27FC236}">
                <a16:creationId xmlns:a16="http://schemas.microsoft.com/office/drawing/2014/main" id="{B1589600-6E4D-4B07-8003-0B426BDD9846}"/>
              </a:ext>
            </a:extLst>
          </p:cNvPr>
          <p:cNvSpPr>
            <a:spLocks noChangeArrowheads="1"/>
          </p:cNvSpPr>
          <p:nvPr/>
        </p:nvSpPr>
        <p:spPr bwMode="auto">
          <a:xfrm rot="5400000">
            <a:off x="2590800" y="38100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7</a:t>
            </a:r>
          </a:p>
        </p:txBody>
      </p:sp>
      <p:sp>
        <p:nvSpPr>
          <p:cNvPr id="208116" name="Rectangle 244">
            <a:extLst>
              <a:ext uri="{FF2B5EF4-FFF2-40B4-BE49-F238E27FC236}">
                <a16:creationId xmlns:a16="http://schemas.microsoft.com/office/drawing/2014/main" id="{7AA8E960-1A4E-4708-9E85-E4AE0DBCC512}"/>
              </a:ext>
            </a:extLst>
          </p:cNvPr>
          <p:cNvSpPr>
            <a:spLocks noChangeArrowheads="1"/>
          </p:cNvSpPr>
          <p:nvPr/>
        </p:nvSpPr>
        <p:spPr bwMode="auto">
          <a:xfrm>
            <a:off x="5638800" y="3886200"/>
            <a:ext cx="457200" cy="457200"/>
          </a:xfrm>
          <a:prstGeom prst="rect">
            <a:avLst/>
          </a:prstGeom>
          <a:gradFill rotWithShape="1">
            <a:gsLst>
              <a:gs pos="0">
                <a:schemeClr val="bg1"/>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FF0000"/>
                </a:solidFill>
                <a:effectLst>
                  <a:outerShdw blurRad="38100" dist="38100" dir="2700000" algn="tl">
                    <a:srgbClr val="000000"/>
                  </a:outerShdw>
                </a:effectLst>
                <a:latin typeface="Times New Roman" panose="02020603050405020304" pitchFamily="18" charset="0"/>
                <a:cs typeface="Arial" panose="020B0604020202020204" pitchFamily="34" charset="0"/>
              </a:rPr>
              <a:t>I</a:t>
            </a:r>
          </a:p>
        </p:txBody>
      </p:sp>
      <p:sp>
        <p:nvSpPr>
          <p:cNvPr id="29775" name="Rectangle 245">
            <a:extLst>
              <a:ext uri="{FF2B5EF4-FFF2-40B4-BE49-F238E27FC236}">
                <a16:creationId xmlns:a16="http://schemas.microsoft.com/office/drawing/2014/main" id="{07C03634-F538-4559-A424-ECA171635FF6}"/>
              </a:ext>
            </a:extLst>
          </p:cNvPr>
          <p:cNvSpPr>
            <a:spLocks noChangeArrowheads="1"/>
          </p:cNvSpPr>
          <p:nvPr/>
        </p:nvSpPr>
        <p:spPr bwMode="auto">
          <a:xfrm>
            <a:off x="7010400" y="3886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N</a:t>
            </a:r>
          </a:p>
        </p:txBody>
      </p:sp>
      <p:grpSp>
        <p:nvGrpSpPr>
          <p:cNvPr id="208118" name="Group 246">
            <a:extLst>
              <a:ext uri="{FF2B5EF4-FFF2-40B4-BE49-F238E27FC236}">
                <a16:creationId xmlns:a16="http://schemas.microsoft.com/office/drawing/2014/main" id="{DD80B388-6FAE-4E83-AF42-8A017E24EAB7}"/>
              </a:ext>
            </a:extLst>
          </p:cNvPr>
          <p:cNvGrpSpPr>
            <a:grpSpLocks/>
          </p:cNvGrpSpPr>
          <p:nvPr/>
        </p:nvGrpSpPr>
        <p:grpSpPr bwMode="auto">
          <a:xfrm>
            <a:off x="5181600" y="3886200"/>
            <a:ext cx="2286000" cy="457200"/>
            <a:chOff x="2304" y="2832"/>
            <a:chExt cx="1440" cy="288"/>
          </a:xfrm>
        </p:grpSpPr>
        <p:sp>
          <p:nvSpPr>
            <p:cNvPr id="29784" name="Rectangle 247">
              <a:extLst>
                <a:ext uri="{FF2B5EF4-FFF2-40B4-BE49-F238E27FC236}">
                  <a16:creationId xmlns:a16="http://schemas.microsoft.com/office/drawing/2014/main" id="{BC7A1AA5-516F-4A55-8B96-8E770DD69EB7}"/>
                </a:ext>
              </a:extLst>
            </p:cNvPr>
            <p:cNvSpPr>
              <a:spLocks noChangeArrowheads="1"/>
            </p:cNvSpPr>
            <p:nvPr/>
          </p:nvSpPr>
          <p:spPr bwMode="auto">
            <a:xfrm>
              <a:off x="2304"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85" name="Rectangle 248">
              <a:extLst>
                <a:ext uri="{FF2B5EF4-FFF2-40B4-BE49-F238E27FC236}">
                  <a16:creationId xmlns:a16="http://schemas.microsoft.com/office/drawing/2014/main" id="{ADE14CDD-0BAC-41E0-84A6-EE5F51238055}"/>
                </a:ext>
              </a:extLst>
            </p:cNvPr>
            <p:cNvSpPr>
              <a:spLocks noChangeArrowheads="1"/>
            </p:cNvSpPr>
            <p:nvPr/>
          </p:nvSpPr>
          <p:spPr bwMode="auto">
            <a:xfrm>
              <a:off x="2880"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86" name="Rectangle 249">
              <a:extLst>
                <a:ext uri="{FF2B5EF4-FFF2-40B4-BE49-F238E27FC236}">
                  <a16:creationId xmlns:a16="http://schemas.microsoft.com/office/drawing/2014/main" id="{692FDEE1-E815-4ECA-9CBA-869F61FA1F53}"/>
                </a:ext>
              </a:extLst>
            </p:cNvPr>
            <p:cNvSpPr>
              <a:spLocks noChangeArrowheads="1"/>
            </p:cNvSpPr>
            <p:nvPr/>
          </p:nvSpPr>
          <p:spPr bwMode="auto">
            <a:xfrm>
              <a:off x="3168"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122" name="Rectangle 250">
              <a:extLst>
                <a:ext uri="{FF2B5EF4-FFF2-40B4-BE49-F238E27FC236}">
                  <a16:creationId xmlns:a16="http://schemas.microsoft.com/office/drawing/2014/main" id="{84A85A2F-5CFE-4446-B941-43B094D911A7}"/>
                </a:ext>
              </a:extLst>
            </p:cNvPr>
            <p:cNvSpPr>
              <a:spLocks noChangeArrowheads="1"/>
            </p:cNvSpPr>
            <p:nvPr/>
          </p:nvSpPr>
          <p:spPr bwMode="auto">
            <a:xfrm>
              <a:off x="2592" y="2832"/>
              <a:ext cx="296"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788" name="Rectangle 251">
              <a:extLst>
                <a:ext uri="{FF2B5EF4-FFF2-40B4-BE49-F238E27FC236}">
                  <a16:creationId xmlns:a16="http://schemas.microsoft.com/office/drawing/2014/main" id="{B0E9C852-91D3-4DAA-BF68-0FE2EFCC926E}"/>
                </a:ext>
              </a:extLst>
            </p:cNvPr>
            <p:cNvSpPr>
              <a:spLocks noChangeArrowheads="1"/>
            </p:cNvSpPr>
            <p:nvPr/>
          </p:nvSpPr>
          <p:spPr bwMode="auto">
            <a:xfrm>
              <a:off x="3456"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08138" name="Rectangle 266">
            <a:extLst>
              <a:ext uri="{FF2B5EF4-FFF2-40B4-BE49-F238E27FC236}">
                <a16:creationId xmlns:a16="http://schemas.microsoft.com/office/drawing/2014/main" id="{953EAC59-F884-4340-85FF-486DF8C95FE5}"/>
              </a:ext>
            </a:extLst>
          </p:cNvPr>
          <p:cNvSpPr>
            <a:spLocks noChangeArrowheads="1"/>
          </p:cNvSpPr>
          <p:nvPr/>
        </p:nvSpPr>
        <p:spPr bwMode="auto">
          <a:xfrm>
            <a:off x="2667000" y="5562600"/>
            <a:ext cx="6858000" cy="762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800" b="1">
                <a:solidFill>
                  <a:srgbClr val="000000"/>
                </a:solidFill>
                <a:latin typeface="Times New Roman" panose="02020603050405020304" pitchFamily="18" charset="0"/>
              </a:rPr>
              <a:t>Quần đảo xa nhất nước ta tính từ đất liền là quần đảo nào?</a:t>
            </a:r>
          </a:p>
        </p:txBody>
      </p:sp>
      <p:sp>
        <p:nvSpPr>
          <p:cNvPr id="208139" name="Rectangle 267">
            <a:extLst>
              <a:ext uri="{FF2B5EF4-FFF2-40B4-BE49-F238E27FC236}">
                <a16:creationId xmlns:a16="http://schemas.microsoft.com/office/drawing/2014/main" id="{618541A7-5052-438A-8845-EC4E142D77D7}"/>
              </a:ext>
            </a:extLst>
          </p:cNvPr>
          <p:cNvSpPr>
            <a:spLocks noChangeArrowheads="1"/>
          </p:cNvSpPr>
          <p:nvPr/>
        </p:nvSpPr>
        <p:spPr bwMode="auto">
          <a:xfrm>
            <a:off x="2362200" y="5638800"/>
            <a:ext cx="7391400" cy="6096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800" b="1">
                <a:solidFill>
                  <a:srgbClr val="000000"/>
                </a:solidFill>
                <a:latin typeface="Times New Roman" panose="02020603050405020304" pitchFamily="18" charset="0"/>
              </a:rPr>
              <a:t>Vùng nước phía trong đường cơ sở gọi là gì?</a:t>
            </a:r>
            <a:r>
              <a:rPr lang="en-US" altLang="en-US" sz="2800">
                <a:solidFill>
                  <a:srgbClr val="000000"/>
                </a:solidFill>
              </a:rPr>
              <a:t> </a:t>
            </a:r>
          </a:p>
        </p:txBody>
      </p:sp>
      <p:sp>
        <p:nvSpPr>
          <p:cNvPr id="208140" name="Rectangle 268">
            <a:extLst>
              <a:ext uri="{FF2B5EF4-FFF2-40B4-BE49-F238E27FC236}">
                <a16:creationId xmlns:a16="http://schemas.microsoft.com/office/drawing/2014/main" id="{BACDD2E0-E724-4CD4-A00F-674FB9A317F4}"/>
              </a:ext>
            </a:extLst>
          </p:cNvPr>
          <p:cNvSpPr>
            <a:spLocks noChangeArrowheads="1"/>
          </p:cNvSpPr>
          <p:nvPr/>
        </p:nvSpPr>
        <p:spPr bwMode="auto">
          <a:xfrm>
            <a:off x="2438400" y="5562600"/>
            <a:ext cx="7467600" cy="6858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lnSpc>
                <a:spcPct val="90000"/>
              </a:lnSpc>
              <a:spcAft>
                <a:spcPct val="0"/>
              </a:spcAft>
              <a:buNone/>
            </a:pPr>
            <a:r>
              <a:rPr lang="en-US" altLang="en-US" sz="2400" b="1">
                <a:solidFill>
                  <a:srgbClr val="000000"/>
                </a:solidFill>
                <a:latin typeface="Times New Roman" panose="02020603050405020304" pitchFamily="18" charset="0"/>
              </a:rPr>
              <a:t>H</a:t>
            </a:r>
            <a:r>
              <a:rPr lang="en-US" altLang="en-US" sz="2400" b="1">
                <a:solidFill>
                  <a:srgbClr val="000000"/>
                </a:solidFill>
              </a:rPr>
              <a:t>ệ thống đảo của nước ta tập trung chủ yếu ở ...............</a:t>
            </a:r>
            <a:r>
              <a:rPr lang="en-US" altLang="en-US" sz="2400" b="1">
                <a:solidFill>
                  <a:srgbClr val="000000"/>
                </a:solidFill>
                <a:latin typeface="Times New Roman" panose="02020603050405020304" pitchFamily="18" charset="0"/>
              </a:rPr>
              <a:t>.......</a:t>
            </a:r>
          </a:p>
        </p:txBody>
      </p:sp>
      <p:sp>
        <p:nvSpPr>
          <p:cNvPr id="208141" name="Rectangle 269">
            <a:extLst>
              <a:ext uri="{FF2B5EF4-FFF2-40B4-BE49-F238E27FC236}">
                <a16:creationId xmlns:a16="http://schemas.microsoft.com/office/drawing/2014/main" id="{F9081254-9813-454A-860E-78DE434390FE}"/>
              </a:ext>
            </a:extLst>
          </p:cNvPr>
          <p:cNvSpPr>
            <a:spLocks noChangeArrowheads="1"/>
          </p:cNvSpPr>
          <p:nvPr/>
        </p:nvSpPr>
        <p:spPr bwMode="auto">
          <a:xfrm>
            <a:off x="2743200" y="5486400"/>
            <a:ext cx="7010400" cy="9144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800" b="1">
                <a:solidFill>
                  <a:srgbClr val="000000"/>
                </a:solidFill>
                <a:latin typeface="Times New Roman" panose="02020603050405020304" pitchFamily="18" charset="0"/>
              </a:rPr>
              <a:t>Vùng biển gồm đáy biển và lòng đất dưới đáy biển được gọi là gì?</a:t>
            </a:r>
          </a:p>
        </p:txBody>
      </p:sp>
      <p:sp>
        <p:nvSpPr>
          <p:cNvPr id="208142" name="Rectangle 270">
            <a:extLst>
              <a:ext uri="{FF2B5EF4-FFF2-40B4-BE49-F238E27FC236}">
                <a16:creationId xmlns:a16="http://schemas.microsoft.com/office/drawing/2014/main" id="{CA3D2E8D-C640-4ECE-8F3B-AB71708FD7AE}"/>
              </a:ext>
            </a:extLst>
          </p:cNvPr>
          <p:cNvSpPr>
            <a:spLocks noChangeArrowheads="1"/>
          </p:cNvSpPr>
          <p:nvPr/>
        </p:nvSpPr>
        <p:spPr bwMode="auto">
          <a:xfrm>
            <a:off x="2590800" y="5562600"/>
            <a:ext cx="7467600" cy="762000"/>
          </a:xfrm>
          <a:prstGeom prst="rect">
            <a:avLst/>
          </a:prstGeom>
          <a:solidFill>
            <a:schemeClr val="bg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400" b="1">
                <a:solidFill>
                  <a:srgbClr val="000000"/>
                </a:solidFill>
                <a:latin typeface="Times New Roman" panose="02020603050405020304" pitchFamily="18" charset="0"/>
              </a:rPr>
              <a:t>Thực trạng của ngành du lịch biển-đảo hiện nay chúng ta</a:t>
            </a:r>
          </a:p>
          <a:p>
            <a:pPr algn="ctr" fontAlgn="base">
              <a:spcBef>
                <a:spcPct val="0"/>
              </a:spcBef>
              <a:spcAft>
                <a:spcPct val="0"/>
              </a:spcAft>
              <a:buNone/>
            </a:pPr>
            <a:r>
              <a:rPr lang="en-US" altLang="en-US" sz="2400" b="1">
                <a:solidFill>
                  <a:srgbClr val="000000"/>
                </a:solidFill>
                <a:latin typeface="Times New Roman" panose="02020603050405020304" pitchFamily="18" charset="0"/>
              </a:rPr>
              <a:t> chủ  yếu chỉ mới khai thác hoạt động gì?</a:t>
            </a:r>
          </a:p>
        </p:txBody>
      </p:sp>
      <p:sp>
        <p:nvSpPr>
          <p:cNvPr id="208143" name="Rectangle 271">
            <a:extLst>
              <a:ext uri="{FF2B5EF4-FFF2-40B4-BE49-F238E27FC236}">
                <a16:creationId xmlns:a16="http://schemas.microsoft.com/office/drawing/2014/main" id="{88992D31-55CF-4DAE-AF4A-7C5ACC3F1433}"/>
              </a:ext>
            </a:extLst>
          </p:cNvPr>
          <p:cNvSpPr>
            <a:spLocks noChangeArrowheads="1"/>
          </p:cNvSpPr>
          <p:nvPr/>
        </p:nvSpPr>
        <p:spPr bwMode="auto">
          <a:xfrm>
            <a:off x="3505200" y="5562600"/>
            <a:ext cx="5638800" cy="762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b="1">
                <a:solidFill>
                  <a:srgbClr val="000000"/>
                </a:solidFill>
                <a:latin typeface="Times New Roman" panose="02020603050405020304" pitchFamily="18" charset="0"/>
              </a:rPr>
              <a:t>Đảo độc canh cây tỏi.</a:t>
            </a:r>
          </a:p>
        </p:txBody>
      </p:sp>
      <p:sp>
        <p:nvSpPr>
          <p:cNvPr id="208144" name="Rectangle 272">
            <a:extLst>
              <a:ext uri="{FF2B5EF4-FFF2-40B4-BE49-F238E27FC236}">
                <a16:creationId xmlns:a16="http://schemas.microsoft.com/office/drawing/2014/main" id="{2579BFE8-1FFD-459A-8A69-6418B99708A3}"/>
              </a:ext>
            </a:extLst>
          </p:cNvPr>
          <p:cNvSpPr>
            <a:spLocks noChangeArrowheads="1"/>
          </p:cNvSpPr>
          <p:nvPr/>
        </p:nvSpPr>
        <p:spPr bwMode="auto">
          <a:xfrm>
            <a:off x="2895600" y="5562600"/>
            <a:ext cx="6324600" cy="9144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400" b="1">
                <a:solidFill>
                  <a:srgbClr val="000000"/>
                </a:solidFill>
                <a:latin typeface="Times New Roman" panose="02020603050405020304" pitchFamily="18" charset="0"/>
              </a:rPr>
              <a:t>Nội dung chính của chương trình địa lí lớp 9 và HKII lớp 8 đề cập đến quốc gia này.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207913"/>
                                        </p:tgtEl>
                                        <p:attrNameLst>
                                          <p:attrName>style.visibility</p:attrName>
                                        </p:attrNameLst>
                                      </p:cBhvr>
                                      <p:to>
                                        <p:strVal val="visible"/>
                                      </p:to>
                                    </p:set>
                                    <p:animEffect transition="in" filter="circle(in)">
                                      <p:cBhvr>
                                        <p:cTn id="7" dur="2000"/>
                                        <p:tgtEl>
                                          <p:spTgt spid="2079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08144"/>
                                        </p:tgtEl>
                                        <p:attrNameLst>
                                          <p:attrName>style.visibility</p:attrName>
                                        </p:attrNameLst>
                                      </p:cBhvr>
                                      <p:to>
                                        <p:strVal val="visible"/>
                                      </p:to>
                                    </p:set>
                                    <p:anim calcmode="lin" valueType="num">
                                      <p:cBhvr additive="base">
                                        <p:cTn id="12" dur="500" fill="hold"/>
                                        <p:tgtEl>
                                          <p:spTgt spid="208144"/>
                                        </p:tgtEl>
                                        <p:attrNameLst>
                                          <p:attrName>ppt_x</p:attrName>
                                        </p:attrNameLst>
                                      </p:cBhvr>
                                      <p:tavLst>
                                        <p:tav tm="0">
                                          <p:val>
                                            <p:strVal val="#ppt_x"/>
                                          </p:val>
                                        </p:tav>
                                        <p:tav tm="100000">
                                          <p:val>
                                            <p:strVal val="#ppt_x"/>
                                          </p:val>
                                        </p:tav>
                                      </p:tavLst>
                                    </p:anim>
                                    <p:anim calcmode="lin" valueType="num">
                                      <p:cBhvr additive="base">
                                        <p:cTn id="13" dur="500" fill="hold"/>
                                        <p:tgtEl>
                                          <p:spTgt spid="208144"/>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xit" presetSubtype="16" fill="hold" grpId="0" nodeType="clickEffect">
                                  <p:stCondLst>
                                    <p:cond delay="0"/>
                                  </p:stCondLst>
                                  <p:childTnLst>
                                    <p:animEffect transition="out" filter="box(in)">
                                      <p:cBhvr>
                                        <p:cTn id="17" dur="500"/>
                                        <p:tgtEl>
                                          <p:spTgt spid="207875"/>
                                        </p:tgtEl>
                                      </p:cBhvr>
                                    </p:animEffect>
                                    <p:set>
                                      <p:cBhvr>
                                        <p:cTn id="18" dur="1" fill="hold">
                                          <p:stCondLst>
                                            <p:cond delay="499"/>
                                          </p:stCondLst>
                                        </p:cTn>
                                        <p:tgtEl>
                                          <p:spTgt spid="207875"/>
                                        </p:tgtEl>
                                        <p:attrNameLst>
                                          <p:attrName>style.visibility</p:attrName>
                                        </p:attrNameLst>
                                      </p:cBhvr>
                                      <p:to>
                                        <p:strVal val="hidden"/>
                                      </p:to>
                                    </p:set>
                                  </p:childTnLst>
                                </p:cTn>
                              </p:par>
                              <p:par>
                                <p:cTn id="19" presetID="4" presetClass="exit" presetSubtype="16" fill="hold" grpId="0" nodeType="withEffect">
                                  <p:stCondLst>
                                    <p:cond delay="0"/>
                                  </p:stCondLst>
                                  <p:childTnLst>
                                    <p:animEffect transition="out" filter="box(in)">
                                      <p:cBhvr>
                                        <p:cTn id="20" dur="500"/>
                                        <p:tgtEl>
                                          <p:spTgt spid="208025"/>
                                        </p:tgtEl>
                                      </p:cBhvr>
                                    </p:animEffect>
                                    <p:set>
                                      <p:cBhvr>
                                        <p:cTn id="21" dur="1" fill="hold">
                                          <p:stCondLst>
                                            <p:cond delay="499"/>
                                          </p:stCondLst>
                                        </p:cTn>
                                        <p:tgtEl>
                                          <p:spTgt spid="208025"/>
                                        </p:tgtEl>
                                        <p:attrNameLst>
                                          <p:attrName>style.visibility</p:attrName>
                                        </p:attrNameLst>
                                      </p:cBhvr>
                                      <p:to>
                                        <p:strVal val="hidden"/>
                                      </p:to>
                                    </p:set>
                                  </p:childTnLst>
                                </p:cTn>
                              </p:par>
                              <p:par>
                                <p:cTn id="22" presetID="4" presetClass="exit" presetSubtype="16" fill="hold" grpId="0" nodeType="withEffect">
                                  <p:stCondLst>
                                    <p:cond delay="0"/>
                                  </p:stCondLst>
                                  <p:childTnLst>
                                    <p:animEffect transition="out" filter="box(in)">
                                      <p:cBhvr>
                                        <p:cTn id="23" dur="500"/>
                                        <p:tgtEl>
                                          <p:spTgt spid="208049"/>
                                        </p:tgtEl>
                                      </p:cBhvr>
                                    </p:animEffect>
                                    <p:set>
                                      <p:cBhvr>
                                        <p:cTn id="24" dur="1" fill="hold">
                                          <p:stCondLst>
                                            <p:cond delay="499"/>
                                          </p:stCondLst>
                                        </p:cTn>
                                        <p:tgtEl>
                                          <p:spTgt spid="208049"/>
                                        </p:tgtEl>
                                        <p:attrNameLst>
                                          <p:attrName>style.visibility</p:attrName>
                                        </p:attrNameLst>
                                      </p:cBhvr>
                                      <p:to>
                                        <p:strVal val="hidden"/>
                                      </p:to>
                                    </p:set>
                                  </p:childTnLst>
                                </p:cTn>
                              </p:par>
                              <p:par>
                                <p:cTn id="25" presetID="4" presetClass="exit" presetSubtype="16" fill="hold" grpId="0" nodeType="withEffect">
                                  <p:stCondLst>
                                    <p:cond delay="0"/>
                                  </p:stCondLst>
                                  <p:childTnLst>
                                    <p:animEffect transition="out" filter="box(in)">
                                      <p:cBhvr>
                                        <p:cTn id="26" dur="500"/>
                                        <p:tgtEl>
                                          <p:spTgt spid="208064"/>
                                        </p:tgtEl>
                                      </p:cBhvr>
                                    </p:animEffect>
                                    <p:set>
                                      <p:cBhvr>
                                        <p:cTn id="27" dur="1" fill="hold">
                                          <p:stCondLst>
                                            <p:cond delay="499"/>
                                          </p:stCondLst>
                                        </p:cTn>
                                        <p:tgtEl>
                                          <p:spTgt spid="208064"/>
                                        </p:tgtEl>
                                        <p:attrNameLst>
                                          <p:attrName>style.visibility</p:attrName>
                                        </p:attrNameLst>
                                      </p:cBhvr>
                                      <p:to>
                                        <p:strVal val="hidden"/>
                                      </p:to>
                                    </p:set>
                                  </p:childTnLst>
                                </p:cTn>
                              </p:par>
                              <p:par>
                                <p:cTn id="28" presetID="4" presetClass="exit" presetSubtype="16" fill="hold" grpId="0" nodeType="withEffect">
                                  <p:stCondLst>
                                    <p:cond delay="0"/>
                                  </p:stCondLst>
                                  <p:childTnLst>
                                    <p:animEffect transition="out" filter="box(in)">
                                      <p:cBhvr>
                                        <p:cTn id="29" dur="500"/>
                                        <p:tgtEl>
                                          <p:spTgt spid="208078"/>
                                        </p:tgtEl>
                                      </p:cBhvr>
                                    </p:animEffect>
                                    <p:set>
                                      <p:cBhvr>
                                        <p:cTn id="30" dur="1" fill="hold">
                                          <p:stCondLst>
                                            <p:cond delay="499"/>
                                          </p:stCondLst>
                                        </p:cTn>
                                        <p:tgtEl>
                                          <p:spTgt spid="208078"/>
                                        </p:tgtEl>
                                        <p:attrNameLst>
                                          <p:attrName>style.visibility</p:attrName>
                                        </p:attrNameLst>
                                      </p:cBhvr>
                                      <p:to>
                                        <p:strVal val="hidden"/>
                                      </p:to>
                                    </p:set>
                                  </p:childTnLst>
                                </p:cTn>
                              </p:par>
                              <p:par>
                                <p:cTn id="31" presetID="4" presetClass="exit" presetSubtype="16" fill="hold" grpId="0" nodeType="withEffect">
                                  <p:stCondLst>
                                    <p:cond delay="0"/>
                                  </p:stCondLst>
                                  <p:childTnLst>
                                    <p:animEffect transition="out" filter="box(in)">
                                      <p:cBhvr>
                                        <p:cTn id="32" dur="500"/>
                                        <p:tgtEl>
                                          <p:spTgt spid="208100"/>
                                        </p:tgtEl>
                                      </p:cBhvr>
                                    </p:animEffect>
                                    <p:set>
                                      <p:cBhvr>
                                        <p:cTn id="33" dur="1" fill="hold">
                                          <p:stCondLst>
                                            <p:cond delay="499"/>
                                          </p:stCondLst>
                                        </p:cTn>
                                        <p:tgtEl>
                                          <p:spTgt spid="208100"/>
                                        </p:tgtEl>
                                        <p:attrNameLst>
                                          <p:attrName>style.visibility</p:attrName>
                                        </p:attrNameLst>
                                      </p:cBhvr>
                                      <p:to>
                                        <p:strVal val="hidden"/>
                                      </p:to>
                                    </p:set>
                                  </p:childTnLst>
                                </p:cTn>
                              </p:par>
                              <p:par>
                                <p:cTn id="34" presetID="4" presetClass="exit" presetSubtype="16" fill="hold" grpId="0" nodeType="withEffect">
                                  <p:stCondLst>
                                    <p:cond delay="0"/>
                                  </p:stCondLst>
                                  <p:childTnLst>
                                    <p:animEffect transition="out" filter="box(in)">
                                      <p:cBhvr>
                                        <p:cTn id="35" dur="500"/>
                                        <p:tgtEl>
                                          <p:spTgt spid="208116"/>
                                        </p:tgtEl>
                                      </p:cBhvr>
                                    </p:animEffect>
                                    <p:set>
                                      <p:cBhvr>
                                        <p:cTn id="36" dur="1" fill="hold">
                                          <p:stCondLst>
                                            <p:cond delay="499"/>
                                          </p:stCondLst>
                                        </p:cTn>
                                        <p:tgtEl>
                                          <p:spTgt spid="208116"/>
                                        </p:tgtEl>
                                        <p:attrNameLst>
                                          <p:attrName>style.visibility</p:attrName>
                                        </p:attrNameLst>
                                      </p:cBhvr>
                                      <p:to>
                                        <p:strVal val="hidden"/>
                                      </p:to>
                                    </p:set>
                                  </p:childTnLst>
                                </p:cTn>
                              </p:par>
                              <p:par>
                                <p:cTn id="37" presetID="5" presetClass="entr" presetSubtype="10" fill="hold" grpId="0" nodeType="withEffect">
                                  <p:stCondLst>
                                    <p:cond delay="0"/>
                                  </p:stCondLst>
                                  <p:childTnLst>
                                    <p:set>
                                      <p:cBhvr>
                                        <p:cTn id="38" dur="1" fill="hold">
                                          <p:stCondLst>
                                            <p:cond delay="0"/>
                                          </p:stCondLst>
                                        </p:cTn>
                                        <p:tgtEl>
                                          <p:spTgt spid="207936"/>
                                        </p:tgtEl>
                                        <p:attrNameLst>
                                          <p:attrName>style.visibility</p:attrName>
                                        </p:attrNameLst>
                                      </p:cBhvr>
                                      <p:to>
                                        <p:strVal val="visible"/>
                                      </p:to>
                                    </p:set>
                                    <p:animEffect transition="in" filter="checkerboard(across)">
                                      <p:cBhvr>
                                        <p:cTn id="39" dur="500"/>
                                        <p:tgtEl>
                                          <p:spTgt spid="207936"/>
                                        </p:tgtEl>
                                      </p:cBhvr>
                                    </p:animEffect>
                                  </p:childTnLst>
                                </p:cTn>
                              </p:par>
                              <p:par>
                                <p:cTn id="40" presetID="5" presetClass="entr" presetSubtype="10" fill="hold" grpId="0" nodeType="withEffect">
                                  <p:stCondLst>
                                    <p:cond delay="0"/>
                                  </p:stCondLst>
                                  <p:childTnLst>
                                    <p:set>
                                      <p:cBhvr>
                                        <p:cTn id="41" dur="1" fill="hold">
                                          <p:stCondLst>
                                            <p:cond delay="0"/>
                                          </p:stCondLst>
                                        </p:cTn>
                                        <p:tgtEl>
                                          <p:spTgt spid="207937"/>
                                        </p:tgtEl>
                                        <p:attrNameLst>
                                          <p:attrName>style.visibility</p:attrName>
                                        </p:attrNameLst>
                                      </p:cBhvr>
                                      <p:to>
                                        <p:strVal val="visible"/>
                                      </p:to>
                                    </p:set>
                                    <p:animEffect transition="in" filter="checkerboard(across)">
                                      <p:cBhvr>
                                        <p:cTn id="42" dur="500"/>
                                        <p:tgtEl>
                                          <p:spTgt spid="207937"/>
                                        </p:tgtEl>
                                      </p:cBhvr>
                                    </p:animEffect>
                                  </p:childTnLst>
                                </p:cTn>
                              </p:par>
                              <p:par>
                                <p:cTn id="43" presetID="5" presetClass="entr" presetSubtype="10" fill="hold" grpId="0" nodeType="withEffect">
                                  <p:stCondLst>
                                    <p:cond delay="0"/>
                                  </p:stCondLst>
                                  <p:childTnLst>
                                    <p:set>
                                      <p:cBhvr>
                                        <p:cTn id="44" dur="1" fill="hold">
                                          <p:stCondLst>
                                            <p:cond delay="0"/>
                                          </p:stCondLst>
                                        </p:cTn>
                                        <p:tgtEl>
                                          <p:spTgt spid="207938"/>
                                        </p:tgtEl>
                                        <p:attrNameLst>
                                          <p:attrName>style.visibility</p:attrName>
                                        </p:attrNameLst>
                                      </p:cBhvr>
                                      <p:to>
                                        <p:strVal val="visible"/>
                                      </p:to>
                                    </p:set>
                                    <p:animEffect transition="in" filter="checkerboard(across)">
                                      <p:cBhvr>
                                        <p:cTn id="45" dur="500"/>
                                        <p:tgtEl>
                                          <p:spTgt spid="207938"/>
                                        </p:tgtEl>
                                      </p:cBhvr>
                                    </p:animEffect>
                                  </p:childTnLst>
                                </p:cTn>
                              </p:par>
                              <p:par>
                                <p:cTn id="46" presetID="5" presetClass="entr" presetSubtype="10" fill="hold" grpId="0" nodeType="withEffect">
                                  <p:stCondLst>
                                    <p:cond delay="0"/>
                                  </p:stCondLst>
                                  <p:childTnLst>
                                    <p:set>
                                      <p:cBhvr>
                                        <p:cTn id="47" dur="1" fill="hold">
                                          <p:stCondLst>
                                            <p:cond delay="0"/>
                                          </p:stCondLst>
                                        </p:cTn>
                                        <p:tgtEl>
                                          <p:spTgt spid="207939"/>
                                        </p:tgtEl>
                                        <p:attrNameLst>
                                          <p:attrName>style.visibility</p:attrName>
                                        </p:attrNameLst>
                                      </p:cBhvr>
                                      <p:to>
                                        <p:strVal val="visible"/>
                                      </p:to>
                                    </p:set>
                                    <p:animEffect transition="in" filter="checkerboard(across)">
                                      <p:cBhvr>
                                        <p:cTn id="48" dur="500"/>
                                        <p:tgtEl>
                                          <p:spTgt spid="207939"/>
                                        </p:tgtEl>
                                      </p:cBhvr>
                                    </p:animEffect>
                                  </p:childTnLst>
                                </p:cTn>
                              </p:par>
                              <p:par>
                                <p:cTn id="49" presetID="5" presetClass="entr" presetSubtype="10" fill="hold" grpId="0" nodeType="withEffect">
                                  <p:stCondLst>
                                    <p:cond delay="0"/>
                                  </p:stCondLst>
                                  <p:childTnLst>
                                    <p:set>
                                      <p:cBhvr>
                                        <p:cTn id="50" dur="1" fill="hold">
                                          <p:stCondLst>
                                            <p:cond delay="0"/>
                                          </p:stCondLst>
                                        </p:cTn>
                                        <p:tgtEl>
                                          <p:spTgt spid="207940"/>
                                        </p:tgtEl>
                                        <p:attrNameLst>
                                          <p:attrName>style.visibility</p:attrName>
                                        </p:attrNameLst>
                                      </p:cBhvr>
                                      <p:to>
                                        <p:strVal val="visible"/>
                                      </p:to>
                                    </p:set>
                                    <p:animEffect transition="in" filter="checkerboard(across)">
                                      <p:cBhvr>
                                        <p:cTn id="51" dur="500"/>
                                        <p:tgtEl>
                                          <p:spTgt spid="207940"/>
                                        </p:tgtEl>
                                      </p:cBhvr>
                                    </p:animEffect>
                                  </p:childTnLst>
                                </p:cTn>
                              </p:par>
                              <p:par>
                                <p:cTn id="52" presetID="5" presetClass="entr" presetSubtype="10" fill="hold" grpId="0" nodeType="withEffect">
                                  <p:stCondLst>
                                    <p:cond delay="0"/>
                                  </p:stCondLst>
                                  <p:childTnLst>
                                    <p:set>
                                      <p:cBhvr>
                                        <p:cTn id="53" dur="1" fill="hold">
                                          <p:stCondLst>
                                            <p:cond delay="0"/>
                                          </p:stCondLst>
                                        </p:cTn>
                                        <p:tgtEl>
                                          <p:spTgt spid="207941"/>
                                        </p:tgtEl>
                                        <p:attrNameLst>
                                          <p:attrName>style.visibility</p:attrName>
                                        </p:attrNameLst>
                                      </p:cBhvr>
                                      <p:to>
                                        <p:strVal val="visible"/>
                                      </p:to>
                                    </p:set>
                                    <p:animEffect transition="in" filter="checkerboard(across)">
                                      <p:cBhvr>
                                        <p:cTn id="54" dur="500"/>
                                        <p:tgtEl>
                                          <p:spTgt spid="207941"/>
                                        </p:tgtEl>
                                      </p:cBhvr>
                                    </p:animEffect>
                                  </p:childTnLst>
                                </p:cTn>
                              </p:par>
                              <p:par>
                                <p:cTn id="55" presetID="5" presetClass="entr" presetSubtype="10" fill="hold" grpId="0" nodeType="withEffect">
                                  <p:stCondLst>
                                    <p:cond delay="0"/>
                                  </p:stCondLst>
                                  <p:childTnLst>
                                    <p:set>
                                      <p:cBhvr>
                                        <p:cTn id="56" dur="1" fill="hold">
                                          <p:stCondLst>
                                            <p:cond delay="0"/>
                                          </p:stCondLst>
                                        </p:cTn>
                                        <p:tgtEl>
                                          <p:spTgt spid="207942"/>
                                        </p:tgtEl>
                                        <p:attrNameLst>
                                          <p:attrName>style.visibility</p:attrName>
                                        </p:attrNameLst>
                                      </p:cBhvr>
                                      <p:to>
                                        <p:strVal val="visible"/>
                                      </p:to>
                                    </p:set>
                                    <p:animEffect transition="in" filter="checkerboard(across)">
                                      <p:cBhvr>
                                        <p:cTn id="57" dur="500"/>
                                        <p:tgtEl>
                                          <p:spTgt spid="20794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58" restart="whenNotActive" fill="hold" evtFilter="cancelBubble" nodeType="interactiveSeq">
                <p:stCondLst>
                  <p:cond evt="onClick" delay="0">
                    <p:tgtEl>
                      <p:spTgt spid="207919"/>
                    </p:tgtEl>
                  </p:cond>
                </p:stCondLst>
                <p:endSync evt="end" delay="0">
                  <p:rtn val="all"/>
                </p:endSync>
                <p:childTnLst>
                  <p:par>
                    <p:cTn id="59" fill="hold" nodeType="clickPar">
                      <p:stCondLst>
                        <p:cond delay="0"/>
                      </p:stCondLst>
                      <p:childTnLst>
                        <p:par>
                          <p:cTn id="60" fill="hold" nodeType="withGroup">
                            <p:stCondLst>
                              <p:cond delay="0"/>
                            </p:stCondLst>
                            <p:childTnLst>
                              <p:par>
                                <p:cTn id="61" presetID="6" presetClass="emph" presetSubtype="0" fill="hold" nodeType="clickEffect">
                                  <p:stCondLst>
                                    <p:cond delay="0"/>
                                  </p:stCondLst>
                                  <p:childTnLst>
                                    <p:animScale>
                                      <p:cBhvr>
                                        <p:cTn id="62" dur="2000" fill="hold"/>
                                        <p:tgtEl>
                                          <p:spTgt spid="207960"/>
                                        </p:tgtEl>
                                      </p:cBhvr>
                                      <p:by x="150000" y="150000"/>
                                    </p:animScale>
                                  </p:childTnLst>
                                </p:cTn>
                              </p:par>
                            </p:childTnLst>
                          </p:cTn>
                        </p:par>
                      </p:childTnLst>
                    </p:cTn>
                  </p:par>
                  <p:par>
                    <p:cTn id="63" fill="hold" nodeType="clickPar">
                      <p:stCondLst>
                        <p:cond delay="indefinite"/>
                      </p:stCondLst>
                      <p:childTnLst>
                        <p:par>
                          <p:cTn id="64" fill="hold" nodeType="withGroup">
                            <p:stCondLst>
                              <p:cond delay="0"/>
                            </p:stCondLst>
                            <p:childTnLst>
                              <p:par>
                                <p:cTn id="65" presetID="55" presetClass="entr" presetSubtype="0" fill="hold" grpId="0" nodeType="clickEffect">
                                  <p:stCondLst>
                                    <p:cond delay="0"/>
                                  </p:stCondLst>
                                  <p:childTnLst>
                                    <p:set>
                                      <p:cBhvr>
                                        <p:cTn id="66" dur="1" fill="hold">
                                          <p:stCondLst>
                                            <p:cond delay="0"/>
                                          </p:stCondLst>
                                        </p:cTn>
                                        <p:tgtEl>
                                          <p:spTgt spid="208012"/>
                                        </p:tgtEl>
                                        <p:attrNameLst>
                                          <p:attrName>style.visibility</p:attrName>
                                        </p:attrNameLst>
                                      </p:cBhvr>
                                      <p:to>
                                        <p:strVal val="visible"/>
                                      </p:to>
                                    </p:set>
                                    <p:anim calcmode="lin" valueType="num">
                                      <p:cBhvr>
                                        <p:cTn id="67" dur="1000" fill="hold"/>
                                        <p:tgtEl>
                                          <p:spTgt spid="208012"/>
                                        </p:tgtEl>
                                        <p:attrNameLst>
                                          <p:attrName>ppt_w</p:attrName>
                                        </p:attrNameLst>
                                      </p:cBhvr>
                                      <p:tavLst>
                                        <p:tav tm="0">
                                          <p:val>
                                            <p:strVal val="#ppt_w*0.70"/>
                                          </p:val>
                                        </p:tav>
                                        <p:tav tm="100000">
                                          <p:val>
                                            <p:strVal val="#ppt_w"/>
                                          </p:val>
                                        </p:tav>
                                      </p:tavLst>
                                    </p:anim>
                                    <p:anim calcmode="lin" valueType="num">
                                      <p:cBhvr>
                                        <p:cTn id="68" dur="1000" fill="hold"/>
                                        <p:tgtEl>
                                          <p:spTgt spid="208012"/>
                                        </p:tgtEl>
                                        <p:attrNameLst>
                                          <p:attrName>ppt_h</p:attrName>
                                        </p:attrNameLst>
                                      </p:cBhvr>
                                      <p:tavLst>
                                        <p:tav tm="0">
                                          <p:val>
                                            <p:strVal val="#ppt_h"/>
                                          </p:val>
                                        </p:tav>
                                        <p:tav tm="100000">
                                          <p:val>
                                            <p:strVal val="#ppt_h"/>
                                          </p:val>
                                        </p:tav>
                                      </p:tavLst>
                                    </p:anim>
                                    <p:animEffect transition="in" filter="fade">
                                      <p:cBhvr>
                                        <p:cTn id="69" dur="1000"/>
                                        <p:tgtEl>
                                          <p:spTgt spid="208012"/>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xit" presetSubtype="10" fill="hold" grpId="1" nodeType="clickEffect">
                                  <p:stCondLst>
                                    <p:cond delay="0"/>
                                  </p:stCondLst>
                                  <p:childTnLst>
                                    <p:animEffect transition="out" filter="blinds(horizontal)">
                                      <p:cBhvr>
                                        <p:cTn id="73" dur="500"/>
                                        <p:tgtEl>
                                          <p:spTgt spid="208012"/>
                                        </p:tgtEl>
                                      </p:cBhvr>
                                    </p:animEffect>
                                    <p:set>
                                      <p:cBhvr>
                                        <p:cTn id="74" dur="1" fill="hold">
                                          <p:stCondLst>
                                            <p:cond delay="499"/>
                                          </p:stCondLst>
                                        </p:cTn>
                                        <p:tgtEl>
                                          <p:spTgt spid="208012"/>
                                        </p:tgtEl>
                                        <p:attrNameLst>
                                          <p:attrName>style.visibility</p:attrName>
                                        </p:attrNameLst>
                                      </p:cBhvr>
                                      <p:to>
                                        <p:strVal val="hidden"/>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xit" presetSubtype="10" fill="hold" nodeType="clickEffect">
                                  <p:stCondLst>
                                    <p:cond delay="0"/>
                                  </p:stCondLst>
                                  <p:childTnLst>
                                    <p:animEffect transition="out" filter="blinds(horizontal)">
                                      <p:cBhvr>
                                        <p:cTn id="78" dur="500"/>
                                        <p:tgtEl>
                                          <p:spTgt spid="207960"/>
                                        </p:tgtEl>
                                      </p:cBhvr>
                                    </p:animEffect>
                                    <p:set>
                                      <p:cBhvr>
                                        <p:cTn id="79" dur="1" fill="hold">
                                          <p:stCondLst>
                                            <p:cond delay="499"/>
                                          </p:stCondLst>
                                        </p:cTn>
                                        <p:tgtEl>
                                          <p:spTgt spid="207960"/>
                                        </p:tgtEl>
                                        <p:attrNameLst>
                                          <p:attrName>style.visibility</p:attrName>
                                        </p:attrNameLst>
                                      </p:cBhvr>
                                      <p:to>
                                        <p:strVal val="hidden"/>
                                      </p:to>
                                    </p:set>
                                  </p:childTnLst>
                                </p:cTn>
                              </p:par>
                            </p:childTnLst>
                          </p:cTn>
                        </p:par>
                      </p:childTnLst>
                    </p:cTn>
                  </p:par>
                </p:childTnLst>
              </p:cTn>
              <p:nextCondLst>
                <p:cond evt="onClick" delay="0">
                  <p:tgtEl>
                    <p:spTgt spid="207919"/>
                  </p:tgtEl>
                </p:cond>
              </p:nextCondLst>
            </p:seq>
            <p:seq concurrent="1" nextAc="seek">
              <p:cTn id="80" restart="whenNotActive" fill="hold" evtFilter="cancelBubble" nodeType="interactiveSeq">
                <p:stCondLst>
                  <p:cond evt="onClick" delay="0">
                    <p:tgtEl>
                      <p:spTgt spid="208013"/>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6" presetClass="emph" presetSubtype="0" fill="hold" nodeType="clickEffect">
                                  <p:stCondLst>
                                    <p:cond delay="0"/>
                                  </p:stCondLst>
                                  <p:childTnLst>
                                    <p:animScale>
                                      <p:cBhvr>
                                        <p:cTn id="84" dur="2000" fill="hold"/>
                                        <p:tgtEl>
                                          <p:spTgt spid="208032"/>
                                        </p:tgtEl>
                                      </p:cBhvr>
                                      <p:by x="150000" y="150000"/>
                                    </p:animScale>
                                  </p:childTnLst>
                                </p:cTn>
                              </p:par>
                            </p:childTnLst>
                          </p:cTn>
                        </p:par>
                      </p:childTnLst>
                    </p:cTn>
                  </p:par>
                  <p:par>
                    <p:cTn id="85" fill="hold" nodeType="clickPar">
                      <p:stCondLst>
                        <p:cond delay="indefinite"/>
                      </p:stCondLst>
                      <p:childTnLst>
                        <p:par>
                          <p:cTn id="86" fill="hold" nodeType="withGroup">
                            <p:stCondLst>
                              <p:cond delay="0"/>
                            </p:stCondLst>
                            <p:childTnLst>
                              <p:par>
                                <p:cTn id="87" presetID="55" presetClass="entr" presetSubtype="0" fill="hold" grpId="0" nodeType="clickEffect">
                                  <p:stCondLst>
                                    <p:cond delay="0"/>
                                  </p:stCondLst>
                                  <p:childTnLst>
                                    <p:set>
                                      <p:cBhvr>
                                        <p:cTn id="88" dur="1" fill="hold">
                                          <p:stCondLst>
                                            <p:cond delay="0"/>
                                          </p:stCondLst>
                                        </p:cTn>
                                        <p:tgtEl>
                                          <p:spTgt spid="208138"/>
                                        </p:tgtEl>
                                        <p:attrNameLst>
                                          <p:attrName>style.visibility</p:attrName>
                                        </p:attrNameLst>
                                      </p:cBhvr>
                                      <p:to>
                                        <p:strVal val="visible"/>
                                      </p:to>
                                    </p:set>
                                    <p:anim calcmode="lin" valueType="num">
                                      <p:cBhvr>
                                        <p:cTn id="89" dur="1000" fill="hold"/>
                                        <p:tgtEl>
                                          <p:spTgt spid="208138"/>
                                        </p:tgtEl>
                                        <p:attrNameLst>
                                          <p:attrName>ppt_w</p:attrName>
                                        </p:attrNameLst>
                                      </p:cBhvr>
                                      <p:tavLst>
                                        <p:tav tm="0">
                                          <p:val>
                                            <p:strVal val="#ppt_w*0.70"/>
                                          </p:val>
                                        </p:tav>
                                        <p:tav tm="100000">
                                          <p:val>
                                            <p:strVal val="#ppt_w"/>
                                          </p:val>
                                        </p:tav>
                                      </p:tavLst>
                                    </p:anim>
                                    <p:anim calcmode="lin" valueType="num">
                                      <p:cBhvr>
                                        <p:cTn id="90" dur="1000" fill="hold"/>
                                        <p:tgtEl>
                                          <p:spTgt spid="208138"/>
                                        </p:tgtEl>
                                        <p:attrNameLst>
                                          <p:attrName>ppt_h</p:attrName>
                                        </p:attrNameLst>
                                      </p:cBhvr>
                                      <p:tavLst>
                                        <p:tav tm="0">
                                          <p:val>
                                            <p:strVal val="#ppt_h"/>
                                          </p:val>
                                        </p:tav>
                                        <p:tav tm="100000">
                                          <p:val>
                                            <p:strVal val="#ppt_h"/>
                                          </p:val>
                                        </p:tav>
                                      </p:tavLst>
                                    </p:anim>
                                    <p:animEffect transition="in" filter="fade">
                                      <p:cBhvr>
                                        <p:cTn id="91" dur="1000"/>
                                        <p:tgtEl>
                                          <p:spTgt spid="208138"/>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3" presetClass="exit" presetSubtype="10" fill="hold" grpId="1" nodeType="clickEffect">
                                  <p:stCondLst>
                                    <p:cond delay="0"/>
                                  </p:stCondLst>
                                  <p:childTnLst>
                                    <p:animEffect transition="out" filter="blinds(horizontal)">
                                      <p:cBhvr>
                                        <p:cTn id="95" dur="500"/>
                                        <p:tgtEl>
                                          <p:spTgt spid="208138"/>
                                        </p:tgtEl>
                                      </p:cBhvr>
                                    </p:animEffect>
                                    <p:set>
                                      <p:cBhvr>
                                        <p:cTn id="96" dur="1" fill="hold">
                                          <p:stCondLst>
                                            <p:cond delay="499"/>
                                          </p:stCondLst>
                                        </p:cTn>
                                        <p:tgtEl>
                                          <p:spTgt spid="208138"/>
                                        </p:tgtEl>
                                        <p:attrNameLst>
                                          <p:attrName>style.visibility</p:attrName>
                                        </p:attrNameLst>
                                      </p:cBhvr>
                                      <p:to>
                                        <p:strVal val="hidden"/>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3" presetClass="exit" presetSubtype="10" fill="hold" nodeType="clickEffect">
                                  <p:stCondLst>
                                    <p:cond delay="0"/>
                                  </p:stCondLst>
                                  <p:childTnLst>
                                    <p:animEffect transition="out" filter="blinds(horizontal)">
                                      <p:cBhvr>
                                        <p:cTn id="100" dur="500"/>
                                        <p:tgtEl>
                                          <p:spTgt spid="208032"/>
                                        </p:tgtEl>
                                      </p:cBhvr>
                                    </p:animEffect>
                                    <p:set>
                                      <p:cBhvr>
                                        <p:cTn id="101" dur="1" fill="hold">
                                          <p:stCondLst>
                                            <p:cond delay="499"/>
                                          </p:stCondLst>
                                        </p:cTn>
                                        <p:tgtEl>
                                          <p:spTgt spid="208032"/>
                                        </p:tgtEl>
                                        <p:attrNameLst>
                                          <p:attrName>style.visibility</p:attrName>
                                        </p:attrNameLst>
                                      </p:cBhvr>
                                      <p:to>
                                        <p:strVal val="hidden"/>
                                      </p:to>
                                    </p:set>
                                  </p:childTnLst>
                                </p:cTn>
                              </p:par>
                            </p:childTnLst>
                          </p:cTn>
                        </p:par>
                      </p:childTnLst>
                    </p:cTn>
                  </p:par>
                </p:childTnLst>
              </p:cTn>
              <p:nextCondLst>
                <p:cond evt="onClick" delay="0">
                  <p:tgtEl>
                    <p:spTgt spid="208013"/>
                  </p:tgtEl>
                </p:cond>
              </p:nextCondLst>
            </p:seq>
            <p:seq concurrent="1" nextAc="seek">
              <p:cTn id="102" restart="whenNotActive" fill="hold" evtFilter="cancelBubble" nodeType="interactiveSeq">
                <p:stCondLst>
                  <p:cond evt="onClick" delay="0">
                    <p:tgtEl>
                      <p:spTgt spid="208042"/>
                    </p:tgtEl>
                  </p:cond>
                </p:stCondLst>
                <p:endSync evt="end" delay="0">
                  <p:rtn val="all"/>
                </p:endSync>
                <p:childTnLst>
                  <p:par>
                    <p:cTn id="103" fill="hold" nodeType="clickPar">
                      <p:stCondLst>
                        <p:cond delay="0"/>
                      </p:stCondLst>
                      <p:childTnLst>
                        <p:par>
                          <p:cTn id="104" fill="hold" nodeType="withGroup">
                            <p:stCondLst>
                              <p:cond delay="0"/>
                            </p:stCondLst>
                            <p:childTnLst>
                              <p:par>
                                <p:cTn id="105" presetID="6" presetClass="emph" presetSubtype="0" fill="hold" nodeType="clickEffect">
                                  <p:stCondLst>
                                    <p:cond delay="0"/>
                                  </p:stCondLst>
                                  <p:childTnLst>
                                    <p:animScale>
                                      <p:cBhvr>
                                        <p:cTn id="106" dur="2000" fill="hold"/>
                                        <p:tgtEl>
                                          <p:spTgt spid="208050"/>
                                        </p:tgtEl>
                                      </p:cBhvr>
                                      <p:by x="150000" y="150000"/>
                                    </p:animScale>
                                  </p:childTnLst>
                                </p:cTn>
                              </p:par>
                            </p:childTnLst>
                          </p:cTn>
                        </p:par>
                      </p:childTnLst>
                    </p:cTn>
                  </p:par>
                  <p:par>
                    <p:cTn id="107" fill="hold" nodeType="clickPar">
                      <p:stCondLst>
                        <p:cond delay="indefinite"/>
                      </p:stCondLst>
                      <p:childTnLst>
                        <p:par>
                          <p:cTn id="108" fill="hold" nodeType="withGroup">
                            <p:stCondLst>
                              <p:cond delay="0"/>
                            </p:stCondLst>
                            <p:childTnLst>
                              <p:par>
                                <p:cTn id="109" presetID="55" presetClass="entr" presetSubtype="0" fill="hold" grpId="0" nodeType="clickEffect">
                                  <p:stCondLst>
                                    <p:cond delay="0"/>
                                  </p:stCondLst>
                                  <p:childTnLst>
                                    <p:set>
                                      <p:cBhvr>
                                        <p:cTn id="110" dur="1" fill="hold">
                                          <p:stCondLst>
                                            <p:cond delay="0"/>
                                          </p:stCondLst>
                                        </p:cTn>
                                        <p:tgtEl>
                                          <p:spTgt spid="208139"/>
                                        </p:tgtEl>
                                        <p:attrNameLst>
                                          <p:attrName>style.visibility</p:attrName>
                                        </p:attrNameLst>
                                      </p:cBhvr>
                                      <p:to>
                                        <p:strVal val="visible"/>
                                      </p:to>
                                    </p:set>
                                    <p:anim calcmode="lin" valueType="num">
                                      <p:cBhvr>
                                        <p:cTn id="111" dur="1000" fill="hold"/>
                                        <p:tgtEl>
                                          <p:spTgt spid="208139"/>
                                        </p:tgtEl>
                                        <p:attrNameLst>
                                          <p:attrName>ppt_w</p:attrName>
                                        </p:attrNameLst>
                                      </p:cBhvr>
                                      <p:tavLst>
                                        <p:tav tm="0">
                                          <p:val>
                                            <p:strVal val="#ppt_w*0.70"/>
                                          </p:val>
                                        </p:tav>
                                        <p:tav tm="100000">
                                          <p:val>
                                            <p:strVal val="#ppt_w"/>
                                          </p:val>
                                        </p:tav>
                                      </p:tavLst>
                                    </p:anim>
                                    <p:anim calcmode="lin" valueType="num">
                                      <p:cBhvr>
                                        <p:cTn id="112" dur="1000" fill="hold"/>
                                        <p:tgtEl>
                                          <p:spTgt spid="208139"/>
                                        </p:tgtEl>
                                        <p:attrNameLst>
                                          <p:attrName>ppt_h</p:attrName>
                                        </p:attrNameLst>
                                      </p:cBhvr>
                                      <p:tavLst>
                                        <p:tav tm="0">
                                          <p:val>
                                            <p:strVal val="#ppt_h"/>
                                          </p:val>
                                        </p:tav>
                                        <p:tav tm="100000">
                                          <p:val>
                                            <p:strVal val="#ppt_h"/>
                                          </p:val>
                                        </p:tav>
                                      </p:tavLst>
                                    </p:anim>
                                    <p:animEffect transition="in" filter="fade">
                                      <p:cBhvr>
                                        <p:cTn id="113" dur="1000"/>
                                        <p:tgtEl>
                                          <p:spTgt spid="208139"/>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3" presetClass="exit" presetSubtype="10" fill="hold" grpId="1" nodeType="clickEffect">
                                  <p:stCondLst>
                                    <p:cond delay="0"/>
                                  </p:stCondLst>
                                  <p:childTnLst>
                                    <p:animEffect transition="out" filter="blinds(horizontal)">
                                      <p:cBhvr>
                                        <p:cTn id="117" dur="500"/>
                                        <p:tgtEl>
                                          <p:spTgt spid="208139"/>
                                        </p:tgtEl>
                                      </p:cBhvr>
                                    </p:animEffect>
                                    <p:set>
                                      <p:cBhvr>
                                        <p:cTn id="118" dur="1" fill="hold">
                                          <p:stCondLst>
                                            <p:cond delay="499"/>
                                          </p:stCondLst>
                                        </p:cTn>
                                        <p:tgtEl>
                                          <p:spTgt spid="208139"/>
                                        </p:tgtEl>
                                        <p:attrNameLst>
                                          <p:attrName>style.visibility</p:attrName>
                                        </p:attrNameLst>
                                      </p:cBhvr>
                                      <p:to>
                                        <p:strVal val="hidden"/>
                                      </p:to>
                                    </p:se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3" presetClass="exit" presetSubtype="10" fill="hold" nodeType="clickEffect">
                                  <p:stCondLst>
                                    <p:cond delay="0"/>
                                  </p:stCondLst>
                                  <p:childTnLst>
                                    <p:animEffect transition="out" filter="blinds(horizontal)">
                                      <p:cBhvr>
                                        <p:cTn id="122" dur="500"/>
                                        <p:tgtEl>
                                          <p:spTgt spid="208050"/>
                                        </p:tgtEl>
                                      </p:cBhvr>
                                    </p:animEffect>
                                    <p:set>
                                      <p:cBhvr>
                                        <p:cTn id="123" dur="1" fill="hold">
                                          <p:stCondLst>
                                            <p:cond delay="499"/>
                                          </p:stCondLst>
                                        </p:cTn>
                                        <p:tgtEl>
                                          <p:spTgt spid="208050"/>
                                        </p:tgtEl>
                                        <p:attrNameLst>
                                          <p:attrName>style.visibility</p:attrName>
                                        </p:attrNameLst>
                                      </p:cBhvr>
                                      <p:to>
                                        <p:strVal val="hidden"/>
                                      </p:to>
                                    </p:set>
                                  </p:childTnLst>
                                </p:cTn>
                              </p:par>
                            </p:childTnLst>
                          </p:cTn>
                        </p:par>
                      </p:childTnLst>
                    </p:cTn>
                  </p:par>
                </p:childTnLst>
              </p:cTn>
              <p:nextCondLst>
                <p:cond evt="onClick" delay="0">
                  <p:tgtEl>
                    <p:spTgt spid="208042"/>
                  </p:tgtEl>
                </p:cond>
              </p:nextCondLst>
            </p:seq>
            <p:seq concurrent="1" nextAc="seek">
              <p:cTn id="124" restart="whenNotActive" fill="hold" evtFilter="cancelBubble" nodeType="interactiveSeq">
                <p:stCondLst>
                  <p:cond evt="onClick" delay="0">
                    <p:tgtEl>
                      <p:spTgt spid="208063"/>
                    </p:tgtEl>
                  </p:cond>
                </p:stCondLst>
                <p:endSync evt="end" delay="0">
                  <p:rtn val="all"/>
                </p:endSync>
                <p:childTnLst>
                  <p:par>
                    <p:cTn id="125" fill="hold" nodeType="clickPar">
                      <p:stCondLst>
                        <p:cond delay="0"/>
                      </p:stCondLst>
                      <p:childTnLst>
                        <p:par>
                          <p:cTn id="126" fill="hold" nodeType="withGroup">
                            <p:stCondLst>
                              <p:cond delay="0"/>
                            </p:stCondLst>
                            <p:childTnLst>
                              <p:par>
                                <p:cTn id="127" presetID="6" presetClass="emph" presetSubtype="0" fill="hold" nodeType="clickEffect">
                                  <p:stCondLst>
                                    <p:cond delay="0"/>
                                  </p:stCondLst>
                                  <p:childTnLst>
                                    <p:animScale>
                                      <p:cBhvr>
                                        <p:cTn id="128" dur="2000" fill="hold"/>
                                        <p:tgtEl>
                                          <p:spTgt spid="208065"/>
                                        </p:tgtEl>
                                      </p:cBhvr>
                                      <p:by x="150000" y="150000"/>
                                    </p:animScale>
                                  </p:childTnLst>
                                </p:cTn>
                              </p:par>
                            </p:childTnLst>
                          </p:cTn>
                        </p:par>
                      </p:childTnLst>
                    </p:cTn>
                  </p:par>
                  <p:par>
                    <p:cTn id="129" fill="hold" nodeType="clickPar">
                      <p:stCondLst>
                        <p:cond delay="indefinite"/>
                      </p:stCondLst>
                      <p:childTnLst>
                        <p:par>
                          <p:cTn id="130" fill="hold" nodeType="withGroup">
                            <p:stCondLst>
                              <p:cond delay="0"/>
                            </p:stCondLst>
                            <p:childTnLst>
                              <p:par>
                                <p:cTn id="131" presetID="55" presetClass="entr" presetSubtype="0" fill="hold" grpId="0" nodeType="clickEffect">
                                  <p:stCondLst>
                                    <p:cond delay="0"/>
                                  </p:stCondLst>
                                  <p:childTnLst>
                                    <p:set>
                                      <p:cBhvr>
                                        <p:cTn id="132" dur="1" fill="hold">
                                          <p:stCondLst>
                                            <p:cond delay="0"/>
                                          </p:stCondLst>
                                        </p:cTn>
                                        <p:tgtEl>
                                          <p:spTgt spid="208140"/>
                                        </p:tgtEl>
                                        <p:attrNameLst>
                                          <p:attrName>style.visibility</p:attrName>
                                        </p:attrNameLst>
                                      </p:cBhvr>
                                      <p:to>
                                        <p:strVal val="visible"/>
                                      </p:to>
                                    </p:set>
                                    <p:anim calcmode="lin" valueType="num">
                                      <p:cBhvr>
                                        <p:cTn id="133" dur="1000" fill="hold"/>
                                        <p:tgtEl>
                                          <p:spTgt spid="208140"/>
                                        </p:tgtEl>
                                        <p:attrNameLst>
                                          <p:attrName>ppt_w</p:attrName>
                                        </p:attrNameLst>
                                      </p:cBhvr>
                                      <p:tavLst>
                                        <p:tav tm="0">
                                          <p:val>
                                            <p:strVal val="#ppt_w*0.70"/>
                                          </p:val>
                                        </p:tav>
                                        <p:tav tm="100000">
                                          <p:val>
                                            <p:strVal val="#ppt_w"/>
                                          </p:val>
                                        </p:tav>
                                      </p:tavLst>
                                    </p:anim>
                                    <p:anim calcmode="lin" valueType="num">
                                      <p:cBhvr>
                                        <p:cTn id="134" dur="1000" fill="hold"/>
                                        <p:tgtEl>
                                          <p:spTgt spid="208140"/>
                                        </p:tgtEl>
                                        <p:attrNameLst>
                                          <p:attrName>ppt_h</p:attrName>
                                        </p:attrNameLst>
                                      </p:cBhvr>
                                      <p:tavLst>
                                        <p:tav tm="0">
                                          <p:val>
                                            <p:strVal val="#ppt_h"/>
                                          </p:val>
                                        </p:tav>
                                        <p:tav tm="100000">
                                          <p:val>
                                            <p:strVal val="#ppt_h"/>
                                          </p:val>
                                        </p:tav>
                                      </p:tavLst>
                                    </p:anim>
                                    <p:animEffect transition="in" filter="fade">
                                      <p:cBhvr>
                                        <p:cTn id="135" dur="1000"/>
                                        <p:tgtEl>
                                          <p:spTgt spid="208140"/>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3" presetClass="exit" presetSubtype="10" fill="hold" grpId="1" nodeType="clickEffect">
                                  <p:stCondLst>
                                    <p:cond delay="0"/>
                                  </p:stCondLst>
                                  <p:childTnLst>
                                    <p:animEffect transition="out" filter="blinds(horizontal)">
                                      <p:cBhvr>
                                        <p:cTn id="139" dur="500"/>
                                        <p:tgtEl>
                                          <p:spTgt spid="208140"/>
                                        </p:tgtEl>
                                      </p:cBhvr>
                                    </p:animEffect>
                                    <p:set>
                                      <p:cBhvr>
                                        <p:cTn id="140" dur="1" fill="hold">
                                          <p:stCondLst>
                                            <p:cond delay="499"/>
                                          </p:stCondLst>
                                        </p:cTn>
                                        <p:tgtEl>
                                          <p:spTgt spid="208140"/>
                                        </p:tgtEl>
                                        <p:attrNameLst>
                                          <p:attrName>style.visibility</p:attrName>
                                        </p:attrNameLst>
                                      </p:cBhvr>
                                      <p:to>
                                        <p:strVal val="hidden"/>
                                      </p:to>
                                    </p:se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3" presetClass="exit" presetSubtype="10" fill="hold" nodeType="clickEffect">
                                  <p:stCondLst>
                                    <p:cond delay="0"/>
                                  </p:stCondLst>
                                  <p:childTnLst>
                                    <p:animEffect transition="out" filter="blinds(horizontal)">
                                      <p:cBhvr>
                                        <p:cTn id="144" dur="500"/>
                                        <p:tgtEl>
                                          <p:spTgt spid="208065"/>
                                        </p:tgtEl>
                                      </p:cBhvr>
                                    </p:animEffect>
                                    <p:set>
                                      <p:cBhvr>
                                        <p:cTn id="145" dur="1" fill="hold">
                                          <p:stCondLst>
                                            <p:cond delay="499"/>
                                          </p:stCondLst>
                                        </p:cTn>
                                        <p:tgtEl>
                                          <p:spTgt spid="208065"/>
                                        </p:tgtEl>
                                        <p:attrNameLst>
                                          <p:attrName>style.visibility</p:attrName>
                                        </p:attrNameLst>
                                      </p:cBhvr>
                                      <p:to>
                                        <p:strVal val="hidden"/>
                                      </p:to>
                                    </p:set>
                                  </p:childTnLst>
                                </p:cTn>
                              </p:par>
                            </p:childTnLst>
                          </p:cTn>
                        </p:par>
                      </p:childTnLst>
                    </p:cTn>
                  </p:par>
                </p:childTnLst>
              </p:cTn>
              <p:nextCondLst>
                <p:cond evt="onClick" delay="0">
                  <p:tgtEl>
                    <p:spTgt spid="208063"/>
                  </p:tgtEl>
                </p:cond>
              </p:nextCondLst>
            </p:seq>
            <p:seq concurrent="1" nextAc="seek">
              <p:cTn id="146" restart="whenNotActive" fill="hold" evtFilter="cancelBubble" nodeType="interactiveSeq">
                <p:stCondLst>
                  <p:cond evt="onClick" delay="0">
                    <p:tgtEl>
                      <p:spTgt spid="208077"/>
                    </p:tgtEl>
                  </p:cond>
                </p:stCondLst>
                <p:endSync evt="end" delay="0">
                  <p:rtn val="all"/>
                </p:endSync>
                <p:childTnLst>
                  <p:par>
                    <p:cTn id="147" fill="hold" nodeType="clickPar">
                      <p:stCondLst>
                        <p:cond delay="0"/>
                      </p:stCondLst>
                      <p:childTnLst>
                        <p:par>
                          <p:cTn id="148" fill="hold" nodeType="withGroup">
                            <p:stCondLst>
                              <p:cond delay="0"/>
                            </p:stCondLst>
                            <p:childTnLst>
                              <p:par>
                                <p:cTn id="149" presetID="6" presetClass="emph" presetSubtype="0" fill="hold" nodeType="clickEffect">
                                  <p:stCondLst>
                                    <p:cond delay="0"/>
                                  </p:stCondLst>
                                  <p:childTnLst>
                                    <p:animScale>
                                      <p:cBhvr>
                                        <p:cTn id="150" dur="2000" fill="hold"/>
                                        <p:tgtEl>
                                          <p:spTgt spid="208083"/>
                                        </p:tgtEl>
                                      </p:cBhvr>
                                      <p:by x="150000" y="150000"/>
                                    </p:animScale>
                                  </p:childTnLst>
                                </p:cTn>
                              </p:par>
                            </p:childTnLst>
                          </p:cTn>
                        </p:par>
                      </p:childTnLst>
                    </p:cTn>
                  </p:par>
                  <p:par>
                    <p:cTn id="151" fill="hold" nodeType="clickPar">
                      <p:stCondLst>
                        <p:cond delay="indefinite"/>
                      </p:stCondLst>
                      <p:childTnLst>
                        <p:par>
                          <p:cTn id="152" fill="hold" nodeType="withGroup">
                            <p:stCondLst>
                              <p:cond delay="0"/>
                            </p:stCondLst>
                            <p:childTnLst>
                              <p:par>
                                <p:cTn id="153" presetID="55" presetClass="entr" presetSubtype="0" fill="hold" grpId="0" nodeType="clickEffect">
                                  <p:stCondLst>
                                    <p:cond delay="0"/>
                                  </p:stCondLst>
                                  <p:childTnLst>
                                    <p:set>
                                      <p:cBhvr>
                                        <p:cTn id="154" dur="1" fill="hold">
                                          <p:stCondLst>
                                            <p:cond delay="0"/>
                                          </p:stCondLst>
                                        </p:cTn>
                                        <p:tgtEl>
                                          <p:spTgt spid="208141"/>
                                        </p:tgtEl>
                                        <p:attrNameLst>
                                          <p:attrName>style.visibility</p:attrName>
                                        </p:attrNameLst>
                                      </p:cBhvr>
                                      <p:to>
                                        <p:strVal val="visible"/>
                                      </p:to>
                                    </p:set>
                                    <p:anim calcmode="lin" valueType="num">
                                      <p:cBhvr>
                                        <p:cTn id="155" dur="1000" fill="hold"/>
                                        <p:tgtEl>
                                          <p:spTgt spid="208141"/>
                                        </p:tgtEl>
                                        <p:attrNameLst>
                                          <p:attrName>ppt_w</p:attrName>
                                        </p:attrNameLst>
                                      </p:cBhvr>
                                      <p:tavLst>
                                        <p:tav tm="0">
                                          <p:val>
                                            <p:strVal val="#ppt_w*0.70"/>
                                          </p:val>
                                        </p:tav>
                                        <p:tav tm="100000">
                                          <p:val>
                                            <p:strVal val="#ppt_w"/>
                                          </p:val>
                                        </p:tav>
                                      </p:tavLst>
                                    </p:anim>
                                    <p:anim calcmode="lin" valueType="num">
                                      <p:cBhvr>
                                        <p:cTn id="156" dur="1000" fill="hold"/>
                                        <p:tgtEl>
                                          <p:spTgt spid="208141"/>
                                        </p:tgtEl>
                                        <p:attrNameLst>
                                          <p:attrName>ppt_h</p:attrName>
                                        </p:attrNameLst>
                                      </p:cBhvr>
                                      <p:tavLst>
                                        <p:tav tm="0">
                                          <p:val>
                                            <p:strVal val="#ppt_h"/>
                                          </p:val>
                                        </p:tav>
                                        <p:tav tm="100000">
                                          <p:val>
                                            <p:strVal val="#ppt_h"/>
                                          </p:val>
                                        </p:tav>
                                      </p:tavLst>
                                    </p:anim>
                                    <p:animEffect transition="in" filter="fade">
                                      <p:cBhvr>
                                        <p:cTn id="157" dur="1000"/>
                                        <p:tgtEl>
                                          <p:spTgt spid="208141"/>
                                        </p:tgtEl>
                                      </p:cBhvr>
                                    </p:animEffec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3" presetClass="exit" presetSubtype="10" fill="hold" grpId="1" nodeType="clickEffect">
                                  <p:stCondLst>
                                    <p:cond delay="0"/>
                                  </p:stCondLst>
                                  <p:childTnLst>
                                    <p:animEffect transition="out" filter="blinds(horizontal)">
                                      <p:cBhvr>
                                        <p:cTn id="161" dur="500"/>
                                        <p:tgtEl>
                                          <p:spTgt spid="208141"/>
                                        </p:tgtEl>
                                      </p:cBhvr>
                                    </p:animEffect>
                                    <p:set>
                                      <p:cBhvr>
                                        <p:cTn id="162" dur="1" fill="hold">
                                          <p:stCondLst>
                                            <p:cond delay="499"/>
                                          </p:stCondLst>
                                        </p:cTn>
                                        <p:tgtEl>
                                          <p:spTgt spid="208141"/>
                                        </p:tgtEl>
                                        <p:attrNameLst>
                                          <p:attrName>style.visibility</p:attrName>
                                        </p:attrNameLst>
                                      </p:cBhvr>
                                      <p:to>
                                        <p:strVal val="hidden"/>
                                      </p:to>
                                    </p:se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3" presetClass="exit" presetSubtype="10" fill="hold" nodeType="clickEffect">
                                  <p:stCondLst>
                                    <p:cond delay="0"/>
                                  </p:stCondLst>
                                  <p:childTnLst>
                                    <p:animEffect transition="out" filter="blinds(horizontal)">
                                      <p:cBhvr>
                                        <p:cTn id="166" dur="500"/>
                                        <p:tgtEl>
                                          <p:spTgt spid="208083"/>
                                        </p:tgtEl>
                                      </p:cBhvr>
                                    </p:animEffect>
                                    <p:set>
                                      <p:cBhvr>
                                        <p:cTn id="167" dur="1" fill="hold">
                                          <p:stCondLst>
                                            <p:cond delay="499"/>
                                          </p:stCondLst>
                                        </p:cTn>
                                        <p:tgtEl>
                                          <p:spTgt spid="208083"/>
                                        </p:tgtEl>
                                        <p:attrNameLst>
                                          <p:attrName>style.visibility</p:attrName>
                                        </p:attrNameLst>
                                      </p:cBhvr>
                                      <p:to>
                                        <p:strVal val="hidden"/>
                                      </p:to>
                                    </p:set>
                                  </p:childTnLst>
                                </p:cTn>
                              </p:par>
                            </p:childTnLst>
                          </p:cTn>
                        </p:par>
                      </p:childTnLst>
                    </p:cTn>
                  </p:par>
                </p:childTnLst>
              </p:cTn>
              <p:nextCondLst>
                <p:cond evt="onClick" delay="0">
                  <p:tgtEl>
                    <p:spTgt spid="208077"/>
                  </p:tgtEl>
                </p:cond>
              </p:nextCondLst>
            </p:seq>
            <p:seq concurrent="1" nextAc="seek">
              <p:cTn id="168" restart="whenNotActive" fill="hold" evtFilter="cancelBubble" nodeType="interactiveSeq">
                <p:stCondLst>
                  <p:cond evt="onClick" delay="0">
                    <p:tgtEl>
                      <p:spTgt spid="208099"/>
                    </p:tgtEl>
                  </p:cond>
                </p:stCondLst>
                <p:endSync evt="end" delay="0">
                  <p:rtn val="all"/>
                </p:endSync>
                <p:childTnLst>
                  <p:par>
                    <p:cTn id="169" fill="hold" nodeType="clickPar">
                      <p:stCondLst>
                        <p:cond delay="0"/>
                      </p:stCondLst>
                      <p:childTnLst>
                        <p:par>
                          <p:cTn id="170" fill="hold" nodeType="withGroup">
                            <p:stCondLst>
                              <p:cond delay="0"/>
                            </p:stCondLst>
                            <p:childTnLst>
                              <p:par>
                                <p:cTn id="171" presetID="6" presetClass="emph" presetSubtype="0" fill="hold" nodeType="clickEffect">
                                  <p:stCondLst>
                                    <p:cond delay="0"/>
                                  </p:stCondLst>
                                  <p:childTnLst>
                                    <p:animScale>
                                      <p:cBhvr>
                                        <p:cTn id="172" dur="2000" fill="hold"/>
                                        <p:tgtEl>
                                          <p:spTgt spid="208103"/>
                                        </p:tgtEl>
                                      </p:cBhvr>
                                      <p:by x="150000" y="150000"/>
                                    </p:animScale>
                                  </p:childTnLst>
                                </p:cTn>
                              </p:par>
                            </p:childTnLst>
                          </p:cTn>
                        </p:par>
                      </p:childTnLst>
                    </p:cTn>
                  </p:par>
                  <p:par>
                    <p:cTn id="173" fill="hold" nodeType="clickPar">
                      <p:stCondLst>
                        <p:cond delay="indefinite"/>
                      </p:stCondLst>
                      <p:childTnLst>
                        <p:par>
                          <p:cTn id="174" fill="hold" nodeType="withGroup">
                            <p:stCondLst>
                              <p:cond delay="0"/>
                            </p:stCondLst>
                            <p:childTnLst>
                              <p:par>
                                <p:cTn id="175" presetID="55" presetClass="entr" presetSubtype="0" fill="hold" grpId="0" nodeType="clickEffect">
                                  <p:stCondLst>
                                    <p:cond delay="0"/>
                                  </p:stCondLst>
                                  <p:childTnLst>
                                    <p:set>
                                      <p:cBhvr>
                                        <p:cTn id="176" dur="1" fill="hold">
                                          <p:stCondLst>
                                            <p:cond delay="0"/>
                                          </p:stCondLst>
                                        </p:cTn>
                                        <p:tgtEl>
                                          <p:spTgt spid="208142"/>
                                        </p:tgtEl>
                                        <p:attrNameLst>
                                          <p:attrName>style.visibility</p:attrName>
                                        </p:attrNameLst>
                                      </p:cBhvr>
                                      <p:to>
                                        <p:strVal val="visible"/>
                                      </p:to>
                                    </p:set>
                                    <p:anim calcmode="lin" valueType="num">
                                      <p:cBhvr>
                                        <p:cTn id="177" dur="1000" fill="hold"/>
                                        <p:tgtEl>
                                          <p:spTgt spid="208142"/>
                                        </p:tgtEl>
                                        <p:attrNameLst>
                                          <p:attrName>ppt_w</p:attrName>
                                        </p:attrNameLst>
                                      </p:cBhvr>
                                      <p:tavLst>
                                        <p:tav tm="0">
                                          <p:val>
                                            <p:strVal val="#ppt_w*0.70"/>
                                          </p:val>
                                        </p:tav>
                                        <p:tav tm="100000">
                                          <p:val>
                                            <p:strVal val="#ppt_w"/>
                                          </p:val>
                                        </p:tav>
                                      </p:tavLst>
                                    </p:anim>
                                    <p:anim calcmode="lin" valueType="num">
                                      <p:cBhvr>
                                        <p:cTn id="178" dur="1000" fill="hold"/>
                                        <p:tgtEl>
                                          <p:spTgt spid="208142"/>
                                        </p:tgtEl>
                                        <p:attrNameLst>
                                          <p:attrName>ppt_h</p:attrName>
                                        </p:attrNameLst>
                                      </p:cBhvr>
                                      <p:tavLst>
                                        <p:tav tm="0">
                                          <p:val>
                                            <p:strVal val="#ppt_h"/>
                                          </p:val>
                                        </p:tav>
                                        <p:tav tm="100000">
                                          <p:val>
                                            <p:strVal val="#ppt_h"/>
                                          </p:val>
                                        </p:tav>
                                      </p:tavLst>
                                    </p:anim>
                                    <p:animEffect transition="in" filter="fade">
                                      <p:cBhvr>
                                        <p:cTn id="179" dur="1000"/>
                                        <p:tgtEl>
                                          <p:spTgt spid="208142"/>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3" presetClass="exit" presetSubtype="10" fill="hold" grpId="1" nodeType="clickEffect">
                                  <p:stCondLst>
                                    <p:cond delay="0"/>
                                  </p:stCondLst>
                                  <p:childTnLst>
                                    <p:animEffect transition="out" filter="blinds(horizontal)">
                                      <p:cBhvr>
                                        <p:cTn id="183" dur="500"/>
                                        <p:tgtEl>
                                          <p:spTgt spid="208142"/>
                                        </p:tgtEl>
                                      </p:cBhvr>
                                    </p:animEffect>
                                    <p:set>
                                      <p:cBhvr>
                                        <p:cTn id="184" dur="1" fill="hold">
                                          <p:stCondLst>
                                            <p:cond delay="499"/>
                                          </p:stCondLst>
                                        </p:cTn>
                                        <p:tgtEl>
                                          <p:spTgt spid="208142"/>
                                        </p:tgtEl>
                                        <p:attrNameLst>
                                          <p:attrName>style.visibility</p:attrName>
                                        </p:attrNameLst>
                                      </p:cBhvr>
                                      <p:to>
                                        <p:strVal val="hidden"/>
                                      </p:to>
                                    </p:se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3" presetClass="exit" presetSubtype="10" fill="hold" nodeType="clickEffect">
                                  <p:stCondLst>
                                    <p:cond delay="0"/>
                                  </p:stCondLst>
                                  <p:childTnLst>
                                    <p:animEffect transition="out" filter="blinds(horizontal)">
                                      <p:cBhvr>
                                        <p:cTn id="188" dur="500"/>
                                        <p:tgtEl>
                                          <p:spTgt spid="208103"/>
                                        </p:tgtEl>
                                      </p:cBhvr>
                                    </p:animEffect>
                                    <p:set>
                                      <p:cBhvr>
                                        <p:cTn id="189" dur="1" fill="hold">
                                          <p:stCondLst>
                                            <p:cond delay="499"/>
                                          </p:stCondLst>
                                        </p:cTn>
                                        <p:tgtEl>
                                          <p:spTgt spid="208103"/>
                                        </p:tgtEl>
                                        <p:attrNameLst>
                                          <p:attrName>style.visibility</p:attrName>
                                        </p:attrNameLst>
                                      </p:cBhvr>
                                      <p:to>
                                        <p:strVal val="hidden"/>
                                      </p:to>
                                    </p:set>
                                  </p:childTnLst>
                                </p:cTn>
                              </p:par>
                            </p:childTnLst>
                          </p:cTn>
                        </p:par>
                      </p:childTnLst>
                    </p:cTn>
                  </p:par>
                </p:childTnLst>
              </p:cTn>
              <p:nextCondLst>
                <p:cond evt="onClick" delay="0">
                  <p:tgtEl>
                    <p:spTgt spid="208099"/>
                  </p:tgtEl>
                </p:cond>
              </p:nextCondLst>
            </p:seq>
            <p:seq concurrent="1" nextAc="seek">
              <p:cTn id="190" restart="whenNotActive" fill="hold" evtFilter="cancelBubble" nodeType="interactiveSeq">
                <p:stCondLst>
                  <p:cond evt="onClick" delay="0">
                    <p:tgtEl>
                      <p:spTgt spid="208115"/>
                    </p:tgtEl>
                  </p:cond>
                </p:stCondLst>
                <p:endSync evt="end" delay="0">
                  <p:rtn val="all"/>
                </p:endSync>
                <p:childTnLst>
                  <p:par>
                    <p:cTn id="191" fill="hold" nodeType="clickPar">
                      <p:stCondLst>
                        <p:cond delay="0"/>
                      </p:stCondLst>
                      <p:childTnLst>
                        <p:par>
                          <p:cTn id="192" fill="hold" nodeType="withGroup">
                            <p:stCondLst>
                              <p:cond delay="0"/>
                            </p:stCondLst>
                            <p:childTnLst>
                              <p:par>
                                <p:cTn id="193" presetID="6" presetClass="emph" presetSubtype="0" fill="hold" nodeType="clickEffect">
                                  <p:stCondLst>
                                    <p:cond delay="0"/>
                                  </p:stCondLst>
                                  <p:childTnLst>
                                    <p:animScale>
                                      <p:cBhvr>
                                        <p:cTn id="194" dur="2000" fill="hold"/>
                                        <p:tgtEl>
                                          <p:spTgt spid="208118"/>
                                        </p:tgtEl>
                                      </p:cBhvr>
                                      <p:by x="150000" y="150000"/>
                                    </p:animScale>
                                  </p:childTnLst>
                                </p:cTn>
                              </p:par>
                            </p:childTnLst>
                          </p:cTn>
                        </p:par>
                      </p:childTnLst>
                    </p:cTn>
                  </p:par>
                  <p:par>
                    <p:cTn id="195" fill="hold" nodeType="clickPar">
                      <p:stCondLst>
                        <p:cond delay="indefinite"/>
                      </p:stCondLst>
                      <p:childTnLst>
                        <p:par>
                          <p:cTn id="196" fill="hold" nodeType="withGroup">
                            <p:stCondLst>
                              <p:cond delay="0"/>
                            </p:stCondLst>
                            <p:childTnLst>
                              <p:par>
                                <p:cTn id="197" presetID="55" presetClass="entr" presetSubtype="0" fill="hold" grpId="0" nodeType="clickEffect">
                                  <p:stCondLst>
                                    <p:cond delay="0"/>
                                  </p:stCondLst>
                                  <p:childTnLst>
                                    <p:set>
                                      <p:cBhvr>
                                        <p:cTn id="198" dur="1" fill="hold">
                                          <p:stCondLst>
                                            <p:cond delay="0"/>
                                          </p:stCondLst>
                                        </p:cTn>
                                        <p:tgtEl>
                                          <p:spTgt spid="208143"/>
                                        </p:tgtEl>
                                        <p:attrNameLst>
                                          <p:attrName>style.visibility</p:attrName>
                                        </p:attrNameLst>
                                      </p:cBhvr>
                                      <p:to>
                                        <p:strVal val="visible"/>
                                      </p:to>
                                    </p:set>
                                    <p:anim calcmode="lin" valueType="num">
                                      <p:cBhvr>
                                        <p:cTn id="199" dur="1000" fill="hold"/>
                                        <p:tgtEl>
                                          <p:spTgt spid="208143"/>
                                        </p:tgtEl>
                                        <p:attrNameLst>
                                          <p:attrName>ppt_w</p:attrName>
                                        </p:attrNameLst>
                                      </p:cBhvr>
                                      <p:tavLst>
                                        <p:tav tm="0">
                                          <p:val>
                                            <p:strVal val="#ppt_w*0.70"/>
                                          </p:val>
                                        </p:tav>
                                        <p:tav tm="100000">
                                          <p:val>
                                            <p:strVal val="#ppt_w"/>
                                          </p:val>
                                        </p:tav>
                                      </p:tavLst>
                                    </p:anim>
                                    <p:anim calcmode="lin" valueType="num">
                                      <p:cBhvr>
                                        <p:cTn id="200" dur="1000" fill="hold"/>
                                        <p:tgtEl>
                                          <p:spTgt spid="208143"/>
                                        </p:tgtEl>
                                        <p:attrNameLst>
                                          <p:attrName>ppt_h</p:attrName>
                                        </p:attrNameLst>
                                      </p:cBhvr>
                                      <p:tavLst>
                                        <p:tav tm="0">
                                          <p:val>
                                            <p:strVal val="#ppt_h"/>
                                          </p:val>
                                        </p:tav>
                                        <p:tav tm="100000">
                                          <p:val>
                                            <p:strVal val="#ppt_h"/>
                                          </p:val>
                                        </p:tav>
                                      </p:tavLst>
                                    </p:anim>
                                    <p:animEffect transition="in" filter="fade">
                                      <p:cBhvr>
                                        <p:cTn id="201" dur="1000"/>
                                        <p:tgtEl>
                                          <p:spTgt spid="208143"/>
                                        </p:tgtEl>
                                      </p:cBhvr>
                                    </p:animEffec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3" presetClass="exit" presetSubtype="10" fill="hold" grpId="1" nodeType="clickEffect">
                                  <p:stCondLst>
                                    <p:cond delay="0"/>
                                  </p:stCondLst>
                                  <p:childTnLst>
                                    <p:animEffect transition="out" filter="blinds(horizontal)">
                                      <p:cBhvr>
                                        <p:cTn id="205" dur="500"/>
                                        <p:tgtEl>
                                          <p:spTgt spid="208143"/>
                                        </p:tgtEl>
                                      </p:cBhvr>
                                    </p:animEffect>
                                    <p:set>
                                      <p:cBhvr>
                                        <p:cTn id="206" dur="1" fill="hold">
                                          <p:stCondLst>
                                            <p:cond delay="499"/>
                                          </p:stCondLst>
                                        </p:cTn>
                                        <p:tgtEl>
                                          <p:spTgt spid="208143"/>
                                        </p:tgtEl>
                                        <p:attrNameLst>
                                          <p:attrName>style.visibility</p:attrName>
                                        </p:attrNameLst>
                                      </p:cBhvr>
                                      <p:to>
                                        <p:strVal val="hidden"/>
                                      </p:to>
                                    </p:set>
                                  </p:childTnLst>
                                </p:cTn>
                              </p:par>
                            </p:childTnLst>
                          </p:cTn>
                        </p:par>
                      </p:childTnLst>
                    </p:cTn>
                  </p:par>
                  <p:par>
                    <p:cTn id="207" fill="hold" nodeType="clickPar">
                      <p:stCondLst>
                        <p:cond delay="indefinite"/>
                      </p:stCondLst>
                      <p:childTnLst>
                        <p:par>
                          <p:cTn id="208" fill="hold" nodeType="withGroup">
                            <p:stCondLst>
                              <p:cond delay="0"/>
                            </p:stCondLst>
                            <p:childTnLst>
                              <p:par>
                                <p:cTn id="209" presetID="3" presetClass="exit" presetSubtype="10" fill="hold" nodeType="clickEffect">
                                  <p:stCondLst>
                                    <p:cond delay="0"/>
                                  </p:stCondLst>
                                  <p:childTnLst>
                                    <p:animEffect transition="out" filter="blinds(horizontal)">
                                      <p:cBhvr>
                                        <p:cTn id="210" dur="500"/>
                                        <p:tgtEl>
                                          <p:spTgt spid="208118"/>
                                        </p:tgtEl>
                                      </p:cBhvr>
                                    </p:animEffect>
                                    <p:set>
                                      <p:cBhvr>
                                        <p:cTn id="211" dur="1" fill="hold">
                                          <p:stCondLst>
                                            <p:cond delay="499"/>
                                          </p:stCondLst>
                                        </p:cTn>
                                        <p:tgtEl>
                                          <p:spTgt spid="208118"/>
                                        </p:tgtEl>
                                        <p:attrNameLst>
                                          <p:attrName>style.visibility</p:attrName>
                                        </p:attrNameLst>
                                      </p:cBhvr>
                                      <p:to>
                                        <p:strVal val="hidden"/>
                                      </p:to>
                                    </p:set>
                                  </p:childTnLst>
                                </p:cTn>
                              </p:par>
                            </p:childTnLst>
                          </p:cTn>
                        </p:par>
                      </p:childTnLst>
                    </p:cTn>
                  </p:par>
                </p:childTnLst>
              </p:cTn>
              <p:nextCondLst>
                <p:cond evt="onClick" delay="0">
                  <p:tgtEl>
                    <p:spTgt spid="208115"/>
                  </p:tgtEl>
                </p:cond>
              </p:nextCondLst>
            </p:seq>
          </p:childTnLst>
        </p:cTn>
      </p:par>
    </p:tnLst>
    <p:bldLst>
      <p:bldP spid="207875" grpId="0" animBg="1"/>
      <p:bldP spid="207936" grpId="0" animBg="1"/>
      <p:bldP spid="207937" grpId="0" animBg="1"/>
      <p:bldP spid="207938" grpId="0" animBg="1"/>
      <p:bldP spid="207939" grpId="0" animBg="1"/>
      <p:bldP spid="207940" grpId="0" animBg="1"/>
      <p:bldP spid="207941" grpId="0" animBg="1"/>
      <p:bldP spid="207942" grpId="0" animBg="1"/>
      <p:bldP spid="208012" grpId="0" animBg="1"/>
      <p:bldP spid="208012" grpId="1" animBg="1"/>
      <p:bldP spid="208025" grpId="0" animBg="1"/>
      <p:bldP spid="208049" grpId="0" animBg="1"/>
      <p:bldP spid="208064" grpId="0" animBg="1"/>
      <p:bldP spid="208078" grpId="0" animBg="1"/>
      <p:bldP spid="208100" grpId="0" animBg="1"/>
      <p:bldP spid="208116" grpId="0" animBg="1"/>
      <p:bldP spid="208138" grpId="0" animBg="1"/>
      <p:bldP spid="208138" grpId="1" animBg="1"/>
      <p:bldP spid="208139" grpId="0" animBg="1"/>
      <p:bldP spid="208139" grpId="1" animBg="1"/>
      <p:bldP spid="208140" grpId="0" animBg="1"/>
      <p:bldP spid="208140" grpId="1" animBg="1"/>
      <p:bldP spid="208141" grpId="0" animBg="1"/>
      <p:bldP spid="208141" grpId="1" animBg="1"/>
      <p:bldP spid="208142" grpId="0" animBg="1"/>
      <p:bldP spid="208142" grpId="1" animBg="1"/>
      <p:bldP spid="208143" grpId="0" animBg="1"/>
      <p:bldP spid="208143" grpId="1" animBg="1"/>
      <p:bldP spid="20814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1730" name="Group 2">
            <a:extLst>
              <a:ext uri="{FF2B5EF4-FFF2-40B4-BE49-F238E27FC236}">
                <a16:creationId xmlns:a16="http://schemas.microsoft.com/office/drawing/2014/main" id="{26278E90-E277-403A-A35E-AB327A8EF645}"/>
              </a:ext>
            </a:extLst>
          </p:cNvPr>
          <p:cNvGrpSpPr>
            <a:grpSpLocks/>
          </p:cNvGrpSpPr>
          <p:nvPr/>
        </p:nvGrpSpPr>
        <p:grpSpPr bwMode="auto">
          <a:xfrm>
            <a:off x="259645" y="0"/>
            <a:ext cx="11842044" cy="6858000"/>
            <a:chOff x="480" y="816"/>
            <a:chExt cx="3888" cy="3024"/>
          </a:xfrm>
        </p:grpSpPr>
        <p:pic>
          <p:nvPicPr>
            <p:cNvPr id="31748" name="Picture 3">
              <a:extLst>
                <a:ext uri="{FF2B5EF4-FFF2-40B4-BE49-F238E27FC236}">
                  <a16:creationId xmlns:a16="http://schemas.microsoft.com/office/drawing/2014/main" id="{B5861711-BEB8-4B3E-8ADA-75135C710D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 y="816"/>
              <a:ext cx="3888" cy="3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9" name="Text Box 4">
              <a:extLst>
                <a:ext uri="{FF2B5EF4-FFF2-40B4-BE49-F238E27FC236}">
                  <a16:creationId xmlns:a16="http://schemas.microsoft.com/office/drawing/2014/main" id="{58DCCE0B-B4F0-4F72-9F3A-23AE8BBBA8BD}"/>
                </a:ext>
              </a:extLst>
            </p:cNvPr>
            <p:cNvSpPr txBox="1">
              <a:spLocks noChangeArrowheads="1"/>
            </p:cNvSpPr>
            <p:nvPr/>
          </p:nvSpPr>
          <p:spPr bwMode="auto">
            <a:xfrm>
              <a:off x="1275" y="1260"/>
              <a:ext cx="2520" cy="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800100" indent="-342900">
                <a:defRPr sz="2400">
                  <a:solidFill>
                    <a:schemeClr val="tx1"/>
                  </a:solidFill>
                  <a:latin typeface="Times New Roman" panose="02020603050405020304" pitchFamily="18" charset="0"/>
                </a:defRPr>
              </a:lvl2pPr>
              <a:lvl3pPr marL="1257300" indent="-342900">
                <a:defRPr sz="2400">
                  <a:solidFill>
                    <a:schemeClr val="tx1"/>
                  </a:solidFill>
                  <a:latin typeface="Times New Roman" panose="02020603050405020304" pitchFamily="18" charset="0"/>
                </a:defRPr>
              </a:lvl3pPr>
              <a:lvl4pPr marL="1714500" indent="-342900">
                <a:defRPr sz="2400">
                  <a:solidFill>
                    <a:schemeClr val="tx1"/>
                  </a:solidFill>
                  <a:latin typeface="Times New Roman" panose="02020603050405020304" pitchFamily="18" charset="0"/>
                </a:defRPr>
              </a:lvl4pPr>
              <a:lvl5pPr marL="2171700" indent="-342900">
                <a:defRPr sz="2400">
                  <a:solidFill>
                    <a:schemeClr val="tx1"/>
                  </a:solidFill>
                  <a:latin typeface="Times New Roman" panose="02020603050405020304" pitchFamily="18" charset="0"/>
                </a:defRPr>
              </a:lvl5pPr>
              <a:lvl6pPr marL="2628900" indent="-342900" eaLnBrk="0" fontAlgn="base" hangingPunct="0">
                <a:spcBef>
                  <a:spcPct val="0"/>
                </a:spcBef>
                <a:spcAft>
                  <a:spcPct val="0"/>
                </a:spcAft>
                <a:defRPr sz="2400">
                  <a:solidFill>
                    <a:schemeClr val="tx1"/>
                  </a:solidFill>
                  <a:latin typeface="Times New Roman" panose="02020603050405020304" pitchFamily="18" charset="0"/>
                </a:defRPr>
              </a:lvl6pPr>
              <a:lvl7pPr marL="3086100" indent="-342900" eaLnBrk="0" fontAlgn="base" hangingPunct="0">
                <a:spcBef>
                  <a:spcPct val="0"/>
                </a:spcBef>
                <a:spcAft>
                  <a:spcPct val="0"/>
                </a:spcAft>
                <a:defRPr sz="2400">
                  <a:solidFill>
                    <a:schemeClr val="tx1"/>
                  </a:solidFill>
                  <a:latin typeface="Times New Roman" panose="02020603050405020304" pitchFamily="18" charset="0"/>
                </a:defRPr>
              </a:lvl7pPr>
              <a:lvl8pPr marL="3543300" indent="-342900" eaLnBrk="0" fontAlgn="base" hangingPunct="0">
                <a:spcBef>
                  <a:spcPct val="0"/>
                </a:spcBef>
                <a:spcAft>
                  <a:spcPct val="0"/>
                </a:spcAft>
                <a:defRPr sz="2400">
                  <a:solidFill>
                    <a:schemeClr val="tx1"/>
                  </a:solidFill>
                  <a:latin typeface="Times New Roman" panose="02020603050405020304" pitchFamily="18" charset="0"/>
                </a:defRPr>
              </a:lvl8pPr>
              <a:lvl9pPr marL="4000500" indent="-342900" eaLnBrk="0" fontAlgn="base" hangingPunct="0">
                <a:spcBef>
                  <a:spcPct val="0"/>
                </a:spcBef>
                <a:spcAft>
                  <a:spcPct val="0"/>
                </a:spcAft>
                <a:defRPr sz="2400">
                  <a:solidFill>
                    <a:schemeClr val="tx1"/>
                  </a:solidFill>
                  <a:latin typeface="Times New Roman" panose="02020603050405020304" pitchFamily="18" charset="0"/>
                </a:defRPr>
              </a:lvl9pPr>
            </a:lstStyle>
            <a:p>
              <a:pPr fontAlgn="base">
                <a:spcBef>
                  <a:spcPct val="0"/>
                </a:spcBef>
                <a:spcAft>
                  <a:spcPct val="0"/>
                </a:spcAft>
              </a:pPr>
              <a:r>
                <a:rPr lang="en-US" altLang="en-US" b="1" dirty="0">
                  <a:solidFill>
                    <a:srgbClr val="000099"/>
                  </a:solidFill>
                </a:rPr>
                <a:t>1. </a:t>
              </a:r>
              <a:r>
                <a:rPr lang="en-US" altLang="en-US" b="1" u="sng" dirty="0" err="1">
                  <a:solidFill>
                    <a:srgbClr val="000099"/>
                  </a:solidFill>
                </a:rPr>
                <a:t>Học</a:t>
              </a:r>
              <a:r>
                <a:rPr lang="en-US" altLang="en-US" b="1" u="sng" dirty="0">
                  <a:solidFill>
                    <a:srgbClr val="000099"/>
                  </a:solidFill>
                </a:rPr>
                <a:t> </a:t>
              </a:r>
              <a:r>
                <a:rPr lang="en-US" altLang="en-US" b="1" u="sng" dirty="0" err="1">
                  <a:solidFill>
                    <a:srgbClr val="000099"/>
                  </a:solidFill>
                </a:rPr>
                <a:t>bài</a:t>
              </a:r>
              <a:r>
                <a:rPr lang="en-US" altLang="en-US" b="1" u="sng" dirty="0">
                  <a:solidFill>
                    <a:srgbClr val="000099"/>
                  </a:solidFill>
                </a:rPr>
                <a:t> </a:t>
              </a:r>
              <a:r>
                <a:rPr lang="en-US" altLang="en-US" b="1" u="sng" dirty="0" err="1">
                  <a:solidFill>
                    <a:srgbClr val="000099"/>
                  </a:solidFill>
                </a:rPr>
                <a:t>cũ</a:t>
              </a:r>
              <a:r>
                <a:rPr lang="en-US" altLang="en-US" b="1" u="sng" dirty="0">
                  <a:solidFill>
                    <a:srgbClr val="000099"/>
                  </a:solidFill>
                </a:rPr>
                <a:t>:</a:t>
              </a:r>
              <a:r>
                <a:rPr lang="en-US" altLang="en-US" b="1" dirty="0">
                  <a:solidFill>
                    <a:srgbClr val="FF0000"/>
                  </a:solidFill>
                </a:rPr>
                <a:t> </a:t>
              </a:r>
            </a:p>
            <a:p>
              <a:pPr fontAlgn="base">
                <a:spcBef>
                  <a:spcPct val="0"/>
                </a:spcBef>
                <a:spcAft>
                  <a:spcPct val="0"/>
                </a:spcAft>
              </a:pPr>
              <a:r>
                <a:rPr lang="en-US" altLang="en-US" b="1" dirty="0">
                  <a:solidFill>
                    <a:srgbClr val="000000"/>
                  </a:solidFill>
                </a:rPr>
                <a:t>- </a:t>
              </a:r>
              <a:r>
                <a:rPr lang="en-US" altLang="en-US" b="1" dirty="0" err="1">
                  <a:solidFill>
                    <a:srgbClr val="000000"/>
                  </a:solidFill>
                </a:rPr>
                <a:t>Trả</a:t>
              </a:r>
              <a:r>
                <a:rPr lang="en-US" altLang="en-US" b="1" dirty="0">
                  <a:solidFill>
                    <a:srgbClr val="000000"/>
                  </a:solidFill>
                </a:rPr>
                <a:t> </a:t>
              </a:r>
              <a:r>
                <a:rPr lang="en-US" altLang="en-US" b="1" dirty="0" err="1">
                  <a:solidFill>
                    <a:srgbClr val="000000"/>
                  </a:solidFill>
                </a:rPr>
                <a:t>lời</a:t>
              </a:r>
              <a:r>
                <a:rPr lang="en-US" altLang="en-US" b="1" dirty="0">
                  <a:solidFill>
                    <a:srgbClr val="000000"/>
                  </a:solidFill>
                </a:rPr>
                <a:t> </a:t>
              </a:r>
              <a:r>
                <a:rPr lang="en-US" altLang="en-US" b="1" dirty="0" err="1">
                  <a:solidFill>
                    <a:srgbClr val="000000"/>
                  </a:solidFill>
                </a:rPr>
                <a:t>các</a:t>
              </a:r>
              <a:r>
                <a:rPr lang="en-US" altLang="en-US" b="1" dirty="0">
                  <a:solidFill>
                    <a:srgbClr val="000000"/>
                  </a:solidFill>
                </a:rPr>
                <a:t> </a:t>
              </a:r>
              <a:r>
                <a:rPr lang="en-US" altLang="en-US" b="1" dirty="0" err="1">
                  <a:solidFill>
                    <a:srgbClr val="000000"/>
                  </a:solidFill>
                </a:rPr>
                <a:t>câu</a:t>
              </a:r>
              <a:r>
                <a:rPr lang="en-US" altLang="en-US" b="1" dirty="0">
                  <a:solidFill>
                    <a:srgbClr val="000000"/>
                  </a:solidFill>
                </a:rPr>
                <a:t> </a:t>
              </a:r>
              <a:r>
                <a:rPr lang="en-US" altLang="en-US" b="1" dirty="0" err="1">
                  <a:solidFill>
                    <a:srgbClr val="000000"/>
                  </a:solidFill>
                </a:rPr>
                <a:t>hỏi</a:t>
              </a:r>
              <a:r>
                <a:rPr lang="en-US" altLang="en-US" b="1" dirty="0">
                  <a:solidFill>
                    <a:srgbClr val="000000"/>
                  </a:solidFill>
                </a:rPr>
                <a:t> ở SGK.</a:t>
              </a:r>
            </a:p>
            <a:p>
              <a:pPr fontAlgn="base">
                <a:spcBef>
                  <a:spcPct val="0"/>
                </a:spcBef>
                <a:spcAft>
                  <a:spcPct val="0"/>
                </a:spcAft>
              </a:pPr>
              <a:r>
                <a:rPr lang="en-US" altLang="en-US" b="1" dirty="0">
                  <a:solidFill>
                    <a:srgbClr val="000000"/>
                  </a:solidFill>
                </a:rPr>
                <a:t>- </a:t>
              </a:r>
              <a:r>
                <a:rPr lang="en-US" altLang="en-US" b="1" dirty="0" err="1">
                  <a:solidFill>
                    <a:srgbClr val="000000"/>
                  </a:solidFill>
                </a:rPr>
                <a:t>Làm</a:t>
              </a:r>
              <a:r>
                <a:rPr lang="en-US" altLang="en-US" b="1" dirty="0">
                  <a:solidFill>
                    <a:srgbClr val="000000"/>
                  </a:solidFill>
                </a:rPr>
                <a:t> </a:t>
              </a:r>
              <a:r>
                <a:rPr lang="en-US" altLang="en-US" b="1" dirty="0" err="1">
                  <a:solidFill>
                    <a:srgbClr val="000000"/>
                  </a:solidFill>
                </a:rPr>
                <a:t>bài</a:t>
              </a:r>
              <a:r>
                <a:rPr lang="en-US" altLang="en-US" b="1" dirty="0">
                  <a:solidFill>
                    <a:srgbClr val="000000"/>
                  </a:solidFill>
                </a:rPr>
                <a:t> </a:t>
              </a:r>
              <a:r>
                <a:rPr lang="en-US" altLang="en-US" b="1" dirty="0" err="1">
                  <a:solidFill>
                    <a:srgbClr val="000000"/>
                  </a:solidFill>
                </a:rPr>
                <a:t>tập</a:t>
              </a:r>
              <a:r>
                <a:rPr lang="en-US" altLang="en-US" b="1" dirty="0">
                  <a:solidFill>
                    <a:srgbClr val="000000"/>
                  </a:solidFill>
                </a:rPr>
                <a:t> </a:t>
              </a:r>
              <a:r>
                <a:rPr lang="en-US" altLang="en-US" b="1" dirty="0" err="1">
                  <a:solidFill>
                    <a:srgbClr val="000000"/>
                  </a:solidFill>
                </a:rPr>
                <a:t>trong</a:t>
              </a:r>
              <a:r>
                <a:rPr lang="en-US" altLang="en-US" b="1" dirty="0">
                  <a:solidFill>
                    <a:srgbClr val="000000"/>
                  </a:solidFill>
                </a:rPr>
                <a:t> </a:t>
              </a:r>
              <a:r>
                <a:rPr lang="en-US" altLang="en-US" b="1" dirty="0" err="1">
                  <a:solidFill>
                    <a:srgbClr val="000000"/>
                  </a:solidFill>
                </a:rPr>
                <a:t>tập</a:t>
              </a:r>
              <a:r>
                <a:rPr lang="en-US" altLang="en-US" b="1" dirty="0">
                  <a:solidFill>
                    <a:srgbClr val="000000"/>
                  </a:solidFill>
                </a:rPr>
                <a:t> </a:t>
              </a:r>
              <a:r>
                <a:rPr lang="en-US" altLang="en-US" b="1" dirty="0" err="1">
                  <a:solidFill>
                    <a:srgbClr val="000000"/>
                  </a:solidFill>
                </a:rPr>
                <a:t>bản</a:t>
              </a:r>
              <a:r>
                <a:rPr lang="en-US" altLang="en-US" b="1" dirty="0">
                  <a:solidFill>
                    <a:srgbClr val="000000"/>
                  </a:solidFill>
                </a:rPr>
                <a:t> </a:t>
              </a:r>
              <a:r>
                <a:rPr lang="en-US" altLang="en-US" b="1" dirty="0" err="1">
                  <a:solidFill>
                    <a:srgbClr val="000000"/>
                  </a:solidFill>
                </a:rPr>
                <a:t>đồ</a:t>
              </a:r>
              <a:r>
                <a:rPr lang="en-US" altLang="en-US" b="1" dirty="0">
                  <a:solidFill>
                    <a:srgbClr val="000000"/>
                  </a:solidFill>
                </a:rPr>
                <a:t>.</a:t>
              </a:r>
            </a:p>
            <a:p>
              <a:pPr fontAlgn="base">
                <a:spcBef>
                  <a:spcPct val="0"/>
                </a:spcBef>
                <a:spcAft>
                  <a:spcPct val="0"/>
                </a:spcAft>
              </a:pPr>
              <a:r>
                <a:rPr lang="en-US" altLang="en-US" b="1" dirty="0">
                  <a:solidFill>
                    <a:srgbClr val="000099"/>
                  </a:solidFill>
                </a:rPr>
                <a:t>2. </a:t>
              </a:r>
              <a:r>
                <a:rPr lang="en-US" altLang="en-US" b="1" u="sng" dirty="0" err="1">
                  <a:solidFill>
                    <a:srgbClr val="000099"/>
                  </a:solidFill>
                </a:rPr>
                <a:t>Chuẩn</a:t>
              </a:r>
              <a:r>
                <a:rPr lang="en-US" altLang="en-US" b="1" u="sng" dirty="0">
                  <a:solidFill>
                    <a:srgbClr val="000099"/>
                  </a:solidFill>
                </a:rPr>
                <a:t> </a:t>
              </a:r>
              <a:r>
                <a:rPr lang="en-US" altLang="en-US" b="1" u="sng" dirty="0" err="1">
                  <a:solidFill>
                    <a:srgbClr val="000099"/>
                  </a:solidFill>
                </a:rPr>
                <a:t>bị</a:t>
              </a:r>
              <a:r>
                <a:rPr lang="en-US" altLang="en-US" b="1" u="sng" dirty="0">
                  <a:solidFill>
                    <a:srgbClr val="000099"/>
                  </a:solidFill>
                </a:rPr>
                <a:t> </a:t>
              </a:r>
              <a:r>
                <a:rPr lang="en-US" altLang="en-US" b="1" u="sng" dirty="0" err="1">
                  <a:solidFill>
                    <a:srgbClr val="000099"/>
                  </a:solidFill>
                </a:rPr>
                <a:t>bài</a:t>
              </a:r>
              <a:r>
                <a:rPr lang="en-US" altLang="en-US" b="1" u="sng" dirty="0">
                  <a:solidFill>
                    <a:srgbClr val="000099"/>
                  </a:solidFill>
                </a:rPr>
                <a:t> </a:t>
              </a:r>
              <a:r>
                <a:rPr lang="en-US" altLang="en-US" b="1" u="sng" dirty="0" err="1">
                  <a:solidFill>
                    <a:srgbClr val="000099"/>
                  </a:solidFill>
                </a:rPr>
                <a:t>mới</a:t>
              </a:r>
              <a:r>
                <a:rPr lang="en-US" altLang="en-US" b="1" u="sng" dirty="0">
                  <a:solidFill>
                    <a:srgbClr val="000099"/>
                  </a:solidFill>
                </a:rPr>
                <a:t>:</a:t>
              </a:r>
            </a:p>
            <a:p>
              <a:pPr fontAlgn="base">
                <a:spcBef>
                  <a:spcPct val="0"/>
                </a:spcBef>
                <a:spcAft>
                  <a:spcPct val="0"/>
                </a:spcAft>
              </a:pPr>
              <a:endParaRPr lang="en-US" altLang="en-US" b="1" u="sng" dirty="0">
                <a:solidFill>
                  <a:srgbClr val="000099"/>
                </a:solidFill>
              </a:endParaRPr>
            </a:p>
          </p:txBody>
        </p:sp>
        <p:sp>
          <p:nvSpPr>
            <p:cNvPr id="31750" name="Rectangle 5">
              <a:extLst>
                <a:ext uri="{FF2B5EF4-FFF2-40B4-BE49-F238E27FC236}">
                  <a16:creationId xmlns:a16="http://schemas.microsoft.com/office/drawing/2014/main" id="{ADD7957F-72AB-4F73-9DA1-4F4C02B5445B}"/>
                </a:ext>
              </a:extLst>
            </p:cNvPr>
            <p:cNvSpPr>
              <a:spLocks noChangeArrowheads="1"/>
            </p:cNvSpPr>
            <p:nvPr/>
          </p:nvSpPr>
          <p:spPr bwMode="auto">
            <a:xfrm>
              <a:off x="2456" y="1953"/>
              <a:ext cx="79"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50000"/>
                </a:spcBef>
                <a:spcAft>
                  <a:spcPct val="0"/>
                </a:spcAft>
                <a:buNone/>
              </a:pPr>
              <a:endParaRPr lang="en-US" altLang="en-US" sz="2400" b="1">
                <a:solidFill>
                  <a:srgbClr val="000000"/>
                </a:solidFill>
                <a:latin typeface="Times New Roman" panose="02020603050405020304" pitchFamily="18" charset="0"/>
              </a:endParaRPr>
            </a:p>
          </p:txBody>
        </p:sp>
        <p:sp>
          <p:nvSpPr>
            <p:cNvPr id="31751" name="Rectangle 6">
              <a:extLst>
                <a:ext uri="{FF2B5EF4-FFF2-40B4-BE49-F238E27FC236}">
                  <a16:creationId xmlns:a16="http://schemas.microsoft.com/office/drawing/2014/main" id="{263C21D5-27A1-4EC2-888B-BE41D7F918B6}"/>
                </a:ext>
              </a:extLst>
            </p:cNvPr>
            <p:cNvSpPr>
              <a:spLocks noChangeArrowheads="1"/>
            </p:cNvSpPr>
            <p:nvPr/>
          </p:nvSpPr>
          <p:spPr bwMode="auto">
            <a:xfrm>
              <a:off x="1155" y="2306"/>
              <a:ext cx="2592"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0" fontAlgn="base" hangingPunct="0">
                <a:spcBef>
                  <a:spcPct val="50000"/>
                </a:spcBef>
                <a:spcAft>
                  <a:spcPct val="0"/>
                </a:spcAft>
                <a:buFontTx/>
                <a:buChar char="-"/>
              </a:pPr>
              <a:endParaRPr lang="en-US" altLang="en-US" sz="2400" b="1">
                <a:solidFill>
                  <a:srgbClr val="000000"/>
                </a:solidFill>
                <a:latin typeface="Times New Roman" panose="02020603050405020304" pitchFamily="18" charset="0"/>
              </a:endParaRPr>
            </a:p>
          </p:txBody>
        </p:sp>
      </p:grpSp>
      <p:sp>
        <p:nvSpPr>
          <p:cNvPr id="201735" name="Rectangle 7">
            <a:extLst>
              <a:ext uri="{FF2B5EF4-FFF2-40B4-BE49-F238E27FC236}">
                <a16:creationId xmlns:a16="http://schemas.microsoft.com/office/drawing/2014/main" id="{7469DA56-EC1E-4783-A1E2-E5ADDF1AFD99}"/>
              </a:ext>
            </a:extLst>
          </p:cNvPr>
          <p:cNvSpPr>
            <a:spLocks noChangeArrowheads="1"/>
          </p:cNvSpPr>
          <p:nvPr/>
        </p:nvSpPr>
        <p:spPr bwMode="auto">
          <a:xfrm>
            <a:off x="6172200" y="0"/>
            <a:ext cx="4495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b="1" u="sng">
                <a:solidFill>
                  <a:srgbClr val="000000"/>
                </a:solidFill>
                <a:latin typeface="VNI-Times" pitchFamily="2" charset="0"/>
              </a:rPr>
              <a:t>HÖÔÙNG DAÃN V</a:t>
            </a:r>
            <a:r>
              <a:rPr lang="en-US" altLang="en-US" b="1" u="sng">
                <a:solidFill>
                  <a:srgbClr val="000000"/>
                </a:solidFill>
                <a:latin typeface="Times New Roman" panose="02020603050405020304" pitchFamily="18" charset="0"/>
              </a:rPr>
              <a:t>Ề NHÀ</a:t>
            </a:r>
          </a:p>
        </p:txBody>
      </p:sp>
      <p:sp>
        <p:nvSpPr>
          <p:cNvPr id="9" name="TextBox 8">
            <a:extLst>
              <a:ext uri="{FF2B5EF4-FFF2-40B4-BE49-F238E27FC236}">
                <a16:creationId xmlns:a16="http://schemas.microsoft.com/office/drawing/2014/main" id="{C5357150-0EAC-41BB-A54E-DEC5C9C68C22}"/>
              </a:ext>
            </a:extLst>
          </p:cNvPr>
          <p:cNvSpPr txBox="1"/>
          <p:nvPr/>
        </p:nvSpPr>
        <p:spPr>
          <a:xfrm>
            <a:off x="2059117" y="2752547"/>
            <a:ext cx="8297333" cy="1200329"/>
          </a:xfrm>
          <a:prstGeom prst="rect">
            <a:avLst/>
          </a:prstGeom>
          <a:noFill/>
        </p:spPr>
        <p:txBody>
          <a:bodyPr wrap="square">
            <a:spAutoFit/>
          </a:bodyPr>
          <a:lstStyle/>
          <a:p>
            <a:pPr algn="just"/>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Chuẩn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trước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giờ</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xuất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dầu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mỏ</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nhập</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xăng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dầu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ở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ta.</a:t>
            </a:r>
          </a:p>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8F939F67-A8AB-4E7B-BE4D-B7F4C01059FA}"/>
              </a:ext>
            </a:extLst>
          </p:cNvPr>
          <p:cNvSpPr txBox="1"/>
          <p:nvPr/>
        </p:nvSpPr>
        <p:spPr>
          <a:xfrm>
            <a:off x="1873955" y="3912054"/>
            <a:ext cx="8094133" cy="1200329"/>
          </a:xfrm>
          <a:prstGeom prst="rect">
            <a:avLst/>
          </a:prstGeom>
          <a:noFill/>
        </p:spPr>
        <p:txBody>
          <a:bodyPr wrap="square">
            <a:spAutoFit/>
          </a:bodyPr>
          <a:lstStyle/>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Chuẩn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dung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4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dung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địa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lí</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địa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phương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tỉnh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TTHuế</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dàn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ở SGK +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sưu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tầm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tranh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ảnh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tư</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dung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mình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250" fill="hold"/>
                                        <p:tgtEl>
                                          <p:spTgt spid="9"/>
                                        </p:tgtEl>
                                        <p:attrNameLst>
                                          <p:attrName>ppt_x</p:attrName>
                                        </p:attrNameLst>
                                      </p:cBhvr>
                                      <p:tavLst>
                                        <p:tav tm="0">
                                          <p:val>
                                            <p:strVal val="#ppt_x"/>
                                          </p:val>
                                        </p:tav>
                                        <p:tav tm="100000">
                                          <p:val>
                                            <p:strVal val="#ppt_x"/>
                                          </p:val>
                                        </p:tav>
                                      </p:tavLst>
                                    </p:anim>
                                    <p:anim calcmode="lin" valueType="num">
                                      <p:cBhvr additive="base">
                                        <p:cTn id="8" dur="25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250" fill="hold"/>
                                        <p:tgtEl>
                                          <p:spTgt spid="11"/>
                                        </p:tgtEl>
                                        <p:attrNameLst>
                                          <p:attrName>ppt_x</p:attrName>
                                        </p:attrNameLst>
                                      </p:cBhvr>
                                      <p:tavLst>
                                        <p:tav tm="0">
                                          <p:val>
                                            <p:strVal val="#ppt_x"/>
                                          </p:val>
                                        </p:tav>
                                        <p:tav tm="100000">
                                          <p:val>
                                            <p:strVal val="#ppt_x"/>
                                          </p:val>
                                        </p:tav>
                                      </p:tavLst>
                                    </p:anim>
                                    <p:anim calcmode="lin" valueType="num">
                                      <p:cBhvr additive="base">
                                        <p:cTn id="12" dur="25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67"/>
        <p:cNvGrpSpPr/>
        <p:nvPr/>
      </p:nvGrpSpPr>
      <p:grpSpPr>
        <a:xfrm>
          <a:off x="0" y="0"/>
          <a:ext cx="0" cy="0"/>
          <a:chOff x="0" y="0"/>
          <a:chExt cx="0" cy="0"/>
        </a:xfrm>
      </p:grpSpPr>
      <p:sp>
        <p:nvSpPr>
          <p:cNvPr id="568" name="Google Shape;568;p33"/>
          <p:cNvSpPr txBox="1">
            <a:spLocks noGrp="1"/>
          </p:cNvSpPr>
          <p:nvPr>
            <p:ph type="title"/>
          </p:nvPr>
        </p:nvSpPr>
        <p:spPr>
          <a:xfrm>
            <a:off x="1350454" y="1210404"/>
            <a:ext cx="9661859" cy="3160800"/>
          </a:xfrm>
          <a:prstGeom prst="rect">
            <a:avLst/>
          </a:prstGeom>
        </p:spPr>
        <p:txBody>
          <a:bodyPr spcFirstLastPara="1" wrap="square" lIns="121900" tIns="121900" rIns="121900" bIns="121900" anchor="b" anchorCtr="0">
            <a:noAutofit/>
          </a:bodyPr>
          <a:lstStyle/>
          <a:p>
            <a:pPr marL="0" lvl="0" indent="0" algn="ctr" rtl="0">
              <a:spcBef>
                <a:spcPts val="0"/>
              </a:spcBef>
              <a:spcAft>
                <a:spcPts val="0"/>
              </a:spcAft>
              <a:buNone/>
            </a:pPr>
            <a:r>
              <a:rPr lang="en-US" sz="7900" dirty="0">
                <a:solidFill>
                  <a:schemeClr val="dk1"/>
                </a:solidFill>
              </a:rPr>
              <a:t>Thanks for </a:t>
            </a:r>
            <a:r>
              <a:rPr lang="en-US" sz="7900" dirty="0"/>
              <a:t>listen</a:t>
            </a:r>
            <a:r>
              <a:rPr lang="en-US" sz="7900" dirty="0">
                <a:solidFill>
                  <a:schemeClr val="dk1"/>
                </a:solidFill>
              </a:rPr>
              <a:t>ing !</a:t>
            </a:r>
            <a:endParaRPr sz="7900" dirty="0">
              <a:solidFill>
                <a:schemeClr val="dk1"/>
              </a:solidFill>
            </a:endParaRPr>
          </a:p>
        </p:txBody>
      </p:sp>
      <p:sp>
        <p:nvSpPr>
          <p:cNvPr id="569" name="Google Shape;569;p33"/>
          <p:cNvSpPr txBox="1">
            <a:spLocks noGrp="1"/>
          </p:cNvSpPr>
          <p:nvPr>
            <p:ph type="body" idx="4294967295"/>
          </p:nvPr>
        </p:nvSpPr>
        <p:spPr>
          <a:xfrm>
            <a:off x="548250" y="6371400"/>
            <a:ext cx="11095500" cy="486600"/>
          </a:xfrm>
          <a:prstGeom prst="rect">
            <a:avLst/>
          </a:prstGeom>
        </p:spPr>
        <p:txBody>
          <a:bodyPr spcFirstLastPara="1" wrap="square" lIns="121900" tIns="121900" rIns="121900" bIns="121900" anchor="t" anchorCtr="0">
            <a:noAutofit/>
          </a:bodyPr>
          <a:lstStyle/>
          <a:p>
            <a:pPr marL="0" lvl="0" indent="0" algn="ctr" rtl="0">
              <a:spcBef>
                <a:spcPts val="0"/>
              </a:spcBef>
              <a:spcAft>
                <a:spcPts val="2100"/>
              </a:spcAft>
              <a:buNone/>
            </a:pPr>
            <a:r>
              <a:rPr lang="en" sz="1000"/>
              <a:t>This is where you section ends. Duplicate this set of slides as many times you need to go over all your sections.</a:t>
            </a:r>
            <a:endParaRPr sz="1000"/>
          </a:p>
        </p:txBody>
      </p:sp>
      <p:grpSp>
        <p:nvGrpSpPr>
          <p:cNvPr id="570" name="Google Shape;570;p33"/>
          <p:cNvGrpSpPr/>
          <p:nvPr/>
        </p:nvGrpSpPr>
        <p:grpSpPr>
          <a:xfrm rot="-8458988">
            <a:off x="5524555" y="4839984"/>
            <a:ext cx="358122" cy="1075831"/>
            <a:chOff x="5847863" y="4281335"/>
            <a:chExt cx="358150" cy="1075915"/>
          </a:xfrm>
        </p:grpSpPr>
        <p:sp>
          <p:nvSpPr>
            <p:cNvPr id="571" name="Google Shape;571;p33"/>
            <p:cNvSpPr/>
            <p:nvPr/>
          </p:nvSpPr>
          <p:spPr>
            <a:xfrm>
              <a:off x="5888440" y="4281335"/>
              <a:ext cx="317573" cy="1046246"/>
            </a:xfrm>
            <a:custGeom>
              <a:avLst/>
              <a:gdLst/>
              <a:ahLst/>
              <a:cxnLst/>
              <a:rect l="l" t="t" r="r" b="b"/>
              <a:pathLst>
                <a:path w="118830" h="391486" extrusionOk="0">
                  <a:moveTo>
                    <a:pt x="35089" y="714"/>
                  </a:moveTo>
                  <a:cubicBezTo>
                    <a:pt x="15981" y="65971"/>
                    <a:pt x="8906" y="134164"/>
                    <a:pt x="14210" y="201956"/>
                  </a:cubicBezTo>
                  <a:cubicBezTo>
                    <a:pt x="16726" y="233182"/>
                    <a:pt x="25861" y="269628"/>
                    <a:pt x="55036" y="280906"/>
                  </a:cubicBezTo>
                  <a:cubicBezTo>
                    <a:pt x="84211" y="292185"/>
                    <a:pt x="121589" y="263010"/>
                    <a:pt x="118606" y="230945"/>
                  </a:cubicBezTo>
                  <a:cubicBezTo>
                    <a:pt x="115623" y="198880"/>
                    <a:pt x="77500" y="176323"/>
                    <a:pt x="47113" y="187043"/>
                  </a:cubicBezTo>
                  <a:cubicBezTo>
                    <a:pt x="9829" y="200279"/>
                    <a:pt x="-3034" y="247909"/>
                    <a:pt x="508" y="287617"/>
                  </a:cubicBezTo>
                  <a:cubicBezTo>
                    <a:pt x="3360" y="324678"/>
                    <a:pt x="14993" y="360527"/>
                    <a:pt x="34437" y="392200"/>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72" name="Google Shape;572;p33"/>
            <p:cNvSpPr/>
            <p:nvPr/>
          </p:nvSpPr>
          <p:spPr>
            <a:xfrm>
              <a:off x="5847863" y="5204549"/>
              <a:ext cx="145229" cy="152701"/>
            </a:xfrm>
            <a:custGeom>
              <a:avLst/>
              <a:gdLst/>
              <a:ahLst/>
              <a:cxnLst/>
              <a:rect l="l" t="t" r="r" b="b"/>
              <a:pathLst>
                <a:path w="54342" h="57138" extrusionOk="0">
                  <a:moveTo>
                    <a:pt x="7960" y="23178"/>
                  </a:moveTo>
                  <a:lnTo>
                    <a:pt x="-56" y="17212"/>
                  </a:lnTo>
                  <a:lnTo>
                    <a:pt x="54286" y="57852"/>
                  </a:lnTo>
                  <a:lnTo>
                    <a:pt x="52608" y="714"/>
                  </a:ln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2" name="Rectangle 1">
            <a:extLst>
              <a:ext uri="{FF2B5EF4-FFF2-40B4-BE49-F238E27FC236}">
                <a16:creationId xmlns:a16="http://schemas.microsoft.com/office/drawing/2014/main" id="{068FD367-A06C-490A-AEE9-58960CF640AB}"/>
              </a:ext>
            </a:extLst>
          </p:cNvPr>
          <p:cNvSpPr/>
          <p:nvPr/>
        </p:nvSpPr>
        <p:spPr>
          <a:xfrm>
            <a:off x="0" y="5546035"/>
            <a:ext cx="238539" cy="1232452"/>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3" name="Rectangle 2">
            <a:extLst>
              <a:ext uri="{FF2B5EF4-FFF2-40B4-BE49-F238E27FC236}">
                <a16:creationId xmlns:a16="http://schemas.microsoft.com/office/drawing/2014/main" id="{37481FF0-BD5F-44E1-A42D-19C3AF5E70C4}"/>
              </a:ext>
            </a:extLst>
          </p:cNvPr>
          <p:cNvSpPr/>
          <p:nvPr/>
        </p:nvSpPr>
        <p:spPr>
          <a:xfrm>
            <a:off x="2452734" y="6189478"/>
            <a:ext cx="7426762" cy="668522"/>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568"/>
                                        </p:tgtEl>
                                        <p:attrNameLst>
                                          <p:attrName>r</p:attrName>
                                        </p:attrNameLst>
                                      </p:cBhvr>
                                    </p:animRot>
                                    <p:animRot by="-240000">
                                      <p:cBhvr>
                                        <p:cTn id="7" dur="200" fill="hold">
                                          <p:stCondLst>
                                            <p:cond delay="200"/>
                                          </p:stCondLst>
                                        </p:cTn>
                                        <p:tgtEl>
                                          <p:spTgt spid="568"/>
                                        </p:tgtEl>
                                        <p:attrNameLst>
                                          <p:attrName>r</p:attrName>
                                        </p:attrNameLst>
                                      </p:cBhvr>
                                    </p:animRot>
                                    <p:animRot by="240000">
                                      <p:cBhvr>
                                        <p:cTn id="8" dur="200" fill="hold">
                                          <p:stCondLst>
                                            <p:cond delay="400"/>
                                          </p:stCondLst>
                                        </p:cTn>
                                        <p:tgtEl>
                                          <p:spTgt spid="568"/>
                                        </p:tgtEl>
                                        <p:attrNameLst>
                                          <p:attrName>r</p:attrName>
                                        </p:attrNameLst>
                                      </p:cBhvr>
                                    </p:animRot>
                                    <p:animRot by="-240000">
                                      <p:cBhvr>
                                        <p:cTn id="9" dur="200" fill="hold">
                                          <p:stCondLst>
                                            <p:cond delay="600"/>
                                          </p:stCondLst>
                                        </p:cTn>
                                        <p:tgtEl>
                                          <p:spTgt spid="568"/>
                                        </p:tgtEl>
                                        <p:attrNameLst>
                                          <p:attrName>r</p:attrName>
                                        </p:attrNameLst>
                                      </p:cBhvr>
                                    </p:animRot>
                                    <p:animRot by="120000">
                                      <p:cBhvr>
                                        <p:cTn id="10" dur="200" fill="hold">
                                          <p:stCondLst>
                                            <p:cond delay="800"/>
                                          </p:stCondLst>
                                        </p:cTn>
                                        <p:tgtEl>
                                          <p:spTgt spid="56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42AB4FE-5C65-4340-9075-E32AE68D665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36509"/>
          </a:xfrm>
          <a:prstGeom prst="rect">
            <a:avLst/>
          </a:prstGeom>
          <a:noFill/>
        </p:spPr>
      </p:pic>
      <p:sp>
        <p:nvSpPr>
          <p:cNvPr id="5" name="TextBox 4">
            <a:extLst>
              <a:ext uri="{FF2B5EF4-FFF2-40B4-BE49-F238E27FC236}">
                <a16:creationId xmlns:a16="http://schemas.microsoft.com/office/drawing/2014/main" id="{F94AEAF7-469D-4415-993D-F059A3B44482}"/>
              </a:ext>
            </a:extLst>
          </p:cNvPr>
          <p:cNvSpPr txBox="1"/>
          <p:nvPr/>
        </p:nvSpPr>
        <p:spPr>
          <a:xfrm>
            <a:off x="677333" y="778933"/>
            <a:ext cx="2043289" cy="707886"/>
          </a:xfrm>
          <a:prstGeom prst="rect">
            <a:avLst/>
          </a:prstGeom>
          <a:noFill/>
        </p:spPr>
        <p:txBody>
          <a:bodyPr wrap="square" rtlCol="0">
            <a:spAutoFit/>
          </a:bodyPr>
          <a:lstStyle/>
          <a:p>
            <a:r>
              <a:rPr lang="en-US" sz="4000" u="sng" dirty="0" err="1">
                <a:solidFill>
                  <a:srgbClr val="FF0000"/>
                </a:solidFill>
                <a:latin typeface="Times New Roman" panose="02020603050405020304" pitchFamily="18" charset="0"/>
                <a:cs typeface="Times New Roman" panose="02020603050405020304" pitchFamily="18" charset="0"/>
              </a:rPr>
              <a:t>Câu</a:t>
            </a:r>
            <a:r>
              <a:rPr lang="en-US" sz="4000" u="sng" dirty="0">
                <a:solidFill>
                  <a:srgbClr val="FF0000"/>
                </a:solidFill>
                <a:latin typeface="Times New Roman" panose="02020603050405020304" pitchFamily="18" charset="0"/>
                <a:cs typeface="Times New Roman" panose="02020603050405020304" pitchFamily="18" charset="0"/>
              </a:rPr>
              <a:t> 1:</a:t>
            </a:r>
          </a:p>
        </p:txBody>
      </p:sp>
      <p:sp>
        <p:nvSpPr>
          <p:cNvPr id="6" name="TextBox 5">
            <a:extLst>
              <a:ext uri="{FF2B5EF4-FFF2-40B4-BE49-F238E27FC236}">
                <a16:creationId xmlns:a16="http://schemas.microsoft.com/office/drawing/2014/main" id="{070F0CA3-FB05-44FC-9F31-DDCDA65A51D2}"/>
              </a:ext>
            </a:extLst>
          </p:cNvPr>
          <p:cNvSpPr txBox="1"/>
          <p:nvPr/>
        </p:nvSpPr>
        <p:spPr>
          <a:xfrm>
            <a:off x="999066" y="3889022"/>
            <a:ext cx="2043289" cy="707886"/>
          </a:xfrm>
          <a:prstGeom prst="rect">
            <a:avLst/>
          </a:prstGeom>
          <a:noFill/>
        </p:spPr>
        <p:txBody>
          <a:bodyPr wrap="square" rtlCol="0">
            <a:spAutoFit/>
          </a:bodyPr>
          <a:lstStyle/>
          <a:p>
            <a:r>
              <a:rPr lang="en-US" sz="4000" u="sng" dirty="0" err="1">
                <a:solidFill>
                  <a:srgbClr val="FF0000"/>
                </a:solidFill>
                <a:latin typeface="Times New Roman" panose="02020603050405020304" pitchFamily="18" charset="0"/>
                <a:cs typeface="Times New Roman" panose="02020603050405020304" pitchFamily="18" charset="0"/>
              </a:rPr>
              <a:t>Câu</a:t>
            </a:r>
            <a:r>
              <a:rPr lang="en-US" sz="4000" u="sng" dirty="0">
                <a:solidFill>
                  <a:srgbClr val="FF0000"/>
                </a:solidFill>
                <a:latin typeface="Times New Roman" panose="02020603050405020304" pitchFamily="18" charset="0"/>
                <a:cs typeface="Times New Roman" panose="02020603050405020304" pitchFamily="18" charset="0"/>
              </a:rPr>
              <a:t> 2:</a:t>
            </a:r>
          </a:p>
        </p:txBody>
      </p:sp>
      <p:sp>
        <p:nvSpPr>
          <p:cNvPr id="7" name="TextBox 6">
            <a:extLst>
              <a:ext uri="{FF2B5EF4-FFF2-40B4-BE49-F238E27FC236}">
                <a16:creationId xmlns:a16="http://schemas.microsoft.com/office/drawing/2014/main" id="{538B7CE7-4A50-46BA-8771-753659ED70FB}"/>
              </a:ext>
            </a:extLst>
          </p:cNvPr>
          <p:cNvSpPr txBox="1"/>
          <p:nvPr/>
        </p:nvSpPr>
        <p:spPr>
          <a:xfrm>
            <a:off x="3160888" y="338667"/>
            <a:ext cx="8867424" cy="2308324"/>
          </a:xfrm>
          <a:prstGeom prst="rect">
            <a:avLst/>
          </a:prstGeom>
          <a:noFill/>
        </p:spPr>
        <p:txBody>
          <a:bodyPr wrap="square" rtlCol="0">
            <a:spAutoFit/>
          </a:bodyPr>
          <a:lstStyle/>
          <a:p>
            <a:r>
              <a:rPr lang="en-US" sz="3600" dirty="0" err="1">
                <a:solidFill>
                  <a:schemeClr val="bg1"/>
                </a:solidFill>
                <a:latin typeface="Times New Roman" panose="02020603050405020304" pitchFamily="18" charset="0"/>
                <a:cs typeface="Times New Roman" panose="02020603050405020304" pitchFamily="18" charset="0"/>
              </a:rPr>
              <a:t>Trình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bày</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tiềm</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năng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phát</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triển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cũng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như</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hạn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chế</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và</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phương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hướng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phát</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triển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ngành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khai</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thác</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nuôi</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trồng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và</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chế</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biến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hải</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sản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của</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nước</a:t>
            </a:r>
            <a:r>
              <a:rPr lang="en-US" sz="3600" dirty="0">
                <a:solidFill>
                  <a:schemeClr val="bg1"/>
                </a:solidFill>
                <a:latin typeface="Times New Roman" panose="02020603050405020304" pitchFamily="18" charset="0"/>
                <a:cs typeface="Times New Roman" panose="02020603050405020304" pitchFamily="18" charset="0"/>
              </a:rPr>
              <a:t> ta. </a:t>
            </a:r>
          </a:p>
        </p:txBody>
      </p:sp>
      <p:sp>
        <p:nvSpPr>
          <p:cNvPr id="8" name="TextBox 7">
            <a:extLst>
              <a:ext uri="{FF2B5EF4-FFF2-40B4-BE49-F238E27FC236}">
                <a16:creationId xmlns:a16="http://schemas.microsoft.com/office/drawing/2014/main" id="{EB5FBA26-D267-411E-8549-785649D719FB}"/>
              </a:ext>
            </a:extLst>
          </p:cNvPr>
          <p:cNvSpPr txBox="1"/>
          <p:nvPr/>
        </p:nvSpPr>
        <p:spPr>
          <a:xfrm>
            <a:off x="2556932" y="3418254"/>
            <a:ext cx="8867424" cy="1754326"/>
          </a:xfrm>
          <a:prstGeom prst="rect">
            <a:avLst/>
          </a:prstGeom>
          <a:noFill/>
        </p:spPr>
        <p:txBody>
          <a:bodyPr wrap="square" rtlCol="0">
            <a:spAutoFit/>
          </a:bodyPr>
          <a:lstStyle/>
          <a:p>
            <a:r>
              <a:rPr lang="en-US" sz="3600" dirty="0" err="1">
                <a:solidFill>
                  <a:schemeClr val="bg1"/>
                </a:solidFill>
                <a:latin typeface="Times New Roman" panose="02020603050405020304" pitchFamily="18" charset="0"/>
                <a:cs typeface="Times New Roman" panose="02020603050405020304" pitchFamily="18" charset="0"/>
              </a:rPr>
              <a:t>Trình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bày</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tiềm</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năng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phát</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triển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cũng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như</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hạn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chế</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và</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phương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hướng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phát</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triển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ngành</a:t>
            </a:r>
            <a:r>
              <a:rPr lang="en-US" sz="3600" dirty="0">
                <a:solidFill>
                  <a:schemeClr val="bg1"/>
                </a:solidFill>
                <a:latin typeface="Times New Roman" panose="02020603050405020304" pitchFamily="18" charset="0"/>
                <a:cs typeface="Times New Roman" panose="02020603050405020304" pitchFamily="18" charset="0"/>
              </a:rPr>
              <a:t> du </a:t>
            </a:r>
            <a:r>
              <a:rPr lang="en-US" sz="3600" dirty="0" err="1">
                <a:solidFill>
                  <a:schemeClr val="bg1"/>
                </a:solidFill>
                <a:latin typeface="Times New Roman" panose="02020603050405020304" pitchFamily="18" charset="0"/>
                <a:cs typeface="Times New Roman" panose="02020603050405020304" pitchFamily="18" charset="0"/>
              </a:rPr>
              <a:t>lịch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biển</a:t>
            </a:r>
            <a:r>
              <a:rPr lang="en-US" sz="3600" dirty="0">
                <a:solidFill>
                  <a:schemeClr val="bg1"/>
                </a:solidFill>
                <a:latin typeface="Times New Roman" panose="02020603050405020304" pitchFamily="18" charset="0"/>
                <a:cs typeface="Times New Roman" panose="02020603050405020304" pitchFamily="18" charset="0"/>
              </a:rPr>
              <a:t> – </a:t>
            </a:r>
            <a:r>
              <a:rPr lang="en-US" sz="3600" dirty="0" err="1">
                <a:solidFill>
                  <a:schemeClr val="bg1"/>
                </a:solidFill>
                <a:latin typeface="Times New Roman" panose="02020603050405020304" pitchFamily="18" charset="0"/>
                <a:cs typeface="Times New Roman" panose="02020603050405020304" pitchFamily="18" charset="0"/>
              </a:rPr>
              <a:t>đảo</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của</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nước</a:t>
            </a:r>
            <a:r>
              <a:rPr lang="en-US" sz="3600" dirty="0">
                <a:solidFill>
                  <a:schemeClr val="bg1"/>
                </a:solidFill>
                <a:latin typeface="Times New Roman" panose="02020603050405020304" pitchFamily="18" charset="0"/>
                <a:cs typeface="Times New Roman" panose="02020603050405020304" pitchFamily="18" charset="0"/>
              </a:rPr>
              <a:t> ta. </a:t>
            </a:r>
          </a:p>
        </p:txBody>
      </p:sp>
    </p:spTree>
    <p:extLst>
      <p:ext uri="{BB962C8B-B14F-4D97-AF65-F5344CB8AC3E}">
        <p14:creationId xmlns:p14="http://schemas.microsoft.com/office/powerpoint/2010/main" val="3605959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50" fill="hold"/>
                                        <p:tgtEl>
                                          <p:spTgt spid="7"/>
                                        </p:tgtEl>
                                        <p:attrNameLst>
                                          <p:attrName>ppt_x</p:attrName>
                                        </p:attrNameLst>
                                      </p:cBhvr>
                                      <p:tavLst>
                                        <p:tav tm="0">
                                          <p:val>
                                            <p:strVal val="#ppt_x"/>
                                          </p:val>
                                        </p:tav>
                                        <p:tav tm="100000">
                                          <p:val>
                                            <p:strVal val="#ppt_x"/>
                                          </p:val>
                                        </p:tav>
                                      </p:tavLst>
                                    </p:anim>
                                    <p:anim calcmode="lin" valueType="num">
                                      <p:cBhvr additive="base">
                                        <p:cTn id="8" dur="25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250" fill="hold"/>
                                        <p:tgtEl>
                                          <p:spTgt spid="6"/>
                                        </p:tgtEl>
                                        <p:attrNameLst>
                                          <p:attrName>ppt_x</p:attrName>
                                        </p:attrNameLst>
                                      </p:cBhvr>
                                      <p:tavLst>
                                        <p:tav tm="0">
                                          <p:val>
                                            <p:strVal val="#ppt_x"/>
                                          </p:val>
                                        </p:tav>
                                        <p:tav tm="100000">
                                          <p:val>
                                            <p:strVal val="#ppt_x"/>
                                          </p:val>
                                        </p:tav>
                                      </p:tavLst>
                                    </p:anim>
                                    <p:anim calcmode="lin" valueType="num">
                                      <p:cBhvr additive="base">
                                        <p:cTn id="14" dur="25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250" fill="hold"/>
                                        <p:tgtEl>
                                          <p:spTgt spid="8"/>
                                        </p:tgtEl>
                                        <p:attrNameLst>
                                          <p:attrName>ppt_x</p:attrName>
                                        </p:attrNameLst>
                                      </p:cBhvr>
                                      <p:tavLst>
                                        <p:tav tm="0">
                                          <p:val>
                                            <p:strVal val="#ppt_x"/>
                                          </p:val>
                                        </p:tav>
                                        <p:tav tm="100000">
                                          <p:val>
                                            <p:strVal val="#ppt_x"/>
                                          </p:val>
                                        </p:tav>
                                      </p:tavLst>
                                    </p:anim>
                                    <p:anim calcmode="lin" valueType="num">
                                      <p:cBhvr additive="base">
                                        <p:cTn id="18" dur="25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8C45C7-6AE7-45DE-8675-A85493356894}"/>
              </a:ext>
            </a:extLst>
          </p:cNvPr>
          <p:cNvSpPr txBox="1"/>
          <p:nvPr/>
        </p:nvSpPr>
        <p:spPr>
          <a:xfrm>
            <a:off x="2032001" y="2483556"/>
            <a:ext cx="7811911" cy="2554545"/>
          </a:xfrm>
          <a:prstGeom prst="rect">
            <a:avLst/>
          </a:prstGeom>
          <a:noFill/>
        </p:spPr>
        <p:txBody>
          <a:bodyPr wrap="square" rtlCol="0">
            <a:spAutoFit/>
          </a:bodyPr>
          <a:lstStyle/>
          <a:p>
            <a:r>
              <a:rPr lang="en-US" sz="4000" dirty="0" err="1">
                <a:latin typeface="Times New Roman" panose="02020603050405020304" pitchFamily="18" charset="0"/>
                <a:cs typeface="Times New Roman" panose="02020603050405020304" pitchFamily="18" charset="0"/>
              </a:rPr>
              <a:t>Ngoài</a:t>
            </a:r>
            <a:r>
              <a:rPr lang="en-US" sz="4000" dirty="0">
                <a:latin typeface="Times New Roman" panose="02020603050405020304" pitchFamily="18" charset="0"/>
                <a:cs typeface="Times New Roman" panose="02020603050405020304" pitchFamily="18" charset="0"/>
              </a:rPr>
              <a:t> 2 </a:t>
            </a:r>
            <a:r>
              <a:rPr lang="en-US" sz="4000" dirty="0" err="1">
                <a:latin typeface="Times New Roman" panose="02020603050405020304" pitchFamily="18" charset="0"/>
                <a:cs typeface="Times New Roman" panose="02020603050405020304" pitchFamily="18" charset="0"/>
              </a:rPr>
              <a:t>ngành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kinh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tế</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đã</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học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nước</a:t>
            </a:r>
            <a:r>
              <a:rPr lang="en-US" sz="4000" dirty="0">
                <a:latin typeface="Times New Roman" panose="02020603050405020304" pitchFamily="18" charset="0"/>
                <a:cs typeface="Times New Roman" panose="02020603050405020304" pitchFamily="18" charset="0"/>
              </a:rPr>
              <a:t> ta </a:t>
            </a:r>
            <a:r>
              <a:rPr lang="en-US" sz="4000" dirty="0" err="1">
                <a:latin typeface="Times New Roman" panose="02020603050405020304" pitchFamily="18" charset="0"/>
                <a:cs typeface="Times New Roman" panose="02020603050405020304" pitchFamily="18" charset="0"/>
              </a:rPr>
              <a:t>còn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có</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điều</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kiện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thuận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lợi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để</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phát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triển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tổng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hợp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những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ngành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kinh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tế</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biển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nào</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nữa</a:t>
            </a:r>
            <a:r>
              <a:rPr lang="en-US" sz="4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2643690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13">
            <a:extLst>
              <a:ext uri="{FF2B5EF4-FFF2-40B4-BE49-F238E27FC236}">
                <a16:creationId xmlns:a16="http://schemas.microsoft.com/office/drawing/2014/main" id="{437AA081-CC9C-4C1D-B11F-52B62656776C}"/>
              </a:ext>
            </a:extLst>
          </p:cNvPr>
          <p:cNvSpPr>
            <a:spLocks noChangeShapeType="1"/>
          </p:cNvSpPr>
          <p:nvPr/>
        </p:nvSpPr>
        <p:spPr bwMode="auto">
          <a:xfrm>
            <a:off x="6096000" y="503238"/>
            <a:ext cx="0" cy="63547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03D38A1-3752-4A79-B333-17C58D6273A3}"/>
              </a:ext>
            </a:extLst>
          </p:cNvPr>
          <p:cNvSpPr txBox="1"/>
          <p:nvPr/>
        </p:nvSpPr>
        <p:spPr>
          <a:xfrm>
            <a:off x="79022" y="41573"/>
            <a:ext cx="1194364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CHỦ ĐỀ:</a:t>
            </a:r>
            <a:r>
              <a:rPr kumimoji="0" lang="nl-NL"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PHÁT TRIỂN TỔNG HỢP KINH TẾ BIỂN–ĐẢO VIỆT NAM </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Tiếp</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theo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p>
        </p:txBody>
      </p:sp>
      <p:sp>
        <p:nvSpPr>
          <p:cNvPr id="6" name="TextBox 5">
            <a:extLst>
              <a:ext uri="{FF2B5EF4-FFF2-40B4-BE49-F238E27FC236}">
                <a16:creationId xmlns:a16="http://schemas.microsoft.com/office/drawing/2014/main" id="{9583CF2B-355B-48D5-939C-35BBEB838B80}"/>
              </a:ext>
            </a:extLst>
          </p:cNvPr>
          <p:cNvSpPr txBox="1"/>
          <p:nvPr/>
        </p:nvSpPr>
        <p:spPr>
          <a:xfrm>
            <a:off x="0" y="476909"/>
            <a:ext cx="609599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FFFF00"/>
                </a:solidFill>
                <a:effectLst/>
                <a:uLnTx/>
                <a:uFillTx/>
                <a:latin typeface="Times New Roman" panose="02020603050405020304" pitchFamily="18" charset="0"/>
                <a:ea typeface="宋体" panose="02010600030101010101" pitchFamily="2" charset="-122"/>
                <a:cs typeface="+mn-cs"/>
              </a:rPr>
              <a:t>II. </a:t>
            </a:r>
            <a:r>
              <a:rPr kumimoji="0" lang="en-US" altLang="zh-CN"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ea typeface="宋体" panose="02010600030101010101" pitchFamily="2" charset="-122"/>
                <a:cs typeface="+mn-cs"/>
              </a:rPr>
              <a:t>PHÁT TRIỂN TỔNG HỢP KINH TẾ BIỂN</a:t>
            </a:r>
            <a:endParaRPr kumimoji="0" lang="en-US"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mn-ea"/>
              <a:cs typeface="+mn-cs"/>
            </a:endParaRPr>
          </a:p>
        </p:txBody>
      </p:sp>
      <p:sp>
        <p:nvSpPr>
          <p:cNvPr id="9" name="Text Box 10">
            <a:extLst>
              <a:ext uri="{FF2B5EF4-FFF2-40B4-BE49-F238E27FC236}">
                <a16:creationId xmlns:a16="http://schemas.microsoft.com/office/drawing/2014/main" id="{830E5F38-B8A9-43BB-AB29-ACBC8F21D763}"/>
              </a:ext>
            </a:extLst>
          </p:cNvPr>
          <p:cNvSpPr txBox="1">
            <a:spLocks noChangeArrowheads="1"/>
          </p:cNvSpPr>
          <p:nvPr/>
        </p:nvSpPr>
        <p:spPr bwMode="auto">
          <a:xfrm>
            <a:off x="169333" y="815622"/>
            <a:ext cx="56783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u="sng" dirty="0">
                <a:solidFill>
                  <a:srgbClr val="FFFF00"/>
                </a:solidFill>
                <a:latin typeface="Times New Roman" panose="02020603050405020304" pitchFamily="18" charset="0"/>
              </a:rPr>
              <a:t>1.Khai </a:t>
            </a:r>
            <a:r>
              <a:rPr lang="en-US" altLang="en-US" sz="2400" u="sng" dirty="0" err="1">
                <a:solidFill>
                  <a:srgbClr val="FFFF00"/>
                </a:solidFill>
                <a:latin typeface="Times New Roman" panose="02020603050405020304" pitchFamily="18" charset="0"/>
              </a:rPr>
              <a:t>thác</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nuôi</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trồng</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và</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chế</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biến</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hải</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sản</a:t>
            </a:r>
            <a:r>
              <a:rPr lang="en-US" altLang="en-US" sz="2400" u="sng" dirty="0">
                <a:solidFill>
                  <a:srgbClr val="FFFF00"/>
                </a:solidFill>
                <a:latin typeface="Times New Roman" panose="02020603050405020304" pitchFamily="18" charset="0"/>
              </a:rPr>
              <a:t>:</a:t>
            </a:r>
          </a:p>
        </p:txBody>
      </p:sp>
      <p:sp>
        <p:nvSpPr>
          <p:cNvPr id="10" name="Text Box 21">
            <a:extLst>
              <a:ext uri="{FF2B5EF4-FFF2-40B4-BE49-F238E27FC236}">
                <a16:creationId xmlns:a16="http://schemas.microsoft.com/office/drawing/2014/main" id="{2AD5B556-EA37-4E60-B059-5A1E5EF39117}"/>
              </a:ext>
            </a:extLst>
          </p:cNvPr>
          <p:cNvSpPr txBox="1">
            <a:spLocks noChangeArrowheads="1"/>
          </p:cNvSpPr>
          <p:nvPr/>
        </p:nvSpPr>
        <p:spPr bwMode="auto">
          <a:xfrm>
            <a:off x="169333" y="1150584"/>
            <a:ext cx="5015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u="sng" dirty="0">
                <a:solidFill>
                  <a:srgbClr val="FFFF00"/>
                </a:solidFill>
                <a:latin typeface="Times New Roman" panose="02020603050405020304" pitchFamily="18" charset="0"/>
              </a:rPr>
              <a:t>2.Du </a:t>
            </a:r>
            <a:r>
              <a:rPr lang="en-US" altLang="en-US" sz="2400" u="sng" dirty="0" err="1">
                <a:solidFill>
                  <a:srgbClr val="FFFF00"/>
                </a:solidFill>
                <a:latin typeface="Times New Roman" panose="02020603050405020304" pitchFamily="18" charset="0"/>
              </a:rPr>
              <a:t>lịch</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biển-đảo</a:t>
            </a:r>
            <a:r>
              <a:rPr lang="en-US" altLang="en-US" sz="2400" u="sng" dirty="0">
                <a:solidFill>
                  <a:srgbClr val="FFFF00"/>
                </a:solidFill>
                <a:latin typeface="Times New Roman" panose="02020603050405020304" pitchFamily="18" charset="0"/>
              </a:rPr>
              <a:t>:</a:t>
            </a:r>
          </a:p>
        </p:txBody>
      </p:sp>
      <p:sp>
        <p:nvSpPr>
          <p:cNvPr id="11" name="TextBox 10">
            <a:extLst>
              <a:ext uri="{FF2B5EF4-FFF2-40B4-BE49-F238E27FC236}">
                <a16:creationId xmlns:a16="http://schemas.microsoft.com/office/drawing/2014/main" id="{1A1D09F6-E522-468C-912B-84CA1ADEBE1D}"/>
              </a:ext>
            </a:extLst>
          </p:cNvPr>
          <p:cNvSpPr txBox="1"/>
          <p:nvPr/>
        </p:nvSpPr>
        <p:spPr>
          <a:xfrm>
            <a:off x="124181" y="1494059"/>
            <a:ext cx="5971813" cy="830997"/>
          </a:xfrm>
          <a:prstGeom prst="rect">
            <a:avLst/>
          </a:prstGeom>
          <a:noFill/>
        </p:spPr>
        <p:txBody>
          <a:bodyPr wrap="square">
            <a:spAutoFit/>
          </a:bodyPr>
          <a:lstStyle/>
          <a:p>
            <a:r>
              <a:rPr lang="en-US" sz="2400" u="sng" dirty="0">
                <a:solidFill>
                  <a:srgbClr val="FFFF00"/>
                </a:solidFill>
                <a:effectLst/>
                <a:latin typeface="Times New Roman" panose="02020603050405020304" pitchFamily="18" charset="0"/>
                <a:ea typeface="Calibri" panose="020F0502020204030204" pitchFamily="34" charset="0"/>
              </a:rPr>
              <a:t>3. </a:t>
            </a:r>
            <a:r>
              <a:rPr lang="en-US" sz="2400" u="sng" dirty="0" err="1">
                <a:solidFill>
                  <a:srgbClr val="FFFF00"/>
                </a:solidFill>
                <a:effectLst/>
                <a:latin typeface="Times New Roman" panose="02020603050405020304" pitchFamily="18" charset="0"/>
                <a:ea typeface="Calibri" panose="020F0502020204030204" pitchFamily="34" charset="0"/>
              </a:rPr>
              <a:t>Khai</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thác</a:t>
            </a:r>
            <a:r>
              <a:rPr lang="en-US" sz="2400" u="sng" dirty="0">
                <a:solidFill>
                  <a:srgbClr val="FFFF00"/>
                </a:solidFill>
                <a:effectLst/>
                <a:latin typeface="Times New Roman" panose="02020603050405020304" pitchFamily="18" charset="0"/>
                <a:ea typeface="Calibri" panose="020F0502020204030204" pitchFamily="34" charset="0"/>
              </a:rPr>
              <a:t> - </a:t>
            </a:r>
            <a:r>
              <a:rPr lang="en-US" sz="2400" u="sng" dirty="0" err="1">
                <a:solidFill>
                  <a:srgbClr val="FFFF00"/>
                </a:solidFill>
                <a:effectLst/>
                <a:latin typeface="Times New Roman" panose="02020603050405020304" pitchFamily="18" charset="0"/>
                <a:ea typeface="Calibri" panose="020F0502020204030204" pitchFamily="34" charset="0"/>
              </a:rPr>
              <a:t>chế</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biến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khoáng</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sản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biển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và</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giao</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thông</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vận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tải</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biển</a:t>
            </a:r>
            <a:r>
              <a:rPr lang="en-US" sz="2400" u="sng" dirty="0">
                <a:solidFill>
                  <a:srgbClr val="FFFF00"/>
                </a:solidFill>
                <a:effectLst/>
                <a:latin typeface="Times New Roman" panose="02020603050405020304" pitchFamily="18" charset="0"/>
                <a:ea typeface="Calibri" panose="020F0502020204030204" pitchFamily="34" charset="0"/>
              </a:rPr>
              <a:t> </a:t>
            </a:r>
            <a:endParaRPr lang="en-US" sz="2400" u="sng" dirty="0">
              <a:solidFill>
                <a:srgbClr val="FFFF00"/>
              </a:solidFill>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B0CC8F-522E-4EF4-8C19-931F266D67AE}"/>
              </a:ext>
            </a:extLst>
          </p:cNvPr>
          <p:cNvSpPr/>
          <p:nvPr/>
        </p:nvSpPr>
        <p:spPr>
          <a:xfrm>
            <a:off x="0" y="5580668"/>
            <a:ext cx="235670" cy="1121790"/>
          </a:xfrm>
          <a:prstGeom prst="rect">
            <a:avLst/>
          </a:prstGeom>
          <a:solidFill>
            <a:srgbClr val="E0D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5" name="TextBox 4">
            <a:extLst>
              <a:ext uri="{FF2B5EF4-FFF2-40B4-BE49-F238E27FC236}">
                <a16:creationId xmlns:a16="http://schemas.microsoft.com/office/drawing/2014/main" id="{6EA78B8C-092C-4C9A-B852-3D34CAA84F75}"/>
              </a:ext>
            </a:extLst>
          </p:cNvPr>
          <p:cNvSpPr txBox="1"/>
          <p:nvPr/>
        </p:nvSpPr>
        <p:spPr>
          <a:xfrm>
            <a:off x="993423" y="256218"/>
            <a:ext cx="10160000" cy="1077218"/>
          </a:xfrm>
          <a:prstGeom prst="rect">
            <a:avLst/>
          </a:prstGeom>
          <a:noFill/>
        </p:spPr>
        <p:txBody>
          <a:bodyPr wrap="square">
            <a:spAutoFit/>
          </a:bodyPr>
          <a:lstStyle/>
          <a:p>
            <a:pPr algn="just">
              <a:spcBef>
                <a:spcPts val="600"/>
              </a:spcBef>
              <a:spcAft>
                <a:spcPts val="600"/>
              </a:spcAft>
            </a:pPr>
            <a:r>
              <a:rPr lang="en-US" sz="3200" dirty="0" err="1">
                <a:solidFill>
                  <a:srgbClr val="000000"/>
                </a:solidFill>
                <a:effectLst/>
                <a:latin typeface="Times New Roman" panose="02020603050405020304" pitchFamily="18" charset="0"/>
                <a:ea typeface="Calibri" panose="020F0502020204030204" pitchFamily="34" charset="0"/>
              </a:rPr>
              <a:t>Dựa</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vào</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thông</a:t>
            </a:r>
            <a:r>
              <a:rPr lang="en-US" sz="3200" dirty="0">
                <a:solidFill>
                  <a:srgbClr val="000000"/>
                </a:solidFill>
                <a:effectLst/>
                <a:latin typeface="Times New Roman" panose="02020603050405020304" pitchFamily="18" charset="0"/>
                <a:ea typeface="Calibri" panose="020F0502020204030204" pitchFamily="34" charset="0"/>
              </a:rPr>
              <a:t> tin </a:t>
            </a:r>
            <a:r>
              <a:rPr lang="en-US" sz="3200" dirty="0" err="1">
                <a:solidFill>
                  <a:srgbClr val="000000"/>
                </a:solidFill>
                <a:effectLst/>
                <a:latin typeface="Times New Roman" panose="02020603050405020304" pitchFamily="18" charset="0"/>
                <a:ea typeface="Calibri" panose="020F0502020204030204" pitchFamily="34" charset="0"/>
              </a:rPr>
              <a:t>trong</a:t>
            </a:r>
            <a:r>
              <a:rPr lang="en-US" sz="3200" dirty="0">
                <a:solidFill>
                  <a:srgbClr val="000000"/>
                </a:solidFill>
                <a:effectLst/>
                <a:latin typeface="Times New Roman" panose="02020603050405020304" pitchFamily="18" charset="0"/>
                <a:ea typeface="Calibri" panose="020F0502020204030204" pitchFamily="34" charset="0"/>
              </a:rPr>
              <a:t> SGK </a:t>
            </a:r>
            <a:r>
              <a:rPr lang="en-US" sz="3200" dirty="0" err="1">
                <a:solidFill>
                  <a:srgbClr val="000000"/>
                </a:solidFill>
                <a:effectLst/>
                <a:latin typeface="Times New Roman" panose="02020603050405020304" pitchFamily="18" charset="0"/>
                <a:ea typeface="Calibri" panose="020F0502020204030204" pitchFamily="34" charset="0"/>
              </a:rPr>
              <a:t>và</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hình</a:t>
            </a:r>
            <a:r>
              <a:rPr lang="en-US" sz="3200" dirty="0">
                <a:solidFill>
                  <a:srgbClr val="000000"/>
                </a:solidFill>
                <a:effectLst/>
                <a:latin typeface="Times New Roman" panose="02020603050405020304" pitchFamily="18" charset="0"/>
                <a:ea typeface="Calibri" panose="020F0502020204030204" pitchFamily="34" charset="0"/>
              </a:rPr>
              <a:t> 39.2</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K</a:t>
            </a:r>
            <a:r>
              <a:rPr lang="en-US" sz="3200" dirty="0" err="1">
                <a:solidFill>
                  <a:srgbClr val="000000"/>
                </a:solidFill>
                <a:effectLst/>
                <a:latin typeface="Times New Roman" panose="02020603050405020304" pitchFamily="18" charset="0"/>
                <a:ea typeface="Calibri" panose="020F0502020204030204" pitchFamily="34" charset="0"/>
              </a:rPr>
              <a:t>ể</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tên</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và</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nêu</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sự</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phân</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bố</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một</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số</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khoáng</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sản</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chính</a:t>
            </a:r>
            <a:r>
              <a:rPr lang="en-US" sz="3200" dirty="0">
                <a:solidFill>
                  <a:srgbClr val="000000"/>
                </a:solidFill>
                <a:effectLst/>
                <a:latin typeface="Times New Roman" panose="02020603050405020304" pitchFamily="18" charset="0"/>
                <a:ea typeface="Calibri" panose="020F0502020204030204" pitchFamily="34" charset="0"/>
              </a:rPr>
              <a:t> ở </a:t>
            </a:r>
            <a:r>
              <a:rPr lang="en-US" sz="3200" dirty="0" err="1">
                <a:solidFill>
                  <a:srgbClr val="000000"/>
                </a:solidFill>
                <a:effectLst/>
                <a:latin typeface="Times New Roman" panose="02020603050405020304" pitchFamily="18" charset="0"/>
                <a:ea typeface="Calibri" panose="020F0502020204030204" pitchFamily="34" charset="0"/>
              </a:rPr>
              <a:t>vùng</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ven</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biển</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nước</a:t>
            </a:r>
            <a:r>
              <a:rPr lang="en-US" sz="3200" dirty="0">
                <a:solidFill>
                  <a:srgbClr val="000000"/>
                </a:solidFill>
                <a:effectLst/>
                <a:latin typeface="Times New Roman" panose="02020603050405020304" pitchFamily="18" charset="0"/>
                <a:ea typeface="Calibri" panose="020F0502020204030204" pitchFamily="34" charset="0"/>
              </a:rPr>
              <a:t> ta </a:t>
            </a:r>
            <a:endParaRPr lang="en-US" sz="3200" dirty="0"/>
          </a:p>
        </p:txBody>
      </p:sp>
      <p:sp>
        <p:nvSpPr>
          <p:cNvPr id="6" name="TextBox 5">
            <a:extLst>
              <a:ext uri="{FF2B5EF4-FFF2-40B4-BE49-F238E27FC236}">
                <a16:creationId xmlns:a16="http://schemas.microsoft.com/office/drawing/2014/main" id="{CD3C526C-B23A-4F63-8D1B-A46B2C4F4004}"/>
              </a:ext>
            </a:extLst>
          </p:cNvPr>
          <p:cNvSpPr txBox="1"/>
          <p:nvPr/>
        </p:nvSpPr>
        <p:spPr>
          <a:xfrm>
            <a:off x="58917" y="1333436"/>
            <a:ext cx="12074165" cy="5262979"/>
          </a:xfrm>
          <a:prstGeom prst="rect">
            <a:avLst/>
          </a:prstGeom>
          <a:noFill/>
        </p:spPr>
        <p:txBody>
          <a:bodyPr wrap="square">
            <a:spAutoFit/>
          </a:bodyPr>
          <a:lstStyle/>
          <a:p>
            <a:pPr algn="just"/>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Biển nước ta là kho muối vô tận, nghề làm muối phát triển ở nhiều nơi: </a:t>
            </a:r>
            <a:r>
              <a:rPr lang="it-IT" sz="2800" dirty="0">
                <a:solidFill>
                  <a:srgbClr val="0070C0"/>
                </a:solidFill>
                <a:latin typeface="Times New Roman" panose="02020603050405020304" pitchFamily="18" charset="0"/>
                <a:ea typeface="SimSun" panose="02010600030101010101" pitchFamily="2" charset="-122"/>
                <a:cs typeface="Times New Roman" panose="02020603050405020304" pitchFamily="18" charset="0"/>
              </a:rPr>
              <a:t>đồng muối </a:t>
            </a:r>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Sa Huỳnh (Quảng Ngãi), Cà Ná (Ninh Thuận),Tiền Hải (Thái Bình)… Sản lượng khoảng 630 nghìn tấn/năm (gồm cả muối ăn và muối công nghiệp)</a:t>
            </a:r>
            <a:endParaRPr lang="en-US"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Titan: dọc bờ biển có nhiều bãi cát có chứa ôxit titan có giá trị xuất khẩu.</a:t>
            </a:r>
            <a:endParaRPr lang="en-US"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Ven biển còn có nhiều bãi cát. Cát trắng là nguyên liệu cho công nghiệp thủy tinh pha lê, có nhiều ở đảo Tân Hải ( Quảng Ninh), Cam Ranh (Khánh Hòa) chủ yếu đẻ xuất khẩu sang Nhật, Đài Loan, Philippin và Hàn Quốc</a:t>
            </a:r>
            <a:endParaRPr lang="en-US"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Thềm lục địa có dầu mỏ là nguồn khoáng sản quan trọng nhất, có trong các bể trầm tích. Bể trầm tích sông Hồng khoảng 1 tỉ tấn, bể trầm tích Đồng bằng sông Cửu Long khoảng 2 tỉ tấn, bể Nam Côn Sơn khoảng 3 tỉ tấn&gt; Hiện nay mỏ dầu Bạch Hổ thuộc bể trầm tích Đồng bằng sông Cửu Long có trữ lượng lớn nhất nước ta. Ngoài dầu nước ta còn có khí đốt với trữ lượng hơn 3 nghìn tỉ m</a:t>
            </a:r>
            <a:r>
              <a:rPr lang="it-IT" sz="2800" baseline="300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3</a:t>
            </a:r>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a:t>
            </a:r>
            <a:endParaRPr lang="en-US"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308272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B0CC8F-522E-4EF4-8C19-931F266D67AE}"/>
              </a:ext>
            </a:extLst>
          </p:cNvPr>
          <p:cNvSpPr/>
          <p:nvPr/>
        </p:nvSpPr>
        <p:spPr>
          <a:xfrm>
            <a:off x="0" y="5580668"/>
            <a:ext cx="235670" cy="1121790"/>
          </a:xfrm>
          <a:prstGeom prst="rect">
            <a:avLst/>
          </a:prstGeom>
          <a:solidFill>
            <a:srgbClr val="E0D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7" name="TextBox 6">
            <a:extLst>
              <a:ext uri="{FF2B5EF4-FFF2-40B4-BE49-F238E27FC236}">
                <a16:creationId xmlns:a16="http://schemas.microsoft.com/office/drawing/2014/main" id="{0599BE5A-F609-4E4E-98D9-D2D48CAB0343}"/>
              </a:ext>
            </a:extLst>
          </p:cNvPr>
          <p:cNvSpPr txBox="1"/>
          <p:nvPr/>
        </p:nvSpPr>
        <p:spPr>
          <a:xfrm>
            <a:off x="2111022" y="363185"/>
            <a:ext cx="7958667" cy="1754326"/>
          </a:xfrm>
          <a:prstGeom prst="rect">
            <a:avLst/>
          </a:prstGeom>
          <a:noFill/>
        </p:spPr>
        <p:txBody>
          <a:bodyPr wrap="square">
            <a:spAutoFit/>
          </a:bodyPr>
          <a:lstStyle/>
          <a:p>
            <a:pPr algn="ctr"/>
            <a:r>
              <a:rPr lang="it-IT" sz="3600" b="1" u="sng" dirty="0">
                <a:effectLst/>
                <a:latin typeface="Times New Roman" panose="02020603050405020304" pitchFamily="18" charset="0"/>
                <a:ea typeface="SimSun" panose="02010600030101010101" pitchFamily="2" charset="-122"/>
                <a:cs typeface="VNI-Times" pitchFamily="2" charset="0"/>
              </a:rPr>
              <a:t>Thảo luận nhóm</a:t>
            </a:r>
            <a:r>
              <a:rPr lang="it-IT" sz="3600" b="1" dirty="0">
                <a:effectLst/>
                <a:latin typeface="Times New Roman" panose="02020603050405020304" pitchFamily="18" charset="0"/>
                <a:ea typeface="SimSun" panose="02010600030101010101" pitchFamily="2" charset="-122"/>
                <a:cs typeface="VNI-Times" pitchFamily="2" charset="0"/>
              </a:rPr>
              <a:t>: (3’) </a:t>
            </a:r>
          </a:p>
          <a:p>
            <a:pPr algn="ctr"/>
            <a:r>
              <a:rPr lang="it-IT" sz="3600" b="1" dirty="0">
                <a:latin typeface="Times New Roman" panose="02020603050405020304" pitchFamily="18" charset="0"/>
                <a:ea typeface="SimSun" panose="02010600030101010101" pitchFamily="2" charset="-122"/>
                <a:cs typeface="VNI-Times" pitchFamily="2" charset="0"/>
              </a:rPr>
              <a:t>      </a:t>
            </a:r>
            <a:r>
              <a:rPr lang="it-IT" sz="3600" b="1" dirty="0">
                <a:effectLst/>
                <a:latin typeface="Times New Roman" panose="02020603050405020304" pitchFamily="18" charset="0"/>
                <a:ea typeface="SimSun" panose="02010600030101010101" pitchFamily="2" charset="-122"/>
                <a:cs typeface="VNI-Times" pitchFamily="2" charset="0"/>
              </a:rPr>
              <a:t>Tại sao nghề làm muối phát triển ở ven biển Nam Trung Bộ?</a:t>
            </a:r>
            <a:endParaRPr lang="en-US" sz="3600" dirty="0">
              <a:effectLst/>
              <a:latin typeface="VNI-Times" pitchFamily="2" charset="0"/>
              <a:ea typeface="Times New Roman" panose="02020603050405020304" pitchFamily="18" charset="0"/>
              <a:cs typeface="VNI-Times" pitchFamily="2" charset="0"/>
            </a:endParaRPr>
          </a:p>
        </p:txBody>
      </p:sp>
      <p:sp>
        <p:nvSpPr>
          <p:cNvPr id="10" name="TextBox 9">
            <a:extLst>
              <a:ext uri="{FF2B5EF4-FFF2-40B4-BE49-F238E27FC236}">
                <a16:creationId xmlns:a16="http://schemas.microsoft.com/office/drawing/2014/main" id="{70C67B66-059C-4855-B4FD-D6CFD2737765}"/>
              </a:ext>
            </a:extLst>
          </p:cNvPr>
          <p:cNvSpPr txBox="1"/>
          <p:nvPr/>
        </p:nvSpPr>
        <p:spPr>
          <a:xfrm>
            <a:off x="1185333" y="1918127"/>
            <a:ext cx="10103556" cy="3662541"/>
          </a:xfrm>
          <a:prstGeom prst="rect">
            <a:avLst/>
          </a:prstGeom>
          <a:noFill/>
        </p:spPr>
        <p:txBody>
          <a:bodyPr wrap="square">
            <a:spAutoFit/>
          </a:bodyPr>
          <a:lstStyle/>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mặn</a:t>
            </a:r>
            <a:endParaRPr lang="en-US" sz="3200" dirty="0">
              <a:solidFill>
                <a:srgbClr val="00206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Nhiệt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độ</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trung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bình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cao</a:t>
            </a:r>
            <a:r>
              <a:rPr lang="en-US" sz="3200" dirty="0">
                <a:solidFill>
                  <a:srgbClr val="002060"/>
                </a:solidFill>
                <a:effectLst/>
                <a:latin typeface="Times New Roman" panose="02020603050405020304" pitchFamily="18" charset="0"/>
                <a:ea typeface="Calibri" panose="020F0502020204030204" pitchFamily="34" charset="0"/>
              </a:rPr>
              <a:t>,</a:t>
            </a:r>
            <a:r>
              <a:rPr lang="it-IT" sz="3200" dirty="0">
                <a:solidFill>
                  <a:srgbClr val="002060"/>
                </a:solidFill>
                <a:effectLst/>
                <a:latin typeface="Times New Roman" panose="02020603050405020304" pitchFamily="18" charset="0"/>
                <a:ea typeface="SimSun" panose="02010600030101010101" pitchFamily="2" charset="-122"/>
                <a:cs typeface="VNI-Times" pitchFamily="2" charset="0"/>
              </a:rPr>
              <a:t> số giờ nắng trong năm lớn…</a:t>
            </a:r>
            <a:r>
              <a:rPr lang="en-US" sz="3200" dirty="0">
                <a:solidFill>
                  <a:srgbClr val="002060"/>
                </a:solidFill>
                <a:effectLst/>
                <a:latin typeface="Times New Roman" panose="02020603050405020304" pitchFamily="18" charset="0"/>
                <a:ea typeface="Calibri" panose="020F0502020204030204" pitchFamily="34" charset="0"/>
              </a:rPr>
              <a:t> </a:t>
            </a: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Thời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gian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khô</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hạn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dài</a:t>
            </a:r>
            <a:endParaRPr lang="en-US" sz="3200" dirty="0">
              <a:solidFill>
                <a:srgbClr val="00206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Ít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cửa</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sông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đổ</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ra</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a:t>
            </a:r>
          </a:p>
          <a:p>
            <a:pPr algn="just">
              <a:spcBef>
                <a:spcPts val="600"/>
              </a:spcBef>
              <a:spcAft>
                <a:spcPts val="600"/>
              </a:spcAft>
            </a:pPr>
            <a:r>
              <a:rPr lang="it-IT" sz="3200" dirty="0">
                <a:solidFill>
                  <a:srgbClr val="002060"/>
                </a:solidFill>
                <a:latin typeface="Times New Roman" panose="02020603050405020304" pitchFamily="18" charset="0"/>
                <a:ea typeface="SimSun" panose="02010600030101010101" pitchFamily="2" charset="-122"/>
                <a:cs typeface="VNI-Times" pitchFamily="2" charset="0"/>
              </a:rPr>
              <a:t>+ </a:t>
            </a:r>
            <a:r>
              <a:rPr lang="it-IT" sz="3200" dirty="0">
                <a:solidFill>
                  <a:srgbClr val="002060"/>
                </a:solidFill>
                <a:effectLst/>
                <a:latin typeface="Times New Roman" panose="02020603050405020304" pitchFamily="18" charset="0"/>
                <a:ea typeface="SimSun" panose="02010600030101010101" pitchFamily="2" charset="-122"/>
                <a:cs typeface="VNI-Times" pitchFamily="2" charset="0"/>
              </a:rPr>
              <a:t>Địa hình ven biển sông song song với các hướng gió ĐB, TN, từ biển thổi vào nên mưa rất ít…</a:t>
            </a:r>
            <a:endParaRPr lang="en-US" sz="3200" dirty="0">
              <a:solidFill>
                <a:srgbClr val="00206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16986734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250" fill="hold"/>
                                        <p:tgtEl>
                                          <p:spTgt spid="10"/>
                                        </p:tgtEl>
                                        <p:attrNameLst>
                                          <p:attrName>ppt_x</p:attrName>
                                        </p:attrNameLst>
                                      </p:cBhvr>
                                      <p:tavLst>
                                        <p:tav tm="0">
                                          <p:val>
                                            <p:strVal val="#ppt_x"/>
                                          </p:val>
                                        </p:tav>
                                        <p:tav tm="100000">
                                          <p:val>
                                            <p:strVal val="#ppt_x"/>
                                          </p:val>
                                        </p:tav>
                                      </p:tavLst>
                                    </p:anim>
                                    <p:anim calcmode="lin" valueType="num">
                                      <p:cBhvr additive="base">
                                        <p:cTn id="8" dur="25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B0CC8F-522E-4EF4-8C19-931F266D67AE}"/>
              </a:ext>
            </a:extLst>
          </p:cNvPr>
          <p:cNvSpPr/>
          <p:nvPr/>
        </p:nvSpPr>
        <p:spPr>
          <a:xfrm>
            <a:off x="0" y="5580668"/>
            <a:ext cx="235670" cy="1121790"/>
          </a:xfrm>
          <a:prstGeom prst="rect">
            <a:avLst/>
          </a:prstGeom>
          <a:solidFill>
            <a:srgbClr val="E0D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6" name="TextBox 5">
            <a:extLst>
              <a:ext uri="{FF2B5EF4-FFF2-40B4-BE49-F238E27FC236}">
                <a16:creationId xmlns:a16="http://schemas.microsoft.com/office/drawing/2014/main" id="{A1E4137C-FF95-4267-AB4A-6CCFCD233819}"/>
              </a:ext>
            </a:extLst>
          </p:cNvPr>
          <p:cNvSpPr txBox="1"/>
          <p:nvPr/>
        </p:nvSpPr>
        <p:spPr>
          <a:xfrm>
            <a:off x="2274711" y="263857"/>
            <a:ext cx="7574844" cy="1200329"/>
          </a:xfrm>
          <a:prstGeom prst="rect">
            <a:avLst/>
          </a:prstGeom>
          <a:noFill/>
        </p:spPr>
        <p:txBody>
          <a:bodyPr wrap="square">
            <a:spAutoFit/>
          </a:bodyPr>
          <a:lstStyle/>
          <a:p>
            <a:r>
              <a:rPr lang="en-US" sz="3600" dirty="0" err="1">
                <a:solidFill>
                  <a:srgbClr val="000000"/>
                </a:solidFill>
                <a:latin typeface="Times New Roman" panose="02020603050405020304" pitchFamily="18" charset="0"/>
                <a:ea typeface="Calibri" panose="020F0502020204030204" pitchFamily="34" charset="0"/>
              </a:rPr>
              <a:t>Nêu</a:t>
            </a:r>
            <a:r>
              <a:rPr lang="en-US" sz="3600" dirty="0">
                <a:solidFill>
                  <a:srgbClr val="000000"/>
                </a:solidFill>
                <a:latin typeface="Times New Roman" panose="02020603050405020304" pitchFamily="18" charset="0"/>
                <a:ea typeface="Calibri" panose="020F0502020204030204" pitchFamily="34" charset="0"/>
              </a:rPr>
              <a:t> </a:t>
            </a:r>
            <a:r>
              <a:rPr lang="en-US" sz="3600" dirty="0" err="1">
                <a:solidFill>
                  <a:srgbClr val="000000"/>
                </a:solidFill>
                <a:latin typeface="Times New Roman" panose="02020603050405020304" pitchFamily="18" charset="0"/>
                <a:ea typeface="Calibri" panose="020F0502020204030204" pitchFamily="34" charset="0"/>
              </a:rPr>
              <a:t>t</a:t>
            </a:r>
            <a:r>
              <a:rPr lang="en-US" sz="3600" dirty="0" err="1">
                <a:solidFill>
                  <a:srgbClr val="000000"/>
                </a:solidFill>
                <a:effectLst/>
                <a:latin typeface="Times New Roman" panose="02020603050405020304" pitchFamily="18" charset="0"/>
                <a:ea typeface="Calibri" panose="020F0502020204030204" pitchFamily="34" charset="0"/>
              </a:rPr>
              <a:t>iềm</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năng</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về</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sự</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phát</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triển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các</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hoạt</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động</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khai</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thác</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dầu</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khí</a:t>
            </a:r>
            <a:r>
              <a:rPr lang="en-US" sz="3600" dirty="0">
                <a:solidFill>
                  <a:srgbClr val="000000"/>
                </a:solidFill>
                <a:effectLst/>
                <a:latin typeface="Times New Roman" panose="02020603050405020304" pitchFamily="18" charset="0"/>
                <a:ea typeface="Calibri" panose="020F0502020204030204" pitchFamily="34" charset="0"/>
              </a:rPr>
              <a:t> ở </a:t>
            </a:r>
            <a:r>
              <a:rPr lang="en-US" sz="3600" dirty="0" err="1">
                <a:solidFill>
                  <a:srgbClr val="000000"/>
                </a:solidFill>
                <a:effectLst/>
                <a:latin typeface="Times New Roman" panose="02020603050405020304" pitchFamily="18" charset="0"/>
                <a:ea typeface="Calibri" panose="020F0502020204030204" pitchFamily="34" charset="0"/>
              </a:rPr>
              <a:t>nước</a:t>
            </a:r>
            <a:r>
              <a:rPr lang="en-US" sz="3600" dirty="0">
                <a:solidFill>
                  <a:srgbClr val="000000"/>
                </a:solidFill>
                <a:effectLst/>
                <a:latin typeface="Times New Roman" panose="02020603050405020304" pitchFamily="18" charset="0"/>
                <a:ea typeface="Calibri" panose="020F0502020204030204" pitchFamily="34" charset="0"/>
              </a:rPr>
              <a:t> ta.</a:t>
            </a:r>
            <a:endParaRPr lang="en-US" sz="3600" dirty="0"/>
          </a:p>
        </p:txBody>
      </p:sp>
      <p:sp>
        <p:nvSpPr>
          <p:cNvPr id="8" name="TextBox 7">
            <a:extLst>
              <a:ext uri="{FF2B5EF4-FFF2-40B4-BE49-F238E27FC236}">
                <a16:creationId xmlns:a16="http://schemas.microsoft.com/office/drawing/2014/main" id="{09E95DF3-C56C-4F62-A84D-6DAC99BA2E38}"/>
              </a:ext>
            </a:extLst>
          </p:cNvPr>
          <p:cNvSpPr txBox="1"/>
          <p:nvPr/>
        </p:nvSpPr>
        <p:spPr>
          <a:xfrm>
            <a:off x="1490134" y="1828562"/>
            <a:ext cx="9121422" cy="3323987"/>
          </a:xfrm>
          <a:prstGeom prst="rect">
            <a:avLst/>
          </a:prstGeom>
          <a:noFill/>
        </p:spPr>
        <p:txBody>
          <a:bodyPr wrap="square">
            <a:spAutoFit/>
          </a:bodyPr>
          <a:lstStyle/>
          <a:p>
            <a:pPr algn="just">
              <a:spcBef>
                <a:spcPts val="600"/>
              </a:spcBef>
              <a:spcAft>
                <a:spcPts val="600"/>
              </a:spcAft>
            </a:pP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Dầu</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mỏ</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khí</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đốt</a:t>
            </a:r>
            <a:r>
              <a:rPr lang="en-US" sz="4000" dirty="0">
                <a:solidFill>
                  <a:srgbClr val="002060"/>
                </a:solidFill>
                <a:effectLst/>
                <a:latin typeface="Times New Roman" panose="02020603050405020304" pitchFamily="18" charset="0"/>
                <a:ea typeface="Calibri" panose="020F0502020204030204" pitchFamily="34" charset="0"/>
              </a:rPr>
              <a:t> ở </a:t>
            </a:r>
            <a:r>
              <a:rPr lang="en-US" sz="4000" dirty="0" err="1">
                <a:solidFill>
                  <a:srgbClr val="002060"/>
                </a:solidFill>
                <a:effectLst/>
                <a:latin typeface="Times New Roman" panose="02020603050405020304" pitchFamily="18" charset="0"/>
                <a:ea typeface="Calibri" panose="020F0502020204030204" pitchFamily="34" charset="0"/>
              </a:rPr>
              <a:t>thềm</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lục</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điạ</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Là</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ngành</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kinh</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tế</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mũi</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nhọn</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được</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khai</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thác</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từ</a:t>
            </a:r>
            <a:r>
              <a:rPr lang="en-US" sz="4000" dirty="0">
                <a:solidFill>
                  <a:srgbClr val="002060"/>
                </a:solidFill>
                <a:effectLst/>
                <a:latin typeface="Times New Roman" panose="02020603050405020304" pitchFamily="18" charset="0"/>
                <a:ea typeface="Calibri" panose="020F0502020204030204" pitchFamily="34" charset="0"/>
              </a:rPr>
              <a:t> 1986.</a:t>
            </a:r>
          </a:p>
          <a:p>
            <a:pPr algn="just">
              <a:spcBef>
                <a:spcPts val="600"/>
              </a:spcBef>
              <a:spcAft>
                <a:spcPts val="600"/>
              </a:spcAft>
            </a:pP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Khai</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thác</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dầu</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khí</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phát</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triển</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mạnh</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tăng</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nhanh</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Đã</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xuất</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khẩu</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dầu</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sản</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xuất</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điện</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phân</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đạm</a:t>
            </a:r>
            <a:r>
              <a:rPr lang="en-US" sz="4000" dirty="0">
                <a:solidFill>
                  <a:srgbClr val="00206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420095572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50" fill="hold"/>
                                        <p:tgtEl>
                                          <p:spTgt spid="8"/>
                                        </p:tgtEl>
                                        <p:attrNameLst>
                                          <p:attrName>ppt_x</p:attrName>
                                        </p:attrNameLst>
                                      </p:cBhvr>
                                      <p:tavLst>
                                        <p:tav tm="0">
                                          <p:val>
                                            <p:strVal val="#ppt_x"/>
                                          </p:val>
                                        </p:tav>
                                        <p:tav tm="100000">
                                          <p:val>
                                            <p:strVal val="#ppt_x"/>
                                          </p:val>
                                        </p:tav>
                                      </p:tavLst>
                                    </p:anim>
                                    <p:anim calcmode="lin" valueType="num">
                                      <p:cBhvr additive="base">
                                        <p:cTn id="8" dur="25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13">
            <a:extLst>
              <a:ext uri="{FF2B5EF4-FFF2-40B4-BE49-F238E27FC236}">
                <a16:creationId xmlns:a16="http://schemas.microsoft.com/office/drawing/2014/main" id="{437AA081-CC9C-4C1D-B11F-52B62656776C}"/>
              </a:ext>
            </a:extLst>
          </p:cNvPr>
          <p:cNvSpPr>
            <a:spLocks noChangeShapeType="1"/>
          </p:cNvSpPr>
          <p:nvPr/>
        </p:nvSpPr>
        <p:spPr bwMode="auto">
          <a:xfrm>
            <a:off x="6096000" y="503238"/>
            <a:ext cx="0" cy="63547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03D38A1-3752-4A79-B333-17C58D6273A3}"/>
              </a:ext>
            </a:extLst>
          </p:cNvPr>
          <p:cNvSpPr txBox="1"/>
          <p:nvPr/>
        </p:nvSpPr>
        <p:spPr>
          <a:xfrm>
            <a:off x="79022" y="41573"/>
            <a:ext cx="1194364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CHỦ ĐỀ:</a:t>
            </a:r>
            <a:r>
              <a:rPr kumimoji="0" lang="nl-NL"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PHÁT TRIỂN TỔNG HỢP KINH TẾ BIỂN–ĐẢO VIỆT NAM </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Tiếp</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theo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p>
        </p:txBody>
      </p:sp>
      <p:sp>
        <p:nvSpPr>
          <p:cNvPr id="6" name="TextBox 5">
            <a:extLst>
              <a:ext uri="{FF2B5EF4-FFF2-40B4-BE49-F238E27FC236}">
                <a16:creationId xmlns:a16="http://schemas.microsoft.com/office/drawing/2014/main" id="{9583CF2B-355B-48D5-939C-35BBEB838B80}"/>
              </a:ext>
            </a:extLst>
          </p:cNvPr>
          <p:cNvSpPr txBox="1"/>
          <p:nvPr/>
        </p:nvSpPr>
        <p:spPr>
          <a:xfrm>
            <a:off x="0" y="476909"/>
            <a:ext cx="609599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FFFF00"/>
                </a:solidFill>
                <a:effectLst/>
                <a:uLnTx/>
                <a:uFillTx/>
                <a:latin typeface="Times New Roman" panose="02020603050405020304" pitchFamily="18" charset="0"/>
                <a:ea typeface="宋体" panose="02010600030101010101" pitchFamily="2" charset="-122"/>
                <a:cs typeface="+mn-cs"/>
              </a:rPr>
              <a:t>II. </a:t>
            </a:r>
            <a:r>
              <a:rPr kumimoji="0" lang="en-US" altLang="zh-CN"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ea typeface="宋体" panose="02010600030101010101" pitchFamily="2" charset="-122"/>
                <a:cs typeface="+mn-cs"/>
              </a:rPr>
              <a:t>PHÁT TRIỂN TỔNG HỢP KINH TẾ BIỂN</a:t>
            </a:r>
            <a:endParaRPr kumimoji="0" lang="en-US"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mn-ea"/>
              <a:cs typeface="+mn-cs"/>
            </a:endParaRPr>
          </a:p>
        </p:txBody>
      </p:sp>
      <p:sp>
        <p:nvSpPr>
          <p:cNvPr id="9" name="Text Box 10">
            <a:extLst>
              <a:ext uri="{FF2B5EF4-FFF2-40B4-BE49-F238E27FC236}">
                <a16:creationId xmlns:a16="http://schemas.microsoft.com/office/drawing/2014/main" id="{830E5F38-B8A9-43BB-AB29-ACBC8F21D763}"/>
              </a:ext>
            </a:extLst>
          </p:cNvPr>
          <p:cNvSpPr txBox="1">
            <a:spLocks noChangeArrowheads="1"/>
          </p:cNvSpPr>
          <p:nvPr/>
        </p:nvSpPr>
        <p:spPr bwMode="auto">
          <a:xfrm>
            <a:off x="169333" y="815622"/>
            <a:ext cx="56783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1.Khai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thác</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nuôi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trồng</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và</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chế</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biến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hải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sản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0" name="Text Box 21">
            <a:extLst>
              <a:ext uri="{FF2B5EF4-FFF2-40B4-BE49-F238E27FC236}">
                <a16:creationId xmlns:a16="http://schemas.microsoft.com/office/drawing/2014/main" id="{2AD5B556-EA37-4E60-B059-5A1E5EF39117}"/>
              </a:ext>
            </a:extLst>
          </p:cNvPr>
          <p:cNvSpPr txBox="1">
            <a:spLocks noChangeArrowheads="1"/>
          </p:cNvSpPr>
          <p:nvPr/>
        </p:nvSpPr>
        <p:spPr bwMode="auto">
          <a:xfrm>
            <a:off x="169333" y="1150584"/>
            <a:ext cx="5015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2.Du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lịch</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biển-đảo</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1" name="TextBox 10">
            <a:extLst>
              <a:ext uri="{FF2B5EF4-FFF2-40B4-BE49-F238E27FC236}">
                <a16:creationId xmlns:a16="http://schemas.microsoft.com/office/drawing/2014/main" id="{1A1D09F6-E522-468C-912B-84CA1ADEBE1D}"/>
              </a:ext>
            </a:extLst>
          </p:cNvPr>
          <p:cNvSpPr txBox="1"/>
          <p:nvPr/>
        </p:nvSpPr>
        <p:spPr>
          <a:xfrm>
            <a:off x="124181" y="1588799"/>
            <a:ext cx="5971813"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3.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Khai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thác</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chế</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biến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khoáng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sản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endParaRPr kumimoji="0" lang="en-US" sz="2400" b="0" i="0" u="sng" strike="noStrike" kern="1200" cap="none" spc="0" normalizeH="0" baseline="0" noProof="0" dirty="0">
              <a:ln>
                <a:noFill/>
              </a:ln>
              <a:solidFill>
                <a:srgbClr val="FFFF00"/>
              </a:solidFill>
              <a:effectLst/>
              <a:uLnTx/>
              <a:uFillTx/>
              <a:latin typeface="Arial"/>
              <a:ea typeface="+mn-ea"/>
              <a:cs typeface="+mn-cs"/>
            </a:endParaRPr>
          </a:p>
        </p:txBody>
      </p:sp>
      <p:sp>
        <p:nvSpPr>
          <p:cNvPr id="8" name="TextBox 7">
            <a:extLst>
              <a:ext uri="{FF2B5EF4-FFF2-40B4-BE49-F238E27FC236}">
                <a16:creationId xmlns:a16="http://schemas.microsoft.com/office/drawing/2014/main" id="{B27189D1-F905-494D-B735-03F05D50BE1E}"/>
              </a:ext>
            </a:extLst>
          </p:cNvPr>
          <p:cNvSpPr txBox="1"/>
          <p:nvPr/>
        </p:nvSpPr>
        <p:spPr>
          <a:xfrm>
            <a:off x="0" y="2541828"/>
            <a:ext cx="5926659" cy="3877985"/>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Nghề</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làm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muối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lâu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đời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nổi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tiếng</a:t>
            </a:r>
            <a:r>
              <a:rPr lang="en-US" sz="2400" dirty="0">
                <a:effectLst/>
                <a:latin typeface="Times New Roman" panose="02020603050405020304" pitchFamily="18" charset="0"/>
                <a:ea typeface="Calibri" panose="020F0502020204030204" pitchFamily="34" charset="0"/>
              </a:rPr>
              <a:t> ở </a:t>
            </a:r>
            <a:r>
              <a:rPr lang="en-US" sz="2400" dirty="0" err="1">
                <a:effectLst/>
                <a:latin typeface="Times New Roman" panose="02020603050405020304" pitchFamily="18" charset="0"/>
                <a:ea typeface="Calibri" panose="020F0502020204030204" pitchFamily="34" charset="0"/>
              </a:rPr>
              <a:t>ven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Nam </a:t>
            </a:r>
            <a:r>
              <a:rPr lang="en-US" sz="2400" dirty="0" err="1">
                <a:effectLst/>
                <a:latin typeface="Times New Roman" panose="02020603050405020304" pitchFamily="18" charset="0"/>
                <a:ea typeface="Calibri" panose="020F0502020204030204" pitchFamily="34" charset="0"/>
              </a:rPr>
              <a:t>Trung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Bộ</a:t>
            </a:r>
            <a:r>
              <a:rPr lang="en-US" sz="2400" dirty="0">
                <a:effectLst/>
                <a:latin typeface="Times New Roman" panose="02020603050405020304" pitchFamily="18" charset="0"/>
                <a:ea typeface="Calibri" panose="020F0502020204030204" pitchFamily="34" charset="0"/>
              </a:rPr>
              <a:t> ( Sa </a:t>
            </a:r>
            <a:r>
              <a:rPr lang="en-US" sz="2400" dirty="0" err="1">
                <a:effectLst/>
                <a:latin typeface="Times New Roman" panose="02020603050405020304" pitchFamily="18" charset="0"/>
                <a:ea typeface="Calibri" panose="020F0502020204030204" pitchFamily="34" charset="0"/>
              </a:rPr>
              <a:t>Huỳnh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Ná</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titan </a:t>
            </a:r>
            <a:r>
              <a:rPr lang="en-US" sz="2400" dirty="0" err="1">
                <a:effectLst/>
                <a:latin typeface="Times New Roman" panose="02020603050405020304" pitchFamily="18" charset="0"/>
                <a:ea typeface="Calibri" panose="020F0502020204030204" pitchFamily="34" charset="0"/>
              </a:rPr>
              <a:t>xuất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khẩu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từ</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dọc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bờ</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biến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thủy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tinh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Vân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 Cam </a:t>
            </a:r>
            <a:r>
              <a:rPr lang="en-US" sz="2400" dirty="0" err="1">
                <a:effectLst/>
                <a:latin typeface="Times New Roman" panose="02020603050405020304" pitchFamily="18" charset="0"/>
                <a:ea typeface="Calibri" panose="020F0502020204030204" pitchFamily="34" charset="0"/>
              </a:rPr>
              <a:t>Ranh</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biến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khí</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khí</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ngành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kinh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mũi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nhọn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lượng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liên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tục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tăng</a:t>
            </a:r>
            <a:r>
              <a:rPr lang="en-US" sz="2400" dirty="0">
                <a:effectLst/>
                <a:latin typeface="Times New Roman" panose="02020603050405020304" pitchFamily="18" charset="0"/>
                <a:ea typeface="Calibri" panose="020F0502020204030204" pitchFamily="34" charset="0"/>
              </a:rPr>
              <a:t>.</a:t>
            </a:r>
          </a:p>
        </p:txBody>
      </p:sp>
      <p:sp>
        <p:nvSpPr>
          <p:cNvPr id="12" name="TextBox 11">
            <a:extLst>
              <a:ext uri="{FF2B5EF4-FFF2-40B4-BE49-F238E27FC236}">
                <a16:creationId xmlns:a16="http://schemas.microsoft.com/office/drawing/2014/main" id="{E6BFBF2E-DE29-4D59-983E-A14146C44627}"/>
              </a:ext>
            </a:extLst>
          </p:cNvPr>
          <p:cNvSpPr txBox="1"/>
          <p:nvPr/>
        </p:nvSpPr>
        <p:spPr>
          <a:xfrm>
            <a:off x="6116785" y="448947"/>
            <a:ext cx="5926659" cy="2092881"/>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nghiệp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hóa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đang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thành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xây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dựng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máy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lọc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sở</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hóa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nghiệp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biến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khí</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phục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vụ</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xuất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phân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đạm</a:t>
            </a:r>
            <a:r>
              <a:rPr lang="en-US" sz="2400" dirty="0">
                <a:effectLst/>
                <a:latin typeface="Times New Roman" panose="02020603050405020304" pitchFamily="18" charset="0"/>
                <a:ea typeface="Calibri" panose="020F0502020204030204" pitchFamily="34" charset="0"/>
              </a:rPr>
              <a:t>.</a:t>
            </a:r>
          </a:p>
        </p:txBody>
      </p:sp>
      <p:sp>
        <p:nvSpPr>
          <p:cNvPr id="13" name="TextBox 12">
            <a:extLst>
              <a:ext uri="{FF2B5EF4-FFF2-40B4-BE49-F238E27FC236}">
                <a16:creationId xmlns:a16="http://schemas.microsoft.com/office/drawing/2014/main" id="{923D3666-EC31-4A55-AA00-EFAA5CD07719}"/>
              </a:ext>
            </a:extLst>
          </p:cNvPr>
          <p:cNvSpPr txBox="1"/>
          <p:nvPr/>
        </p:nvSpPr>
        <p:spPr>
          <a:xfrm>
            <a:off x="6175019" y="2498500"/>
            <a:ext cx="6141154" cy="461665"/>
          </a:xfrm>
          <a:prstGeom prst="rect">
            <a:avLst/>
          </a:prstGeom>
          <a:noFill/>
        </p:spPr>
        <p:txBody>
          <a:bodyPr wrap="square">
            <a:spAutoFit/>
          </a:bodyPr>
          <a:lstStyle/>
          <a:p>
            <a:pPr algn="just">
              <a:spcBef>
                <a:spcPts val="600"/>
              </a:spcBef>
              <a:spcAft>
                <a:spcPts val="600"/>
              </a:spcAft>
            </a:pPr>
            <a:r>
              <a:rPr lang="en-US" sz="2400" u="sng" dirty="0">
                <a:solidFill>
                  <a:srgbClr val="FFFF00"/>
                </a:solidFill>
                <a:effectLst/>
                <a:latin typeface="Times New Roman" panose="02020603050405020304" pitchFamily="18" charset="0"/>
                <a:ea typeface="Calibri" panose="020F0502020204030204" pitchFamily="34" charset="0"/>
              </a:rPr>
              <a:t>4. </a:t>
            </a:r>
            <a:r>
              <a:rPr lang="en-US" sz="2400" u="sng" dirty="0" err="1">
                <a:solidFill>
                  <a:srgbClr val="FFFF00"/>
                </a:solidFill>
                <a:effectLst/>
                <a:latin typeface="Times New Roman" panose="02020603050405020304" pitchFamily="18" charset="0"/>
                <a:ea typeface="Calibri" panose="020F0502020204030204" pitchFamily="34" charset="0"/>
              </a:rPr>
              <a:t>Phát</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triển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tổng</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hợp</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giao</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thông</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vận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tải</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biển</a:t>
            </a:r>
            <a:endParaRPr lang="en-US" sz="2400" u="sng" dirty="0">
              <a:solidFill>
                <a:srgbClr val="FFFF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0033795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250" fill="hold"/>
                                        <p:tgtEl>
                                          <p:spTgt spid="13"/>
                                        </p:tgtEl>
                                        <p:attrNameLst>
                                          <p:attrName>ppt_x</p:attrName>
                                        </p:attrNameLst>
                                      </p:cBhvr>
                                      <p:tavLst>
                                        <p:tav tm="0">
                                          <p:val>
                                            <p:strVal val="#ppt_x"/>
                                          </p:val>
                                        </p:tav>
                                        <p:tav tm="100000">
                                          <p:val>
                                            <p:strVal val="#ppt_x"/>
                                          </p:val>
                                        </p:tav>
                                      </p:tavLst>
                                    </p:anim>
                                    <p:anim calcmode="lin" valueType="num">
                                      <p:cBhvr additive="base">
                                        <p:cTn id="8" dur="25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lidesMania">
  <a:themeElements>
    <a:clrScheme name="Simple Light">
      <a:dk1>
        <a:srgbClr val="000000"/>
      </a:dk1>
      <a:lt1>
        <a:srgbClr val="FFFFFF"/>
      </a:lt1>
      <a:dk2>
        <a:srgbClr val="252525"/>
      </a:dk2>
      <a:lt2>
        <a:srgbClr val="EEEEEE"/>
      </a:lt2>
      <a:accent1>
        <a:srgbClr val="DD7853"/>
      </a:accent1>
      <a:accent2>
        <a:srgbClr val="F9B87F"/>
      </a:accent2>
      <a:accent3>
        <a:srgbClr val="E0D2C6"/>
      </a:accent3>
      <a:accent4>
        <a:srgbClr val="FFF8E8"/>
      </a:accent4>
      <a:accent5>
        <a:srgbClr val="C3A48E"/>
      </a:accent5>
      <a:accent6>
        <a:srgbClr val="171717"/>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Default Design">
  <a:themeElements>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3300"/>
            </a:solidFill>
            <a:effectLst/>
            <a:latin typeface=".Vn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3300"/>
            </a:solidFill>
            <a:effectLst/>
            <a:latin typeface=".Vn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TotalTime>
  <Words>3126</Words>
  <PresentationFormat>Widescreen</PresentationFormat>
  <Paragraphs>510</Paragraphs>
  <Slides>29</Slides>
  <Notes>4</Notes>
  <HiddenSlides>0</HiddenSlides>
  <MMClips>0</MMClips>
  <ScaleCrop>false</ScaleCrop>
  <HeadingPairs>
    <vt:vector size="6" baseType="variant">
      <vt:variant>
        <vt:lpstr>Fonts Used</vt:lpstr>
      </vt:variant>
      <vt:variant>
        <vt:i4>13</vt:i4>
      </vt:variant>
      <vt:variant>
        <vt:lpstr>Theme</vt:lpstr>
      </vt:variant>
      <vt:variant>
        <vt:i4>4</vt:i4>
      </vt:variant>
      <vt:variant>
        <vt:lpstr>Slide Titles</vt:lpstr>
      </vt:variant>
      <vt:variant>
        <vt:i4>29</vt:i4>
      </vt:variant>
    </vt:vector>
  </HeadingPairs>
  <TitlesOfParts>
    <vt:vector size="46" baseType="lpstr">
      <vt:lpstr>SimSun</vt:lpstr>
      <vt:lpstr>SimSun</vt:lpstr>
      <vt:lpstr>Abril Fatface</vt:lpstr>
      <vt:lpstr>Aldrich</vt:lpstr>
      <vt:lpstr>Arial</vt:lpstr>
      <vt:lpstr>Barlow Condensed</vt:lpstr>
      <vt:lpstr>Calibri</vt:lpstr>
      <vt:lpstr>Calibri Light</vt:lpstr>
      <vt:lpstr>Chewy</vt:lpstr>
      <vt:lpstr>Happy Monkey</vt:lpstr>
      <vt:lpstr>Tahoma</vt:lpstr>
      <vt:lpstr>Times New Roman</vt:lpstr>
      <vt:lpstr>VNI-Times</vt:lpstr>
      <vt:lpstr>Office Theme</vt:lpstr>
      <vt:lpstr>SlidesMania</vt:lpstr>
      <vt:lpstr>3_Default Design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listening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2022-04-10T12:28:24Z</dcterms:created>
  <dcterms:modified xsi:type="dcterms:W3CDTF">2022-04-27T08:50:09Z</dcterms:modified>
</cp:coreProperties>
</file>