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7" r:id="rId2"/>
    <p:sldId id="407" r:id="rId3"/>
    <p:sldId id="439" r:id="rId4"/>
    <p:sldId id="427" r:id="rId5"/>
    <p:sldId id="428" r:id="rId6"/>
    <p:sldId id="449" r:id="rId7"/>
    <p:sldId id="443" r:id="rId8"/>
    <p:sldId id="442" r:id="rId9"/>
    <p:sldId id="444" r:id="rId10"/>
    <p:sldId id="450" r:id="rId11"/>
    <p:sldId id="447" r:id="rId12"/>
    <p:sldId id="451" r:id="rId13"/>
    <p:sldId id="453" r:id="rId14"/>
    <p:sldId id="452" r:id="rId15"/>
    <p:sldId id="454" r:id="rId16"/>
    <p:sldId id="448" r:id="rId17"/>
    <p:sldId id="340" r:id="rId18"/>
  </p:sldIdLst>
  <p:sldSz cx="16276638" cy="9144000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9ED55"/>
    <a:srgbClr val="FF9933"/>
    <a:srgbClr val="C5F3F3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882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499519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TRÊN HỒ BA BỂ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442C91-04CE-4BD6-4801-36F5440F871E}"/>
              </a:ext>
            </a:extLst>
          </p:cNvPr>
          <p:cNvSpPr txBox="1"/>
          <p:nvPr/>
        </p:nvSpPr>
        <p:spPr>
          <a:xfrm>
            <a:off x="1127919" y="2645741"/>
            <a:ext cx="1514871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 riêng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/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Ba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40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tiên: Ba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40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tiên,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Ba-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F77C9C-C1CF-7D89-9F5E-380DB947E92B}"/>
              </a:ext>
            </a:extLst>
          </p:cNvPr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E07EA8A-D6FA-642F-F779-B73645E322A5}"/>
                </a:ext>
              </a:extLst>
            </p:cNvPr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B950C68-8E14-0A9A-FB4E-4BA1F33E8790}"/>
                  </a:ext>
                </a:extLst>
              </p:cNvPr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389B7A1-4ADF-2EA6-25F5-0ADA5C679879}"/>
                    </a:ext>
                  </a:extLst>
                </p:cNvPr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A14D15E-26EF-97BB-819D-C3A60C12CCE8}"/>
                    </a:ext>
                  </a:extLst>
                </p:cNvPr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2E2A0164-8419-A993-4DB6-16F5EC9EE150}"/>
                  </a:ext>
                </a:extLst>
              </p:cNvPr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 Box 14">
              <a:extLst>
                <a:ext uri="{FF2B5EF4-FFF2-40B4-BE49-F238E27FC236}">
                  <a16:creationId xmlns:a16="http://schemas.microsoft.com/office/drawing/2014/main" id="{70D73ADD-702E-C787-67AA-D44DC437A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7E3537-9C9F-27B7-97A2-9CDCDCCEB383}"/>
              </a:ext>
            </a:extLst>
          </p:cNvPr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9B1BA0E-EB1B-59B7-476C-9DEEAF59C4C0}"/>
                </a:ext>
              </a:extLst>
            </p:cNvPr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29DF781-8612-9080-9BFB-D533DCEDD2D3}"/>
                </a:ext>
              </a:extLst>
            </p:cNvPr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C32DBC-7BBB-B2CD-8285-83063B6DECC9}"/>
              </a:ext>
            </a:extLst>
          </p:cNvPr>
          <p:cNvSpPr/>
          <p:nvPr/>
        </p:nvSpPr>
        <p:spPr>
          <a:xfrm>
            <a:off x="1149839" y="3429000"/>
            <a:ext cx="587680" cy="496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14634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nơi em ở.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311DBD-BC6A-EA01-0C62-28E0D5B32C30}"/>
              </a:ext>
            </a:extLst>
          </p:cNvPr>
          <p:cNvSpPr txBox="1"/>
          <p:nvPr/>
        </p:nvSpPr>
        <p:spPr>
          <a:xfrm>
            <a:off x="1278313" y="3478983"/>
            <a:ext cx="134132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Long Biên,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Long Biên,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40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2954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173069"/>
            <a:ext cx="6126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81A84D4-8288-6A49-2960-1579CC593077}"/>
              </a:ext>
            </a:extLst>
          </p:cNvPr>
          <p:cNvSpPr txBox="1"/>
          <p:nvPr/>
        </p:nvSpPr>
        <p:spPr>
          <a:xfrm>
            <a:off x="4785519" y="3231446"/>
            <a:ext cx="94411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cheo leo,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ngâm se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trôi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khua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rung rinh.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4A6D36-23E9-D6F4-471E-1AE100190B64}"/>
              </a:ext>
            </a:extLst>
          </p:cNvPr>
          <p:cNvSpPr/>
          <p:nvPr/>
        </p:nvSpPr>
        <p:spPr>
          <a:xfrm>
            <a:off x="6919119" y="3231446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ABA6C0B-C330-A1A3-13E6-F8C92078C59B}"/>
              </a:ext>
            </a:extLst>
          </p:cNvPr>
          <p:cNvSpPr/>
          <p:nvPr/>
        </p:nvSpPr>
        <p:spPr>
          <a:xfrm>
            <a:off x="6501431" y="4408068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E6E253A-F579-3DC7-C30E-214D9F4D87F0}"/>
              </a:ext>
            </a:extLst>
          </p:cNvPr>
          <p:cNvSpPr/>
          <p:nvPr/>
        </p:nvSpPr>
        <p:spPr>
          <a:xfrm>
            <a:off x="6994717" y="5996736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BBFE430-41C5-B309-ED35-C85C9D5796D2}"/>
              </a:ext>
            </a:extLst>
          </p:cNvPr>
          <p:cNvSpPr/>
          <p:nvPr/>
        </p:nvSpPr>
        <p:spPr>
          <a:xfrm>
            <a:off x="7007669" y="7086600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133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1" grpId="0" animBg="1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2954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173069"/>
            <a:ext cx="6126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81A84D4-8288-6A49-2960-1579CC593077}"/>
              </a:ext>
            </a:extLst>
          </p:cNvPr>
          <p:cNvSpPr txBox="1"/>
          <p:nvPr/>
        </p:nvSpPr>
        <p:spPr>
          <a:xfrm>
            <a:off x="4785519" y="3231446"/>
            <a:ext cx="94411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cheo leo,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ngâm se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trôi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khua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rung rinh.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4A6D36-23E9-D6F4-471E-1AE100190B64}"/>
              </a:ext>
            </a:extLst>
          </p:cNvPr>
          <p:cNvSpPr/>
          <p:nvPr/>
        </p:nvSpPr>
        <p:spPr>
          <a:xfrm>
            <a:off x="6790991" y="3890568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ABA6C0B-C330-A1A3-13E6-F8C92078C59B}"/>
              </a:ext>
            </a:extLst>
          </p:cNvPr>
          <p:cNvSpPr/>
          <p:nvPr/>
        </p:nvSpPr>
        <p:spPr>
          <a:xfrm>
            <a:off x="6919119" y="4876800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E6E253A-F579-3DC7-C30E-214D9F4D87F0}"/>
              </a:ext>
            </a:extLst>
          </p:cNvPr>
          <p:cNvSpPr/>
          <p:nvPr/>
        </p:nvSpPr>
        <p:spPr>
          <a:xfrm>
            <a:off x="6461919" y="6510622"/>
            <a:ext cx="4748672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BBFE430-41C5-B309-ED35-C85C9D5796D2}"/>
              </a:ext>
            </a:extLst>
          </p:cNvPr>
          <p:cNvSpPr/>
          <p:nvPr/>
        </p:nvSpPr>
        <p:spPr>
          <a:xfrm>
            <a:off x="6766719" y="7725863"/>
            <a:ext cx="4953000" cy="73233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450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1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2954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173069"/>
            <a:ext cx="6126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81A84D4-8288-6A49-2960-1579CC593077}"/>
              </a:ext>
            </a:extLst>
          </p:cNvPr>
          <p:cNvSpPr txBox="1"/>
          <p:nvPr/>
        </p:nvSpPr>
        <p:spPr>
          <a:xfrm>
            <a:off x="4785519" y="3231446"/>
            <a:ext cx="94411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cheo leo,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ngâm se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trôi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khua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rung rinh.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4A6D36-23E9-D6F4-471E-1AE100190B64}"/>
              </a:ext>
            </a:extLst>
          </p:cNvPr>
          <p:cNvSpPr/>
          <p:nvPr/>
        </p:nvSpPr>
        <p:spPr>
          <a:xfrm>
            <a:off x="6919119" y="3231446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ABA6C0B-C330-A1A3-13E6-F8C92078C59B}"/>
              </a:ext>
            </a:extLst>
          </p:cNvPr>
          <p:cNvSpPr/>
          <p:nvPr/>
        </p:nvSpPr>
        <p:spPr>
          <a:xfrm>
            <a:off x="6790991" y="3886294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E6E253A-F579-3DC7-C30E-214D9F4D87F0}"/>
              </a:ext>
            </a:extLst>
          </p:cNvPr>
          <p:cNvSpPr/>
          <p:nvPr/>
        </p:nvSpPr>
        <p:spPr>
          <a:xfrm>
            <a:off x="6597628" y="4383684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BBFE430-41C5-B309-ED35-C85C9D5796D2}"/>
              </a:ext>
            </a:extLst>
          </p:cNvPr>
          <p:cNvSpPr/>
          <p:nvPr/>
        </p:nvSpPr>
        <p:spPr>
          <a:xfrm>
            <a:off x="6919119" y="4928146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5FB3214-1372-3B89-0064-2F91EA8270FB}"/>
              </a:ext>
            </a:extLst>
          </p:cNvPr>
          <p:cNvSpPr/>
          <p:nvPr/>
        </p:nvSpPr>
        <p:spPr>
          <a:xfrm>
            <a:off x="6919119" y="5955545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E49FD50-EE03-3258-669C-6816CA6349DF}"/>
              </a:ext>
            </a:extLst>
          </p:cNvPr>
          <p:cNvSpPr/>
          <p:nvPr/>
        </p:nvSpPr>
        <p:spPr>
          <a:xfrm>
            <a:off x="6481816" y="6610393"/>
            <a:ext cx="4628303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F4F4990-BE48-610D-5AE0-0BE4D7CBC9E5}"/>
              </a:ext>
            </a:extLst>
          </p:cNvPr>
          <p:cNvSpPr/>
          <p:nvPr/>
        </p:nvSpPr>
        <p:spPr>
          <a:xfrm>
            <a:off x="6995319" y="7108032"/>
            <a:ext cx="44196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F6B2E4-0C98-9F0A-3BF0-44BC5E1B2ABB}"/>
              </a:ext>
            </a:extLst>
          </p:cNvPr>
          <p:cNvSpPr/>
          <p:nvPr/>
        </p:nvSpPr>
        <p:spPr>
          <a:xfrm>
            <a:off x="6766719" y="7729822"/>
            <a:ext cx="5105400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577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1" grpId="0" animBg="1"/>
      <p:bldP spid="62" grpId="0" animBg="1"/>
      <p:bldP spid="63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2954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173069"/>
            <a:ext cx="6126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81A84D4-8288-6A49-2960-1579CC593077}"/>
              </a:ext>
            </a:extLst>
          </p:cNvPr>
          <p:cNvSpPr txBox="1"/>
          <p:nvPr/>
        </p:nvSpPr>
        <p:spPr>
          <a:xfrm>
            <a:off x="4785519" y="3231446"/>
            <a:ext cx="94411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cheo leo,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ngâm se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trôi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khua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rung rinh.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4A6D36-23E9-D6F4-471E-1AE100190B64}"/>
              </a:ext>
            </a:extLst>
          </p:cNvPr>
          <p:cNvSpPr/>
          <p:nvPr/>
        </p:nvSpPr>
        <p:spPr>
          <a:xfrm>
            <a:off x="6538119" y="3231446"/>
            <a:ext cx="4741091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ABA6C0B-C330-A1A3-13E6-F8C92078C59B}"/>
              </a:ext>
            </a:extLst>
          </p:cNvPr>
          <p:cNvSpPr/>
          <p:nvPr/>
        </p:nvSpPr>
        <p:spPr>
          <a:xfrm>
            <a:off x="5699920" y="3886294"/>
            <a:ext cx="5510672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E6E253A-F579-3DC7-C30E-214D9F4D87F0}"/>
              </a:ext>
            </a:extLst>
          </p:cNvPr>
          <p:cNvSpPr/>
          <p:nvPr/>
        </p:nvSpPr>
        <p:spPr>
          <a:xfrm>
            <a:off x="5506557" y="4383684"/>
            <a:ext cx="5510671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BBFE430-41C5-B309-ED35-C85C9D5796D2}"/>
              </a:ext>
            </a:extLst>
          </p:cNvPr>
          <p:cNvSpPr/>
          <p:nvPr/>
        </p:nvSpPr>
        <p:spPr>
          <a:xfrm>
            <a:off x="5828048" y="4928146"/>
            <a:ext cx="5510672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5FB3214-1372-3B89-0064-2F91EA8270FB}"/>
              </a:ext>
            </a:extLst>
          </p:cNvPr>
          <p:cNvSpPr/>
          <p:nvPr/>
        </p:nvSpPr>
        <p:spPr>
          <a:xfrm>
            <a:off x="6395342" y="5955545"/>
            <a:ext cx="4943378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E49FD50-EE03-3258-669C-6816CA6349DF}"/>
              </a:ext>
            </a:extLst>
          </p:cNvPr>
          <p:cNvSpPr/>
          <p:nvPr/>
        </p:nvSpPr>
        <p:spPr>
          <a:xfrm>
            <a:off x="5904248" y="6610393"/>
            <a:ext cx="5282071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F4F4990-BE48-610D-5AE0-0BE4D7CBC9E5}"/>
              </a:ext>
            </a:extLst>
          </p:cNvPr>
          <p:cNvSpPr/>
          <p:nvPr/>
        </p:nvSpPr>
        <p:spPr>
          <a:xfrm>
            <a:off x="5904248" y="7108032"/>
            <a:ext cx="5510671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F6B2E4-0C98-9F0A-3BF0-44BC5E1B2ABB}"/>
              </a:ext>
            </a:extLst>
          </p:cNvPr>
          <p:cNvSpPr/>
          <p:nvPr/>
        </p:nvSpPr>
        <p:spPr>
          <a:xfrm>
            <a:off x="5828048" y="7729822"/>
            <a:ext cx="6044071" cy="5759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159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1" grpId="0" animBg="1"/>
      <p:bldP spid="62" grpId="0" animBg="1"/>
      <p:bldP spid="63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BC9C9A-009A-6B28-4965-25E2B96A65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3185319" y="1477997"/>
            <a:ext cx="9006327" cy="56951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C5894F-3F69-DD8A-B356-355C312DCC13}"/>
              </a:ext>
            </a:extLst>
          </p:cNvPr>
          <p:cNvSpPr txBox="1"/>
          <p:nvPr/>
        </p:nvSpPr>
        <p:spPr>
          <a:xfrm>
            <a:off x="518319" y="257772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CHIA SẺ </a:t>
            </a:r>
          </a:p>
          <a:p>
            <a:pPr algn="l"/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đây: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41368F-E7D3-C987-29AD-580AC6786B3E}"/>
              </a:ext>
            </a:extLst>
          </p:cNvPr>
          <p:cNvSpPr txBox="1"/>
          <p:nvPr/>
        </p:nvSpPr>
        <p:spPr>
          <a:xfrm>
            <a:off x="3604838" y="7417704"/>
            <a:ext cx="9514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biêng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soi?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D3E469-B9AA-089B-F78B-1016275EF0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32" t="-2243"/>
          <a:stretch/>
        </p:blipFill>
        <p:spPr>
          <a:xfrm>
            <a:off x="3414275" y="1580282"/>
            <a:ext cx="8625327" cy="56674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C377011-E8B2-7AF7-9BD6-267AD94C9521}"/>
              </a:ext>
            </a:extLst>
          </p:cNvPr>
          <p:cNvSpPr txBox="1"/>
          <p:nvPr/>
        </p:nvSpPr>
        <p:spPr>
          <a:xfrm>
            <a:off x="4003230" y="7257743"/>
            <a:ext cx="8339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algn="l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Dương?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DFD5C4-AADB-9FC7-E2BD-1D9718F6060D}"/>
              </a:ext>
            </a:extLst>
          </p:cNvPr>
          <p:cNvSpPr txBox="1"/>
          <p:nvPr/>
        </p:nvSpPr>
        <p:spPr>
          <a:xfrm>
            <a:off x="3458582" y="7409688"/>
            <a:ext cx="8339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7F6B43-C740-AB69-F07A-51CB589DDC02}"/>
              </a:ext>
            </a:extLst>
          </p:cNvPr>
          <p:cNvSpPr txBox="1"/>
          <p:nvPr/>
        </p:nvSpPr>
        <p:spPr>
          <a:xfrm>
            <a:off x="7375733" y="7467600"/>
            <a:ext cx="5334586" cy="646331"/>
          </a:xfrm>
          <a:prstGeom prst="rect">
            <a:avLst/>
          </a:prstGeom>
          <a:solidFill>
            <a:srgbClr val="FFFF00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2CE0F6-5CBD-7E2D-115D-DCF0EAFF9D1E}"/>
              </a:ext>
            </a:extLst>
          </p:cNvPr>
          <p:cNvSpPr txBox="1"/>
          <p:nvPr/>
        </p:nvSpPr>
        <p:spPr>
          <a:xfrm>
            <a:off x="4282437" y="7488575"/>
            <a:ext cx="1889919" cy="646331"/>
          </a:xfrm>
          <a:prstGeom prst="rect">
            <a:avLst/>
          </a:prstGeom>
          <a:solidFill>
            <a:srgbClr val="FFFF00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6666C-E997-EFA5-0AE7-A46786FDA88F}"/>
              </a:ext>
            </a:extLst>
          </p:cNvPr>
          <p:cNvSpPr txBox="1"/>
          <p:nvPr/>
        </p:nvSpPr>
        <p:spPr>
          <a:xfrm>
            <a:off x="5905336" y="7440168"/>
            <a:ext cx="4205767" cy="646331"/>
          </a:xfrm>
          <a:prstGeom prst="rect">
            <a:avLst/>
          </a:prstGeom>
          <a:solidFill>
            <a:srgbClr val="FFFF00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Phan Xi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0B806A-ED3C-A614-7DF0-8FC8221B19F1}"/>
              </a:ext>
            </a:extLst>
          </p:cNvPr>
          <p:cNvSpPr txBox="1"/>
          <p:nvPr/>
        </p:nvSpPr>
        <p:spPr>
          <a:xfrm>
            <a:off x="5411784" y="7342837"/>
            <a:ext cx="3707938" cy="646331"/>
          </a:xfrm>
          <a:prstGeom prst="rect">
            <a:avLst/>
          </a:prstGeom>
          <a:solidFill>
            <a:srgbClr val="FFFF00">
              <a:alpha val="7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0B37E95-49E2-1EE2-3405-75BBCB518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448" y="1689636"/>
            <a:ext cx="9006327" cy="555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2" grpId="0"/>
      <p:bldP spid="12" grpId="1"/>
      <p:bldP spid="7" grpId="0" animBg="1"/>
      <p:bldP spid="14" grpId="0" animBg="1"/>
      <p:bldP spid="15" grpId="0" animBg="1"/>
      <p:bldP spid="15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thong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rung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2554047" y="4611063"/>
            <a:ext cx="84738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quanh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ơi,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vi-VN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thôi,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07226" y="255496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51719" y="3411614"/>
            <a:ext cx="1074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324671" y="2745954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156D435-1EF6-5E6F-E633-9AC53FC40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119" y="4114800"/>
            <a:ext cx="11304232" cy="48906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94646F5-7F49-040A-7D7F-3F0B24681E87}"/>
              </a:ext>
            </a:extLst>
          </p:cNvPr>
          <p:cNvSpPr txBox="1"/>
          <p:nvPr/>
        </p:nvSpPr>
        <p:spPr>
          <a:xfrm>
            <a:off x="1362608" y="3493103"/>
            <a:ext cx="104700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B: </a:t>
            </a:r>
            <a:b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AAC760-D4C6-FFDE-FFC0-01894FC57F98}"/>
              </a:ext>
            </a:extLst>
          </p:cNvPr>
          <p:cNvCxnSpPr>
            <a:cxnSpLocks/>
          </p:cNvCxnSpPr>
          <p:nvPr/>
        </p:nvCxnSpPr>
        <p:spPr>
          <a:xfrm>
            <a:off x="5547519" y="4875645"/>
            <a:ext cx="1447800" cy="11441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CBEF317-697E-E1E1-40F2-DC7E113D9457}"/>
              </a:ext>
            </a:extLst>
          </p:cNvPr>
          <p:cNvCxnSpPr>
            <a:cxnSpLocks/>
          </p:cNvCxnSpPr>
          <p:nvPr/>
        </p:nvCxnSpPr>
        <p:spPr>
          <a:xfrm>
            <a:off x="5547519" y="6019800"/>
            <a:ext cx="1447800" cy="1077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F59B3DB-DF7B-9CE2-2369-719E453378AE}"/>
              </a:ext>
            </a:extLst>
          </p:cNvPr>
          <p:cNvCxnSpPr>
            <a:cxnSpLocks/>
          </p:cNvCxnSpPr>
          <p:nvPr/>
        </p:nvCxnSpPr>
        <p:spPr>
          <a:xfrm flipV="1">
            <a:off x="5471319" y="5094246"/>
            <a:ext cx="1447800" cy="20685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D4581B-4E22-BB0A-9944-999270835707}"/>
              </a:ext>
            </a:extLst>
          </p:cNvPr>
          <p:cNvCxnSpPr>
            <a:cxnSpLocks/>
          </p:cNvCxnSpPr>
          <p:nvPr/>
        </p:nvCxnSpPr>
        <p:spPr>
          <a:xfrm>
            <a:off x="5561347" y="8275986"/>
            <a:ext cx="12815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9266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05529" y="27432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597627" y="2590800"/>
            <a:ext cx="9236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trên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nghe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âm thanh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18404" y="3657600"/>
            <a:ext cx="92161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69172" y="5410200"/>
            <a:ext cx="9236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mây, trên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6202" y="4849611"/>
            <a:ext cx="6461917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thôi,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7319" y="2864912"/>
            <a:ext cx="5850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6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D1FAAA-B892-6D8B-9089-26B5D60A6AB6}"/>
              </a:ext>
            </a:extLst>
          </p:cNvPr>
          <p:cNvSpPr txBox="1"/>
          <p:nvPr/>
        </p:nvSpPr>
        <p:spPr>
          <a:xfrm>
            <a:off x="6614319" y="6477000"/>
            <a:ext cx="916534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mây,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chèo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khua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rung rinh.</a:t>
            </a:r>
          </a:p>
          <a:p>
            <a:pPr algn="just"/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xung quanh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cheo leo. </a:t>
            </a:r>
          </a:p>
          <a:p>
            <a:b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AD29AFF-2CAD-9A02-8A61-B1DB16A4DEDC}"/>
              </a:ext>
            </a:extLst>
          </p:cNvPr>
          <p:cNvSpPr/>
          <p:nvPr/>
        </p:nvSpPr>
        <p:spPr>
          <a:xfrm>
            <a:off x="6618404" y="6629400"/>
            <a:ext cx="587680" cy="496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23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597628" y="27432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948949" y="2743200"/>
            <a:ext cx="88855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như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19120" y="3910822"/>
            <a:ext cx="8865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thơ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yên ả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thiên nhiên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63548" y="5198745"/>
            <a:ext cx="90940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Theo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831929" y="6551474"/>
            <a:ext cx="91256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thôi,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khung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nơi đây vô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tươi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yên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301959" y="4730622"/>
            <a:ext cx="6998153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thôi,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9043" y="2864912"/>
            <a:ext cx="4923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790991" y="276818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57519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TRÊN HỒ BA BỂ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19043" y="2864912"/>
            <a:ext cx="4923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58814" y="3513663"/>
            <a:ext cx="8773438" cy="4563537"/>
            <a:chOff x="6418600" y="4495869"/>
            <a:chExt cx="8773438" cy="4563537"/>
          </a:xfrm>
        </p:grpSpPr>
        <p:pic>
          <p:nvPicPr>
            <p:cNvPr id="206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183114" y="5867400"/>
              <a:ext cx="73560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E1B0BD-B3A7-6EC4-CBD8-26EDA51B87D9}"/>
              </a:ext>
            </a:extLst>
          </p:cNvPr>
          <p:cNvSpPr/>
          <p:nvPr/>
        </p:nvSpPr>
        <p:spPr>
          <a:xfrm>
            <a:off x="301959" y="4730622"/>
            <a:ext cx="6998153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quanh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Ba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thôi,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AFA7DF-843E-5219-52DE-19A75DA1EABF}"/>
              </a:ext>
            </a:extLst>
          </p:cNvPr>
          <p:cNvSpPr txBox="1"/>
          <p:nvPr/>
        </p:nvSpPr>
        <p:spPr>
          <a:xfrm>
            <a:off x="7694092" y="4578734"/>
            <a:ext cx="8138160" cy="2023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mộng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Bể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niềm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892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9945</TotalTime>
  <Words>1304</Words>
  <Application>Microsoft Office PowerPoint</Application>
  <PresentationFormat>Custom</PresentationFormat>
  <Paragraphs>161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1092</cp:revision>
  <dcterms:created xsi:type="dcterms:W3CDTF">2008-09-09T22:52:10Z</dcterms:created>
  <dcterms:modified xsi:type="dcterms:W3CDTF">2022-08-25T15:22:33Z</dcterms:modified>
</cp:coreProperties>
</file>