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Wingdings 2" panose="05020102010507070707" pitchFamily="18" charset="2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CB4-6780-4246-B7F5-3087127DAC87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B023-29F4-429F-B0F9-4D9A5569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0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2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3200"/>
            </a:lvl1pPr>
          </a:lstStyle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8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7" y="5719968"/>
            <a:ext cx="85822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2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5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2"/>
            <a:ext cx="8849956" cy="1520413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3" y="2316009"/>
            <a:ext cx="4074289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9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5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4300">
                <a:solidFill>
                  <a:schemeClr val="accent1"/>
                </a:solidFill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0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399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7" y="-21510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2" y="1027664"/>
            <a:ext cx="9366325" cy="1143000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3"/>
            <a:ext cx="9036423" cy="350897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0F035B31-C3AF-4052-95CA-42F27A8C9A90}" type="datetimeFigureOut">
              <a:rPr lang="en-US" smtClean="0"/>
              <a:pPr defTabSz="121917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2"/>
            <a:ext cx="466953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6" y="224492"/>
            <a:ext cx="177620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E343FE92-8D82-4B90-9B21-1015CFAC8EFD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5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341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49957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6779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6706" y="195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846789" y="622578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64398" y="14640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5267870" y="1957505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64118" y="711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8831076" y="1249114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9893413" y="2997472"/>
            <a:ext cx="531375" cy="54702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599091" y="27895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7487472" y="3381945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1077166" y="496548"/>
            <a:ext cx="636957" cy="520372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44477" y="16651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1090569" y="2185857"/>
            <a:ext cx="700873" cy="603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48891" y="3546480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9" action="ppaction://hlinksldjump"/>
          </p:cNvPr>
          <p:cNvSpPr/>
          <p:nvPr/>
        </p:nvSpPr>
        <p:spPr>
          <a:xfrm>
            <a:off x="7079023" y="393939"/>
            <a:ext cx="469212" cy="457277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10" action="ppaction://hlinksldjump"/>
          </p:cNvPr>
          <p:cNvSpPr/>
          <p:nvPr/>
        </p:nvSpPr>
        <p:spPr>
          <a:xfrm>
            <a:off x="2248461" y="3019931"/>
            <a:ext cx="503500" cy="362014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889000" y="1016000"/>
            <a:ext cx="3746500" cy="1841500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5000" y="1651000"/>
            <a:ext cx="1206500" cy="49243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6500" y="1079500"/>
            <a:ext cx="6604000" cy="1143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56000" y="3429000"/>
            <a:ext cx="5715000" cy="2857500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715101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8" y="5638902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016500" y="2222500"/>
            <a:ext cx="6604000" cy="825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062" y="20392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37" y="4569692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0" y="827534"/>
            <a:ext cx="10334060" cy="12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0" y="2123603"/>
            <a:ext cx="3860961" cy="25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12609" y="1634776"/>
            <a:ext cx="8981155" cy="681887"/>
          </a:xfrm>
        </p:spPr>
        <p:txBody>
          <a:bodyPr/>
          <a:lstStyle/>
          <a:p>
            <a:pPr marL="91438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2606" y="1390798"/>
            <a:ext cx="9402080" cy="4825444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mảnh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vườn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.25=15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oMath>
                    </a14:m>
                    <a:endParaRPr lang="en-US" sz="2400" b="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dài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sau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vi-VN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trừ lối đi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25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1= </a:t>
                    </a:r>
                    <a:r>
                      <a:rPr lang="vi-VN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(15 –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</a:t>
                    </a:r>
                    <a:r>
                      <a:rPr lang="vi-VN" sz="240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en-US" sz="240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:r>
                      <a:rPr lang="vi-VN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14.24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/>
                      <a:t>                  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5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658571" y="5276618"/>
            <a:ext cx="8981155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541809" y="3407861"/>
            <a:ext cx="2402789" cy="604988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9352391" y="3526069"/>
            <a:ext cx="1922476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801" y="2336429"/>
            <a:ext cx="930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1279" y="0"/>
            <a:ext cx="3449125" cy="615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5181826"/>
            <a:ext cx="1416097" cy="1416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" y="298010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wnload Free png Vector Discuss Learning, Recess, Table, Explain ...">
            <a:extLst>
              <a:ext uri="{FF2B5EF4-FFF2-40B4-BE49-F238E27FC236}">
                <a16:creationId xmlns:a16="http://schemas.microsoft.com/office/drawing/2014/main" id="{64767ABE-974A-4135-92DD-E49E2A4B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9550"/>
          <a:stretch>
            <a:fillRect/>
          </a:stretch>
        </p:blipFill>
        <p:spPr bwMode="auto">
          <a:xfrm>
            <a:off x="8896909" y="4923948"/>
            <a:ext cx="2551966" cy="1556530"/>
          </a:xfrm>
          <a:custGeom>
            <a:avLst/>
            <a:gdLst>
              <a:gd name="connsiteX0" fmla="*/ 0 w 2879938"/>
              <a:gd name="connsiteY0" fmla="*/ 0 h 1756571"/>
              <a:gd name="connsiteX1" fmla="*/ 2587170 w 2879938"/>
              <a:gd name="connsiteY1" fmla="*/ 0 h 1756571"/>
              <a:gd name="connsiteX2" fmla="*/ 2879938 w 2879938"/>
              <a:gd name="connsiteY2" fmla="*/ 292768 h 1756571"/>
              <a:gd name="connsiteX3" fmla="*/ 2879938 w 2879938"/>
              <a:gd name="connsiteY3" fmla="*/ 1756571 h 1756571"/>
              <a:gd name="connsiteX4" fmla="*/ 292768 w 2879938"/>
              <a:gd name="connsiteY4" fmla="*/ 1756571 h 1756571"/>
              <a:gd name="connsiteX5" fmla="*/ 0 w 2879938"/>
              <a:gd name="connsiteY5" fmla="*/ 1463803 h 17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8" h="1756571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>
            <a:solidFill>
              <a:srgbClr val="F0AE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5" y="5181826"/>
            <a:ext cx="1416097" cy="141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63" y="5181825"/>
            <a:ext cx="1416097" cy="1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632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08088" y="701097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667" y="4879110"/>
            <a:ext cx="5346271" cy="12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6716" y="3013502"/>
            <a:ext cx="7178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dirty="0">
                <a:latin typeface="+mj-lt"/>
              </a:rPr>
              <a:t>Bạn </a:t>
            </a:r>
            <a:r>
              <a:rPr lang="vi-VN" sz="4800" dirty="0" smtClean="0">
                <a:latin typeface="+mj-lt"/>
              </a:rPr>
              <a:t>được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+mj-lt"/>
              </a:rPr>
              <a:t>viên kẹo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07801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0453" y="3013502"/>
            <a:ext cx="6611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1" y="96115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(a + b)h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83803" y="3013502"/>
            <a:ext cx="6024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Tam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2289" y="3013502"/>
            <a:ext cx="7207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673194" y="771788"/>
            <a:ext cx="8845612" cy="172998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20cm.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Cạnh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20 : 4 = 5 (cm)</a:t>
                </a:r>
              </a:p>
              <a:p>
                <a:pPr lvl="0" algn="ctr"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5.5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99503" y="3013502"/>
            <a:ext cx="7192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2870">
            <a:off x="627025" y="4900951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97166" y="1060897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t" anchorCtr="0">
            <a:spAutoFit/>
          </a:bodyPr>
          <a:lstStyle/>
          <a:p>
            <a:pPr defTabSz="1219140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900" y="1741207"/>
            <a:ext cx="5958630" cy="14465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53: </a:t>
            </a:r>
          </a:p>
          <a:p>
            <a:pPr algn="ctr" defTabSz="1219140"/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 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CHUNG (</a:t>
            </a:r>
            <a:r>
              <a:rPr lang="en-US" sz="4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252" y="-55109"/>
            <a:ext cx="3534569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7" y="220396"/>
            <a:ext cx="5110963" cy="37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9" y="4849641"/>
            <a:ext cx="5160552" cy="1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" y="696243"/>
            <a:ext cx="9623868" cy="178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05" y="1293608"/>
            <a:ext cx="3304534" cy="22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marL="457200" indent="-457200" defTabSz="1219140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(MN. PQ) : 2 = 8.6 : 2= 24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57200" indent="-457200" defTabSz="1219140">
                  <a:buAutoNum type="alphaLcParenR"/>
                </a:pP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Chu vi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MP.4 = 4 . 5 = 20 (cm)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a) 24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b) 20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(cm)</a:t>
                </a:r>
              </a:p>
              <a:p>
                <a:pPr defTabSz="1219140"/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blipFill>
                <a:blip r:embed="rId4"/>
                <a:stretch>
                  <a:fillRect l="-1614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mảnh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x 20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thước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20 – 4 = 16(m)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trồng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trọt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16 x 16 =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2692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HS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9" y="778123"/>
            <a:ext cx="10482564" cy="11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36" y="1618245"/>
            <a:ext cx="2622782" cy="24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347</Words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Cambria Math</vt:lpstr>
      <vt:lpstr>Times New Roman</vt:lpstr>
      <vt:lpstr>Arial</vt:lpstr>
      <vt:lpstr>Wingdings 2</vt:lpstr>
      <vt:lpstr>Century Gothic</vt:lpstr>
      <vt:lpstr>Calibri Light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2021-11-18T07:21:14Z</dcterms:modified>
</cp:coreProperties>
</file>