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8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94" y="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0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4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2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2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2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6D78-AAEC-4EB9-B7D9-C2DBE2F0D50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2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4.png"/><Relationship Id="rId21" Type="http://schemas.microsoft.com/office/2007/relationships/hdphoto" Target="../media/hdphoto8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microsoft.com/office/2007/relationships/hdphoto" Target="../media/hdphoto6.wdp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5" Type="http://schemas.openxmlformats.org/officeDocument/2006/relationships/slide" Target="slide7.xml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4.xml"/><Relationship Id="rId18" Type="http://schemas.microsoft.com/office/2007/relationships/hdphoto" Target="../media/hdphoto5.wdp"/><Relationship Id="rId3" Type="http://schemas.openxmlformats.org/officeDocument/2006/relationships/image" Target="../media/image12.png"/><Relationship Id="rId21" Type="http://schemas.microsoft.com/office/2007/relationships/hdphoto" Target="../media/hdphoto6.wdp"/><Relationship Id="rId7" Type="http://schemas.microsoft.com/office/2007/relationships/hdphoto" Target="../media/hdphoto10.wdp"/><Relationship Id="rId12" Type="http://schemas.microsoft.com/office/2007/relationships/hdphoto" Target="../media/hdphoto3.wdp"/><Relationship Id="rId17" Type="http://schemas.openxmlformats.org/officeDocument/2006/relationships/image" Target="../media/image7.png"/><Relationship Id="rId2" Type="http://schemas.openxmlformats.org/officeDocument/2006/relationships/image" Target="../media/image3.png"/><Relationship Id="rId16" Type="http://schemas.openxmlformats.org/officeDocument/2006/relationships/slide" Target="slide6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slide" Target="slide2.xml"/><Relationship Id="rId15" Type="http://schemas.microsoft.com/office/2007/relationships/hdphoto" Target="../media/hdphoto4.wdp"/><Relationship Id="rId10" Type="http://schemas.openxmlformats.org/officeDocument/2006/relationships/slide" Target="slide7.xml"/><Relationship Id="rId19" Type="http://schemas.openxmlformats.org/officeDocument/2006/relationships/slide" Target="slide5.xml"/><Relationship Id="rId4" Type="http://schemas.microsoft.com/office/2007/relationships/hdphoto" Target="../media/hdphoto9.wdp"/><Relationship Id="rId9" Type="http://schemas.microsoft.com/office/2007/relationships/hdphoto" Target="../media/hdphoto11.wdp"/><Relationship Id="rId14" Type="http://schemas.openxmlformats.org/officeDocument/2006/relationships/image" Target="../media/image6.pn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4.xml"/><Relationship Id="rId18" Type="http://schemas.microsoft.com/office/2007/relationships/hdphoto" Target="../media/hdphoto5.wdp"/><Relationship Id="rId3" Type="http://schemas.openxmlformats.org/officeDocument/2006/relationships/image" Target="../media/image12.png"/><Relationship Id="rId21" Type="http://schemas.microsoft.com/office/2007/relationships/hdphoto" Target="../media/hdphoto6.wdp"/><Relationship Id="rId7" Type="http://schemas.microsoft.com/office/2007/relationships/hdphoto" Target="../media/hdphoto10.wdp"/><Relationship Id="rId12" Type="http://schemas.microsoft.com/office/2007/relationships/hdphoto" Target="../media/hdphoto3.wdp"/><Relationship Id="rId17" Type="http://schemas.openxmlformats.org/officeDocument/2006/relationships/image" Target="../media/image7.png"/><Relationship Id="rId2" Type="http://schemas.openxmlformats.org/officeDocument/2006/relationships/image" Target="../media/image3.png"/><Relationship Id="rId16" Type="http://schemas.openxmlformats.org/officeDocument/2006/relationships/slide" Target="slide6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slide" Target="slide2.xml"/><Relationship Id="rId15" Type="http://schemas.microsoft.com/office/2007/relationships/hdphoto" Target="../media/hdphoto4.wdp"/><Relationship Id="rId10" Type="http://schemas.openxmlformats.org/officeDocument/2006/relationships/slide" Target="slide7.xml"/><Relationship Id="rId19" Type="http://schemas.openxmlformats.org/officeDocument/2006/relationships/slide" Target="slide5.xml"/><Relationship Id="rId4" Type="http://schemas.microsoft.com/office/2007/relationships/hdphoto" Target="../media/hdphoto9.wdp"/><Relationship Id="rId9" Type="http://schemas.microsoft.com/office/2007/relationships/hdphoto" Target="../media/hdphoto12.wdp"/><Relationship Id="rId14" Type="http://schemas.openxmlformats.org/officeDocument/2006/relationships/image" Target="../media/image6.png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4.xml"/><Relationship Id="rId18" Type="http://schemas.microsoft.com/office/2007/relationships/hdphoto" Target="../media/hdphoto5.wdp"/><Relationship Id="rId3" Type="http://schemas.openxmlformats.org/officeDocument/2006/relationships/image" Target="../media/image12.png"/><Relationship Id="rId21" Type="http://schemas.microsoft.com/office/2007/relationships/hdphoto" Target="../media/hdphoto6.wdp"/><Relationship Id="rId7" Type="http://schemas.microsoft.com/office/2007/relationships/hdphoto" Target="../media/hdphoto10.wdp"/><Relationship Id="rId12" Type="http://schemas.microsoft.com/office/2007/relationships/hdphoto" Target="../media/hdphoto3.wdp"/><Relationship Id="rId17" Type="http://schemas.openxmlformats.org/officeDocument/2006/relationships/image" Target="../media/image7.png"/><Relationship Id="rId2" Type="http://schemas.openxmlformats.org/officeDocument/2006/relationships/image" Target="../media/image3.png"/><Relationship Id="rId16" Type="http://schemas.openxmlformats.org/officeDocument/2006/relationships/slide" Target="slide6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slide" Target="slide2.xml"/><Relationship Id="rId15" Type="http://schemas.microsoft.com/office/2007/relationships/hdphoto" Target="../media/hdphoto4.wdp"/><Relationship Id="rId10" Type="http://schemas.openxmlformats.org/officeDocument/2006/relationships/slide" Target="slide7.xml"/><Relationship Id="rId19" Type="http://schemas.openxmlformats.org/officeDocument/2006/relationships/slide" Target="slide5.xml"/><Relationship Id="rId4" Type="http://schemas.microsoft.com/office/2007/relationships/hdphoto" Target="../media/hdphoto9.wdp"/><Relationship Id="rId9" Type="http://schemas.microsoft.com/office/2007/relationships/hdphoto" Target="../media/hdphoto12.wdp"/><Relationship Id="rId14" Type="http://schemas.openxmlformats.org/officeDocument/2006/relationships/image" Target="../media/image6.png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4.xml"/><Relationship Id="rId18" Type="http://schemas.microsoft.com/office/2007/relationships/hdphoto" Target="../media/hdphoto5.wdp"/><Relationship Id="rId3" Type="http://schemas.openxmlformats.org/officeDocument/2006/relationships/image" Target="../media/image12.png"/><Relationship Id="rId21" Type="http://schemas.microsoft.com/office/2007/relationships/hdphoto" Target="../media/hdphoto6.wdp"/><Relationship Id="rId7" Type="http://schemas.microsoft.com/office/2007/relationships/hdphoto" Target="../media/hdphoto10.wdp"/><Relationship Id="rId12" Type="http://schemas.microsoft.com/office/2007/relationships/hdphoto" Target="../media/hdphoto3.wdp"/><Relationship Id="rId17" Type="http://schemas.openxmlformats.org/officeDocument/2006/relationships/image" Target="../media/image7.png"/><Relationship Id="rId2" Type="http://schemas.openxmlformats.org/officeDocument/2006/relationships/image" Target="../media/image3.png"/><Relationship Id="rId16" Type="http://schemas.openxmlformats.org/officeDocument/2006/relationships/slide" Target="slide6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slide" Target="slide2.xml"/><Relationship Id="rId15" Type="http://schemas.microsoft.com/office/2007/relationships/hdphoto" Target="../media/hdphoto4.wdp"/><Relationship Id="rId10" Type="http://schemas.openxmlformats.org/officeDocument/2006/relationships/slide" Target="slide7.xml"/><Relationship Id="rId19" Type="http://schemas.openxmlformats.org/officeDocument/2006/relationships/slide" Target="slide5.xml"/><Relationship Id="rId4" Type="http://schemas.microsoft.com/office/2007/relationships/hdphoto" Target="../media/hdphoto9.wdp"/><Relationship Id="rId9" Type="http://schemas.microsoft.com/office/2007/relationships/hdphoto" Target="../media/hdphoto12.wdp"/><Relationship Id="rId14" Type="http://schemas.openxmlformats.org/officeDocument/2006/relationships/image" Target="../media/image6.png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133600" y="4914900"/>
            <a:ext cx="4953000" cy="8382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DẸP CĂN PHÒNG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03346"/>
            <a:ext cx="1028700" cy="6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67" t="18889" r="52083" b="59630"/>
          <a:stretch/>
        </p:blipFill>
        <p:spPr>
          <a:xfrm>
            <a:off x="1600200" y="1181365"/>
            <a:ext cx="554157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167" t="19629" r="22083" b="59630"/>
          <a:stretch/>
        </p:blipFill>
        <p:spPr>
          <a:xfrm>
            <a:off x="2228850" y="1200415"/>
            <a:ext cx="5086350" cy="28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67" t="18889" r="51666" b="59630"/>
          <a:stretch/>
        </p:blipFill>
        <p:spPr>
          <a:xfrm>
            <a:off x="1905000" y="1181365"/>
            <a:ext cx="5334000" cy="28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167" t="18889" r="22083" b="59630"/>
          <a:stretch/>
        </p:blipFill>
        <p:spPr>
          <a:xfrm>
            <a:off x="2133600" y="1162315"/>
            <a:ext cx="5295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66" t="48518" r="51667" b="30000"/>
          <a:stretch/>
        </p:blipFill>
        <p:spPr>
          <a:xfrm>
            <a:off x="1866900" y="1181365"/>
            <a:ext cx="5410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167" t="48518" r="22083" b="30000"/>
          <a:stretch/>
        </p:blipFill>
        <p:spPr>
          <a:xfrm>
            <a:off x="1905000" y="1181365"/>
            <a:ext cx="5334000" cy="29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229600" cy="952500"/>
          </a:xfrm>
        </p:spPr>
        <p:txBody>
          <a:bodyPr/>
          <a:lstStyle/>
          <a:p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33" t="19630" r="50000" b="52222"/>
          <a:stretch/>
        </p:blipFill>
        <p:spPr>
          <a:xfrm>
            <a:off x="2209800" y="1333500"/>
            <a:ext cx="4724400" cy="29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62315"/>
            <a:ext cx="4715388" cy="314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33" t="18889" r="50000" b="52963"/>
          <a:stretch/>
        </p:blipFill>
        <p:spPr>
          <a:xfrm>
            <a:off x="1905000" y="952500"/>
            <a:ext cx="50292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500" t="18148" r="20417" b="52222"/>
          <a:stretch/>
        </p:blipFill>
        <p:spPr>
          <a:xfrm>
            <a:off x="1828800" y="800100"/>
            <a:ext cx="5715000" cy="3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23888"/>
            <a:ext cx="93726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304" y1="20606" x2="40870" y2="26061"/>
                        <a14:foregroundMark x1="29565" y1="81818" x2="8696" y2="88485"/>
                        <a14:foregroundMark x1="32174" y1="46061" x2="40000" y2="53333"/>
                        <a14:foregroundMark x1="50435" y1="48485" x2="50435" y2="52727"/>
                        <a14:foregroundMark x1="16522" y1="50909" x2="17391" y2="62424"/>
                        <a14:backgroundMark x1="15652" y1="48485" x2="15652" y2="63636"/>
                        <a14:backgroundMark x1="11304" y1="46667" x2="17391" y2="53333"/>
                        <a14:backgroundMark x1="15652" y1="49091" x2="16522" y2="50909"/>
                        <a14:backgroundMark x1="14783" y1="56970" x2="17391" y2="60606"/>
                        <a14:backgroundMark x1="16522" y1="53333" x2="17391" y2="57576"/>
                        <a14:backgroundMark x1="17391" y1="61818" x2="15652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3162300"/>
            <a:ext cx="1010584" cy="14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esktop\Don phong Nobita\L9F-ppLOVFwDdXSY-nobita-shoes-1487143127_3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71" y="5082993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1685017" y="3777759"/>
            <a:ext cx="788758" cy="9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5427526" y="4380829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5181600" y="-20751"/>
            <a:ext cx="4465825" cy="3183051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CON ĐÃ DỌN DẸP PHÒNG CHƯA NOBITA ?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38" name="Picture 14" descr="Kết quả hình ảnh cho GỐI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28" y="4594741"/>
            <a:ext cx="1587811" cy="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598" y="1349570"/>
            <a:ext cx="2902561" cy="33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71" y="3141610"/>
            <a:ext cx="1405445" cy="1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" y="38100"/>
            <a:ext cx="1296821" cy="7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276600" y="-190500"/>
            <a:ext cx="3429000" cy="26311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CON GIỎI LẮM 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33" t="47778" r="50000" b="22592"/>
          <a:stretch/>
        </p:blipFill>
        <p:spPr>
          <a:xfrm>
            <a:off x="1676400" y="723900"/>
            <a:ext cx="573024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500" t="47778" r="20417" b="22592"/>
          <a:stretch/>
        </p:blipFill>
        <p:spPr>
          <a:xfrm>
            <a:off x="1676400" y="876300"/>
            <a:ext cx="5943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21" y="728740"/>
            <a:ext cx="7559039" cy="47005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419757" y="2077423"/>
            <a:ext cx="3554842" cy="2470902"/>
          </a:xfrm>
          <a:prstGeom prst="rect">
            <a:avLst/>
          </a:prstGeom>
        </p:spPr>
      </p:pic>
      <p:pic>
        <p:nvPicPr>
          <p:cNvPr id="9" name="Picture 8" descr="unn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43" y="529575"/>
            <a:ext cx="1249425" cy="91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65120" y="2996686"/>
            <a:ext cx="5958840" cy="8309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Nghe</a:t>
            </a:r>
            <a:r>
              <a:rPr lang="en-US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kể</a:t>
            </a:r>
            <a:r>
              <a:rPr lang="en-US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lại</a:t>
            </a:r>
            <a:endParaRPr 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33" t="19630" r="50000" b="52222"/>
          <a:stretch/>
        </p:blipFill>
        <p:spPr>
          <a:xfrm>
            <a:off x="38100" y="571500"/>
            <a:ext cx="3162300" cy="2143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1" y="536064"/>
            <a:ext cx="3048000" cy="2143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3333" t="18889" r="50000" b="52963"/>
          <a:stretch/>
        </p:blipFill>
        <p:spPr>
          <a:xfrm>
            <a:off x="6178884" y="606936"/>
            <a:ext cx="2965116" cy="2072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2500" t="18148" r="20417" b="52222"/>
          <a:stretch/>
        </p:blipFill>
        <p:spPr>
          <a:xfrm>
            <a:off x="-38086" y="3022557"/>
            <a:ext cx="3352785" cy="2297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3333" t="47778" r="50000" b="22592"/>
          <a:stretch/>
        </p:blipFill>
        <p:spPr>
          <a:xfrm>
            <a:off x="3314699" y="3057993"/>
            <a:ext cx="3048000" cy="23103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2500" t="47778" r="20417" b="22592"/>
          <a:stretch/>
        </p:blipFill>
        <p:spPr>
          <a:xfrm>
            <a:off x="6380300" y="3057993"/>
            <a:ext cx="2763700" cy="22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2933435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Dặn</a:t>
            </a:r>
            <a:r>
              <a:rPr lang="en-US" sz="9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dò</a:t>
            </a:r>
            <a:endParaRPr lang="en-US" sz="9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20068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03324"/>
            <a:ext cx="1738890" cy="17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\Desktop\Don phong Nobita\L9F-ppLOVFwDdXSY-nobita-shoes-1487143127_3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29" y="5209518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\Desktop\bbe5680e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559898" y="4585638"/>
            <a:ext cx="788758" cy="9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ADMIN\Desktop\Untitled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673261" y="4943333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Kết quả hình ảnh cho GỐI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12" y="4664944"/>
            <a:ext cx="1587811" cy="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2"/>
          <a:srcRect l="21667" t="22592" r="50833" b="31482"/>
          <a:stretch/>
        </p:blipFill>
        <p:spPr>
          <a:xfrm>
            <a:off x="2429712" y="111301"/>
            <a:ext cx="4143121" cy="38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03324"/>
            <a:ext cx="1738890" cy="17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Don phong Nobita\L9F-ppLOVFwDdXSY-nobita-shoes-1487143127_3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29" y="5209518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bbe5680e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559898" y="4585638"/>
            <a:ext cx="788758" cy="9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Untitled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673261" y="4943333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Kết quả hình ảnh cho GỐI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12" y="4664944"/>
            <a:ext cx="1587811" cy="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2"/>
          <a:srcRect l="52083" t="22592" r="20417" b="31482"/>
          <a:stretch/>
        </p:blipFill>
        <p:spPr>
          <a:xfrm>
            <a:off x="2410662" y="476586"/>
            <a:ext cx="3754270" cy="352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03324"/>
            <a:ext cx="1738890" cy="17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Don phong Nobita\L9F-ppLOVFwDdXSY-nobita-shoes-1487143127_3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29" y="5209518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bbe5680e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559898" y="4585638"/>
            <a:ext cx="788758" cy="9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Untitled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673261" y="4943333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Kết quả hình ảnh cho GỐI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12" y="4664944"/>
            <a:ext cx="1587811" cy="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2"/>
          <a:srcRect l="21667" t="29259" r="50833" b="24814"/>
          <a:stretch/>
        </p:blipFill>
        <p:spPr>
          <a:xfrm>
            <a:off x="2312210" y="356590"/>
            <a:ext cx="3820449" cy="358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03324"/>
            <a:ext cx="1738890" cy="17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Don phong Nobita\L9F-ppLOVFwDdXSY-nobita-shoes-1487143127_3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29" y="5209518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bbe5680e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559898" y="4585638"/>
            <a:ext cx="788758" cy="9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Untitled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673261" y="4943333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Kết quả hình ảnh cho GỐI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12" y="4664944"/>
            <a:ext cx="1587811" cy="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2"/>
          <a:srcRect l="52083" t="28889" r="20417" b="25185"/>
          <a:stretch/>
        </p:blipFill>
        <p:spPr>
          <a:xfrm>
            <a:off x="2375840" y="380281"/>
            <a:ext cx="3856788" cy="36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8100"/>
            <a:ext cx="8229600" cy="952500"/>
          </a:xfrm>
        </p:spPr>
        <p:txBody>
          <a:bodyPr/>
          <a:lstStyle/>
          <a:p>
            <a:r>
              <a:rPr lang="en-US" dirty="0" err="1" smtClean="0">
                <a:latin typeface="UTM Avo" panose="02040603050506020204" pitchFamily="18" charset="0"/>
              </a:rPr>
              <a:t>Khởi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động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571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71700"/>
            <a:ext cx="8229600" cy="9525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80: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Hàng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xóm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2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952500"/>
          </a:xfrm>
        </p:spPr>
        <p:txBody>
          <a:bodyPr/>
          <a:lstStyle/>
          <a:p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chuyện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35</Words>
  <Application>Microsoft Office PowerPoint</Application>
  <PresentationFormat>On-screen Show (16:10)</PresentationFormat>
  <Paragraphs>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Khởi động</vt:lpstr>
      <vt:lpstr>Bài 80: Hàng xóm</vt:lpstr>
      <vt:lpstr>Nghe kể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câu hỏi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14</cp:revision>
  <dcterms:created xsi:type="dcterms:W3CDTF">2018-02-21T07:03:27Z</dcterms:created>
  <dcterms:modified xsi:type="dcterms:W3CDTF">2020-08-13T04:02:03Z</dcterms:modified>
</cp:coreProperties>
</file>