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wav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7186" y="2375049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0" y="26903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39507" y="1377587"/>
            <a:ext cx="66727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Iceberg</a:t>
            </a:r>
            <a:endParaRPr lang="en-US" sz="85700" b="1" cap="none" spc="0"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3133" y="3289449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8276" y="4138891"/>
            <a:ext cx="3897157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by TRO GIANG</a:t>
            </a:r>
          </a:p>
          <a:p>
            <a:pPr algn="ctr"/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youtube.com/trogiang</a:t>
            </a: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6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/>
      <p:bldP spid="27" grpId="1"/>
      <p:bldP spid="28" grpId="0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Question 1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29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6" y="4949886"/>
            <a:ext cx="9144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2971552" y="2195126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21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3439260"/>
            <a:ext cx="9144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7009"/>
            <a:ext cx="6212114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</a:t>
            </a:r>
          </a:p>
        </p:txBody>
      </p:sp>
      <p:sp>
        <p:nvSpPr>
          <p:cNvPr id="25" name="Snip Diagonal Corner Rectangle 24"/>
          <p:cNvSpPr/>
          <p:nvPr/>
        </p:nvSpPr>
        <p:spPr>
          <a:xfrm>
            <a:off x="6417418" y="1802065"/>
            <a:ext cx="5258024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0" y="1765625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9" y="4485064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</Words>
  <PresentationFormat>Widescreen</PresentationFormat>
  <Paragraphs>24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2018-04-02T16:45:15Z</dcterms:created>
  <dcterms:modified xsi:type="dcterms:W3CDTF">2019-04-01T14:28:44Z</dcterms:modified>
</cp:coreProperties>
</file>