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9" r:id="rId3"/>
    <p:sldId id="258" r:id="rId4"/>
    <p:sldId id="274" r:id="rId5"/>
    <p:sldId id="275" r:id="rId6"/>
    <p:sldId id="276" r:id="rId7"/>
    <p:sldId id="277" r:id="rId8"/>
    <p:sldId id="281" r:id="rId9"/>
    <p:sldId id="280" r:id="rId10"/>
    <p:sldId id="282"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83" r:id="rId2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674"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6CB4E6-66C7-433B-A66D-982A26E5BB80}" type="datetimeFigureOut">
              <a:rPr lang="vi-VN" smtClean="0"/>
              <a:t>06/01/2024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3337D-AE86-4CF7-BEB8-82C0C9FBB1AC}" type="slidenum">
              <a:rPr lang="vi-VN" smtClean="0"/>
              <a:t>‹#›</a:t>
            </a:fld>
            <a:endParaRPr lang="vi-VN"/>
          </a:p>
        </p:txBody>
      </p:sp>
    </p:spTree>
    <p:extLst>
      <p:ext uri="{BB962C8B-B14F-4D97-AF65-F5344CB8AC3E}">
        <p14:creationId xmlns:p14="http://schemas.microsoft.com/office/powerpoint/2010/main" val="78092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98789-F636-473B-BF7A-A6FEFB04D4DF}" type="slidenum">
              <a:rPr lang="vi-VN" smtClean="0"/>
              <a:t>4</a:t>
            </a:fld>
            <a:endParaRPr lang="vi-VN"/>
          </a:p>
        </p:txBody>
      </p:sp>
    </p:spTree>
    <p:extLst>
      <p:ext uri="{BB962C8B-B14F-4D97-AF65-F5344CB8AC3E}">
        <p14:creationId xmlns:p14="http://schemas.microsoft.com/office/powerpoint/2010/main" val="63756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98789-F636-473B-BF7A-A6FEFB04D4DF}" type="slidenum">
              <a:rPr lang="vi-VN" smtClean="0"/>
              <a:t>8</a:t>
            </a:fld>
            <a:endParaRPr lang="vi-VN"/>
          </a:p>
        </p:txBody>
      </p:sp>
    </p:spTree>
    <p:extLst>
      <p:ext uri="{BB962C8B-B14F-4D97-AF65-F5344CB8AC3E}">
        <p14:creationId xmlns:p14="http://schemas.microsoft.com/office/powerpoint/2010/main" val="63756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98789-F636-473B-BF7A-A6FEFB04D4DF}" type="slidenum">
              <a:rPr lang="vi-VN" smtClean="0"/>
              <a:t>10</a:t>
            </a:fld>
            <a:endParaRPr lang="vi-VN"/>
          </a:p>
        </p:txBody>
      </p:sp>
    </p:spTree>
    <p:extLst>
      <p:ext uri="{BB962C8B-B14F-4D97-AF65-F5344CB8AC3E}">
        <p14:creationId xmlns:p14="http://schemas.microsoft.com/office/powerpoint/2010/main" val="63756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FF86F214-F80E-4731-BC9D-2B235D5331D7}" type="datetimeFigureOut">
              <a:rPr lang="vi-VN" smtClean="0"/>
              <a:t>06/01/2024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365460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F86F214-F80E-4731-BC9D-2B235D5331D7}" type="datetimeFigureOut">
              <a:rPr lang="vi-VN" smtClean="0"/>
              <a:t>06/01/2024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2535654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F86F214-F80E-4731-BC9D-2B235D5331D7}" type="datetimeFigureOut">
              <a:rPr lang="vi-VN" smtClean="0"/>
              <a:t>06/01/2024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108399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FF86F214-F80E-4731-BC9D-2B235D5331D7}" type="datetimeFigureOut">
              <a:rPr lang="vi-VN" smtClean="0"/>
              <a:t>06/01/2024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281153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86F214-F80E-4731-BC9D-2B235D5331D7}" type="datetimeFigureOut">
              <a:rPr lang="vi-VN" smtClean="0"/>
              <a:t>06/01/2024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3696263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FF86F214-F80E-4731-BC9D-2B235D5331D7}" type="datetimeFigureOut">
              <a:rPr lang="vi-VN" smtClean="0"/>
              <a:t>06/01/2024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138538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FF86F214-F80E-4731-BC9D-2B235D5331D7}" type="datetimeFigureOut">
              <a:rPr lang="vi-VN" smtClean="0"/>
              <a:t>06/01/2024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363104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FF86F214-F80E-4731-BC9D-2B235D5331D7}" type="datetimeFigureOut">
              <a:rPr lang="vi-VN" smtClean="0"/>
              <a:t>06/01/2024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91859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6F214-F80E-4731-BC9D-2B235D5331D7}" type="datetimeFigureOut">
              <a:rPr lang="vi-VN" smtClean="0"/>
              <a:t>06/01/2024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40628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6F214-F80E-4731-BC9D-2B235D5331D7}" type="datetimeFigureOut">
              <a:rPr lang="vi-VN" smtClean="0"/>
              <a:t>06/01/2024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131367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86F214-F80E-4731-BC9D-2B235D5331D7}" type="datetimeFigureOut">
              <a:rPr lang="vi-VN" smtClean="0"/>
              <a:t>06/01/2024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188C775-3035-4EC9-B8D9-7C8AF7E9BC45}" type="slidenum">
              <a:rPr lang="vi-VN" smtClean="0"/>
              <a:t>‹#›</a:t>
            </a:fld>
            <a:endParaRPr lang="vi-VN"/>
          </a:p>
        </p:txBody>
      </p:sp>
    </p:spTree>
    <p:extLst>
      <p:ext uri="{BB962C8B-B14F-4D97-AF65-F5344CB8AC3E}">
        <p14:creationId xmlns:p14="http://schemas.microsoft.com/office/powerpoint/2010/main" val="237552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6F214-F80E-4731-BC9D-2B235D5331D7}" type="datetimeFigureOut">
              <a:rPr lang="vi-VN" smtClean="0"/>
              <a:t>06/01/2024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8C775-3035-4EC9-B8D9-7C8AF7E9BC45}" type="slidenum">
              <a:rPr lang="vi-VN" smtClean="0"/>
              <a:t>‹#›</a:t>
            </a:fld>
            <a:endParaRPr lang="vi-VN"/>
          </a:p>
        </p:txBody>
      </p:sp>
    </p:spTree>
    <p:extLst>
      <p:ext uri="{BB962C8B-B14F-4D97-AF65-F5344CB8AC3E}">
        <p14:creationId xmlns:p14="http://schemas.microsoft.com/office/powerpoint/2010/main" val="3693215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slide" Target="slide19.xml"/><Relationship Id="rId26" Type="http://schemas.openxmlformats.org/officeDocument/2006/relationships/image" Target="../media/image23.png"/><Relationship Id="rId3" Type="http://schemas.openxmlformats.org/officeDocument/2006/relationships/slide" Target="slide23.xml"/><Relationship Id="rId21" Type="http://schemas.openxmlformats.org/officeDocument/2006/relationships/image" Target="../media/image20.png"/><Relationship Id="rId7" Type="http://schemas.openxmlformats.org/officeDocument/2006/relationships/slide" Target="slide5.xml"/><Relationship Id="rId12" Type="http://schemas.openxmlformats.org/officeDocument/2006/relationships/slide" Target="slide16.xml"/><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image" Target="../media/image10.jpeg"/><Relationship Id="rId16" Type="http://schemas.openxmlformats.org/officeDocument/2006/relationships/slide" Target="slide18.xml"/><Relationship Id="rId20" Type="http://schemas.openxmlformats.org/officeDocument/2006/relationships/slide" Target="slide20.xml"/><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slide" Target="slide22.xml"/><Relationship Id="rId5" Type="http://schemas.openxmlformats.org/officeDocument/2006/relationships/slide" Target="slide24.xml"/><Relationship Id="rId15" Type="http://schemas.openxmlformats.org/officeDocument/2006/relationships/image" Target="../media/image17.jpe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slide" Target="slide15.xml"/><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slide" Target="slide17.xml"/><Relationship Id="rId22" Type="http://schemas.openxmlformats.org/officeDocument/2006/relationships/slide" Target="slide21.xml"/><Relationship Id="rId27"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74" y="-27384"/>
            <a:ext cx="9217024" cy="6885384"/>
          </a:xfrm>
          <a:prstGeom prst="rect">
            <a:avLst/>
          </a:prstGeom>
          <a:noFill/>
          <a:ln>
            <a:noFill/>
          </a:ln>
        </p:spPr>
      </p:pic>
      <p:pic>
        <p:nvPicPr>
          <p:cNvPr id="5" name="Picture 4" descr="Bellcoll"/>
          <p:cNvPicPr/>
          <p:nvPr/>
        </p:nvPicPr>
        <p:blipFill>
          <a:blip r:embed="rId3"/>
          <a:srcRect/>
          <a:stretch>
            <a:fillRect/>
          </a:stretch>
        </p:blipFill>
        <p:spPr bwMode="auto">
          <a:xfrm>
            <a:off x="3347864" y="-243408"/>
            <a:ext cx="1752600" cy="1168400"/>
          </a:xfrm>
          <a:prstGeom prst="rect">
            <a:avLst/>
          </a:prstGeom>
          <a:noFill/>
          <a:ln w="9525">
            <a:noFill/>
            <a:miter lim="800000"/>
            <a:headEnd/>
            <a:tailEnd/>
          </a:ln>
        </p:spPr>
      </p:pic>
      <p:pic>
        <p:nvPicPr>
          <p:cNvPr id="17" name="Picture 16" descr="Growing Wild Flowers Sticker by Botanical PaperWorks for iOS &amp;amp; Android |  GIPHY | Flowers gif, Good morning beautiful gif, Beautiful gif"/>
          <p:cNvPicPr/>
          <p:nvPr/>
        </p:nvPicPr>
        <p:blipFill>
          <a:blip r:embed="rId4"/>
          <a:srcRect/>
          <a:stretch>
            <a:fillRect/>
          </a:stretch>
        </p:blipFill>
        <p:spPr bwMode="auto">
          <a:xfrm>
            <a:off x="8244408" y="4381842"/>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via GIPHY | Stickers, Giphy, Flowers"/>
          <p:cNvPicPr/>
          <p:nvPr/>
        </p:nvPicPr>
        <p:blipFill>
          <a:blip r:embed="rId5"/>
          <a:srcRect/>
          <a:stretch>
            <a:fillRect/>
          </a:stretch>
        </p:blipFill>
        <p:spPr bwMode="auto">
          <a:xfrm>
            <a:off x="5189290" y="4869161"/>
            <a:ext cx="1054100" cy="17915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rowing Wild Flowers Sticker by Botanical PaperWorks for iOS &amp;amp; Android |  GIPHY | Flowers gif, Good morning beautiful gif, Beautiful gif"/>
          <p:cNvPicPr/>
          <p:nvPr/>
        </p:nvPicPr>
        <p:blipFill>
          <a:blip r:embed="rId4"/>
          <a:srcRect/>
          <a:stretch>
            <a:fillRect/>
          </a:stretch>
        </p:blipFill>
        <p:spPr bwMode="auto">
          <a:xfrm>
            <a:off x="7640488" y="4988205"/>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Growing Wild Flowers Sticker by Botanical PaperWorks for iOS &amp;amp; Android |  GIPHY | Flowers gif, Good morning beautiful gif, Beautiful gif"/>
          <p:cNvPicPr/>
          <p:nvPr/>
        </p:nvPicPr>
        <p:blipFill>
          <a:blip r:embed="rId4"/>
          <a:srcRect/>
          <a:stretch>
            <a:fillRect/>
          </a:stretch>
        </p:blipFill>
        <p:spPr bwMode="auto">
          <a:xfrm>
            <a:off x="6859006" y="5521617"/>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owing Wild Flowers Sticker by Botanical PaperWorks for iOS &amp;amp; Android |  GIPHY | Flowers gif, Good morning beautiful gif, Beautiful gif"/>
          <p:cNvPicPr/>
          <p:nvPr/>
        </p:nvPicPr>
        <p:blipFill>
          <a:blip r:embed="rId4"/>
          <a:srcRect/>
          <a:stretch>
            <a:fillRect/>
          </a:stretch>
        </p:blipFill>
        <p:spPr bwMode="auto">
          <a:xfrm>
            <a:off x="4044692" y="5679916"/>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Growing Wild Flowers Sticker by Botanical PaperWorks for iOS &amp;amp; Android |  GIPHY | Flowers gif, Good morning beautiful gif, Beautiful gif"/>
          <p:cNvPicPr/>
          <p:nvPr/>
        </p:nvPicPr>
        <p:blipFill>
          <a:blip r:embed="rId4"/>
          <a:srcRect/>
          <a:stretch>
            <a:fillRect/>
          </a:stretch>
        </p:blipFill>
        <p:spPr bwMode="auto">
          <a:xfrm>
            <a:off x="2940194" y="5411708"/>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Growing Wild Flowers Sticker by Botanical PaperWorks for iOS &amp;amp; Android |  GIPHY | Flowers gif, Good morning beautiful gif, Beautiful gif"/>
          <p:cNvPicPr/>
          <p:nvPr/>
        </p:nvPicPr>
        <p:blipFill>
          <a:blip r:embed="rId4"/>
          <a:srcRect/>
          <a:stretch>
            <a:fillRect/>
          </a:stretch>
        </p:blipFill>
        <p:spPr bwMode="auto">
          <a:xfrm>
            <a:off x="1619672" y="5192608"/>
            <a:ext cx="815340" cy="8153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him trên Butterfly Beautification"/>
          <p:cNvPicPr/>
          <p:nvPr/>
        </p:nvPicPr>
        <p:blipFill>
          <a:blip r:embed="rId6"/>
          <a:srcRect/>
          <a:stretch>
            <a:fillRect/>
          </a:stretch>
        </p:blipFill>
        <p:spPr bwMode="auto">
          <a:xfrm>
            <a:off x="4891290" y="4789512"/>
            <a:ext cx="1840949" cy="18398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Growing Wild Flowers Sticker by Botanical PaperWorks for iOS &amp;amp; Android |  GIPHY | Flowers gif, Good morning beautiful gif, Beautiful gif"/>
          <p:cNvPicPr/>
          <p:nvPr/>
        </p:nvPicPr>
        <p:blipFill>
          <a:blip r:embed="rId4"/>
          <a:srcRect/>
          <a:stretch>
            <a:fillRect/>
          </a:stretch>
        </p:blipFill>
        <p:spPr bwMode="auto">
          <a:xfrm>
            <a:off x="179512" y="5600278"/>
            <a:ext cx="815340" cy="81534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 xmlns:a16="http://schemas.microsoft.com/office/drawing/2014/main" id="{BDA144B1-BC48-4FB5-81A0-5EEE0F41D92F}"/>
              </a:ext>
            </a:extLst>
          </p:cNvPr>
          <p:cNvSpPr/>
          <p:nvPr/>
        </p:nvSpPr>
        <p:spPr>
          <a:xfrm>
            <a:off x="9560" y="1724392"/>
            <a:ext cx="9056262" cy="2662267"/>
          </a:xfrm>
          <a:prstGeom prst="rect">
            <a:avLst/>
          </a:prstGeom>
        </p:spPr>
        <p:txBody>
          <a:bodyPr wrap="none">
            <a:spAutoFit/>
          </a:bodyPr>
          <a:lstStyle/>
          <a:p>
            <a:pPr algn="ctr" defTabSz="914377">
              <a:spcAft>
                <a:spcPts val="600"/>
              </a:spcAft>
              <a:defRPr/>
            </a:pPr>
            <a:r>
              <a:rPr lang="en-US" sz="5400" b="1" dirty="0" err="1">
                <a:solidFill>
                  <a:srgbClr val="002060"/>
                </a:solidFill>
                <a:latin typeface="UTM Avo" panose="02040603050506020204" pitchFamily="18" charset="0"/>
                <a:cs typeface="Arial" panose="020B0604020202020204" pitchFamily="34" charset="0"/>
              </a:rPr>
              <a:t>Tuần</a:t>
            </a:r>
            <a:r>
              <a:rPr lang="en-US" sz="5400" b="1">
                <a:solidFill>
                  <a:srgbClr val="002060"/>
                </a:solidFill>
                <a:latin typeface="UTM Avo" panose="02040603050506020204" pitchFamily="18" charset="0"/>
                <a:cs typeface="Arial" panose="020B0604020202020204" pitchFamily="34" charset="0"/>
              </a:rPr>
              <a:t> </a:t>
            </a:r>
            <a:r>
              <a:rPr lang="en-US" sz="5400" b="1" smtClean="0">
                <a:solidFill>
                  <a:srgbClr val="002060"/>
                </a:solidFill>
                <a:latin typeface="UTM Avo" panose="02040603050506020204" pitchFamily="18" charset="0"/>
                <a:cs typeface="Arial" panose="020B0604020202020204" pitchFamily="34" charset="0"/>
              </a:rPr>
              <a:t>27</a:t>
            </a:r>
          </a:p>
          <a:p>
            <a:pPr algn="ctr" defTabSz="914377">
              <a:spcAft>
                <a:spcPts val="600"/>
              </a:spcAft>
              <a:defRPr/>
            </a:pPr>
            <a:r>
              <a:rPr lang="en-US" sz="6000" b="1" smtClean="0">
                <a:solidFill>
                  <a:srgbClr val="FF0000"/>
                </a:solidFill>
                <a:latin typeface="UTM Avo" panose="02040603050506020204" pitchFamily="18" charset="0"/>
                <a:cs typeface="Arial" panose="020B0604020202020204" pitchFamily="34" charset="0"/>
              </a:rPr>
              <a:t>ÔN </a:t>
            </a:r>
            <a:r>
              <a:rPr lang="en-US" sz="6000" b="1">
                <a:solidFill>
                  <a:srgbClr val="FF0000"/>
                </a:solidFill>
                <a:latin typeface="UTM Avo" panose="02040603050506020204" pitchFamily="18" charset="0"/>
                <a:cs typeface="Arial" panose="020B0604020202020204" pitchFamily="34" charset="0"/>
              </a:rPr>
              <a:t>TẬP GIỮA </a:t>
            </a:r>
            <a:r>
              <a:rPr lang="en-US" sz="6000" b="1" dirty="0">
                <a:solidFill>
                  <a:srgbClr val="FF0000"/>
                </a:solidFill>
                <a:latin typeface="UTM Avo" panose="02040603050506020204" pitchFamily="18" charset="0"/>
                <a:cs typeface="Arial" panose="020B0604020202020204" pitchFamily="34" charset="0"/>
              </a:rPr>
              <a:t>HỌC </a:t>
            </a:r>
            <a:r>
              <a:rPr lang="en-US" sz="6000" b="1">
                <a:solidFill>
                  <a:srgbClr val="FF0000"/>
                </a:solidFill>
                <a:latin typeface="UTM Avo" panose="02040603050506020204" pitchFamily="18" charset="0"/>
                <a:cs typeface="Arial" panose="020B0604020202020204" pitchFamily="34" charset="0"/>
              </a:rPr>
              <a:t>KÌ </a:t>
            </a:r>
            <a:r>
              <a:rPr lang="en-US" sz="6000" b="1" smtClean="0">
                <a:solidFill>
                  <a:srgbClr val="FF0000"/>
                </a:solidFill>
                <a:latin typeface="UTM Avo" panose="02040603050506020204" pitchFamily="18" charset="0"/>
                <a:cs typeface="Arial" panose="020B0604020202020204" pitchFamily="34" charset="0"/>
              </a:rPr>
              <a:t>II</a:t>
            </a:r>
            <a:r>
              <a:rPr lang="en-US" sz="6000" b="1">
                <a:solidFill>
                  <a:srgbClr val="FF0000"/>
                </a:solidFill>
                <a:latin typeface="UTM Avo" panose="02040603050506020204" pitchFamily="18" charset="0"/>
                <a:cs typeface="Arial" panose="020B0604020202020204" pitchFamily="34" charset="0"/>
              </a:rPr>
              <a:t/>
            </a:r>
            <a:br>
              <a:rPr lang="en-US" sz="6000" b="1">
                <a:solidFill>
                  <a:srgbClr val="FF0000"/>
                </a:solidFill>
                <a:latin typeface="UTM Avo" panose="02040603050506020204" pitchFamily="18" charset="0"/>
                <a:cs typeface="Arial" panose="020B0604020202020204" pitchFamily="34" charset="0"/>
              </a:rPr>
            </a:br>
            <a:r>
              <a:rPr lang="en-US" sz="4800">
                <a:solidFill>
                  <a:srgbClr val="FF0000"/>
                </a:solidFill>
                <a:latin typeface="UTM Avo" panose="02040603050506020204" pitchFamily="18" charset="0"/>
                <a:cs typeface="Arial" panose="020B0604020202020204" pitchFamily="34" charset="0"/>
              </a:rPr>
              <a:t>(Tiết 3</a:t>
            </a:r>
            <a:r>
              <a:rPr lang="en-US" sz="4800" smtClean="0">
                <a:solidFill>
                  <a:srgbClr val="FF0000"/>
                </a:solidFill>
                <a:latin typeface="UTM Avo" panose="02040603050506020204" pitchFamily="18" charset="0"/>
                <a:cs typeface="Arial" panose="020B0604020202020204" pitchFamily="34" charset="0"/>
              </a:rPr>
              <a:t>)</a:t>
            </a:r>
            <a:endParaRPr lang="en-US" sz="6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668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642"/>
            <a:ext cx="9252520" cy="6858000"/>
          </a:xfrm>
          <a:prstGeom prst="rect">
            <a:avLst/>
          </a:prstGeom>
          <a:noFill/>
          <a:ln>
            <a:noFill/>
          </a:ln>
        </p:spPr>
      </p:pic>
      <p:grpSp>
        <p:nvGrpSpPr>
          <p:cNvPr id="4" name="组合 4">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C2654922-B509-4EFB-9100-0453E079FBEA}"/>
              </a:ext>
            </a:extLst>
          </p:cNvPr>
          <p:cNvGrpSpPr/>
          <p:nvPr/>
        </p:nvGrpSpPr>
        <p:grpSpPr>
          <a:xfrm>
            <a:off x="601992" y="332656"/>
            <a:ext cx="7354383" cy="5585276"/>
            <a:chOff x="1" y="77779"/>
            <a:chExt cx="4111373" cy="2331663"/>
          </a:xfrm>
        </p:grpSpPr>
        <p:sp>
          <p:nvSpPr>
            <p:cNvPr id="5" name="矩形: 圆角 3">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lc="http://schemas.openxmlformats.org/drawingml/2006/lockedCanvas" xmlns:a16="http://schemas.microsoft.com/office/drawing/2014/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393448" y="3297688"/>
            <a:ext cx="8465624" cy="2308324"/>
          </a:xfrm>
          <a:prstGeom prst="rect">
            <a:avLst/>
          </a:prstGeom>
          <a:ln>
            <a:noFill/>
          </a:ln>
        </p:spPr>
        <p:txBody>
          <a:bodyPr wrap="square">
            <a:spAutoFit/>
          </a:bodyPr>
          <a:lstStyle/>
          <a:p>
            <a:pPr algn="ctr"/>
            <a:r>
              <a:rPr lang="en-US" sz="7200" b="1" smtClean="0">
                <a:solidFill>
                  <a:srgbClr val="FF0000"/>
                </a:solidFill>
                <a:latin typeface="Utm"/>
              </a:rPr>
              <a:t>THỰC HÀNH-</a:t>
            </a:r>
          </a:p>
          <a:p>
            <a:pPr algn="ctr"/>
            <a:r>
              <a:rPr lang="en-US" sz="7200" b="1" smtClean="0">
                <a:solidFill>
                  <a:srgbClr val="FF0000"/>
                </a:solidFill>
                <a:latin typeface="Utm"/>
              </a:rPr>
              <a:t> VẬN DỤNG</a:t>
            </a:r>
            <a:endParaRPr lang="vi-VN" sz="7200" b="1">
              <a:solidFill>
                <a:srgbClr val="FF0000"/>
              </a:solidFill>
              <a:latin typeface="Utm"/>
            </a:endParaRPr>
          </a:p>
        </p:txBody>
      </p:sp>
    </p:spTree>
    <p:extLst>
      <p:ext uri="{BB962C8B-B14F-4D97-AF65-F5344CB8AC3E}">
        <p14:creationId xmlns:p14="http://schemas.microsoft.com/office/powerpoint/2010/main" val="88870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2" y="0"/>
            <a:ext cx="9144000" cy="6858000"/>
          </a:xfrm>
          <a:prstGeom prst="rect">
            <a:avLst/>
          </a:prstGeom>
          <a:noFill/>
          <a:ln>
            <a:noFill/>
          </a:ln>
        </p:spPr>
      </p:pic>
      <p:sp>
        <p:nvSpPr>
          <p:cNvPr id="3" name="Rectangle 2">
            <a:extLst>
              <a:ext uri="{FF2B5EF4-FFF2-40B4-BE49-F238E27FC236}">
                <a16:creationId xmlns="" xmlns:a16="http://schemas.microsoft.com/office/drawing/2014/main" id="{BF55D182-E5A7-4F4D-AB85-5546D8AD1B19}"/>
              </a:ext>
            </a:extLst>
          </p:cNvPr>
          <p:cNvSpPr/>
          <p:nvPr/>
        </p:nvSpPr>
        <p:spPr>
          <a:xfrm>
            <a:off x="113658" y="62694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4" name="Picture 3">
            <a:hlinkClick r:id="rId3" action="ppaction://hlinksldjump"/>
            <a:extLst>
              <a:ext uri="{FF2B5EF4-FFF2-40B4-BE49-F238E27FC236}">
                <a16:creationId xmlns="" xmlns:a16="http://schemas.microsoft.com/office/drawing/2014/main" id="{78169E3C-0366-4CDB-A8E3-8F58FE1E42FC}"/>
              </a:ext>
            </a:extLst>
          </p:cNvPr>
          <p:cNvPicPr>
            <a:picLocks noChangeAspect="1"/>
          </p:cNvPicPr>
          <p:nvPr/>
        </p:nvPicPr>
        <p:blipFill>
          <a:blip r:embed="rId4"/>
          <a:stretch>
            <a:fillRect/>
          </a:stretch>
        </p:blipFill>
        <p:spPr>
          <a:xfrm>
            <a:off x="171832" y="732687"/>
            <a:ext cx="1199792" cy="1424963"/>
          </a:xfrm>
          <a:prstGeom prst="rect">
            <a:avLst/>
          </a:prstGeom>
        </p:spPr>
      </p:pic>
      <p:sp>
        <p:nvSpPr>
          <p:cNvPr id="5" name="Oval 4">
            <a:extLst>
              <a:ext uri="{FF2B5EF4-FFF2-40B4-BE49-F238E27FC236}">
                <a16:creationId xmlns="" xmlns:a16="http://schemas.microsoft.com/office/drawing/2014/main" id="{29721781-2A62-44BC-A7CF-EB9A3A341912}"/>
              </a:ext>
            </a:extLst>
          </p:cNvPr>
          <p:cNvSpPr/>
          <p:nvPr/>
        </p:nvSpPr>
        <p:spPr>
          <a:xfrm>
            <a:off x="139135" y="1919367"/>
            <a:ext cx="300309"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1</a:t>
            </a:r>
          </a:p>
        </p:txBody>
      </p:sp>
      <p:sp>
        <p:nvSpPr>
          <p:cNvPr id="6" name="Rectangle 5">
            <a:extLst>
              <a:ext uri="{FF2B5EF4-FFF2-40B4-BE49-F238E27FC236}">
                <a16:creationId xmlns="" xmlns:a16="http://schemas.microsoft.com/office/drawing/2014/main" id="{32087DB7-A6F2-43C0-A263-5537084EF510}"/>
              </a:ext>
            </a:extLst>
          </p:cNvPr>
          <p:cNvSpPr/>
          <p:nvPr/>
        </p:nvSpPr>
        <p:spPr>
          <a:xfrm>
            <a:off x="1598564" y="65094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pic>
        <p:nvPicPr>
          <p:cNvPr id="7" name="Picture 6">
            <a:hlinkClick r:id="rId5" action="ppaction://hlinksldjump"/>
            <a:extLst>
              <a:ext uri="{FF2B5EF4-FFF2-40B4-BE49-F238E27FC236}">
                <a16:creationId xmlns="" xmlns:a16="http://schemas.microsoft.com/office/drawing/2014/main" id="{D10642B0-DBAD-47F0-B9B5-C37F5BF14F3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65486" y="746867"/>
            <a:ext cx="1078322" cy="1313981"/>
          </a:xfrm>
          <a:prstGeom prst="rect">
            <a:avLst/>
          </a:prstGeom>
        </p:spPr>
      </p:pic>
      <p:sp>
        <p:nvSpPr>
          <p:cNvPr id="8" name="Oval 7">
            <a:extLst>
              <a:ext uri="{FF2B5EF4-FFF2-40B4-BE49-F238E27FC236}">
                <a16:creationId xmlns="" xmlns:a16="http://schemas.microsoft.com/office/drawing/2014/main" id="{F9409693-2C74-4F29-A052-4481537E7785}"/>
              </a:ext>
            </a:extLst>
          </p:cNvPr>
          <p:cNvSpPr/>
          <p:nvPr/>
        </p:nvSpPr>
        <p:spPr>
          <a:xfrm>
            <a:off x="1593276" y="1864984"/>
            <a:ext cx="372908"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2</a:t>
            </a:r>
          </a:p>
        </p:txBody>
      </p:sp>
      <p:sp>
        <p:nvSpPr>
          <p:cNvPr id="9" name="Rectangle 8">
            <a:extLst>
              <a:ext uri="{FF2B5EF4-FFF2-40B4-BE49-F238E27FC236}">
                <a16:creationId xmlns="" xmlns:a16="http://schemas.microsoft.com/office/drawing/2014/main" id="{9DF0E2B0-9811-4C70-A176-10C58F25C869}"/>
              </a:ext>
            </a:extLst>
          </p:cNvPr>
          <p:cNvSpPr/>
          <p:nvPr/>
        </p:nvSpPr>
        <p:spPr>
          <a:xfrm>
            <a:off x="3050771" y="646178"/>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0" name="Picture 10">
            <a:hlinkClick r:id="rId7" action="ppaction://hlinksldjump"/>
            <a:extLst>
              <a:ext uri="{FF2B5EF4-FFF2-40B4-BE49-F238E27FC236}">
                <a16:creationId xmlns="" xmlns:a16="http://schemas.microsoft.com/office/drawing/2014/main" id="{F1B93DDB-0E1C-447E-9277-1449D3596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166754" y="750294"/>
            <a:ext cx="1168671" cy="151072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 xmlns:a16="http://schemas.microsoft.com/office/drawing/2014/main" id="{4DDDE03E-EC83-4075-B096-8BEC3B8EAA12}"/>
              </a:ext>
            </a:extLst>
          </p:cNvPr>
          <p:cNvSpPr/>
          <p:nvPr/>
        </p:nvSpPr>
        <p:spPr>
          <a:xfrm>
            <a:off x="3082851" y="1798762"/>
            <a:ext cx="325705"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3</a:t>
            </a:r>
          </a:p>
        </p:txBody>
      </p:sp>
      <p:sp>
        <p:nvSpPr>
          <p:cNvPr id="12" name="Rectangle 11">
            <a:extLst>
              <a:ext uri="{FF2B5EF4-FFF2-40B4-BE49-F238E27FC236}">
                <a16:creationId xmlns="" xmlns:a16="http://schemas.microsoft.com/office/drawing/2014/main" id="{D6C00CA1-8E59-41A6-83A0-0E9FC905D31E}"/>
              </a:ext>
            </a:extLst>
          </p:cNvPr>
          <p:cNvSpPr/>
          <p:nvPr/>
        </p:nvSpPr>
        <p:spPr>
          <a:xfrm>
            <a:off x="4549631" y="633601"/>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3" name="Picture 12">
            <a:hlinkClick r:id="" action="ppaction://noaction"/>
            <a:extLst>
              <a:ext uri="{FF2B5EF4-FFF2-40B4-BE49-F238E27FC236}">
                <a16:creationId xmlns="" xmlns:a16="http://schemas.microsoft.com/office/drawing/2014/main" id="{6BB9F2AE-0B6B-425A-9618-0B86D63BC98B}"/>
              </a:ext>
            </a:extLst>
          </p:cNvPr>
          <p:cNvPicPr>
            <a:picLocks noChangeAspect="1"/>
          </p:cNvPicPr>
          <p:nvPr/>
        </p:nvPicPr>
        <p:blipFill>
          <a:blip r:embed="rId9"/>
          <a:stretch>
            <a:fillRect/>
          </a:stretch>
        </p:blipFill>
        <p:spPr>
          <a:xfrm>
            <a:off x="4603802" y="685687"/>
            <a:ext cx="1244092" cy="1517792"/>
          </a:xfrm>
          <a:prstGeom prst="rect">
            <a:avLst/>
          </a:prstGeom>
        </p:spPr>
      </p:pic>
      <p:sp>
        <p:nvSpPr>
          <p:cNvPr id="14" name="Oval 13">
            <a:extLst>
              <a:ext uri="{FF2B5EF4-FFF2-40B4-BE49-F238E27FC236}">
                <a16:creationId xmlns="" xmlns:a16="http://schemas.microsoft.com/office/drawing/2014/main" id="{C058DC2F-D95D-447B-96F9-D64C2B75ED5C}"/>
              </a:ext>
            </a:extLst>
          </p:cNvPr>
          <p:cNvSpPr/>
          <p:nvPr/>
        </p:nvSpPr>
        <p:spPr>
          <a:xfrm>
            <a:off x="4603802" y="1800575"/>
            <a:ext cx="355810"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4</a:t>
            </a:r>
          </a:p>
        </p:txBody>
      </p:sp>
      <p:sp>
        <p:nvSpPr>
          <p:cNvPr id="15" name="Rectangle 14">
            <a:extLst>
              <a:ext uri="{FF2B5EF4-FFF2-40B4-BE49-F238E27FC236}">
                <a16:creationId xmlns="" xmlns:a16="http://schemas.microsoft.com/office/drawing/2014/main" id="{28D2DB23-EAA3-4D64-B513-6B1797D46F79}"/>
              </a:ext>
            </a:extLst>
          </p:cNvPr>
          <p:cNvSpPr/>
          <p:nvPr/>
        </p:nvSpPr>
        <p:spPr>
          <a:xfrm>
            <a:off x="6048491" y="61405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6" name="Picture 15">
            <a:hlinkClick r:id="rId10" action="ppaction://hlinksldjump"/>
            <a:extLst>
              <a:ext uri="{FF2B5EF4-FFF2-40B4-BE49-F238E27FC236}">
                <a16:creationId xmlns="" xmlns:a16="http://schemas.microsoft.com/office/drawing/2014/main" id="{5310C781-8707-466B-B022-91705B926B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87037" y="685687"/>
            <a:ext cx="1155641" cy="1550367"/>
          </a:xfrm>
          <a:prstGeom prst="rect">
            <a:avLst/>
          </a:prstGeom>
        </p:spPr>
      </p:pic>
      <p:sp>
        <p:nvSpPr>
          <p:cNvPr id="17" name="Oval 16">
            <a:extLst>
              <a:ext uri="{FF2B5EF4-FFF2-40B4-BE49-F238E27FC236}">
                <a16:creationId xmlns="" xmlns:a16="http://schemas.microsoft.com/office/drawing/2014/main" id="{661887DF-1DB0-41A8-BC10-4B5EB54E31D7}"/>
              </a:ext>
            </a:extLst>
          </p:cNvPr>
          <p:cNvSpPr/>
          <p:nvPr/>
        </p:nvSpPr>
        <p:spPr>
          <a:xfrm>
            <a:off x="6127555" y="1844824"/>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5</a:t>
            </a:r>
          </a:p>
        </p:txBody>
      </p:sp>
      <p:sp>
        <p:nvSpPr>
          <p:cNvPr id="18" name="Rectangle 17">
            <a:extLst>
              <a:ext uri="{FF2B5EF4-FFF2-40B4-BE49-F238E27FC236}">
                <a16:creationId xmlns="" xmlns:a16="http://schemas.microsoft.com/office/drawing/2014/main" id="{E786F688-A42F-4CCA-8892-0BA2A0AD41D9}"/>
              </a:ext>
            </a:extLst>
          </p:cNvPr>
          <p:cNvSpPr/>
          <p:nvPr/>
        </p:nvSpPr>
        <p:spPr>
          <a:xfrm>
            <a:off x="7565919" y="630334"/>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19" name="Picture 18">
            <a:hlinkClick r:id="rId12" action="ppaction://hlinksldjump"/>
            <a:extLst>
              <a:ext uri="{FF2B5EF4-FFF2-40B4-BE49-F238E27FC236}">
                <a16:creationId xmlns="" xmlns:a16="http://schemas.microsoft.com/office/drawing/2014/main" id="{7C2BF350-5DD9-4F77-AF83-0A7142742D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726468" y="720110"/>
            <a:ext cx="1122941" cy="1497254"/>
          </a:xfrm>
          <a:prstGeom prst="rect">
            <a:avLst/>
          </a:prstGeom>
        </p:spPr>
      </p:pic>
      <p:sp>
        <p:nvSpPr>
          <p:cNvPr id="20" name="Oval 19">
            <a:extLst>
              <a:ext uri="{FF2B5EF4-FFF2-40B4-BE49-F238E27FC236}">
                <a16:creationId xmlns="" xmlns:a16="http://schemas.microsoft.com/office/drawing/2014/main" id="{B47B456F-9CF6-468B-B85D-7A877A2C1271}"/>
              </a:ext>
            </a:extLst>
          </p:cNvPr>
          <p:cNvSpPr/>
          <p:nvPr/>
        </p:nvSpPr>
        <p:spPr>
          <a:xfrm>
            <a:off x="7658153" y="1878768"/>
            <a:ext cx="316653"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6</a:t>
            </a:r>
          </a:p>
        </p:txBody>
      </p:sp>
      <p:sp>
        <p:nvSpPr>
          <p:cNvPr id="21" name="Rectangle 20">
            <a:extLst>
              <a:ext uri="{FF2B5EF4-FFF2-40B4-BE49-F238E27FC236}">
                <a16:creationId xmlns="" xmlns:a16="http://schemas.microsoft.com/office/drawing/2014/main" id="{B87B9003-3EDD-402B-9FD9-81E053EB20B4}"/>
              </a:ext>
            </a:extLst>
          </p:cNvPr>
          <p:cNvSpPr/>
          <p:nvPr/>
        </p:nvSpPr>
        <p:spPr>
          <a:xfrm>
            <a:off x="110896" y="2420917"/>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2" name="Picture 6" descr="Hình ảnh động Vật Nhỏ Dễ Thương Vẽ Tay Hươu Phim Hoạt Hình Vẽ Tay động Vật  Hươu Cao Cổ, động Vật Nhỏ Mọc Lên, động Vật Vẽ Tay đầy Màu Sắc,">
            <a:hlinkClick r:id="rId14" action="ppaction://hlinksldjump"/>
            <a:extLst>
              <a:ext uri="{FF2B5EF4-FFF2-40B4-BE49-F238E27FC236}">
                <a16:creationId xmlns="" xmlns:a16="http://schemas.microsoft.com/office/drawing/2014/main" id="{E8700AA9-0210-4804-BAF2-45FAE75B5A5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0099" y="2455171"/>
            <a:ext cx="1320956" cy="1534156"/>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 xmlns:a16="http://schemas.microsoft.com/office/drawing/2014/main" id="{C111CB3B-F898-4575-8B4B-41AA01159BF4}"/>
              </a:ext>
            </a:extLst>
          </p:cNvPr>
          <p:cNvSpPr/>
          <p:nvPr/>
        </p:nvSpPr>
        <p:spPr>
          <a:xfrm>
            <a:off x="166506"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7</a:t>
            </a:r>
          </a:p>
        </p:txBody>
      </p:sp>
      <p:sp>
        <p:nvSpPr>
          <p:cNvPr id="24" name="Rectangle 23">
            <a:extLst>
              <a:ext uri="{FF2B5EF4-FFF2-40B4-BE49-F238E27FC236}">
                <a16:creationId xmlns="" xmlns:a16="http://schemas.microsoft.com/office/drawing/2014/main" id="{F75FC9FF-D16F-41B4-BD79-62D5D7A40B23}"/>
              </a:ext>
            </a:extLst>
          </p:cNvPr>
          <p:cNvSpPr/>
          <p:nvPr/>
        </p:nvSpPr>
        <p:spPr>
          <a:xfrm>
            <a:off x="1584155" y="2431657"/>
            <a:ext cx="1368558"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5" name="Picture 8">
            <a:hlinkClick r:id="rId16" action="ppaction://hlinksldjump"/>
            <a:extLst>
              <a:ext uri="{FF2B5EF4-FFF2-40B4-BE49-F238E27FC236}">
                <a16:creationId xmlns="" xmlns:a16="http://schemas.microsoft.com/office/drawing/2014/main" id="{38D70056-336E-4456-9633-5BE00E3C2D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1800580" y="2467681"/>
            <a:ext cx="1011563" cy="1538714"/>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 xmlns:a16="http://schemas.microsoft.com/office/drawing/2014/main" id="{A48DB54B-89C1-46BE-8B34-E74B4B0D549D}"/>
              </a:ext>
            </a:extLst>
          </p:cNvPr>
          <p:cNvSpPr/>
          <p:nvPr/>
        </p:nvSpPr>
        <p:spPr>
          <a:xfrm>
            <a:off x="1678674" y="3573016"/>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8</a:t>
            </a:r>
          </a:p>
        </p:txBody>
      </p:sp>
      <p:sp>
        <p:nvSpPr>
          <p:cNvPr id="27" name="Rectangle 26">
            <a:extLst>
              <a:ext uri="{FF2B5EF4-FFF2-40B4-BE49-F238E27FC236}">
                <a16:creationId xmlns="" xmlns:a16="http://schemas.microsoft.com/office/drawing/2014/main" id="{F8C64E79-D4C6-4EC7-9551-47D1B72060C9}"/>
              </a:ext>
            </a:extLst>
          </p:cNvPr>
          <p:cNvSpPr/>
          <p:nvPr/>
        </p:nvSpPr>
        <p:spPr>
          <a:xfrm>
            <a:off x="3045812" y="2459905"/>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28" name="Picture 27">
            <a:hlinkClick r:id="rId18" action="ppaction://hlinksldjump"/>
            <a:extLst>
              <a:ext uri="{FF2B5EF4-FFF2-40B4-BE49-F238E27FC236}">
                <a16:creationId xmlns="" xmlns:a16="http://schemas.microsoft.com/office/drawing/2014/main" id="{A253B41B-96D1-4AD1-AA50-43EB20D15FC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3131840" y="2614441"/>
            <a:ext cx="1201514" cy="1383993"/>
          </a:xfrm>
          <a:prstGeom prst="rect">
            <a:avLst/>
          </a:prstGeom>
        </p:spPr>
      </p:pic>
      <p:sp>
        <p:nvSpPr>
          <p:cNvPr id="29" name="Oval 28">
            <a:extLst>
              <a:ext uri="{FF2B5EF4-FFF2-40B4-BE49-F238E27FC236}">
                <a16:creationId xmlns="" xmlns:a16="http://schemas.microsoft.com/office/drawing/2014/main" id="{2E3BC0B5-DC54-4F2C-9B8B-612011A27A5A}"/>
              </a:ext>
            </a:extLst>
          </p:cNvPr>
          <p:cNvSpPr/>
          <p:nvPr/>
        </p:nvSpPr>
        <p:spPr>
          <a:xfrm>
            <a:off x="3073098" y="3592589"/>
            <a:ext cx="37304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9</a:t>
            </a:r>
          </a:p>
        </p:txBody>
      </p:sp>
      <p:sp>
        <p:nvSpPr>
          <p:cNvPr id="30" name="Rectangle 29">
            <a:extLst>
              <a:ext uri="{FF2B5EF4-FFF2-40B4-BE49-F238E27FC236}">
                <a16:creationId xmlns="" xmlns:a16="http://schemas.microsoft.com/office/drawing/2014/main" id="{186C5508-1762-4FC5-81C0-8E2E4D8CA0E8}"/>
              </a:ext>
            </a:extLst>
          </p:cNvPr>
          <p:cNvSpPr/>
          <p:nvPr/>
        </p:nvSpPr>
        <p:spPr>
          <a:xfrm>
            <a:off x="4537969" y="245517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1" name="Picture 30">
            <a:hlinkClick r:id="rId20" action="ppaction://hlinksldjump"/>
            <a:extLst>
              <a:ext uri="{FF2B5EF4-FFF2-40B4-BE49-F238E27FC236}">
                <a16:creationId xmlns="" xmlns:a16="http://schemas.microsoft.com/office/drawing/2014/main" id="{0D1D3D21-1293-4E04-9BF8-1208768666C8}"/>
              </a:ext>
            </a:extLst>
          </p:cNvPr>
          <p:cNvPicPr>
            <a:picLocks noChangeAspect="1"/>
          </p:cNvPicPr>
          <p:nvPr/>
        </p:nvPicPr>
        <p:blipFill>
          <a:blip r:embed="rId21"/>
          <a:stretch>
            <a:fillRect/>
          </a:stretch>
        </p:blipFill>
        <p:spPr>
          <a:xfrm>
            <a:off x="4588868" y="2577764"/>
            <a:ext cx="1214610" cy="1499308"/>
          </a:xfrm>
          <a:prstGeom prst="rect">
            <a:avLst/>
          </a:prstGeom>
        </p:spPr>
      </p:pic>
      <p:sp>
        <p:nvSpPr>
          <p:cNvPr id="32" name="Oval 31">
            <a:extLst>
              <a:ext uri="{FF2B5EF4-FFF2-40B4-BE49-F238E27FC236}">
                <a16:creationId xmlns="" xmlns:a16="http://schemas.microsoft.com/office/drawing/2014/main" id="{E23D6B83-20F7-462A-80CB-BC3058C74A4B}"/>
              </a:ext>
            </a:extLst>
          </p:cNvPr>
          <p:cNvSpPr/>
          <p:nvPr/>
        </p:nvSpPr>
        <p:spPr>
          <a:xfrm>
            <a:off x="5329471" y="3593249"/>
            <a:ext cx="5467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10</a:t>
            </a:r>
          </a:p>
        </p:txBody>
      </p:sp>
      <p:sp>
        <p:nvSpPr>
          <p:cNvPr id="33" name="Rectangle 32">
            <a:extLst>
              <a:ext uri="{FF2B5EF4-FFF2-40B4-BE49-F238E27FC236}">
                <a16:creationId xmlns="" xmlns:a16="http://schemas.microsoft.com/office/drawing/2014/main" id="{453E966C-28D3-4E16-AE23-0F218B986392}"/>
              </a:ext>
            </a:extLst>
          </p:cNvPr>
          <p:cNvSpPr/>
          <p:nvPr/>
        </p:nvSpPr>
        <p:spPr>
          <a:xfrm>
            <a:off x="6014336" y="246304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4" name="Picture 33">
            <a:hlinkClick r:id="rId22" action="ppaction://hlinksldjump"/>
            <a:extLst>
              <a:ext uri="{FF2B5EF4-FFF2-40B4-BE49-F238E27FC236}">
                <a16:creationId xmlns="" xmlns:a16="http://schemas.microsoft.com/office/drawing/2014/main" id="{2FDD32E7-62E7-4E14-9AEB-3BE7CAB43469}"/>
              </a:ext>
            </a:extLst>
          </p:cNvPr>
          <p:cNvPicPr>
            <a:picLocks noChangeAspect="1"/>
          </p:cNvPicPr>
          <p:nvPr/>
        </p:nvPicPr>
        <p:blipFill>
          <a:blip r:embed="rId23">
            <a:extLst>
              <a:ext uri="{28A0092B-C50C-407E-A947-70E740481C1C}">
                <a14:useLocalDpi xmlns:a14="http://schemas.microsoft.com/office/drawing/2010/main" val="0"/>
              </a:ext>
            </a:extLst>
          </a:blip>
          <a:srcRect/>
          <a:stretch/>
        </p:blipFill>
        <p:spPr>
          <a:xfrm>
            <a:off x="6123349" y="2537278"/>
            <a:ext cx="1231226" cy="1565721"/>
          </a:xfrm>
          <a:prstGeom prst="rect">
            <a:avLst/>
          </a:prstGeom>
        </p:spPr>
      </p:pic>
      <p:sp>
        <p:nvSpPr>
          <p:cNvPr id="35" name="Oval 34">
            <a:extLst>
              <a:ext uri="{FF2B5EF4-FFF2-40B4-BE49-F238E27FC236}">
                <a16:creationId xmlns="" xmlns:a16="http://schemas.microsoft.com/office/drawing/2014/main" id="{FF7948E4-7C38-425F-8636-2CC856BBAAE5}"/>
              </a:ext>
            </a:extLst>
          </p:cNvPr>
          <p:cNvSpPr/>
          <p:nvPr/>
        </p:nvSpPr>
        <p:spPr>
          <a:xfrm>
            <a:off x="6048000" y="3571956"/>
            <a:ext cx="56185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11</a:t>
            </a:r>
          </a:p>
        </p:txBody>
      </p:sp>
      <p:sp>
        <p:nvSpPr>
          <p:cNvPr id="36" name="Rectangle 35">
            <a:extLst>
              <a:ext uri="{FF2B5EF4-FFF2-40B4-BE49-F238E27FC236}">
                <a16:creationId xmlns="" xmlns:a16="http://schemas.microsoft.com/office/drawing/2014/main" id="{B43076EA-3A42-4B94-B208-64F8AA717291}"/>
              </a:ext>
            </a:extLst>
          </p:cNvPr>
          <p:cNvSpPr/>
          <p:nvPr/>
        </p:nvSpPr>
        <p:spPr>
          <a:xfrm>
            <a:off x="7554710" y="2458939"/>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37" name="Picture 12">
            <a:hlinkClick r:id="rId24" action="ppaction://hlinksldjump"/>
            <a:extLst>
              <a:ext uri="{FF2B5EF4-FFF2-40B4-BE49-F238E27FC236}">
                <a16:creationId xmlns="" xmlns:a16="http://schemas.microsoft.com/office/drawing/2014/main" id="{8212DF7A-E71E-4BE8-A92C-5AAE2590194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a:off x="7637836" y="2357382"/>
            <a:ext cx="1457249" cy="1791698"/>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 xmlns:a16="http://schemas.microsoft.com/office/drawing/2014/main" id="{E0438EBB-EFEE-46DE-97D9-8D633DC7D9CB}"/>
              </a:ext>
            </a:extLst>
          </p:cNvPr>
          <p:cNvSpPr/>
          <p:nvPr/>
        </p:nvSpPr>
        <p:spPr>
          <a:xfrm>
            <a:off x="7565006" y="3592480"/>
            <a:ext cx="53849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12</a:t>
            </a:r>
          </a:p>
        </p:txBody>
      </p:sp>
      <p:sp>
        <p:nvSpPr>
          <p:cNvPr id="39" name="Rectangle 38">
            <a:extLst>
              <a:ext uri="{FF2B5EF4-FFF2-40B4-BE49-F238E27FC236}">
                <a16:creationId xmlns="" xmlns:a16="http://schemas.microsoft.com/office/drawing/2014/main" id="{966CE803-8577-4DB8-9764-0C0FBF8588E1}"/>
              </a:ext>
            </a:extLst>
          </p:cNvPr>
          <p:cNvSpPr/>
          <p:nvPr/>
        </p:nvSpPr>
        <p:spPr>
          <a:xfrm>
            <a:off x="108929" y="422253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0" name="Picture 39">
            <a:hlinkClick r:id="rId3" action="ppaction://hlinksldjump"/>
            <a:extLst>
              <a:ext uri="{FF2B5EF4-FFF2-40B4-BE49-F238E27FC236}">
                <a16:creationId xmlns="" xmlns:a16="http://schemas.microsoft.com/office/drawing/2014/main" id="{502A6A51-54F7-412A-AEED-BDBF751B8845}"/>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270650" y="4220234"/>
            <a:ext cx="1293881" cy="1810958"/>
          </a:xfrm>
          <a:prstGeom prst="rect">
            <a:avLst/>
          </a:prstGeom>
        </p:spPr>
      </p:pic>
      <p:sp>
        <p:nvSpPr>
          <p:cNvPr id="41" name="Oval 40">
            <a:extLst>
              <a:ext uri="{FF2B5EF4-FFF2-40B4-BE49-F238E27FC236}">
                <a16:creationId xmlns="" xmlns:a16="http://schemas.microsoft.com/office/drawing/2014/main" id="{7BCFAD7A-1781-432F-9EE7-168C96463F1B}"/>
              </a:ext>
            </a:extLst>
          </p:cNvPr>
          <p:cNvSpPr/>
          <p:nvPr/>
        </p:nvSpPr>
        <p:spPr>
          <a:xfrm>
            <a:off x="122650" y="5362380"/>
            <a:ext cx="55826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13</a:t>
            </a:r>
          </a:p>
        </p:txBody>
      </p:sp>
      <p:sp>
        <p:nvSpPr>
          <p:cNvPr id="43" name="Rectangle 42">
            <a:extLst>
              <a:ext uri="{FF2B5EF4-FFF2-40B4-BE49-F238E27FC236}">
                <a16:creationId xmlns="" xmlns:a16="http://schemas.microsoft.com/office/drawing/2014/main" id="{2B4BD84C-D75A-4E23-BEAA-7F878D6EE4E9}"/>
              </a:ext>
            </a:extLst>
          </p:cNvPr>
          <p:cNvSpPr/>
          <p:nvPr/>
        </p:nvSpPr>
        <p:spPr>
          <a:xfrm>
            <a:off x="1567239" y="4192322"/>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4" name="Picture 43">
            <a:hlinkClick r:id="rId5" action="ppaction://hlinksldjump"/>
            <a:extLst>
              <a:ext uri="{FF2B5EF4-FFF2-40B4-BE49-F238E27FC236}">
                <a16:creationId xmlns="" xmlns:a16="http://schemas.microsoft.com/office/drawing/2014/main" id="{7301A217-0E8C-4D37-B61C-8B41E52C17AB}"/>
              </a:ext>
            </a:extLst>
          </p:cNvPr>
          <p:cNvPicPr>
            <a:picLocks noChangeAspect="1"/>
          </p:cNvPicPr>
          <p:nvPr/>
        </p:nvPicPr>
        <p:blipFill>
          <a:blip r:embed="rId27">
            <a:extLst>
              <a:ext uri="{28A0092B-C50C-407E-A947-70E740481C1C}">
                <a14:useLocalDpi xmlns:a14="http://schemas.microsoft.com/office/drawing/2010/main" val="0"/>
              </a:ext>
            </a:extLst>
          </a:blip>
          <a:srcRect/>
          <a:stretch/>
        </p:blipFill>
        <p:spPr>
          <a:xfrm>
            <a:off x="1775955" y="4387096"/>
            <a:ext cx="1060812" cy="1262533"/>
          </a:xfrm>
          <a:prstGeom prst="rect">
            <a:avLst/>
          </a:prstGeom>
        </p:spPr>
      </p:pic>
      <p:sp>
        <p:nvSpPr>
          <p:cNvPr id="45" name="Oval 44">
            <a:extLst>
              <a:ext uri="{FF2B5EF4-FFF2-40B4-BE49-F238E27FC236}">
                <a16:creationId xmlns="" xmlns:a16="http://schemas.microsoft.com/office/drawing/2014/main" id="{11FCB86A-3B0B-49E1-9D26-987BA26D2EE9}"/>
              </a:ext>
            </a:extLst>
          </p:cNvPr>
          <p:cNvSpPr/>
          <p:nvPr/>
        </p:nvSpPr>
        <p:spPr>
          <a:xfrm>
            <a:off x="1600522" y="5322665"/>
            <a:ext cx="53870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14</a:t>
            </a:r>
          </a:p>
        </p:txBody>
      </p:sp>
      <p:sp>
        <p:nvSpPr>
          <p:cNvPr id="46" name="Rectangle 45">
            <a:extLst>
              <a:ext uri="{FF2B5EF4-FFF2-40B4-BE49-F238E27FC236}">
                <a16:creationId xmlns="" xmlns:a16="http://schemas.microsoft.com/office/drawing/2014/main" id="{2E75CA23-FE6F-4468-AFED-CC09AFFA6984}"/>
              </a:ext>
            </a:extLst>
          </p:cNvPr>
          <p:cNvSpPr/>
          <p:nvPr/>
        </p:nvSpPr>
        <p:spPr>
          <a:xfrm>
            <a:off x="3025549"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47" name="Picture 46">
            <a:hlinkClick r:id="" action="ppaction://noaction"/>
            <a:extLst>
              <a:ext uri="{FF2B5EF4-FFF2-40B4-BE49-F238E27FC236}">
                <a16:creationId xmlns="" xmlns:a16="http://schemas.microsoft.com/office/drawing/2014/main" id="{DF9A24DD-2B12-42AD-8E45-43DA9035FAE1}"/>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171785" y="4206144"/>
            <a:ext cx="1190139" cy="1662870"/>
          </a:xfrm>
          <a:prstGeom prst="rect">
            <a:avLst/>
          </a:prstGeom>
        </p:spPr>
      </p:pic>
      <p:sp>
        <p:nvSpPr>
          <p:cNvPr id="48" name="Oval 47">
            <a:extLst>
              <a:ext uri="{FF2B5EF4-FFF2-40B4-BE49-F238E27FC236}">
                <a16:creationId xmlns="" xmlns:a16="http://schemas.microsoft.com/office/drawing/2014/main" id="{923457B3-639A-4298-A069-56B33C789630}"/>
              </a:ext>
            </a:extLst>
          </p:cNvPr>
          <p:cNvSpPr/>
          <p:nvPr/>
        </p:nvSpPr>
        <p:spPr>
          <a:xfrm>
            <a:off x="3115318" y="5373231"/>
            <a:ext cx="53477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0000"/>
                </a:solidFill>
                <a:latin typeface="UTM Avo" panose="02040603050506020204" pitchFamily="18" charset="0"/>
                <a:cs typeface="Times New Roman" panose="02020603050405020304" pitchFamily="18" charset="0"/>
              </a:rPr>
              <a:t>15</a:t>
            </a:r>
          </a:p>
        </p:txBody>
      </p:sp>
      <p:sp>
        <p:nvSpPr>
          <p:cNvPr id="49" name="Rectangle 48">
            <a:extLst>
              <a:ext uri="{FF2B5EF4-FFF2-40B4-BE49-F238E27FC236}">
                <a16:creationId xmlns="" xmlns:a16="http://schemas.microsoft.com/office/drawing/2014/main" id="{8B2E91B7-CD51-4302-86DC-69323A4FAC95}"/>
              </a:ext>
            </a:extLst>
          </p:cNvPr>
          <p:cNvSpPr/>
          <p:nvPr/>
        </p:nvSpPr>
        <p:spPr>
          <a:xfrm>
            <a:off x="4553736" y="4219776"/>
            <a:ext cx="1368558"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51" name="Picture 50">
            <a:hlinkClick r:id="" action="ppaction://noaction"/>
            <a:extLst>
              <a:ext uri="{FF2B5EF4-FFF2-40B4-BE49-F238E27FC236}">
                <a16:creationId xmlns="" xmlns:a16="http://schemas.microsoft.com/office/drawing/2014/main" id="{28730B02-CB29-4B22-B835-2FD2BA8B9202}"/>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4694715" y="4210983"/>
            <a:ext cx="1199238" cy="1465735"/>
          </a:xfrm>
          <a:prstGeom prst="rect">
            <a:avLst/>
          </a:prstGeom>
        </p:spPr>
      </p:pic>
      <p:sp>
        <p:nvSpPr>
          <p:cNvPr id="52" name="Oval 51">
            <a:extLst>
              <a:ext uri="{FF2B5EF4-FFF2-40B4-BE49-F238E27FC236}">
                <a16:creationId xmlns="" xmlns:a16="http://schemas.microsoft.com/office/drawing/2014/main" id="{6AA6E479-3C00-4725-8C8E-B92B36F1341B}"/>
              </a:ext>
            </a:extLst>
          </p:cNvPr>
          <p:cNvSpPr/>
          <p:nvPr/>
        </p:nvSpPr>
        <p:spPr>
          <a:xfrm>
            <a:off x="4580353" y="5368395"/>
            <a:ext cx="57004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UTM Avo" panose="02040603050506020204" pitchFamily="18" charset="0"/>
                <a:cs typeface="Times New Roman" panose="02020603050405020304" pitchFamily="18" charset="0"/>
              </a:rPr>
              <a:t>16</a:t>
            </a:r>
          </a:p>
        </p:txBody>
      </p:sp>
    </p:spTree>
    <p:extLst>
      <p:ext uri="{BB962C8B-B14F-4D97-AF65-F5344CB8AC3E}">
        <p14:creationId xmlns:p14="http://schemas.microsoft.com/office/powerpoint/2010/main" val="19378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36"/>
                                        </p:tgtEl>
                                      </p:cBhvr>
                                    </p:animEffect>
                                    <p:set>
                                      <p:cBhvr>
                                        <p:cTn id="73" dur="1" fill="hold">
                                          <p:stCondLst>
                                            <p:cond delay="499"/>
                                          </p:stCondLst>
                                        </p:cTn>
                                        <p:tgtEl>
                                          <p:spTgt spid="36"/>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41"/>
                                        </p:tgtEl>
                                      </p:cBhvr>
                                    </p:animEffect>
                                    <p:set>
                                      <p:cBhvr>
                                        <p:cTn id="82" dur="1" fill="hold">
                                          <p:stCondLst>
                                            <p:cond delay="499"/>
                                          </p:stCondLst>
                                        </p:cTn>
                                        <p:tgtEl>
                                          <p:spTgt spid="41"/>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45"/>
                                        </p:tgtEl>
                                      </p:cBhvr>
                                    </p:animEffect>
                                    <p:set>
                                      <p:cBhvr>
                                        <p:cTn id="88" dur="1" fill="hold">
                                          <p:stCondLst>
                                            <p:cond delay="499"/>
                                          </p:stCondLst>
                                        </p:cTn>
                                        <p:tgtEl>
                                          <p:spTgt spid="45"/>
                                        </p:tgtEl>
                                        <p:attrNameLst>
                                          <p:attrName>style.visibility</p:attrName>
                                        </p:attrNameLst>
                                      </p:cBhvr>
                                      <p:to>
                                        <p:strVal val="hidden"/>
                                      </p:to>
                                    </p:set>
                                  </p:childTnLst>
                                </p:cTn>
                              </p:par>
                              <p:par>
                                <p:cTn id="89" presetID="14" presetClass="exit" presetSubtype="10" fill="hold" grpId="0" nodeType="withEffect">
                                  <p:stCondLst>
                                    <p:cond delay="0"/>
                                  </p:stCondLst>
                                  <p:childTnLst>
                                    <p:animEffect transition="out" filter="randombar(horizontal)">
                                      <p:cBhvr>
                                        <p:cTn id="90" dur="500"/>
                                        <p:tgtEl>
                                          <p:spTgt spid="46"/>
                                        </p:tgtEl>
                                      </p:cBhvr>
                                    </p:animEffect>
                                    <p:set>
                                      <p:cBhvr>
                                        <p:cTn id="91" dur="1" fill="hold">
                                          <p:stCondLst>
                                            <p:cond delay="499"/>
                                          </p:stCondLst>
                                        </p:cTn>
                                        <p:tgtEl>
                                          <p:spTgt spid="46"/>
                                        </p:tgtEl>
                                        <p:attrNameLst>
                                          <p:attrName>style.visibility</p:attrName>
                                        </p:attrNameLst>
                                      </p:cBhvr>
                                      <p:to>
                                        <p:strVal val="hidden"/>
                                      </p:to>
                                    </p:set>
                                  </p:childTnLst>
                                </p:cTn>
                              </p:par>
                              <p:par>
                                <p:cTn id="92" presetID="14" presetClass="exit" presetSubtype="10" fill="hold" grpId="0" nodeType="withEffect">
                                  <p:stCondLst>
                                    <p:cond delay="0"/>
                                  </p:stCondLst>
                                  <p:childTnLst>
                                    <p:animEffect transition="out" filter="randombar(horizontal)">
                                      <p:cBhvr>
                                        <p:cTn id="93" dur="500"/>
                                        <p:tgtEl>
                                          <p:spTgt spid="48"/>
                                        </p:tgtEl>
                                      </p:cBhvr>
                                    </p:animEffect>
                                    <p:set>
                                      <p:cBhvr>
                                        <p:cTn id="94" dur="1" fill="hold">
                                          <p:stCondLst>
                                            <p:cond delay="499"/>
                                          </p:stCondLst>
                                        </p:cTn>
                                        <p:tgtEl>
                                          <p:spTgt spid="48"/>
                                        </p:tgtEl>
                                        <p:attrNameLst>
                                          <p:attrName>style.visibility</p:attrName>
                                        </p:attrNameLst>
                                      </p:cBhvr>
                                      <p:to>
                                        <p:strVal val="hidden"/>
                                      </p:to>
                                    </p:set>
                                  </p:childTnLst>
                                </p:cTn>
                              </p:par>
                              <p:par>
                                <p:cTn id="95" presetID="14" presetClass="exit" presetSubtype="10" fill="hold" grpId="0" nodeType="withEffect">
                                  <p:stCondLst>
                                    <p:cond delay="0"/>
                                  </p:stCondLst>
                                  <p:childTnLst>
                                    <p:animEffect transition="out" filter="randombar(horizontal)">
                                      <p:cBhvr>
                                        <p:cTn id="96" dur="500"/>
                                        <p:tgtEl>
                                          <p:spTgt spid="49"/>
                                        </p:tgtEl>
                                      </p:cBhvr>
                                    </p:animEffect>
                                    <p:set>
                                      <p:cBhvr>
                                        <p:cTn id="97" dur="1" fill="hold">
                                          <p:stCondLst>
                                            <p:cond delay="499"/>
                                          </p:stCondLst>
                                        </p:cTn>
                                        <p:tgtEl>
                                          <p:spTgt spid="49"/>
                                        </p:tgtEl>
                                        <p:attrNameLst>
                                          <p:attrName>style.visibility</p:attrName>
                                        </p:attrNameLst>
                                      </p:cBhvr>
                                      <p:to>
                                        <p:strVal val="hidden"/>
                                      </p:to>
                                    </p:set>
                                  </p:childTnLst>
                                </p:cTn>
                              </p:par>
                              <p:par>
                                <p:cTn id="98" presetID="14" presetClass="exit" presetSubtype="10" fill="hold" grpId="0" nodeType="withEffect">
                                  <p:stCondLst>
                                    <p:cond delay="0"/>
                                  </p:stCondLst>
                                  <p:childTnLst>
                                    <p:animEffect transition="out" filter="randombar(horizontal)">
                                      <p:cBhvr>
                                        <p:cTn id="99" dur="500"/>
                                        <p:tgtEl>
                                          <p:spTgt spid="52"/>
                                        </p:tgtEl>
                                      </p:cBhvr>
                                    </p:animEffect>
                                    <p:set>
                                      <p:cBhvr>
                                        <p:cTn id="100"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
                    </p:tgtEl>
                  </p:cond>
                </p:stCondLst>
                <p:endSync evt="end" delay="0">
                  <p:rtn val="all"/>
                </p:endSync>
                <p:childTnLst>
                  <p:par>
                    <p:cTn id="102" fill="hold">
                      <p:stCondLst>
                        <p:cond delay="0"/>
                      </p:stCondLst>
                      <p:childTnLst>
                        <p:par>
                          <p:cTn id="103" fill="hold">
                            <p:stCondLst>
                              <p:cond delay="0"/>
                            </p:stCondLst>
                            <p:childTnLst>
                              <p:par>
                                <p:cTn id="104" presetID="9" presetClass="exit" presetSubtype="0" fill="hold" nodeType="clickEffect">
                                  <p:stCondLst>
                                    <p:cond delay="0"/>
                                  </p:stCondLst>
                                  <p:childTnLst>
                                    <p:animEffect transition="out" filter="dissolv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7" restart="whenNotActive" fill="hold" evtFilter="cancelBubble" nodeType="interactiveSeq">
                <p:stCondLst>
                  <p:cond evt="onClick" delay="0">
                    <p:tgtEl>
                      <p:spTgt spid="7"/>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3" restart="whenNotActive" fill="hold" evtFilter="cancelBubble" nodeType="interactiveSeq">
                <p:stCondLst>
                  <p:cond evt="onClick" delay="0">
                    <p:tgtEl>
                      <p:spTgt spid="10"/>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9" restart="whenNotActive" fill="hold" evtFilter="cancelBubble" nodeType="interactiveSeq">
                <p:stCondLst>
                  <p:cond evt="onClick" delay="0">
                    <p:tgtEl>
                      <p:spTgt spid="13"/>
                    </p:tgtEl>
                  </p:cond>
                </p:stCondLst>
                <p:endSync evt="end" delay="0">
                  <p:rtn val="all"/>
                </p:endSync>
                <p:childTnLst>
                  <p:par>
                    <p:cTn id="120" fill="hold">
                      <p:stCondLst>
                        <p:cond delay="0"/>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13"/>
                                        </p:tgtEl>
                                      </p:cBhvr>
                                    </p:animEffect>
                                    <p:set>
                                      <p:cBhvr>
                                        <p:cTn id="1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16"/>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nodeType="clickEffect">
                                  <p:stCondLst>
                                    <p:cond delay="0"/>
                                  </p:stCondLst>
                                  <p:childTnLst>
                                    <p:animEffect transition="out" filter="randombar(horizontal)">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4" presetClass="exit" presetSubtype="10" fill="hold" nodeType="clickEffect">
                                  <p:stCondLst>
                                    <p:cond delay="0"/>
                                  </p:stCondLst>
                                  <p:childTnLst>
                                    <p:animEffect transition="out" filter="randombar(horizontal)">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7" restart="whenNotActive" fill="hold" evtFilter="cancelBubble" nodeType="interactiveSeq">
                <p:stCondLst>
                  <p:cond evt="onClick" delay="0">
                    <p:tgtEl>
                      <p:spTgt spid="22"/>
                    </p:tgtEl>
                  </p:cond>
                </p:stCondLst>
                <p:endSync evt="end" delay="0">
                  <p:rtn val="all"/>
                </p:endSync>
                <p:childTnLst>
                  <p:par>
                    <p:cTn id="138" fill="hold">
                      <p:stCondLst>
                        <p:cond delay="0"/>
                      </p:stCondLst>
                      <p:childTnLst>
                        <p:par>
                          <p:cTn id="139" fill="hold">
                            <p:stCondLst>
                              <p:cond delay="0"/>
                            </p:stCondLst>
                            <p:childTnLst>
                              <p:par>
                                <p:cTn id="140" presetID="14" presetClass="exit" presetSubtype="10" fill="hold" nodeType="withEffect">
                                  <p:stCondLst>
                                    <p:cond delay="0"/>
                                  </p:stCondLst>
                                  <p:childTnLst>
                                    <p:animEffect transition="out" filter="randombar(horizontal)">
                                      <p:cBhvr>
                                        <p:cTn id="141" dur="500"/>
                                        <p:tgtEl>
                                          <p:spTgt spid="22"/>
                                        </p:tgtEl>
                                      </p:cBhvr>
                                    </p:animEffect>
                                    <p:set>
                                      <p:cBhvr>
                                        <p:cTn id="1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14" presetClass="exit" presetSubtype="10" fill="hold" nodeType="clickEffect">
                                  <p:stCondLst>
                                    <p:cond delay="0"/>
                                  </p:stCondLst>
                                  <p:childTnLst>
                                    <p:animEffect transition="out" filter="randombar(horizontal)">
                                      <p:cBhvr>
                                        <p:cTn id="147" dur="500"/>
                                        <p:tgtEl>
                                          <p:spTgt spid="25"/>
                                        </p:tgtEl>
                                      </p:cBhvr>
                                    </p:animEffect>
                                    <p:set>
                                      <p:cBhvr>
                                        <p:cTn id="14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9" restart="whenNotActive" fill="hold" evtFilter="cancelBubble" nodeType="interactiveSeq">
                <p:stCondLst>
                  <p:cond evt="onClick" delay="0">
                    <p:tgtEl>
                      <p:spTgt spid="28"/>
                    </p:tgtEl>
                  </p:cond>
                </p:stCondLst>
                <p:endSync evt="end" delay="0">
                  <p:rtn val="all"/>
                </p:endSync>
                <p:childTnLst>
                  <p:par>
                    <p:cTn id="150" fill="hold">
                      <p:stCondLst>
                        <p:cond delay="0"/>
                      </p:stCondLst>
                      <p:childTnLst>
                        <p:par>
                          <p:cTn id="151" fill="hold">
                            <p:stCondLst>
                              <p:cond delay="0"/>
                            </p:stCondLst>
                            <p:childTnLst>
                              <p:par>
                                <p:cTn id="152" presetID="14" presetClass="exit" presetSubtype="10" fill="hold" nodeType="clickEffect">
                                  <p:stCondLst>
                                    <p:cond delay="0"/>
                                  </p:stCondLst>
                                  <p:childTnLst>
                                    <p:animEffect transition="out" filter="randombar(horizontal)">
                                      <p:cBhvr>
                                        <p:cTn id="153" dur="500"/>
                                        <p:tgtEl>
                                          <p:spTgt spid="28"/>
                                        </p:tgtEl>
                                      </p:cBhvr>
                                    </p:animEffect>
                                    <p:set>
                                      <p:cBhvr>
                                        <p:cTn id="1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5" restart="whenNotActive" fill="hold" evtFilter="cancelBubble" nodeType="interactiveSeq">
                <p:stCondLst>
                  <p:cond evt="onClick" delay="0">
                    <p:tgtEl>
                      <p:spTgt spid="31"/>
                    </p:tgtEl>
                  </p:cond>
                </p:stCondLst>
                <p:endSync evt="end" delay="0">
                  <p:rtn val="all"/>
                </p:endSync>
                <p:childTnLst>
                  <p:par>
                    <p:cTn id="156" fill="hold">
                      <p:stCondLst>
                        <p:cond delay="0"/>
                      </p:stCondLst>
                      <p:childTnLst>
                        <p:par>
                          <p:cTn id="157" fill="hold">
                            <p:stCondLst>
                              <p:cond delay="0"/>
                            </p:stCondLst>
                            <p:childTnLst>
                              <p:par>
                                <p:cTn id="158" presetID="14" presetClass="exit" presetSubtype="10" fill="hold" nodeType="clickEffect">
                                  <p:stCondLst>
                                    <p:cond delay="0"/>
                                  </p:stCondLst>
                                  <p:childTnLst>
                                    <p:animEffect transition="out" filter="randombar(horizontal)">
                                      <p:cBhvr>
                                        <p:cTn id="159" dur="500"/>
                                        <p:tgtEl>
                                          <p:spTgt spid="31"/>
                                        </p:tgtEl>
                                      </p:cBhvr>
                                    </p:animEffect>
                                    <p:set>
                                      <p:cBhvr>
                                        <p:cTn id="16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1" restart="whenNotActive" fill="hold" evtFilter="cancelBubble" nodeType="interactiveSeq">
                <p:stCondLst>
                  <p:cond evt="onClick" delay="0">
                    <p:tgtEl>
                      <p:spTgt spid="34"/>
                    </p:tgtEl>
                  </p:cond>
                </p:stCondLst>
                <p:endSync evt="end" delay="0">
                  <p:rtn val="all"/>
                </p:endSync>
                <p:childTnLst>
                  <p:par>
                    <p:cTn id="162" fill="hold">
                      <p:stCondLst>
                        <p:cond delay="0"/>
                      </p:stCondLst>
                      <p:childTnLst>
                        <p:par>
                          <p:cTn id="163" fill="hold">
                            <p:stCondLst>
                              <p:cond delay="0"/>
                            </p:stCondLst>
                            <p:childTnLst>
                              <p:par>
                                <p:cTn id="164" presetID="14" presetClass="exit" presetSubtype="10" fill="hold" nodeType="clickEffect">
                                  <p:stCondLst>
                                    <p:cond delay="0"/>
                                  </p:stCondLst>
                                  <p:childTnLst>
                                    <p:animEffect transition="out" filter="randombar(horizontal)">
                                      <p:cBhvr>
                                        <p:cTn id="165" dur="500"/>
                                        <p:tgtEl>
                                          <p:spTgt spid="34"/>
                                        </p:tgtEl>
                                      </p:cBhvr>
                                    </p:animEffect>
                                    <p:set>
                                      <p:cBhvr>
                                        <p:cTn id="1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14" presetClass="exit" presetSubtype="10" fill="hold" nodeType="clickEffect">
                                  <p:stCondLst>
                                    <p:cond delay="0"/>
                                  </p:stCondLst>
                                  <p:childTnLst>
                                    <p:animEffect transition="out" filter="randombar(horizontal)">
                                      <p:cBhvr>
                                        <p:cTn id="171" dur="500"/>
                                        <p:tgtEl>
                                          <p:spTgt spid="37"/>
                                        </p:tgtEl>
                                      </p:cBhvr>
                                    </p:animEffect>
                                    <p:set>
                                      <p:cBhvr>
                                        <p:cTn id="17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3" restart="whenNotActive" fill="hold" evtFilter="cancelBubble" nodeType="interactiveSeq">
                <p:stCondLst>
                  <p:cond evt="onClick" delay="0">
                    <p:tgtEl>
                      <p:spTgt spid="40"/>
                    </p:tgtEl>
                  </p:cond>
                </p:stCondLst>
                <p:endSync evt="end" delay="0">
                  <p:rtn val="all"/>
                </p:endSync>
                <p:childTnLst>
                  <p:par>
                    <p:cTn id="174" fill="hold">
                      <p:stCondLst>
                        <p:cond delay="0"/>
                      </p:stCondLst>
                      <p:childTnLst>
                        <p:par>
                          <p:cTn id="175" fill="hold">
                            <p:stCondLst>
                              <p:cond delay="0"/>
                            </p:stCondLst>
                            <p:childTnLst>
                              <p:par>
                                <p:cTn id="176" presetID="14" presetClass="exit" presetSubtype="10" fill="hold" nodeType="clickEffect">
                                  <p:stCondLst>
                                    <p:cond delay="0"/>
                                  </p:stCondLst>
                                  <p:childTnLst>
                                    <p:animEffect transition="out" filter="randombar(horizontal)">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9" restart="whenNotActive" fill="hold" evtFilter="cancelBubble" nodeType="interactiveSeq">
                <p:stCondLst>
                  <p:cond evt="onClick" delay="0">
                    <p:tgtEl>
                      <p:spTgt spid="44"/>
                    </p:tgtEl>
                  </p:cond>
                </p:stCondLst>
                <p:endSync evt="end" delay="0">
                  <p:rtn val="all"/>
                </p:endSync>
                <p:childTnLst>
                  <p:par>
                    <p:cTn id="180" fill="hold">
                      <p:stCondLst>
                        <p:cond delay="0"/>
                      </p:stCondLst>
                      <p:childTnLst>
                        <p:par>
                          <p:cTn id="181" fill="hold">
                            <p:stCondLst>
                              <p:cond delay="0"/>
                            </p:stCondLst>
                            <p:childTnLst>
                              <p:par>
                                <p:cTn id="182" presetID="14" presetClass="exit" presetSubtype="10" fill="hold" nodeType="clickEffect">
                                  <p:stCondLst>
                                    <p:cond delay="0"/>
                                  </p:stCondLst>
                                  <p:childTnLst>
                                    <p:animEffect transition="out" filter="randombar(horizontal)">
                                      <p:cBhvr>
                                        <p:cTn id="183" dur="500"/>
                                        <p:tgtEl>
                                          <p:spTgt spid="44"/>
                                        </p:tgtEl>
                                      </p:cBhvr>
                                    </p:animEffect>
                                    <p:set>
                                      <p:cBhvr>
                                        <p:cTn id="18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85" restart="whenNotActive" fill="hold" evtFilter="cancelBubble" nodeType="interactiveSeq">
                <p:stCondLst>
                  <p:cond evt="onClick" delay="0">
                    <p:tgtEl>
                      <p:spTgt spid="47"/>
                    </p:tgtEl>
                  </p:cond>
                </p:stCondLst>
                <p:endSync evt="end" delay="0">
                  <p:rtn val="all"/>
                </p:endSync>
                <p:childTnLst>
                  <p:par>
                    <p:cTn id="186" fill="hold">
                      <p:stCondLst>
                        <p:cond delay="0"/>
                      </p:stCondLst>
                      <p:childTnLst>
                        <p:par>
                          <p:cTn id="187" fill="hold">
                            <p:stCondLst>
                              <p:cond delay="0"/>
                            </p:stCondLst>
                            <p:childTnLst>
                              <p:par>
                                <p:cTn id="188" presetID="14" presetClass="exit" presetSubtype="10" fill="hold" nodeType="clickEffect">
                                  <p:stCondLst>
                                    <p:cond delay="0"/>
                                  </p:stCondLst>
                                  <p:childTnLst>
                                    <p:animEffect transition="out" filter="randombar(horizontal)">
                                      <p:cBhvr>
                                        <p:cTn id="189" dur="500"/>
                                        <p:tgtEl>
                                          <p:spTgt spid="47"/>
                                        </p:tgtEl>
                                      </p:cBhvr>
                                    </p:animEffect>
                                    <p:set>
                                      <p:cBhvr>
                                        <p:cTn id="19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1" restart="whenNotActive" fill="hold" evtFilter="cancelBubble" nodeType="interactiveSeq">
                <p:stCondLst>
                  <p:cond evt="onClick" delay="0">
                    <p:tgtEl>
                      <p:spTgt spid="51"/>
                    </p:tgtEl>
                  </p:cond>
                </p:stCondLst>
                <p:endSync evt="end" delay="0">
                  <p:rtn val="all"/>
                </p:endSync>
                <p:childTnLst>
                  <p:par>
                    <p:cTn id="192" fill="hold">
                      <p:stCondLst>
                        <p:cond delay="0"/>
                      </p:stCondLst>
                      <p:childTnLst>
                        <p:par>
                          <p:cTn id="193" fill="hold">
                            <p:stCondLst>
                              <p:cond delay="0"/>
                            </p:stCondLst>
                            <p:childTnLst>
                              <p:par>
                                <p:cTn id="194" presetID="14" presetClass="exit" presetSubtype="10" fill="hold" nodeType="clickEffect">
                                  <p:stCondLst>
                                    <p:cond delay="0"/>
                                  </p:stCondLst>
                                  <p:childTnLst>
                                    <p:animEffect transition="out" filter="randombar(horizontal)">
                                      <p:cBhvr>
                                        <p:cTn id="195" dur="500"/>
                                        <p:tgtEl>
                                          <p:spTgt spid="51"/>
                                        </p:tgtEl>
                                      </p:cBhvr>
                                    </p:animEffect>
                                    <p:set>
                                      <p:cBhvr>
                                        <p:cTn id="196"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3" grpId="0" animBg="1"/>
      <p:bldP spid="5" grpId="0" animBg="1"/>
      <p:bldP spid="6" grpId="0" animBg="1"/>
      <p:bldP spid="8" grpId="0" animBg="1"/>
      <p:bldP spid="9" grpId="0" animBg="1"/>
      <p:bldP spid="11" grpId="0" animBg="1"/>
      <p:bldP spid="12" grpId="0" animBg="1"/>
      <p:bldP spid="14" grpId="0" animBg="1"/>
      <p:bldP spid="15" grpId="0" animBg="1"/>
      <p:bldP spid="17" grpId="0" animBg="1"/>
      <p:bldP spid="18" grpId="0" animBg="1"/>
      <p:bldP spid="20" grpId="0" animBg="1"/>
      <p:bldP spid="21" grpId="0" animBg="1"/>
      <p:bldP spid="23" grpId="0" animBg="1"/>
      <p:bldP spid="24" grpId="0" animBg="1"/>
      <p:bldP spid="26" grpId="0" animBg="1"/>
      <p:bldP spid="27" grpId="0" animBg="1"/>
      <p:bldP spid="29" grpId="0" animBg="1"/>
      <p:bldP spid="30" grpId="0" animBg="1"/>
      <p:bldP spid="32" grpId="0" animBg="1"/>
      <p:bldP spid="33" grpId="0" animBg="1"/>
      <p:bldP spid="35" grpId="0" animBg="1"/>
      <p:bldP spid="36" grpId="0" animBg="1"/>
      <p:bldP spid="38" grpId="0" animBg="1"/>
      <p:bldP spid="39" grpId="0" animBg="1"/>
      <p:bldP spid="41" grpId="0" animBg="1"/>
      <p:bldP spid="43" grpId="0" animBg="1"/>
      <p:bldP spid="45" grpId="0" animBg="1"/>
      <p:bldP spid="46" grpId="0" animBg="1"/>
      <p:bldP spid="48" grpId="0" animBg="1"/>
      <p:bldP spid="49"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p:spPr>
      </p:pic>
      <p:sp>
        <p:nvSpPr>
          <p:cNvPr id="9" name="Horizontal Scroll 1">
            <a:extLst>
              <a:ext uri="{FF2B5EF4-FFF2-40B4-BE49-F238E27FC236}">
                <a16:creationId xmlns="" xmlns:a16="http://schemas.microsoft.com/office/drawing/2014/main" id="{93592F79-BC4D-46D8-9CF3-9D30FF0FFF99}"/>
              </a:ext>
            </a:extLst>
          </p:cNvPr>
          <p:cNvSpPr/>
          <p:nvPr/>
        </p:nvSpPr>
        <p:spPr>
          <a:xfrm>
            <a:off x="323528" y="44624"/>
            <a:ext cx="8676457" cy="187220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solidFill>
                  <a:prstClr val="black"/>
                </a:solidFill>
                <a:latin typeface="UTM Avo"/>
                <a:cs typeface="Times New Roman" pitchFamily="18" charset="0"/>
              </a:rPr>
              <a:t>Đọc</a:t>
            </a:r>
            <a:r>
              <a:rPr lang="en-US" sz="3200" dirty="0">
                <a:solidFill>
                  <a:prstClr val="black"/>
                </a:solidFill>
                <a:latin typeface="UTM Avo"/>
                <a:cs typeface="Times New Roman" pitchFamily="18" charset="0"/>
              </a:rPr>
              <a:t> </a:t>
            </a:r>
            <a:r>
              <a:rPr lang="en-US" sz="3200" dirty="0" err="1">
                <a:solidFill>
                  <a:prstClr val="black"/>
                </a:solidFill>
                <a:latin typeface="UTM Avo"/>
                <a:cs typeface="Times New Roman" pitchFamily="18" charset="0"/>
              </a:rPr>
              <a:t>bài</a:t>
            </a:r>
            <a:r>
              <a:rPr lang="en-US" sz="3200">
                <a:solidFill>
                  <a:prstClr val="black"/>
                </a:solidFill>
                <a:latin typeface="UTM Avo"/>
                <a:cs typeface="Times New Roman" pitchFamily="18" charset="0"/>
              </a:rPr>
              <a:t>: </a:t>
            </a:r>
            <a:r>
              <a:rPr lang="en-US" sz="4000" smtClean="0">
                <a:solidFill>
                  <a:srgbClr val="FF0000"/>
                </a:solidFill>
                <a:latin typeface="UTM Avo"/>
              </a:rPr>
              <a:t>“Buổi học cuối cùng” </a:t>
            </a:r>
            <a:r>
              <a:rPr lang="en-US" sz="2800">
                <a:solidFill>
                  <a:schemeClr val="tx1"/>
                </a:solidFill>
                <a:latin typeface="UTM Avo"/>
              </a:rPr>
              <a:t>(trang 6</a:t>
            </a:r>
            <a:r>
              <a:rPr lang="en-US" sz="2800" smtClean="0">
                <a:solidFill>
                  <a:schemeClr val="tx1"/>
                </a:solidFill>
                <a:latin typeface="UTM Avo"/>
              </a:rPr>
              <a:t>-7</a:t>
            </a:r>
            <a:r>
              <a:rPr lang="en-US" sz="2800">
                <a:solidFill>
                  <a:schemeClr val="tx1"/>
                </a:solidFill>
                <a:latin typeface="UTM Avo"/>
              </a:rPr>
              <a:t>)</a:t>
            </a:r>
            <a:endParaRPr lang="en-US" sz="2800" dirty="0">
              <a:solidFill>
                <a:schemeClr val="tx1"/>
              </a:solidFill>
              <a:latin typeface="UTM Avo"/>
              <a:cs typeface="Times New Roman" pitchFamily="18" charset="0"/>
            </a:endParaRPr>
          </a:p>
        </p:txBody>
      </p:sp>
      <p:sp>
        <p:nvSpPr>
          <p:cNvPr id="11" name="TextBox 10">
            <a:extLst>
              <a:ext uri="{FF2B5EF4-FFF2-40B4-BE49-F238E27FC236}">
                <a16:creationId xmlns="" xmlns:a16="http://schemas.microsoft.com/office/drawing/2014/main" id="{832E6E75-2541-497F-A888-7F52967BD1A1}"/>
              </a:ext>
            </a:extLst>
          </p:cNvPr>
          <p:cNvSpPr txBox="1"/>
          <p:nvPr/>
        </p:nvSpPr>
        <p:spPr>
          <a:xfrm>
            <a:off x="5004049" y="1772816"/>
            <a:ext cx="4139952" cy="2308324"/>
          </a:xfrm>
          <a:prstGeom prst="rect">
            <a:avLst/>
          </a:prstGeom>
          <a:solidFill>
            <a:schemeClr val="accent4">
              <a:lumMod val="60000"/>
              <a:lumOff val="40000"/>
            </a:schemeClr>
          </a:solidFill>
        </p:spPr>
        <p:txBody>
          <a:bodyPr wrap="square" rtlCol="0">
            <a:spAutoFit/>
          </a:bodyPr>
          <a:lstStyle/>
          <a:p>
            <a:pPr algn="ctr"/>
            <a:r>
              <a:rPr lang="en-US" sz="3600" dirty="0" err="1">
                <a:latin typeface="UTM Avo"/>
                <a:cs typeface="Times New Roman" pitchFamily="18" charset="0"/>
              </a:rPr>
              <a:t>Trả</a:t>
            </a:r>
            <a:r>
              <a:rPr lang="en-US" sz="3600" dirty="0">
                <a:latin typeface="UTM Avo"/>
                <a:cs typeface="Times New Roman" pitchFamily="18" charset="0"/>
              </a:rPr>
              <a:t> </a:t>
            </a:r>
            <a:r>
              <a:rPr lang="en-US" sz="3600" dirty="0" err="1">
                <a:latin typeface="UTM Avo"/>
                <a:cs typeface="Times New Roman" pitchFamily="18" charset="0"/>
              </a:rPr>
              <a:t>lời</a:t>
            </a:r>
            <a:r>
              <a:rPr lang="en-US" sz="3600" dirty="0">
                <a:latin typeface="UTM Avo"/>
                <a:cs typeface="Times New Roman" pitchFamily="18" charset="0"/>
              </a:rPr>
              <a:t> </a:t>
            </a:r>
            <a:r>
              <a:rPr lang="en-US" sz="3600" dirty="0" err="1">
                <a:latin typeface="UTM Avo"/>
                <a:cs typeface="Times New Roman" pitchFamily="18" charset="0"/>
              </a:rPr>
              <a:t>câu</a:t>
            </a:r>
            <a:r>
              <a:rPr lang="en-US" sz="3600" dirty="0">
                <a:latin typeface="UTM Avo"/>
                <a:cs typeface="Times New Roman" pitchFamily="18" charset="0"/>
              </a:rPr>
              <a:t> </a:t>
            </a:r>
            <a:r>
              <a:rPr lang="en-US" sz="3600" dirty="0" err="1">
                <a:latin typeface="UTM Avo"/>
                <a:cs typeface="Times New Roman" pitchFamily="18" charset="0"/>
              </a:rPr>
              <a:t>hỏi</a:t>
            </a:r>
            <a:r>
              <a:rPr lang="en-US" sz="3600" dirty="0">
                <a:latin typeface="UTM Avo"/>
                <a:cs typeface="Times New Roman" pitchFamily="18" charset="0"/>
              </a:rPr>
              <a:t> </a:t>
            </a:r>
            <a:r>
              <a:rPr lang="en-US" sz="3600" dirty="0" err="1">
                <a:latin typeface="UTM Avo"/>
                <a:cs typeface="Times New Roman" pitchFamily="18" charset="0"/>
              </a:rPr>
              <a:t>sau</a:t>
            </a:r>
            <a:r>
              <a:rPr lang="en-US" sz="3600" dirty="0">
                <a:latin typeface="UTM Avo"/>
                <a:cs typeface="Times New Roman" pitchFamily="18" charset="0"/>
              </a:rPr>
              <a:t>:</a:t>
            </a:r>
          </a:p>
          <a:p>
            <a:pPr algn="just">
              <a:buNone/>
            </a:pPr>
            <a:r>
              <a:rPr lang="en-US" sz="3600">
                <a:solidFill>
                  <a:srgbClr val="0000FF"/>
                </a:solidFill>
                <a:latin typeface="UTM Avo"/>
                <a:cs typeface="Times New Roman" pitchFamily="18" charset="0"/>
              </a:rPr>
              <a:t>- </a:t>
            </a:r>
            <a:r>
              <a:rPr lang="en-US" sz="3600" smtClean="0">
                <a:solidFill>
                  <a:srgbClr val="0000FF"/>
                </a:solidFill>
                <a:latin typeface="UTM Avo"/>
                <a:cs typeface="Times New Roman" pitchFamily="18" charset="0"/>
              </a:rPr>
              <a:t>Vì sao lớp học trở nên trang nghiêm hơn</a:t>
            </a:r>
            <a:endParaRPr lang="en-US" sz="3600" dirty="0">
              <a:solidFill>
                <a:srgbClr val="0000FF"/>
              </a:solidFill>
              <a:latin typeface="UTM Avo"/>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6" y="1916832"/>
            <a:ext cx="503497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a:hlinkClick r:id="rId4" action="ppaction://hlinksldjump"/>
          </p:cNvPr>
          <p:cNvSpPr/>
          <p:nvPr/>
        </p:nvSpPr>
        <p:spPr>
          <a:xfrm>
            <a:off x="7074025" y="521929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1084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p:spPr>
      </p:pic>
      <p:sp>
        <p:nvSpPr>
          <p:cNvPr id="3" name="Horizontal Scroll 1">
            <a:extLst>
              <a:ext uri="{FF2B5EF4-FFF2-40B4-BE49-F238E27FC236}">
                <a16:creationId xmlns="" xmlns:a16="http://schemas.microsoft.com/office/drawing/2014/main" id="{6C50362C-971C-411B-A2CC-4F98421E975E}"/>
              </a:ext>
            </a:extLst>
          </p:cNvPr>
          <p:cNvSpPr/>
          <p:nvPr/>
        </p:nvSpPr>
        <p:spPr>
          <a:xfrm>
            <a:off x="755576" y="-243408"/>
            <a:ext cx="7866620" cy="1579419"/>
          </a:xfrm>
          <a:prstGeom prst="horizontalScroll">
            <a:avLst/>
          </a:prstGeom>
          <a:solidFill>
            <a:schemeClr val="bg2">
              <a:lumMod val="9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lnSpc>
                <a:spcPct val="90000"/>
              </a:lnSpc>
              <a:defRPr/>
            </a:pPr>
            <a:r>
              <a:rPr lang="en-US" sz="2800" dirty="0" err="1">
                <a:solidFill>
                  <a:prstClr val="black"/>
                </a:solidFill>
                <a:latin typeface="UTM Avo" panose="02040603050506020204" pitchFamily="18" charset="0"/>
                <a:cs typeface="Times New Roman" pitchFamily="18" charset="0"/>
              </a:rPr>
              <a:t>Đọc</a:t>
            </a:r>
            <a:r>
              <a:rPr lang="en-US" sz="2800" dirty="0">
                <a:solidFill>
                  <a:prstClr val="black"/>
                </a:solidFill>
                <a:latin typeface="UTM Avo" panose="02040603050506020204" pitchFamily="18" charset="0"/>
                <a:cs typeface="Times New Roman" pitchFamily="18" charset="0"/>
              </a:rPr>
              <a:t> </a:t>
            </a:r>
            <a:r>
              <a:rPr lang="en-US" sz="2800" dirty="0" err="1">
                <a:solidFill>
                  <a:prstClr val="black"/>
                </a:solidFill>
                <a:latin typeface="UTM Avo" panose="02040603050506020204" pitchFamily="18" charset="0"/>
                <a:cs typeface="Times New Roman" pitchFamily="18" charset="0"/>
              </a:rPr>
              <a:t>bài</a:t>
            </a:r>
            <a:r>
              <a:rPr lang="en-US" sz="28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“Con sông lan xa”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12-13)</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4905381" y="2156533"/>
            <a:ext cx="4275131" cy="1945148"/>
          </a:xfrm>
          <a:prstGeom prst="rect">
            <a:avLst/>
          </a:prstGeom>
          <a:solidFill>
            <a:srgbClr val="79EDD7"/>
          </a:solidFill>
        </p:spPr>
        <p:txBody>
          <a:bodyPr wrap="square" rtlCol="0">
            <a:spAutoFit/>
          </a:bodyPr>
          <a:lstStyle/>
          <a:p>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hình ảnh miêu tả vẻ đẹp và sự bình yên trên hồ nước? </a:t>
            </a:r>
            <a:endParaRPr lang="en-US" sz="3200" dirty="0">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0" y="1381868"/>
            <a:ext cx="4876800" cy="449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939376"/>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8432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“Bài thơ về tiểu đội xe </a:t>
            </a:r>
            <a:r>
              <a:rPr lang="en-US" sz="3600" smtClean="0">
                <a:solidFill>
                  <a:srgbClr val="FF0000"/>
                </a:solidFill>
                <a:latin typeface="UTM Avo" panose="02040603050506020204" pitchFamily="18" charset="0"/>
              </a:rPr>
              <a:t>không kính</a:t>
            </a:r>
            <a:r>
              <a:rPr lang="en-US" sz="4000" smtClean="0">
                <a:solidFill>
                  <a:srgbClr val="FF0000"/>
                </a:solidFill>
                <a:latin typeface="UTM Avo" panose="02040603050506020204" pitchFamily="18" charset="0"/>
              </a:rPr>
              <a:t>”</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18)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550297" y="2156532"/>
            <a:ext cx="5630216" cy="1058751"/>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Chủ đề của bài thơ là gì? </a:t>
            </a:r>
            <a:endParaRPr lang="en-US" sz="3200" dirty="0">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4" y="1916832"/>
            <a:ext cx="3623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51170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“Xã thân cứu đoàn tàu”</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22)</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550297" y="2156532"/>
            <a:ext cx="5630216" cy="1945148"/>
          </a:xfrm>
          <a:prstGeom prst="rect">
            <a:avLst/>
          </a:prstGeom>
          <a:solidFill>
            <a:srgbClr val="00B0F0"/>
          </a:solidFill>
        </p:spPr>
        <p:txBody>
          <a:bodyPr wrap="square" rtlCol="0">
            <a:spAutoFit/>
          </a:bodyPr>
          <a:lstStyle/>
          <a:p>
            <a:pPr algn="ctr"/>
            <a:r>
              <a:rPr lang="en-US" sz="3400" dirty="0" err="1">
                <a:solidFill>
                  <a:schemeClr val="bg1"/>
                </a:solidFill>
                <a:latin typeface="UTM Avo" panose="02040603050506020204" pitchFamily="18" charset="0"/>
                <a:cs typeface="Times New Roman" pitchFamily="18" charset="0"/>
              </a:rPr>
              <a:t>Trả</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lời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câu</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hỏi</a:t>
            </a:r>
            <a:r>
              <a:rPr lang="en-US" sz="3400" dirty="0">
                <a:solidFill>
                  <a:schemeClr val="bg1"/>
                </a:solidFill>
                <a:latin typeface="UTM Avo" panose="02040603050506020204" pitchFamily="18" charset="0"/>
                <a:cs typeface="Times New Roman" pitchFamily="18" charset="0"/>
              </a:rPr>
              <a:t> </a:t>
            </a:r>
            <a:r>
              <a:rPr lang="en-US" sz="3400" dirty="0" err="1">
                <a:solidFill>
                  <a:schemeClr val="bg1"/>
                </a:solidFill>
                <a:latin typeface="UTM Avo" panose="02040603050506020204" pitchFamily="18" charset="0"/>
                <a:cs typeface="Times New Roman" pitchFamily="18" charset="0"/>
              </a:rPr>
              <a:t>sau</a:t>
            </a:r>
            <a:r>
              <a:rPr lang="en-US" sz="3400" dirty="0">
                <a:solidFill>
                  <a:schemeClr val="bg1"/>
                </a:solidFill>
                <a:latin typeface="UTM Avo" panose="02040603050506020204" pitchFamily="18" charset="0"/>
                <a:cs typeface="Times New Roman" pitchFamily="18" charset="0"/>
              </a:rPr>
              <a:t>:</a:t>
            </a:r>
          </a:p>
          <a:p>
            <a:pPr lvl="0">
              <a:lnSpc>
                <a:spcPct val="90000"/>
              </a:lnSpc>
              <a:defRPr/>
            </a:pPr>
            <a:r>
              <a:rPr lang="en-US" sz="3200">
                <a:solidFill>
                  <a:schemeClr val="bg1"/>
                </a:solidFill>
                <a:latin typeface="UTM Avo" panose="02040603050506020204" pitchFamily="18" charset="0"/>
                <a:cs typeface="Times New Roman" panose="02020603050405020304" pitchFamily="18" charset="0"/>
              </a:rPr>
              <a:t>- </a:t>
            </a:r>
            <a:r>
              <a:rPr lang="en-US" sz="3200" smtClean="0">
                <a:solidFill>
                  <a:schemeClr val="bg1"/>
                </a:solidFill>
                <a:latin typeface="UTM Avo" panose="02040603050506020204" pitchFamily="18" charset="0"/>
                <a:cs typeface="Times New Roman" panose="02020603050405020304" pitchFamily="18" charset="0"/>
              </a:rPr>
              <a:t>Tìm những chi tiết cho thấy ông Thức đã chủ động đề phòng tai nạn ? </a:t>
            </a:r>
            <a:endParaRPr lang="en-US" sz="3200" dirty="0">
              <a:solidFill>
                <a:schemeClr val="bg1"/>
              </a:solidFill>
              <a:latin typeface="UTM Avo" panose="020406030505060202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1844824"/>
            <a:ext cx="362332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29643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“Sự thật là thước đo chân lí”</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24- 25)</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314700" y="2156532"/>
            <a:ext cx="5829300" cy="1945148"/>
          </a:xfrm>
          <a:prstGeom prst="rect">
            <a:avLst/>
          </a:prstGeom>
          <a:solidFill>
            <a:schemeClr val="accent3">
              <a:lumMod val="20000"/>
              <a:lumOff val="8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ông Ga –li-lê quyết đình làm thí nghiệm về tốc độ rơi của các vật ? </a:t>
            </a:r>
            <a:endParaRPr lang="en-US" sz="3200" dirty="0">
              <a:latin typeface="UTM Avo" panose="020406030505060202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8" y="1844825"/>
            <a:ext cx="328150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79613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833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2605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lính dũng cảm”</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28)</a:t>
            </a:r>
            <a:endParaRPr lang="en-US" sz="4000" dirty="0">
              <a:solidFill>
                <a:schemeClr val="tx1"/>
              </a:solidFill>
              <a:latin typeface="UTM Avo" panose="02040603050506020204" pitchFamily="18" charset="0"/>
            </a:endParaRPr>
          </a:p>
        </p:txBody>
      </p:sp>
      <p:sp>
        <p:nvSpPr>
          <p:cNvPr id="5" name="TextBox 4">
            <a:extLst>
              <a:ext uri="{FF2B5EF4-FFF2-40B4-BE49-F238E27FC236}">
                <a16:creationId xmlns="" xmlns:a16="http://schemas.microsoft.com/office/drawing/2014/main" id="{AB252590-DCC4-4EED-9DE8-9B701D649DAB}"/>
              </a:ext>
            </a:extLst>
          </p:cNvPr>
          <p:cNvSpPr txBox="1"/>
          <p:nvPr/>
        </p:nvSpPr>
        <p:spPr>
          <a:xfrm>
            <a:off x="3314700" y="2156532"/>
            <a:ext cx="5829300" cy="1945148"/>
          </a:xfrm>
          <a:prstGeom prst="rect">
            <a:avLst/>
          </a:prstGeom>
          <a:solidFill>
            <a:schemeClr val="accent4">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Vì sao tác giả gọi “ chú lính nhỏ” là “ người chỉ huy dũng cảm”? </a:t>
            </a:r>
            <a:endParaRPr lang="en-US" sz="3200" dirty="0">
              <a:latin typeface="UTM Avo" panose="020406030505060202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6" y="1844824"/>
            <a:ext cx="33556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15719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5543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39980"/>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“Đàn bò gặm cỏ”</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34-35)</a:t>
            </a:r>
            <a:endParaRPr lang="en-US" sz="4000" dirty="0">
              <a:solidFill>
                <a:schemeClr val="tx1"/>
              </a:solidFill>
              <a:latin typeface="UTM Avo" panose="020406030505060202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9" y="1844824"/>
            <a:ext cx="481012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 xmlns:a16="http://schemas.microsoft.com/office/drawing/2014/main" id="{AB252590-DCC4-4EED-9DE8-9B701D649DAB}"/>
              </a:ext>
            </a:extLst>
          </p:cNvPr>
          <p:cNvSpPr txBox="1"/>
          <p:nvPr/>
        </p:nvSpPr>
        <p:spPr>
          <a:xfrm>
            <a:off x="4788024" y="2156532"/>
            <a:ext cx="4355976" cy="1501950"/>
          </a:xfrm>
          <a:prstGeom prst="rect">
            <a:avLst/>
          </a:prstGeom>
          <a:solidFill>
            <a:schemeClr val="bg2">
              <a:lumMod val="9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Anh Nhẫn có cảm xúc gì khi nhìn đàn bò ăn cỏ?</a:t>
            </a:r>
            <a:endParaRPr lang="en-US" sz="3200" dirty="0">
              <a:latin typeface="UTM Avo" panose="02040603050506020204" pitchFamily="18" charset="0"/>
              <a:cs typeface="Times New Roman" panose="02020603050405020304" pitchFamily="18" charset="0"/>
            </a:endParaRPr>
          </a:p>
        </p:txBody>
      </p:sp>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67497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597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“Người giàn khoan”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37)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67944" y="2156532"/>
            <a:ext cx="5076056" cy="2831544"/>
          </a:xfrm>
          <a:prstGeom prst="rect">
            <a:avLst/>
          </a:prstGeom>
          <a:solidFill>
            <a:schemeClr val="accent2">
              <a:lumMod val="40000"/>
              <a:lumOff val="6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Tìm những từ ngữ, hình ảnh giúp em hình dung được khó khăn, thách thức đối với người làm việc trên giàn khoan?</a:t>
            </a:r>
            <a:endParaRPr lang="en-US" sz="3200" dirty="0">
              <a:latin typeface="UTM Avo" panose="020406030505060202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819275"/>
            <a:ext cx="4104456" cy="427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91304"/>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356714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73"/>
            <a:ext cx="9289114" cy="6853927"/>
          </a:xfrm>
          <a:prstGeom prst="rect">
            <a:avLst/>
          </a:prstGeom>
        </p:spPr>
      </p:pic>
    </p:spTree>
    <p:extLst>
      <p:ext uri="{BB962C8B-B14F-4D97-AF65-F5344CB8AC3E}">
        <p14:creationId xmlns:p14="http://schemas.microsoft.com/office/powerpoint/2010/main" val="68464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13742"/>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“Đoàn thuyền đánh cá”</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67944" y="2156532"/>
            <a:ext cx="5076056" cy="1945148"/>
          </a:xfrm>
          <a:prstGeom prst="rect">
            <a:avLst/>
          </a:prstGeom>
          <a:solidFill>
            <a:schemeClr val="accent5">
              <a:lumMod val="60000"/>
              <a:lumOff val="40000"/>
            </a:schemeClr>
          </a:solidFill>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T</a:t>
            </a:r>
            <a:r>
              <a:rPr lang="en-US" sz="3200" smtClean="0">
                <a:latin typeface="UTM Avo" panose="02040603050506020204" pitchFamily="18" charset="0"/>
                <a:cs typeface="Times New Roman" panose="02020603050405020304" pitchFamily="18" charset="0"/>
              </a:rPr>
              <a:t>iếng hát vang lên suốt quá trình lao động nói lên điều gì?</a:t>
            </a:r>
            <a:endParaRPr lang="en-US" sz="3200" dirty="0">
              <a:latin typeface="UTM Avo" panose="020406030505060202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 y="1896688"/>
            <a:ext cx="4097650" cy="41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3717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6080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4" y="23986"/>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“Ngô Quyền đại phá quân Nam Hán”</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49-50)</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945148"/>
          </a:xfrm>
          <a:prstGeom prst="rect">
            <a:avLst/>
          </a:prstGeom>
          <a:solidFill>
            <a:schemeClr val="accent4">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chi tiết nào cho thấy Ngô Quyền là người chỉ huy mưu lược?</a:t>
            </a:r>
            <a:endParaRPr lang="en-US" sz="3200" dirty="0">
              <a:latin typeface="UTM Avo" panose="020406030505060202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844824"/>
            <a:ext cx="4067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8391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77" y="23986"/>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6">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“Mít tinh mừng độc lập”</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53- 54)</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501950"/>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Tiếng hát vang của mọi người được so sánh với gỉ?</a:t>
            </a:r>
            <a:endParaRPr lang="en-US" sz="3200" dirty="0">
              <a:latin typeface="UTM Avo" panose="02040603050506020204" pitchFamily="18" charset="0"/>
              <a:cs typeface="Times New Roman" panose="02020603050405020304" pitchFamily="18"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8" y="1844824"/>
            <a:ext cx="41054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4" action="ppaction://hlinksldjump"/>
          </p:cNvPr>
          <p:cNvSpPr/>
          <p:nvPr/>
        </p:nvSpPr>
        <p:spPr>
          <a:xfrm>
            <a:off x="7342678" y="5229200"/>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42129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a:hlinkClick r:id="rId2" action="ppaction://hlinksldjump"/>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0" y="-2738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“Bức ảnh”</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57)</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4032448" y="2156532"/>
            <a:ext cx="5076056"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Theo em các chiến sĩ quyết tâm bảo vệ từng tất đất của Tổ quốc là ai?</a:t>
            </a:r>
            <a:endParaRPr lang="en-US" sz="3200" dirty="0">
              <a:latin typeface="UTM Avo" panose="020406030505060202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6" y="1844824"/>
            <a:ext cx="408489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2" action="ppaction://hlinksldjump"/>
          </p:cNvPr>
          <p:cNvSpPr/>
          <p:nvPr/>
        </p:nvSpPr>
        <p:spPr>
          <a:xfrm>
            <a:off x="7391593" y="5271022"/>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271035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4" y="27384"/>
            <a:ext cx="9217024" cy="6858000"/>
          </a:xfrm>
          <a:prstGeom prst="rect">
            <a:avLst/>
          </a:prstGeom>
          <a:noFill/>
          <a:ln>
            <a:noFill/>
          </a:ln>
        </p:spPr>
      </p:pic>
      <p:sp>
        <p:nvSpPr>
          <p:cNvPr id="4" name="Horizontal Scroll 1">
            <a:extLst>
              <a:ext uri="{FF2B5EF4-FFF2-40B4-BE49-F238E27FC236}">
                <a16:creationId xmlns="" xmlns:a16="http://schemas.microsoft.com/office/drawing/2014/main" id="{6C50362C-971C-411B-A2CC-4F98421E975E}"/>
              </a:ext>
            </a:extLst>
          </p:cNvPr>
          <p:cNvSpPr/>
          <p:nvPr/>
        </p:nvSpPr>
        <p:spPr>
          <a:xfrm>
            <a:off x="-73024" y="-22627"/>
            <a:ext cx="9217024" cy="1867451"/>
          </a:xfrm>
          <a:prstGeom prst="horizontalScroll">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90000"/>
              </a:lnSpc>
              <a:defRPr/>
            </a:pP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a:solidFill>
                  <a:prstClr val="black"/>
                </a:solidFill>
                <a:latin typeface="UTM Avo" panose="02040603050506020204" pitchFamily="18" charset="0"/>
                <a:cs typeface="Times New Roman" pitchFamily="18" charset="0"/>
              </a:rPr>
              <a:t>: </a:t>
            </a:r>
            <a:r>
              <a:rPr lang="en-US" sz="4000" smtClean="0">
                <a:solidFill>
                  <a:srgbClr val="FF0000"/>
                </a:solidFill>
                <a:latin typeface="UTM Avo" panose="02040603050506020204" pitchFamily="18" charset="0"/>
              </a:rPr>
              <a:t>“Trường Sa”</a:t>
            </a:r>
            <a:r>
              <a:rPr lang="en-US" sz="2800" smtClean="0">
                <a:solidFill>
                  <a:schemeClr val="tx1"/>
                </a:solidFill>
                <a:latin typeface="UTM Avo" panose="02040603050506020204" pitchFamily="18" charset="0"/>
              </a:rPr>
              <a:t> </a:t>
            </a:r>
            <a:r>
              <a:rPr lang="en-US" sz="2800">
                <a:solidFill>
                  <a:schemeClr val="tx1"/>
                </a:solidFill>
                <a:latin typeface="UTM Avo" panose="02040603050506020204" pitchFamily="18" charset="0"/>
              </a:rPr>
              <a:t>(trang </a:t>
            </a:r>
            <a:r>
              <a:rPr lang="en-US" sz="2800" smtClean="0">
                <a:solidFill>
                  <a:schemeClr val="tx1"/>
                </a:solidFill>
                <a:latin typeface="UTM Avo" panose="02040603050506020204" pitchFamily="18" charset="0"/>
              </a:rPr>
              <a:t>59)</a:t>
            </a:r>
            <a:endParaRPr lang="en-US" sz="4000" dirty="0">
              <a:solidFill>
                <a:schemeClr val="tx1"/>
              </a:solidFill>
              <a:latin typeface="UTM Avo" panose="02040603050506020204" pitchFamily="18" charset="0"/>
            </a:endParaRPr>
          </a:p>
        </p:txBody>
      </p:sp>
      <p:sp>
        <p:nvSpPr>
          <p:cNvPr id="7" name="TextBox 6">
            <a:extLst>
              <a:ext uri="{FF2B5EF4-FFF2-40B4-BE49-F238E27FC236}">
                <a16:creationId xmlns="" xmlns:a16="http://schemas.microsoft.com/office/drawing/2014/main" id="{AB252590-DCC4-4EED-9DE8-9B701D649DAB}"/>
              </a:ext>
            </a:extLst>
          </p:cNvPr>
          <p:cNvSpPr txBox="1"/>
          <p:nvPr/>
        </p:nvSpPr>
        <p:spPr>
          <a:xfrm>
            <a:off x="3347864" y="2156532"/>
            <a:ext cx="5760640" cy="1945148"/>
          </a:xfrm>
          <a:prstGeom prst="rect">
            <a:avLst/>
          </a:prstGeom>
          <a:solidFill>
            <a:schemeClr val="bg2">
              <a:lumMod val="90000"/>
            </a:schemeClr>
          </a:solidFill>
          <a:ln>
            <a:solidFill>
              <a:schemeClr val="bg2">
                <a:lumMod val="90000"/>
              </a:schemeClr>
            </a:solidFill>
          </a:ln>
        </p:spPr>
        <p:txBody>
          <a:bodyPr wrap="square" rtlCol="0">
            <a:spAutoFit/>
          </a:bodyPr>
          <a:lstStyle/>
          <a:p>
            <a:pPr algn="ctr"/>
            <a:r>
              <a:rPr lang="en-US" sz="3400" dirty="0" err="1">
                <a:latin typeface="UTM Avo" panose="02040603050506020204" pitchFamily="18" charset="0"/>
                <a:cs typeface="Times New Roman" pitchFamily="18" charset="0"/>
              </a:rPr>
              <a:t>Trả</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lời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câu</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hỏi</a:t>
            </a:r>
            <a:r>
              <a:rPr lang="en-US" sz="3400" dirty="0">
                <a:latin typeface="UTM Avo" panose="02040603050506020204" pitchFamily="18" charset="0"/>
                <a:cs typeface="Times New Roman" pitchFamily="18" charset="0"/>
              </a:rPr>
              <a:t> </a:t>
            </a:r>
            <a:r>
              <a:rPr lang="en-US" sz="3400" dirty="0" err="1">
                <a:latin typeface="UTM Avo" panose="02040603050506020204" pitchFamily="18" charset="0"/>
                <a:cs typeface="Times New Roman" pitchFamily="18" charset="0"/>
              </a:rPr>
              <a:t>sau</a:t>
            </a:r>
            <a:r>
              <a:rPr lang="en-US" sz="3400" dirty="0">
                <a:latin typeface="UTM Avo" panose="02040603050506020204" pitchFamily="18" charset="0"/>
                <a:cs typeface="Times New Roman" pitchFamily="18" charset="0"/>
              </a:rPr>
              <a:t>:</a:t>
            </a:r>
          </a:p>
          <a:p>
            <a:pPr lvl="0" algn="just">
              <a:lnSpc>
                <a:spcPct val="90000"/>
              </a:lnSpc>
              <a:defRPr/>
            </a:pPr>
            <a:r>
              <a:rPr lang="en-US" sz="3200">
                <a:latin typeface="UTM Avo" panose="02040603050506020204" pitchFamily="18" charset="0"/>
                <a:cs typeface="Times New Roman" panose="02020603050405020304" pitchFamily="18" charset="0"/>
              </a:rPr>
              <a:t>- </a:t>
            </a:r>
            <a:r>
              <a:rPr lang="en-US" sz="3200" smtClean="0">
                <a:latin typeface="UTM Avo" panose="02040603050506020204" pitchFamily="18" charset="0"/>
                <a:cs typeface="Times New Roman" panose="02020603050405020304" pitchFamily="18" charset="0"/>
              </a:rPr>
              <a:t>Những từ ngữ nào cho thấy Trường Sa từ rất lâu đã gắn bó với Tổ quốc Việt Nam?</a:t>
            </a:r>
            <a:endParaRPr lang="en-US" sz="3200" dirty="0">
              <a:latin typeface="UTM Avo" panose="020406030505060202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6" y="1844823"/>
            <a:ext cx="3377670" cy="41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4101680"/>
            <a:ext cx="5841716" cy="192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a:hlinkClick r:id="rId5" action="ppaction://hlinksldjump"/>
          </p:cNvPr>
          <p:cNvSpPr/>
          <p:nvPr/>
        </p:nvSpPr>
        <p:spPr>
          <a:xfrm>
            <a:off x="7342678" y="6056008"/>
            <a:ext cx="1752407" cy="80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bg1"/>
                </a:solidFill>
                <a:latin typeface="UTM Avo"/>
              </a:rPr>
              <a:t>Trở về</a:t>
            </a:r>
            <a:endParaRPr lang="vi-VN" sz="3200">
              <a:solidFill>
                <a:schemeClr val="bg1"/>
              </a:solidFill>
            </a:endParaRPr>
          </a:p>
        </p:txBody>
      </p:sp>
    </p:spTree>
    <p:extLst>
      <p:ext uri="{BB962C8B-B14F-4D97-AF65-F5344CB8AC3E}">
        <p14:creationId xmlns:p14="http://schemas.microsoft.com/office/powerpoint/2010/main" val="12342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5"/>
            <a:ext cx="9144000" cy="6857999"/>
          </a:xfrm>
          <a:prstGeom prst="rect">
            <a:avLst/>
          </a:prstGeom>
          <a:noFill/>
          <a:ln>
            <a:solidFill>
              <a:schemeClr val="tx1">
                <a:lumMod val="85000"/>
                <a:lumOff val="15000"/>
              </a:schemeClr>
            </a:solidFill>
          </a:ln>
        </p:spPr>
      </p:pic>
      <p:sp>
        <p:nvSpPr>
          <p:cNvPr id="4" name="WordArt 5">
            <a:extLst>
              <a:ext uri="{FF2B5EF4-FFF2-40B4-BE49-F238E27FC236}">
                <a16:creationId xmlns="" xmlns:a16="http://schemas.microsoft.com/office/drawing/2014/main" id="{825B51B8-27EA-45CD-B206-D547EC375E72}"/>
              </a:ext>
            </a:extLst>
          </p:cNvPr>
          <p:cNvSpPr>
            <a:spLocks noChangeArrowheads="1" noChangeShapeType="1" noTextEdit="1"/>
          </p:cNvSpPr>
          <p:nvPr/>
        </p:nvSpPr>
        <p:spPr bwMode="auto">
          <a:xfrm>
            <a:off x="395536" y="2060848"/>
            <a:ext cx="8496944" cy="2062640"/>
          </a:xfrm>
          <a:prstGeom prst="rect">
            <a:avLst/>
          </a:prstGeom>
          <a:ln>
            <a:solidFill>
              <a:schemeClr val="bg1"/>
            </a:solidFill>
          </a:ln>
          <a:effectLst>
            <a:glow rad="139700">
              <a:schemeClr val="accent2">
                <a:satMod val="175000"/>
                <a:alpha val="40000"/>
              </a:schemeClr>
            </a:glow>
            <a:innerShdw blurRad="63500" dist="50800" dir="135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fromWordArt="1">
            <a:prstTxWarp prst="textCanUp">
              <a:avLst>
                <a:gd name="adj" fmla="val 85713"/>
              </a:avLst>
            </a:prstTxWarp>
            <a:scene3d>
              <a:camera prst="legacyObliqueTopRight"/>
              <a:lightRig rig="legacyFlat3" dir="b"/>
            </a:scene3d>
            <a:sp3d extrusionH="430200" prstMaterial="legacyMatte">
              <a:extrusionClr>
                <a:srgbClr val="FFFFFF"/>
              </a:extrusionClr>
            </a:sp3d>
          </a:bodyPr>
          <a:lstStyle/>
          <a:p>
            <a:pPr algn="ctr"/>
            <a:r>
              <a:rPr lang="en-US" sz="2800" b="1" kern="10" smtClean="0">
                <a:ln w="9525">
                  <a:round/>
                  <a:headEnd/>
                  <a:tailEnd/>
                </a:ln>
                <a:solidFill>
                  <a:srgbClr val="FF0000"/>
                </a:solidFill>
                <a:latin typeface="Times New Roman" pitchFamily="18" charset="0"/>
                <a:cs typeface="Times New Roman" pitchFamily="18" charset="0"/>
              </a:rPr>
              <a:t>    Tạm biệt </a:t>
            </a:r>
            <a:r>
              <a:rPr lang="en-US" sz="2800" b="1" kern="10" dirty="0" err="1" smtClean="0">
                <a:ln w="9525">
                  <a:round/>
                  <a:headEnd/>
                  <a:tailEnd/>
                </a:ln>
                <a:solidFill>
                  <a:srgbClr val="FF0000"/>
                </a:solidFill>
                <a:latin typeface="Times New Roman" pitchFamily="18" charset="0"/>
                <a:cs typeface="Times New Roman" pitchFamily="18" charset="0"/>
              </a:rPr>
              <a:t>các</a:t>
            </a:r>
            <a:r>
              <a:rPr lang="en-US" sz="2800" b="1" kern="10" dirty="0" smtClean="0">
                <a:ln w="9525">
                  <a:round/>
                  <a:headEnd/>
                  <a:tailEnd/>
                </a:ln>
                <a:solidFill>
                  <a:srgbClr val="FF0000"/>
                </a:solidFill>
                <a:latin typeface="Times New Roman" pitchFamily="18" charset="0"/>
                <a:cs typeface="Times New Roman" pitchFamily="18" charset="0"/>
              </a:rPr>
              <a:t> </a:t>
            </a:r>
            <a:r>
              <a:rPr lang="en-US" sz="2800" b="1" kern="10" err="1" smtClean="0">
                <a:ln w="9525">
                  <a:round/>
                  <a:headEnd/>
                  <a:tailEnd/>
                </a:ln>
                <a:solidFill>
                  <a:srgbClr val="FF0000"/>
                </a:solidFill>
                <a:latin typeface="Times New Roman" pitchFamily="18" charset="0"/>
                <a:cs typeface="Times New Roman" pitchFamily="18" charset="0"/>
              </a:rPr>
              <a:t>em</a:t>
            </a:r>
            <a:r>
              <a:rPr lang="en-US" sz="2800" b="1" kern="10" smtClean="0">
                <a:ln w="9525">
                  <a:round/>
                  <a:headEnd/>
                  <a:tailEnd/>
                </a:ln>
                <a:solidFill>
                  <a:srgbClr val="FF0000"/>
                </a:solidFill>
                <a:latin typeface="Times New Roman" pitchFamily="18" charset="0"/>
                <a:cs typeface="Times New Roman" pitchFamily="18" charset="0"/>
              </a:rPr>
              <a:t>    </a:t>
            </a:r>
            <a:endParaRPr lang="en-US" sz="2800" b="1" kern="10" dirty="0">
              <a:ln w="9525">
                <a:round/>
                <a:headEnd/>
                <a:tailEnd/>
              </a:ln>
              <a:solidFill>
                <a:srgbClr val="FF0000"/>
              </a:solidFill>
              <a:latin typeface="Times New Roman" pitchFamily="18" charset="0"/>
              <a:cs typeface="Times New Roman" pitchFamily="18" charset="0"/>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4123488"/>
            <a:ext cx="2938686"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31" y="-66208"/>
            <a:ext cx="23241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160710" y="2736303"/>
            <a:ext cx="3050434" cy="414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30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8" presetClass="emph" presetSubtype="0" repeatCount="indefinite" fill="hold" nodeType="withEffect">
                                  <p:stCondLst>
                                    <p:cond delay="0"/>
                                  </p:stCondLst>
                                  <p:childTnLst>
                                    <p:animRot by="21600000">
                                      <p:cBhvr>
                                        <p:cTn id="9" dur="6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74" y="-354330"/>
            <a:ext cx="9217024" cy="7212330"/>
          </a:xfrm>
          <a:prstGeom prst="rect">
            <a:avLst/>
          </a:prstGeom>
          <a:noFill/>
          <a:ln>
            <a:noFill/>
          </a:ln>
        </p:spPr>
      </p:pic>
      <p:pic>
        <p:nvPicPr>
          <p:cNvPr id="3" name="Những điều thú vị về con bọ ngựa mà mình mới biết #baopet #animals #pets #dongvat #shor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54330"/>
            <a:ext cx="9234144" cy="7239714"/>
          </a:xfrm>
          <a:prstGeom prst="rect">
            <a:avLst/>
          </a:prstGeom>
        </p:spPr>
      </p:pic>
    </p:spTree>
    <p:extLst>
      <p:ext uri="{BB962C8B-B14F-4D97-AF65-F5344CB8AC3E}">
        <p14:creationId xmlns:p14="http://schemas.microsoft.com/office/powerpoint/2010/main" val="124819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grpSp>
        <p:nvGrpSpPr>
          <p:cNvPr id="4" name="组合 4">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C2654922-B509-4EFB-9100-0453E079FBEA}"/>
              </a:ext>
            </a:extLst>
          </p:cNvPr>
          <p:cNvGrpSpPr/>
          <p:nvPr/>
        </p:nvGrpSpPr>
        <p:grpSpPr>
          <a:xfrm>
            <a:off x="566936" y="116632"/>
            <a:ext cx="8118647" cy="6120680"/>
            <a:chOff x="1" y="77779"/>
            <a:chExt cx="4111373" cy="2331663"/>
          </a:xfrm>
        </p:grpSpPr>
        <p:sp>
          <p:nvSpPr>
            <p:cNvPr id="5" name="矩形: 圆角 3">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lc="http://schemas.openxmlformats.org/drawingml/2006/lockedCanvas" xmlns:a16="http://schemas.microsoft.com/office/drawing/2014/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234402" y="2676976"/>
            <a:ext cx="8465624" cy="2308324"/>
          </a:xfrm>
          <a:prstGeom prst="rect">
            <a:avLst/>
          </a:prstGeom>
          <a:ln>
            <a:noFill/>
          </a:ln>
        </p:spPr>
        <p:txBody>
          <a:bodyPr wrap="square">
            <a:spAutoFit/>
          </a:bodyPr>
          <a:lstStyle/>
          <a:p>
            <a:pPr algn="ctr"/>
            <a:r>
              <a:rPr lang="en-US" sz="7200" b="1" smtClean="0">
                <a:solidFill>
                  <a:srgbClr val="FF0000"/>
                </a:solidFill>
                <a:latin typeface="Utm"/>
              </a:rPr>
              <a:t>ĐỌC HIỂU - LUYỆN TẬP </a:t>
            </a:r>
            <a:endParaRPr lang="vi-VN" sz="7200" b="1">
              <a:solidFill>
                <a:srgbClr val="FF0000"/>
              </a:solidFill>
              <a:latin typeface="Utm"/>
            </a:endParaRPr>
          </a:p>
        </p:txBody>
      </p:sp>
    </p:spTree>
    <p:extLst>
      <p:ext uri="{BB962C8B-B14F-4D97-AF65-F5344CB8AC3E}">
        <p14:creationId xmlns:p14="http://schemas.microsoft.com/office/powerpoint/2010/main" val="121700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sp>
        <p:nvSpPr>
          <p:cNvPr id="3" name="Rectangle 2"/>
          <p:cNvSpPr/>
          <p:nvPr/>
        </p:nvSpPr>
        <p:spPr>
          <a:xfrm>
            <a:off x="-36004" y="955749"/>
            <a:ext cx="9324528" cy="6001643"/>
          </a:xfrm>
          <a:prstGeom prst="rect">
            <a:avLst/>
          </a:prstGeom>
        </p:spPr>
        <p:txBody>
          <a:bodyPr wrap="square">
            <a:spAutoFit/>
          </a:bodyPr>
          <a:lstStyle/>
          <a:p>
            <a:pPr algn="just"/>
            <a:r>
              <a:rPr lang="vi-VN" sz="3200">
                <a:latin typeface="Utm"/>
              </a:rPr>
              <a:t>     Sau cơn mưa, cành chanh bên cửa sổ đung đưa, xanh mát. Mấy quả chanh non mới đậu nom dễ thương lạ. Bỗng một sự việc xảy ra khiến tôi phải đặc biệt chú ý: Trứng bọ ngựa </a:t>
            </a:r>
            <a:r>
              <a:rPr lang="vi-VN" sz="3200" smtClean="0">
                <a:latin typeface="Utm"/>
              </a:rPr>
              <a:t>nở.</a:t>
            </a:r>
            <a:endParaRPr lang="vi-VN" sz="3200">
              <a:latin typeface="Utm"/>
            </a:endParaRPr>
          </a:p>
          <a:p>
            <a:pPr algn="just"/>
            <a:r>
              <a:rPr lang="vi-VN" sz="3200">
                <a:latin typeface="Utm"/>
              </a:rPr>
              <a:t>	</a:t>
            </a:r>
            <a:r>
              <a:rPr lang="vi-VN" sz="3200" smtClean="0">
                <a:latin typeface="Utm"/>
              </a:rPr>
              <a:t>Tôi </a:t>
            </a:r>
            <a:r>
              <a:rPr lang="vi-VN" sz="3200">
                <a:latin typeface="Utm"/>
              </a:rPr>
              <a:t>đến tận gốc chanh chăm chú theo dõi. Từng đợt, từng đợt, bảy, tám con một lúc, những chú bọ ngựa bé tí ti như con muỗi, màu xanh cốm, ló cái đầu tinh nghịch có đôi mắt thao láo lách khỏi kẽ hở trên ổ trứng mẹ, cố trườn ra, thoát được cái đầu, cái mình,... rồi nhẹ nhàng tọt khỏi ổ trứng, treo lơ lửng trên một sợi tơ rất mảnh bay bay theo chiều gió. </a:t>
            </a:r>
          </a:p>
        </p:txBody>
      </p:sp>
      <p:sp>
        <p:nvSpPr>
          <p:cNvPr id="4" name="Rectangle 3"/>
          <p:cNvSpPr/>
          <p:nvPr/>
        </p:nvSpPr>
        <p:spPr>
          <a:xfrm>
            <a:off x="0" y="0"/>
            <a:ext cx="9252520" cy="1015663"/>
          </a:xfrm>
          <a:prstGeom prst="rect">
            <a:avLst/>
          </a:prstGeom>
          <a:blipFill>
            <a:blip r:embed="rId3"/>
            <a:tile tx="0" ty="0" sx="100000" sy="100000" flip="none" algn="tl"/>
          </a:blipFill>
        </p:spPr>
        <p:txBody>
          <a:bodyPr wrap="square">
            <a:spAutoFit/>
          </a:bodyPr>
          <a:lstStyle/>
          <a:p>
            <a:pPr lvl="0" algn="ctr"/>
            <a:r>
              <a:rPr lang="vi-VN" sz="6000" b="1" smtClean="0">
                <a:solidFill>
                  <a:srgbClr val="FF0000"/>
                </a:solidFill>
                <a:latin typeface="Utm"/>
              </a:rPr>
              <a:t>              </a:t>
            </a:r>
            <a:r>
              <a:rPr lang="vi-VN" sz="4800" b="1" smtClean="0">
                <a:solidFill>
                  <a:srgbClr val="FF0000"/>
                </a:solidFill>
                <a:latin typeface="Utm"/>
              </a:rPr>
              <a:t>Trứng </a:t>
            </a:r>
            <a:r>
              <a:rPr lang="vi-VN" sz="4800" b="1">
                <a:solidFill>
                  <a:srgbClr val="FF0000"/>
                </a:solidFill>
                <a:latin typeface="Utm"/>
              </a:rPr>
              <a:t>bọ ngựa nở</a:t>
            </a:r>
            <a:endParaRPr lang="vi-VN" sz="4800">
              <a:solidFill>
                <a:srgbClr val="FF0000"/>
              </a:solidFill>
              <a:latin typeface="Utm"/>
            </a:endParaRPr>
          </a:p>
        </p:txBody>
      </p:sp>
      <p:sp>
        <p:nvSpPr>
          <p:cNvPr id="5" name="Rounded Rectangle 4"/>
          <p:cNvSpPr/>
          <p:nvPr/>
        </p:nvSpPr>
        <p:spPr>
          <a:xfrm>
            <a:off x="0" y="95722"/>
            <a:ext cx="3131840" cy="899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smtClean="0">
                <a:latin typeface="Utm"/>
              </a:rPr>
              <a:t>1.Đọc thành </a:t>
            </a:r>
            <a:r>
              <a:rPr lang="vi-VN" sz="2800">
                <a:latin typeface="Utm"/>
              </a:rPr>
              <a:t>tiếng </a:t>
            </a:r>
          </a:p>
        </p:txBody>
      </p:sp>
    </p:spTree>
    <p:extLst>
      <p:ext uri="{BB962C8B-B14F-4D97-AF65-F5344CB8AC3E}">
        <p14:creationId xmlns:p14="http://schemas.microsoft.com/office/powerpoint/2010/main" val="28887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sp>
        <p:nvSpPr>
          <p:cNvPr id="3" name="Rectangle 2"/>
          <p:cNvSpPr/>
          <p:nvPr/>
        </p:nvSpPr>
        <p:spPr>
          <a:xfrm>
            <a:off x="0" y="404664"/>
            <a:ext cx="9252520" cy="6494085"/>
          </a:xfrm>
          <a:prstGeom prst="rect">
            <a:avLst/>
          </a:prstGeom>
        </p:spPr>
        <p:txBody>
          <a:bodyPr wrap="square">
            <a:spAutoFit/>
          </a:bodyPr>
          <a:lstStyle/>
          <a:p>
            <a:pPr algn="just"/>
            <a:r>
              <a:rPr lang="vi-VN" sz="3200">
                <a:latin typeface="Utm"/>
              </a:rPr>
              <a:t>Mới ra khỏi ổ trứng, các chú nằm đỡ một lát, rồi ngọ nguậy. Các chú càng cựa quậy thì sợi tơ càng dài ra, từ từ thả các chú xuống phía dưới</a:t>
            </a:r>
            <a:r>
              <a:rPr lang="vi-VN" sz="3200" smtClean="0">
                <a:latin typeface="Utm"/>
              </a:rPr>
              <a:t>.</a:t>
            </a:r>
          </a:p>
          <a:p>
            <a:pPr algn="just"/>
            <a:r>
              <a:rPr lang="vi-VN" sz="3200">
                <a:latin typeface="Utm"/>
              </a:rPr>
              <a:t>	Chú bọ ngựa con đầu đàn “nhảy dù” trúng một quả chanh non. Chú đứng hiên ngang trên quả chanh tròn xinh, giương giương đôi tay kiếm nhỏ xíu, mình lắc lư theo kiểu võ sĩ, ngước nhìn từng loạt, từng loạt đàn em mình đang “đổ bộ” xuống hết sức chính xác và mau lẹ. Đàn bọ ngựa mới nở chạy tíu tít, lập tức dàn quân ra khắp cây chanh, mỗi con mỗi ngả, bắt đầu một cuộc sống dũng cảm, tự do</a:t>
            </a:r>
            <a:r>
              <a:rPr lang="vi-VN" sz="3200" smtClean="0">
                <a:latin typeface="Utm"/>
              </a:rPr>
              <a:t>.</a:t>
            </a:r>
          </a:p>
          <a:p>
            <a:pPr algn="r"/>
            <a:r>
              <a:rPr lang="vi-VN" sz="3200" smtClean="0">
                <a:latin typeface="Utm"/>
              </a:rPr>
              <a:t>Theo Vũ Tú Nam</a:t>
            </a:r>
            <a:endParaRPr lang="vi-VN" sz="3200">
              <a:latin typeface="Utm"/>
            </a:endParaRPr>
          </a:p>
        </p:txBody>
      </p:sp>
    </p:spTree>
    <p:extLst>
      <p:ext uri="{BB962C8B-B14F-4D97-AF65-F5344CB8AC3E}">
        <p14:creationId xmlns:p14="http://schemas.microsoft.com/office/powerpoint/2010/main" val="122612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5747"/>
            <a:ext cx="9252520" cy="6984776"/>
          </a:xfrm>
          <a:prstGeom prst="rect">
            <a:avLst/>
          </a:prstGeom>
          <a:noFill/>
          <a:ln>
            <a:noFill/>
          </a:ln>
        </p:spPr>
      </p:pic>
      <p:sp>
        <p:nvSpPr>
          <p:cNvPr id="3" name="Rectangle 2"/>
          <p:cNvSpPr/>
          <p:nvPr/>
        </p:nvSpPr>
        <p:spPr>
          <a:xfrm>
            <a:off x="320040" y="2720340"/>
            <a:ext cx="4067944" cy="1015663"/>
          </a:xfrm>
          <a:prstGeom prst="rect">
            <a:avLst/>
          </a:prstGeom>
          <a:noFill/>
        </p:spPr>
        <p:txBody>
          <a:bodyPr wrap="square">
            <a:spAutoFit/>
          </a:bodyPr>
          <a:lstStyle/>
          <a:p>
            <a:pPr lvl="0" algn="ctr"/>
            <a:r>
              <a:rPr lang="vi-VN" sz="6000" smtClean="0">
                <a:solidFill>
                  <a:srgbClr val="FF0000"/>
                </a:solidFill>
                <a:latin typeface="Utm"/>
              </a:rPr>
              <a:t>Từ  khó</a:t>
            </a:r>
            <a:endParaRPr lang="vi-VN" sz="6000">
              <a:solidFill>
                <a:srgbClr val="FF0000"/>
              </a:solidFill>
              <a:latin typeface="Utm"/>
            </a:endParaRPr>
          </a:p>
        </p:txBody>
      </p:sp>
      <p:cxnSp>
        <p:nvCxnSpPr>
          <p:cNvPr id="5" name="Straight Connector 4"/>
          <p:cNvCxnSpPr/>
          <p:nvPr/>
        </p:nvCxnSpPr>
        <p:spPr>
          <a:xfrm>
            <a:off x="4589748" y="44624"/>
            <a:ext cx="63134" cy="6552728"/>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638094" y="683985"/>
            <a:ext cx="2279791" cy="584775"/>
          </a:xfrm>
          <a:prstGeom prst="rect">
            <a:avLst/>
          </a:prstGeom>
        </p:spPr>
        <p:txBody>
          <a:bodyPr wrap="none">
            <a:spAutoFit/>
          </a:bodyPr>
          <a:lstStyle/>
          <a:p>
            <a:r>
              <a:rPr lang="vi-VN" sz="3200">
                <a:solidFill>
                  <a:srgbClr val="0070C0"/>
                </a:solidFill>
                <a:latin typeface="Utm"/>
              </a:rPr>
              <a:t>tinh nghịch </a:t>
            </a:r>
            <a:endParaRPr lang="vi-VN">
              <a:solidFill>
                <a:srgbClr val="0070C0"/>
              </a:solidFill>
            </a:endParaRPr>
          </a:p>
        </p:txBody>
      </p:sp>
      <p:sp>
        <p:nvSpPr>
          <p:cNvPr id="10" name="Rectangle 9"/>
          <p:cNvSpPr/>
          <p:nvPr/>
        </p:nvSpPr>
        <p:spPr>
          <a:xfrm>
            <a:off x="5796136" y="1628800"/>
            <a:ext cx="1755609" cy="584775"/>
          </a:xfrm>
          <a:prstGeom prst="rect">
            <a:avLst/>
          </a:prstGeom>
        </p:spPr>
        <p:txBody>
          <a:bodyPr wrap="none">
            <a:spAutoFit/>
          </a:bodyPr>
          <a:lstStyle/>
          <a:p>
            <a:r>
              <a:rPr lang="vi-VN" sz="3200">
                <a:solidFill>
                  <a:srgbClr val="0070C0"/>
                </a:solidFill>
                <a:latin typeface="Utm"/>
              </a:rPr>
              <a:t>thao láo </a:t>
            </a:r>
            <a:endParaRPr lang="vi-VN">
              <a:solidFill>
                <a:srgbClr val="0070C0"/>
              </a:solidFill>
            </a:endParaRPr>
          </a:p>
        </p:txBody>
      </p:sp>
      <p:sp>
        <p:nvSpPr>
          <p:cNvPr id="11" name="Rectangle 10"/>
          <p:cNvSpPr/>
          <p:nvPr/>
        </p:nvSpPr>
        <p:spPr>
          <a:xfrm>
            <a:off x="5868144" y="2551838"/>
            <a:ext cx="1342034" cy="584775"/>
          </a:xfrm>
          <a:prstGeom prst="rect">
            <a:avLst/>
          </a:prstGeom>
        </p:spPr>
        <p:txBody>
          <a:bodyPr wrap="none">
            <a:spAutoFit/>
          </a:bodyPr>
          <a:lstStyle/>
          <a:p>
            <a:r>
              <a:rPr lang="vi-VN" sz="3200">
                <a:solidFill>
                  <a:srgbClr val="0070C0"/>
                </a:solidFill>
                <a:latin typeface="Utm"/>
              </a:rPr>
              <a:t>kẽ hở </a:t>
            </a:r>
            <a:endParaRPr lang="vi-VN">
              <a:solidFill>
                <a:srgbClr val="0070C0"/>
              </a:solidFill>
            </a:endParaRPr>
          </a:p>
        </p:txBody>
      </p:sp>
      <p:sp>
        <p:nvSpPr>
          <p:cNvPr id="12" name="Rectangle 11"/>
          <p:cNvSpPr/>
          <p:nvPr/>
        </p:nvSpPr>
        <p:spPr>
          <a:xfrm>
            <a:off x="5615313" y="3357312"/>
            <a:ext cx="2007281" cy="584775"/>
          </a:xfrm>
          <a:prstGeom prst="rect">
            <a:avLst/>
          </a:prstGeom>
        </p:spPr>
        <p:txBody>
          <a:bodyPr wrap="none">
            <a:spAutoFit/>
          </a:bodyPr>
          <a:lstStyle/>
          <a:p>
            <a:r>
              <a:rPr lang="vi-VN" sz="3200">
                <a:solidFill>
                  <a:srgbClr val="0070C0"/>
                </a:solidFill>
                <a:latin typeface="Utm"/>
              </a:rPr>
              <a:t>cựa quậy </a:t>
            </a:r>
            <a:endParaRPr lang="vi-VN">
              <a:solidFill>
                <a:srgbClr val="0070C0"/>
              </a:solidFill>
            </a:endParaRPr>
          </a:p>
        </p:txBody>
      </p:sp>
      <p:sp>
        <p:nvSpPr>
          <p:cNvPr id="13" name="Rectangle 12"/>
          <p:cNvSpPr/>
          <p:nvPr/>
        </p:nvSpPr>
        <p:spPr>
          <a:xfrm>
            <a:off x="6051141" y="4869160"/>
            <a:ext cx="639919" cy="584775"/>
          </a:xfrm>
          <a:prstGeom prst="rect">
            <a:avLst/>
          </a:prstGeom>
        </p:spPr>
        <p:txBody>
          <a:bodyPr wrap="none">
            <a:spAutoFit/>
          </a:bodyPr>
          <a:lstStyle/>
          <a:p>
            <a:r>
              <a:rPr lang="vi-VN" sz="3200">
                <a:solidFill>
                  <a:srgbClr val="0070C0"/>
                </a:solidFill>
                <a:latin typeface="Utm"/>
              </a:rPr>
              <a:t>tọt</a:t>
            </a:r>
            <a:endParaRPr lang="vi-VN">
              <a:solidFill>
                <a:srgbClr val="0070C0"/>
              </a:solidFill>
            </a:endParaRPr>
          </a:p>
        </p:txBody>
      </p:sp>
      <p:sp>
        <p:nvSpPr>
          <p:cNvPr id="14" name="Rectangle 13"/>
          <p:cNvSpPr/>
          <p:nvPr/>
        </p:nvSpPr>
        <p:spPr>
          <a:xfrm>
            <a:off x="5625415" y="4077072"/>
            <a:ext cx="2097049" cy="584775"/>
          </a:xfrm>
          <a:prstGeom prst="rect">
            <a:avLst/>
          </a:prstGeom>
        </p:spPr>
        <p:txBody>
          <a:bodyPr wrap="none">
            <a:spAutoFit/>
          </a:bodyPr>
          <a:lstStyle/>
          <a:p>
            <a:r>
              <a:rPr lang="vi-VN" sz="3200">
                <a:solidFill>
                  <a:srgbClr val="0070C0"/>
                </a:solidFill>
                <a:latin typeface="Utm"/>
              </a:rPr>
              <a:t>ngọ nguậy</a:t>
            </a:r>
            <a:endParaRPr lang="vi-VN">
              <a:solidFill>
                <a:srgbClr val="0070C0"/>
              </a:solidFill>
            </a:endParaRPr>
          </a:p>
        </p:txBody>
      </p:sp>
      <p:sp>
        <p:nvSpPr>
          <p:cNvPr id="17" name="Rectangle 16"/>
          <p:cNvSpPr/>
          <p:nvPr/>
        </p:nvSpPr>
        <p:spPr>
          <a:xfrm>
            <a:off x="5501857" y="5661248"/>
            <a:ext cx="2074607" cy="584775"/>
          </a:xfrm>
          <a:prstGeom prst="rect">
            <a:avLst/>
          </a:prstGeom>
        </p:spPr>
        <p:txBody>
          <a:bodyPr wrap="none">
            <a:spAutoFit/>
          </a:bodyPr>
          <a:lstStyle/>
          <a:p>
            <a:r>
              <a:rPr lang="vi-VN" sz="3200">
                <a:solidFill>
                  <a:srgbClr val="0070C0"/>
                </a:solidFill>
                <a:latin typeface="Utm"/>
              </a:rPr>
              <a:t>chạy tíu tít</a:t>
            </a:r>
            <a:endParaRPr lang="vi-VN">
              <a:solidFill>
                <a:srgbClr val="0070C0"/>
              </a:solidFill>
            </a:endParaRPr>
          </a:p>
        </p:txBody>
      </p:sp>
    </p:spTree>
    <p:extLst>
      <p:ext uri="{BB962C8B-B14F-4D97-AF65-F5344CB8AC3E}">
        <p14:creationId xmlns:p14="http://schemas.microsoft.com/office/powerpoint/2010/main" val="195258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984"/>
            <a:ext cx="9252520" cy="6858000"/>
          </a:xfrm>
          <a:prstGeom prst="rect">
            <a:avLst/>
          </a:prstGeom>
          <a:noFill/>
          <a:ln>
            <a:noFill/>
          </a:ln>
        </p:spPr>
      </p:pic>
      <p:grpSp>
        <p:nvGrpSpPr>
          <p:cNvPr id="4" name="组合 4">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C2654922-B509-4EFB-9100-0453E079FBEA}"/>
              </a:ext>
            </a:extLst>
          </p:cNvPr>
          <p:cNvGrpSpPr/>
          <p:nvPr/>
        </p:nvGrpSpPr>
        <p:grpSpPr>
          <a:xfrm>
            <a:off x="601992" y="332656"/>
            <a:ext cx="7354383" cy="5585276"/>
            <a:chOff x="1" y="77779"/>
            <a:chExt cx="4111373" cy="2331663"/>
          </a:xfrm>
        </p:grpSpPr>
        <p:sp>
          <p:nvSpPr>
            <p:cNvPr id="5" name="矩形: 圆角 3">
              <a:extLst>
                <a:ext uri="{FF2B5EF4-FFF2-40B4-BE49-F238E27FC236}">
                  <a16:creationId xmlns:lc="http://schemas.openxmlformats.org/drawingml/2006/lockedCanvas" xmlns:a16="http://schemas.microsoft.com/office/drawing/2014/main" xmlns=""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4AEDCA78-B878-49CA-BD44-C977939E4B6A}"/>
                </a:ext>
              </a:extLst>
            </p:cNvPr>
            <p:cNvSpPr/>
            <p:nvPr/>
          </p:nvSpPr>
          <p:spPr>
            <a:xfrm>
              <a:off x="1" y="752932"/>
              <a:ext cx="4111373" cy="1656510"/>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ffectLst/>
                  <a:ea typeface="Times New Roman"/>
                  <a:cs typeface="Times New Roman"/>
                </a:rPr>
                <a:t> </a:t>
              </a:r>
              <a:endParaRPr lang="vi-VN" sz="1100">
                <a:effectLst/>
                <a:ea typeface="Calibri"/>
                <a:cs typeface="Times New Roman"/>
              </a:endParaRPr>
            </a:p>
          </p:txBody>
        </p:sp>
        <p:pic>
          <p:nvPicPr>
            <p:cNvPr id="6" name="图片 2">
              <a:extLst>
                <a:ext uri="{FF2B5EF4-FFF2-40B4-BE49-F238E27FC236}">
                  <a16:creationId xmlns:lc="http://schemas.openxmlformats.org/drawingml/2006/lockedCanvas" xmlns:a16="http://schemas.microsoft.com/office/drawing/2014/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id="{BB5AD474-A2E1-431C-80A9-04C34E6C7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85" y="77779"/>
              <a:ext cx="3258230" cy="1237800"/>
            </a:xfrm>
            <a:prstGeom prst="rect">
              <a:avLst/>
            </a:prstGeom>
          </p:spPr>
        </p:pic>
      </p:grpSp>
      <p:sp>
        <p:nvSpPr>
          <p:cNvPr id="7" name="Rectangle 6"/>
          <p:cNvSpPr/>
          <p:nvPr/>
        </p:nvSpPr>
        <p:spPr>
          <a:xfrm>
            <a:off x="393448" y="3645024"/>
            <a:ext cx="8465624" cy="1200329"/>
          </a:xfrm>
          <a:prstGeom prst="rect">
            <a:avLst/>
          </a:prstGeom>
          <a:ln>
            <a:noFill/>
          </a:ln>
        </p:spPr>
        <p:txBody>
          <a:bodyPr wrap="square">
            <a:spAutoFit/>
          </a:bodyPr>
          <a:lstStyle/>
          <a:p>
            <a:pPr algn="ctr"/>
            <a:r>
              <a:rPr lang="en-US" sz="7200" b="1" smtClean="0">
                <a:solidFill>
                  <a:srgbClr val="FF0000"/>
                </a:solidFill>
                <a:latin typeface="Utm"/>
              </a:rPr>
              <a:t>THẢO LUẬN</a:t>
            </a:r>
            <a:endParaRPr lang="vi-VN" sz="7200" b="1">
              <a:solidFill>
                <a:srgbClr val="FF0000"/>
              </a:solidFill>
              <a:latin typeface="Utm"/>
            </a:endParaRPr>
          </a:p>
        </p:txBody>
      </p:sp>
    </p:spTree>
    <p:extLst>
      <p:ext uri="{BB962C8B-B14F-4D97-AF65-F5344CB8AC3E}">
        <p14:creationId xmlns:p14="http://schemas.microsoft.com/office/powerpoint/2010/main" val="267013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85384"/>
          </a:xfrm>
          <a:prstGeom prst="rect">
            <a:avLst/>
          </a:prstGeom>
          <a:noFill/>
          <a:ln>
            <a:noFill/>
          </a:ln>
        </p:spPr>
      </p:pic>
      <p:sp>
        <p:nvSpPr>
          <p:cNvPr id="3" name="Rectangle 2"/>
          <p:cNvSpPr/>
          <p:nvPr/>
        </p:nvSpPr>
        <p:spPr>
          <a:xfrm>
            <a:off x="0" y="548680"/>
            <a:ext cx="9252520" cy="1077218"/>
          </a:xfrm>
          <a:prstGeom prst="rect">
            <a:avLst/>
          </a:prstGeom>
          <a:solidFill>
            <a:schemeClr val="bg2"/>
          </a:solidFill>
        </p:spPr>
        <p:txBody>
          <a:bodyPr wrap="square">
            <a:spAutoFit/>
          </a:bodyPr>
          <a:lstStyle/>
          <a:p>
            <a:pPr algn="just"/>
            <a:r>
              <a:rPr lang="en-US" sz="3200">
                <a:solidFill>
                  <a:prstClr val="black"/>
                </a:solidFill>
                <a:latin typeface="Utm"/>
                <a:ea typeface="Calibri"/>
              </a:rPr>
              <a:t>Câu 1: Tìm từ ngữ, hình ảnh miêu tả hình dáng các chú bọ ngựa con khi mới trườn ra khỏi trứng.</a:t>
            </a:r>
            <a:endParaRPr lang="vi-VN" sz="3200">
              <a:solidFill>
                <a:prstClr val="black"/>
              </a:solidFill>
              <a:latin typeface="Utm"/>
            </a:endParaRPr>
          </a:p>
        </p:txBody>
      </p:sp>
      <p:sp>
        <p:nvSpPr>
          <p:cNvPr id="4" name="Horizontal Scroll 3"/>
          <p:cNvSpPr/>
          <p:nvPr/>
        </p:nvSpPr>
        <p:spPr>
          <a:xfrm>
            <a:off x="179512" y="1625898"/>
            <a:ext cx="8676456" cy="273630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prstClr val="white"/>
                </a:solidFill>
                <a:latin typeface="Utm"/>
              </a:rPr>
              <a:t>	Khi mới trườn ra khỏi trứng, các chú bọ ngựa con bé tí như con muỗi, màu xanh cốm, ló cái đầu tinh nghịch có đôi mắt thô lố lách khỏi kẽ hở trên ổ trứng mẹ.</a:t>
            </a:r>
          </a:p>
        </p:txBody>
      </p:sp>
      <p:sp>
        <p:nvSpPr>
          <p:cNvPr id="5" name="Rectangle 4"/>
          <p:cNvSpPr/>
          <p:nvPr/>
        </p:nvSpPr>
        <p:spPr>
          <a:xfrm>
            <a:off x="-36512" y="548680"/>
            <a:ext cx="9252520" cy="1077218"/>
          </a:xfrm>
          <a:prstGeom prst="rect">
            <a:avLst/>
          </a:prstGeom>
          <a:solidFill>
            <a:schemeClr val="bg2">
              <a:lumMod val="90000"/>
            </a:schemeClr>
          </a:solidFill>
        </p:spPr>
        <p:txBody>
          <a:bodyPr wrap="square">
            <a:spAutoFit/>
          </a:bodyPr>
          <a:lstStyle/>
          <a:p>
            <a:pPr algn="just"/>
            <a:r>
              <a:rPr lang="vi-VN" sz="3200">
                <a:solidFill>
                  <a:prstClr val="black"/>
                </a:solidFill>
                <a:latin typeface="Utm"/>
              </a:rPr>
              <a:t>Câu 2: Các chú bọ ngựa con làm cách nào để tuột xuống dưới cành chanh?</a:t>
            </a:r>
          </a:p>
        </p:txBody>
      </p:sp>
      <p:sp>
        <p:nvSpPr>
          <p:cNvPr id="7" name="Horizontal Scroll 6"/>
          <p:cNvSpPr/>
          <p:nvPr/>
        </p:nvSpPr>
        <p:spPr>
          <a:xfrm>
            <a:off x="179512" y="1636054"/>
            <a:ext cx="8676456" cy="2736304"/>
          </a:xfrm>
          <a:prstGeom prst="horizontalScroll">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prstClr val="black"/>
                </a:solidFill>
                <a:latin typeface="Utm"/>
              </a:rPr>
              <a:t>Khi ra khỏi ổ trứng, các chú bọ ngựa con treo lơ lửng trên một sợi rất mảnh. Các chú cựa quậy, làm sợi tơ dài ra, từ từ thả các chú xuống phía dưới.</a:t>
            </a:r>
          </a:p>
        </p:txBody>
      </p:sp>
      <p:sp>
        <p:nvSpPr>
          <p:cNvPr id="8" name="Rectangle 7"/>
          <p:cNvSpPr/>
          <p:nvPr/>
        </p:nvSpPr>
        <p:spPr>
          <a:xfrm>
            <a:off x="-36512" y="548680"/>
            <a:ext cx="9252520" cy="1077218"/>
          </a:xfrm>
          <a:prstGeom prst="rect">
            <a:avLst/>
          </a:prstGeom>
          <a:solidFill>
            <a:schemeClr val="accent6">
              <a:lumMod val="20000"/>
              <a:lumOff val="80000"/>
            </a:schemeClr>
          </a:solidFill>
        </p:spPr>
        <p:txBody>
          <a:bodyPr wrap="square">
            <a:spAutoFit/>
          </a:bodyPr>
          <a:lstStyle/>
          <a:p>
            <a:pPr algn="just"/>
            <a:r>
              <a:rPr lang="vi-VN" sz="3200">
                <a:solidFill>
                  <a:prstClr val="black"/>
                </a:solidFill>
                <a:latin typeface="Utm"/>
              </a:rPr>
              <a:t>Câu 3: Hình ảnh chú bọ ngựa con đầu đàn gợi cho em suy nghĩ gì?</a:t>
            </a:r>
          </a:p>
        </p:txBody>
      </p:sp>
      <p:sp>
        <p:nvSpPr>
          <p:cNvPr id="9" name="Horizontal Scroll 8"/>
          <p:cNvSpPr/>
          <p:nvPr/>
        </p:nvSpPr>
        <p:spPr>
          <a:xfrm>
            <a:off x="179512" y="1636054"/>
            <a:ext cx="8676456" cy="2736304"/>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prstClr val="black"/>
                </a:solidFill>
                <a:latin typeface="Utm"/>
              </a:rPr>
              <a:t>Các chú bọ ngựa rất dũng cảm.</a:t>
            </a:r>
          </a:p>
        </p:txBody>
      </p:sp>
      <p:sp>
        <p:nvSpPr>
          <p:cNvPr id="10" name="Rectangle 9"/>
          <p:cNvSpPr/>
          <p:nvPr/>
        </p:nvSpPr>
        <p:spPr>
          <a:xfrm>
            <a:off x="-36512" y="533834"/>
            <a:ext cx="9252520" cy="1077218"/>
          </a:xfrm>
          <a:prstGeom prst="rect">
            <a:avLst/>
          </a:prstGeom>
          <a:solidFill>
            <a:schemeClr val="accent4">
              <a:lumMod val="20000"/>
              <a:lumOff val="80000"/>
            </a:schemeClr>
          </a:solidFill>
        </p:spPr>
        <p:txBody>
          <a:bodyPr wrap="square">
            <a:spAutoFit/>
          </a:bodyPr>
          <a:lstStyle/>
          <a:p>
            <a:pPr algn="just"/>
            <a:r>
              <a:rPr lang="vi-VN" sz="3200">
                <a:solidFill>
                  <a:prstClr val="black"/>
                </a:solidFill>
                <a:latin typeface="Utm"/>
              </a:rPr>
              <a:t>Câu 4: Tìm hình ảnh nhân hóa được tác giả sử dụng để tả các chú bọ ngựa.</a:t>
            </a:r>
          </a:p>
        </p:txBody>
      </p:sp>
      <p:sp>
        <p:nvSpPr>
          <p:cNvPr id="11" name="Horizontal Scroll 10"/>
          <p:cNvSpPr/>
          <p:nvPr/>
        </p:nvSpPr>
        <p:spPr>
          <a:xfrm>
            <a:off x="144016" y="1484784"/>
            <a:ext cx="8820472" cy="3456384"/>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prstClr val="white"/>
                </a:solidFill>
                <a:latin typeface="Utm"/>
              </a:rPr>
              <a:t>- Tác giả gọi những con bọ ngựa là chú.</a:t>
            </a:r>
          </a:p>
          <a:p>
            <a:pPr algn="just"/>
            <a:r>
              <a:rPr lang="vi-VN" sz="3200">
                <a:solidFill>
                  <a:prstClr val="white"/>
                </a:solidFill>
                <a:latin typeface="Utm"/>
              </a:rPr>
              <a:t>- Những từ ngữ vốn dùng để tả người: tinh nghịch, hiên ngang, dũng cảm, tự lập: nhảy dù, tay kiếm, võ sĩ, đàn em, đổ bộ, dàn quân.)</a:t>
            </a:r>
          </a:p>
        </p:txBody>
      </p:sp>
      <p:sp>
        <p:nvSpPr>
          <p:cNvPr id="12" name="Rectangle 11"/>
          <p:cNvSpPr/>
          <p:nvPr/>
        </p:nvSpPr>
        <p:spPr>
          <a:xfrm>
            <a:off x="0" y="546078"/>
            <a:ext cx="9252520" cy="1077218"/>
          </a:xfrm>
          <a:prstGeom prst="rect">
            <a:avLst/>
          </a:prstGeom>
          <a:solidFill>
            <a:schemeClr val="accent3">
              <a:lumMod val="20000"/>
              <a:lumOff val="80000"/>
            </a:schemeClr>
          </a:solidFill>
        </p:spPr>
        <p:txBody>
          <a:bodyPr wrap="square">
            <a:spAutoFit/>
          </a:bodyPr>
          <a:lstStyle/>
          <a:p>
            <a:pPr algn="just"/>
            <a:r>
              <a:rPr lang="vi-VN" sz="3200" smtClean="0">
                <a:solidFill>
                  <a:prstClr val="black"/>
                </a:solidFill>
                <a:latin typeface="Utm"/>
              </a:rPr>
              <a:t>Câu 5: Vì </a:t>
            </a:r>
            <a:r>
              <a:rPr lang="vi-VN" sz="3200">
                <a:solidFill>
                  <a:prstClr val="black"/>
                </a:solidFill>
                <a:latin typeface="Utm"/>
              </a:rPr>
              <a:t>sao tác giả dùng các từ dũng cảm, tự lập để nói về các chú bọ ngựa?</a:t>
            </a:r>
          </a:p>
        </p:txBody>
      </p:sp>
      <p:sp>
        <p:nvSpPr>
          <p:cNvPr id="13" name="Horizontal Scroll 12"/>
          <p:cNvSpPr/>
          <p:nvPr/>
        </p:nvSpPr>
        <p:spPr>
          <a:xfrm>
            <a:off x="107504" y="1484784"/>
            <a:ext cx="8856984" cy="3456384"/>
          </a:xfrm>
          <a:prstGeom prst="horizontalScroll">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chemeClr val="tx1"/>
                </a:solidFill>
                <a:latin typeface="Utm"/>
              </a:rPr>
              <a:t>Tác giả muốn miêu tả các chú bọ ngựa như những bạn nhỏ can đảm, dám trải nghiệm.</a:t>
            </a:r>
          </a:p>
        </p:txBody>
      </p:sp>
    </p:spTree>
    <p:extLst>
      <p:ext uri="{BB962C8B-B14F-4D97-AF65-F5344CB8AC3E}">
        <p14:creationId xmlns:p14="http://schemas.microsoft.com/office/powerpoint/2010/main" val="116646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wipe(left)">
                                      <p:cBhvr>
                                        <p:cTn id="51" dur="5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Effect transition="in" filter="wipe(left)">
                                      <p:cBhvr>
                                        <p:cTn id="68" dur="500"/>
                                        <p:tgtEl>
                                          <p:spTgt spid="11">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11">
                                            <p:txEl>
                                              <p:pRg st="1" end="1"/>
                                            </p:txEl>
                                          </p:spTgt>
                                        </p:tgtEl>
                                        <p:attrNameLst>
                                          <p:attrName>style.visibility</p:attrName>
                                        </p:attrNameLst>
                                      </p:cBhvr>
                                      <p:to>
                                        <p:strVal val="visible"/>
                                      </p:to>
                                    </p:set>
                                    <p:animEffect transition="in" filter="wipe(left)">
                                      <p:cBhvr>
                                        <p:cTn id="73" dur="500"/>
                                        <p:tgtEl>
                                          <p:spTgt spid="11">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barn(inVertical)">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500" fill="hold"/>
                                        <p:tgtEl>
                                          <p:spTgt spid="13"/>
                                        </p:tgtEl>
                                        <p:attrNameLst>
                                          <p:attrName>ppt_w</p:attrName>
                                        </p:attrNameLst>
                                      </p:cBhvr>
                                      <p:tavLst>
                                        <p:tav tm="0">
                                          <p:val>
                                            <p:fltVal val="0"/>
                                          </p:val>
                                        </p:tav>
                                        <p:tav tm="100000">
                                          <p:val>
                                            <p:strVal val="#ppt_w"/>
                                          </p:val>
                                        </p:tav>
                                      </p:tavLst>
                                    </p:anim>
                                    <p:anim calcmode="lin" valueType="num">
                                      <p:cBhvr>
                                        <p:cTn id="84" dur="500" fill="hold"/>
                                        <p:tgtEl>
                                          <p:spTgt spid="13"/>
                                        </p:tgtEl>
                                        <p:attrNameLst>
                                          <p:attrName>ppt_h</p:attrName>
                                        </p:attrNameLst>
                                      </p:cBhvr>
                                      <p:tavLst>
                                        <p:tav tm="0">
                                          <p:val>
                                            <p:fltVal val="0"/>
                                          </p:val>
                                        </p:tav>
                                        <p:tav tm="100000">
                                          <p:val>
                                            <p:strVal val="#ppt_h"/>
                                          </p:val>
                                        </p:tav>
                                      </p:tavLst>
                                    </p:anim>
                                    <p:animEffect transition="in" filter="fade">
                                      <p:cBhvr>
                                        <p:cTn id="85" dur="5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3">
                                            <p:txEl>
                                              <p:pRg st="0" end="0"/>
                                            </p:txEl>
                                          </p:spTgt>
                                        </p:tgtEl>
                                        <p:attrNameLst>
                                          <p:attrName>style.visibility</p:attrName>
                                        </p:attrNameLst>
                                      </p:cBhvr>
                                      <p:to>
                                        <p:strVal val="visible"/>
                                      </p:to>
                                    </p:set>
                                    <p:animEffect transition="in" filter="wipe(left)">
                                      <p:cBhvr>
                                        <p:cTn id="9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828</Words>
  <PresentationFormat>On-screen Show (4:3)</PresentationFormat>
  <Paragraphs>107</Paragraphs>
  <Slides>25</Slides>
  <Notes>3</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2024-01-02T14:29:41Z</dcterms:created>
  <dcterms:modified xsi:type="dcterms:W3CDTF">2024-01-06T06:41:35Z</dcterms:modified>
</cp:coreProperties>
</file>