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6"/>
  </p:notesMasterIdLst>
  <p:sldIdLst>
    <p:sldId id="340" r:id="rId11"/>
    <p:sldId id="295" r:id="rId12"/>
    <p:sldId id="317" r:id="rId13"/>
    <p:sldId id="300" r:id="rId14"/>
    <p:sldId id="341" r:id="rId15"/>
    <p:sldId id="343" r:id="rId16"/>
    <p:sldId id="342" r:id="rId17"/>
    <p:sldId id="344" r:id="rId18"/>
    <p:sldId id="345" r:id="rId19"/>
    <p:sldId id="346" r:id="rId20"/>
    <p:sldId id="347" r:id="rId21"/>
    <p:sldId id="349" r:id="rId22"/>
    <p:sldId id="350" r:id="rId23"/>
    <p:sldId id="348" r:id="rId24"/>
    <p:sldId id="351" r:id="rId25"/>
    <p:sldId id="352" r:id="rId26"/>
    <p:sldId id="353" r:id="rId27"/>
    <p:sldId id="354" r:id="rId28"/>
    <p:sldId id="355" r:id="rId29"/>
    <p:sldId id="357" r:id="rId30"/>
    <p:sldId id="359" r:id="rId31"/>
    <p:sldId id="360" r:id="rId32"/>
    <p:sldId id="362" r:id="rId33"/>
    <p:sldId id="361" r:id="rId34"/>
    <p:sldId id="297" r:id="rId35"/>
  </p:sldIdLst>
  <p:sldSz cx="12190413" cy="6859588"/>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F00"/>
    <a:srgbClr val="EB666A"/>
    <a:srgbClr val="7AB9AE"/>
    <a:srgbClr val="5C853F"/>
    <a:srgbClr val="E9A838"/>
    <a:srgbClr val="79CBD0"/>
    <a:srgbClr val="98AB21"/>
    <a:srgbClr val="345B40"/>
    <a:srgbClr val="393314"/>
    <a:srgbClr val="E95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45" autoAdjust="0"/>
    <p:restoredTop sz="97926" autoAdjust="0"/>
  </p:normalViewPr>
  <p:slideViewPr>
    <p:cSldViewPr snapToGrid="0" showGuides="1">
      <p:cViewPr varScale="1">
        <p:scale>
          <a:sx n="70" d="100"/>
          <a:sy n="70" d="100"/>
        </p:scale>
        <p:origin x="228" y="66"/>
      </p:cViewPr>
      <p:guideLst>
        <p:guide orient="horz" pos="216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2017/8/5 Saturday</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820703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02839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16216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809827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057633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214919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162674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711401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811655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974650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4178248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3063916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4072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783970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3179456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74181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529430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645568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92749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2473104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912874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3583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287340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805899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2017/8/5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2017/8/5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2017/8/5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2017/8/5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2017/8/5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2017/8/5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2017/8/5 Saturday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2017/8/5 Saturday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2017/8/5 Saturday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2017/8/5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2017/8/5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2017/8/5 Saturday</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tags" Target="../tags/tag8.xml"/><Relationship Id="rId7" Type="http://schemas.openxmlformats.org/officeDocument/2006/relationships/image" Target="../media/image10.jp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3.xml"/><Relationship Id="rId5" Type="http://schemas.openxmlformats.org/officeDocument/2006/relationships/slideLayout" Target="../slideLayouts/slideLayout43.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tags" Target="../tags/tag4.xml"/><Relationship Id="rId7" Type="http://schemas.openxmlformats.org/officeDocument/2006/relationships/image" Target="../media/image10.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5.xml"/><Relationship Id="rId5" Type="http://schemas.openxmlformats.org/officeDocument/2006/relationships/slideLayout" Target="../slideLayouts/slideLayout43.xml"/><Relationship Id="rId10" Type="http://schemas.openxmlformats.org/officeDocument/2006/relationships/image" Target="../media/image13.jpg"/><Relationship Id="rId4" Type="http://schemas.openxmlformats.org/officeDocument/2006/relationships/tags" Target="../tags/tag5.xml"/><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Joy Gruttmann-Schnappi">
            <a:hlinkClick r:id="" action="ppaction://media"/>
            <a:extLst>
              <a:ext uri="{FF2B5EF4-FFF2-40B4-BE49-F238E27FC236}">
                <a16:creationId xmlns:a16="http://schemas.microsoft.com/office/drawing/2014/main" id="{353E7A23-221C-4803-B958-A91091A9FA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4313" y="-1390650"/>
            <a:ext cx="609600" cy="609600"/>
          </a:xfrm>
          <a:prstGeom prst="rect">
            <a:avLst/>
          </a:prstGeom>
        </p:spPr>
      </p:pic>
      <p:pic>
        <p:nvPicPr>
          <p:cNvPr id="4" name="图片 3">
            <a:extLst>
              <a:ext uri="{FF2B5EF4-FFF2-40B4-BE49-F238E27FC236}">
                <a16:creationId xmlns:a16="http://schemas.microsoft.com/office/drawing/2014/main" id="{29F2AF04-53FD-4614-91C0-1A64EEF055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8" name="图片 7">
            <a:extLst>
              <a:ext uri="{FF2B5EF4-FFF2-40B4-BE49-F238E27FC236}">
                <a16:creationId xmlns:a16="http://schemas.microsoft.com/office/drawing/2014/main" id="{2AC3877B-0F88-4793-A1CD-E9429A1B21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306429"/>
            <a:ext cx="5467350" cy="3551917"/>
          </a:xfrm>
          <a:prstGeom prst="rect">
            <a:avLst/>
          </a:prstGeom>
        </p:spPr>
      </p:pic>
      <p:pic>
        <p:nvPicPr>
          <p:cNvPr id="11" name="图片 10">
            <a:extLst>
              <a:ext uri="{FF2B5EF4-FFF2-40B4-BE49-F238E27FC236}">
                <a16:creationId xmlns:a16="http://schemas.microsoft.com/office/drawing/2014/main" id="{60DFE279-F74C-466D-A6CF-8D5E388ADD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9143" y="2246657"/>
            <a:ext cx="5441271" cy="4612932"/>
          </a:xfrm>
          <a:prstGeom prst="rect">
            <a:avLst/>
          </a:prstGeom>
        </p:spPr>
      </p:pic>
      <p:sp>
        <p:nvSpPr>
          <p:cNvPr id="25" name="TextBox 4">
            <a:extLst>
              <a:ext uri="{FF2B5EF4-FFF2-40B4-BE49-F238E27FC236}">
                <a16:creationId xmlns:a16="http://schemas.microsoft.com/office/drawing/2014/main" id="{7B4D2B6D-FA94-4C3A-956C-4EFEA2A8C38D}"/>
              </a:ext>
            </a:extLst>
          </p:cNvPr>
          <p:cNvSpPr txBox="1"/>
          <p:nvPr/>
        </p:nvSpPr>
        <p:spPr>
          <a:xfrm>
            <a:off x="3853103" y="803509"/>
            <a:ext cx="5006499" cy="1446550"/>
          </a:xfrm>
          <a:prstGeom prst="rect">
            <a:avLst/>
          </a:prstGeom>
          <a:noFill/>
        </p:spPr>
        <p:txBody>
          <a:bodyPr wrap="none" rtlCol="0">
            <a:spAutoFit/>
          </a:bodyPr>
          <a:lstStyle/>
          <a:p>
            <a:pPr algn="ctr"/>
            <a:r>
              <a:rPr lang="zh-CN" altLang="en-US" sz="8800" spc="600" dirty="0">
                <a:solidFill>
                  <a:srgbClr val="EB666A"/>
                </a:solidFill>
                <a:latin typeface="华文琥珀" panose="02010800040101010101" pitchFamily="2" charset="-122"/>
                <a:ea typeface="华文琥珀" panose="02010800040101010101" pitchFamily="2" charset="-122"/>
              </a:rPr>
              <a:t>暑期出游</a:t>
            </a:r>
            <a:endParaRPr lang="en-US" altLang="zh-CN" sz="8800" spc="600" dirty="0">
              <a:solidFill>
                <a:srgbClr val="EB666A"/>
              </a:solidFill>
              <a:latin typeface="华文琥珀" panose="02010800040101010101" pitchFamily="2" charset="-122"/>
              <a:ea typeface="华文琥珀" panose="02010800040101010101" pitchFamily="2" charset="-122"/>
            </a:endParaRPr>
          </a:p>
        </p:txBody>
      </p:sp>
      <p:grpSp>
        <p:nvGrpSpPr>
          <p:cNvPr id="26" name="组合 25">
            <a:extLst>
              <a:ext uri="{FF2B5EF4-FFF2-40B4-BE49-F238E27FC236}">
                <a16:creationId xmlns:a16="http://schemas.microsoft.com/office/drawing/2014/main" id="{0D1E4B20-6EB4-429D-B984-6591D471DE77}"/>
              </a:ext>
            </a:extLst>
          </p:cNvPr>
          <p:cNvGrpSpPr/>
          <p:nvPr/>
        </p:nvGrpSpPr>
        <p:grpSpPr>
          <a:xfrm>
            <a:off x="3327449" y="2315477"/>
            <a:ext cx="6034266" cy="769441"/>
            <a:chOff x="4070198" y="3483443"/>
            <a:chExt cx="4741080" cy="604545"/>
          </a:xfrm>
          <a:solidFill>
            <a:srgbClr val="7AB9AE"/>
          </a:solidFill>
        </p:grpSpPr>
        <p:sp>
          <p:nvSpPr>
            <p:cNvPr id="27" name="矩形 26">
              <a:extLst>
                <a:ext uri="{FF2B5EF4-FFF2-40B4-BE49-F238E27FC236}">
                  <a16:creationId xmlns:a16="http://schemas.microsoft.com/office/drawing/2014/main" id="{5313D2F4-399D-42F6-9CBA-481BFA0C45E6}"/>
                </a:ext>
              </a:extLst>
            </p:cNvPr>
            <p:cNvSpPr/>
            <p:nvPr/>
          </p:nvSpPr>
          <p:spPr>
            <a:xfrm>
              <a:off x="4070198" y="3929741"/>
              <a:ext cx="114462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7AB9AE"/>
                </a:solidFill>
                <a:latin typeface="华康海报体W12(P)" panose="040B0C00000000000000" pitchFamily="82" charset="-122"/>
                <a:ea typeface="华康海报体W12(P)" panose="040B0C00000000000000" pitchFamily="82" charset="-122"/>
              </a:endParaRPr>
            </a:p>
          </p:txBody>
        </p:sp>
        <p:sp>
          <p:nvSpPr>
            <p:cNvPr id="28" name="矩形 27">
              <a:extLst>
                <a:ext uri="{FF2B5EF4-FFF2-40B4-BE49-F238E27FC236}">
                  <a16:creationId xmlns:a16="http://schemas.microsoft.com/office/drawing/2014/main" id="{200226FD-A4AE-4F63-BBD5-10D59ACA44D5}"/>
                </a:ext>
              </a:extLst>
            </p:cNvPr>
            <p:cNvSpPr/>
            <p:nvPr/>
          </p:nvSpPr>
          <p:spPr>
            <a:xfrm>
              <a:off x="7666651" y="3929741"/>
              <a:ext cx="114462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7AB9AE"/>
                </a:solidFill>
                <a:latin typeface="华康海报体W12(P)" panose="040B0C00000000000000" pitchFamily="82" charset="-122"/>
                <a:ea typeface="华康海报体W12(P)" panose="040B0C00000000000000" pitchFamily="82" charset="-122"/>
              </a:endParaRPr>
            </a:p>
          </p:txBody>
        </p:sp>
        <p:sp>
          <p:nvSpPr>
            <p:cNvPr id="29" name="TextBox 4">
              <a:extLst>
                <a:ext uri="{FF2B5EF4-FFF2-40B4-BE49-F238E27FC236}">
                  <a16:creationId xmlns:a16="http://schemas.microsoft.com/office/drawing/2014/main" id="{19D882C5-63E3-40C9-B74D-6E45FF589908}"/>
                </a:ext>
              </a:extLst>
            </p:cNvPr>
            <p:cNvSpPr txBox="1"/>
            <p:nvPr/>
          </p:nvSpPr>
          <p:spPr>
            <a:xfrm>
              <a:off x="5205520" y="3483443"/>
              <a:ext cx="2511632" cy="604545"/>
            </a:xfrm>
            <a:prstGeom prst="rect">
              <a:avLst/>
            </a:prstGeom>
            <a:grpFill/>
          </p:spPr>
          <p:txBody>
            <a:bodyPr wrap="none" rtlCol="0">
              <a:spAutoFit/>
            </a:bodyPr>
            <a:lstStyle/>
            <a:p>
              <a:pPr algn="ctr"/>
              <a:r>
                <a:rPr lang="en-US" altLang="zh-CN" sz="4400" spc="600" dirty="0">
                  <a:solidFill>
                    <a:schemeClr val="bg1"/>
                  </a:solidFill>
                  <a:latin typeface="华康海报体W12(P)" panose="040B0C00000000000000" pitchFamily="82" charset="-122"/>
                  <a:ea typeface="华康海报体W12(P)" panose="040B0C00000000000000" pitchFamily="82" charset="-122"/>
                </a:rPr>
                <a:t>SUMMER</a:t>
              </a:r>
            </a:p>
          </p:txBody>
        </p:sp>
      </p:grpSp>
      <p:sp>
        <p:nvSpPr>
          <p:cNvPr id="30" name="TextBox 4">
            <a:extLst>
              <a:ext uri="{FF2B5EF4-FFF2-40B4-BE49-F238E27FC236}">
                <a16:creationId xmlns:a16="http://schemas.microsoft.com/office/drawing/2014/main" id="{DC3E5A54-6C90-4EE0-A575-2E0BE723A91E}"/>
              </a:ext>
            </a:extLst>
          </p:cNvPr>
          <p:cNvSpPr txBox="1"/>
          <p:nvPr/>
        </p:nvSpPr>
        <p:spPr>
          <a:xfrm>
            <a:off x="3399779" y="3218545"/>
            <a:ext cx="6237605" cy="646331"/>
          </a:xfrm>
          <a:prstGeom prst="rect">
            <a:avLst/>
          </a:prstGeom>
          <a:noFill/>
        </p:spPr>
        <p:txBody>
          <a:bodyPr wrap="none" rtlCol="0">
            <a:spAutoFit/>
          </a:bodyPr>
          <a:lstStyle/>
          <a:p>
            <a:pPr algn="ctr"/>
            <a:r>
              <a:rPr lang="zh-CN" altLang="en-US" sz="3600" spc="2300" dirty="0">
                <a:solidFill>
                  <a:schemeClr val="accent1">
                    <a:lumMod val="75000"/>
                  </a:schemeClr>
                </a:solidFill>
                <a:latin typeface="华康海报体W12(P)" panose="040B0C00000000000000" pitchFamily="82" charset="-122"/>
                <a:ea typeface="华康海报体W12(P)" panose="040B0C00000000000000" pitchFamily="82" charset="-122"/>
              </a:rPr>
              <a:t>儿童暑期出游计划</a:t>
            </a:r>
            <a:endParaRPr lang="en-US" altLang="zh-CN" sz="3600" spc="2300" dirty="0">
              <a:solidFill>
                <a:schemeClr val="accent1">
                  <a:lumMod val="75000"/>
                </a:schemeClr>
              </a:solidFill>
              <a:latin typeface="华康海报体W12(P)" panose="040B0C00000000000000" pitchFamily="82" charset="-122"/>
              <a:ea typeface="华康海报体W12(P)" panose="040B0C00000000000000" pitchFamily="82" charset="-122"/>
            </a:endParaRPr>
          </a:p>
        </p:txBody>
      </p:sp>
      <p:sp>
        <p:nvSpPr>
          <p:cNvPr id="2" name="文本框 1"/>
          <p:cNvSpPr txBox="1"/>
          <p:nvPr/>
        </p:nvSpPr>
        <p:spPr>
          <a:xfrm>
            <a:off x="4640243" y="3884372"/>
            <a:ext cx="3757760" cy="369332"/>
          </a:xfrm>
          <a:prstGeom prst="rect">
            <a:avLst/>
          </a:prstGeom>
          <a:noFill/>
        </p:spPr>
        <p:txBody>
          <a:bodyPr wrap="none" rtlCol="0">
            <a:spAutoFit/>
          </a:bodyPr>
          <a:lstStyle/>
          <a:p>
            <a:r>
              <a:rPr lang="zh-CN" altLang="en-US" dirty="0">
                <a:solidFill>
                  <a:srgbClr val="FD9F00"/>
                </a:solidFill>
                <a:latin typeface="微软雅黑" panose="020B0503020204020204" pitchFamily="34" charset="-122"/>
                <a:ea typeface="微软雅黑" panose="020B0503020204020204" pitchFamily="34" charset="-122"/>
              </a:rPr>
              <a:t>汇报人：千库网   时间：</a:t>
            </a:r>
            <a:r>
              <a:rPr lang="en-US" altLang="zh-CN" dirty="0">
                <a:solidFill>
                  <a:srgbClr val="FD9F00"/>
                </a:solidFill>
                <a:latin typeface="微软雅黑" panose="020B0503020204020204" pitchFamily="34" charset="-122"/>
                <a:ea typeface="微软雅黑" panose="020B0503020204020204" pitchFamily="34" charset="-122"/>
              </a:rPr>
              <a:t>XX</a:t>
            </a:r>
            <a:r>
              <a:rPr lang="zh-CN" altLang="en-US" dirty="0">
                <a:solidFill>
                  <a:srgbClr val="FD9F00"/>
                </a:solidFill>
                <a:latin typeface="微软雅黑" panose="020B0503020204020204" pitchFamily="34" charset="-122"/>
                <a:ea typeface="微软雅黑" panose="020B0503020204020204" pitchFamily="34" charset="-122"/>
              </a:rPr>
              <a:t>年</a:t>
            </a:r>
            <a:r>
              <a:rPr lang="en-US" altLang="zh-CN" dirty="0">
                <a:solidFill>
                  <a:srgbClr val="FD9F00"/>
                </a:solidFill>
                <a:latin typeface="微软雅黑" panose="020B0503020204020204" pitchFamily="34" charset="-122"/>
                <a:ea typeface="微软雅黑" panose="020B0503020204020204" pitchFamily="34" charset="-122"/>
              </a:rPr>
              <a:t>XX</a:t>
            </a:r>
            <a:r>
              <a:rPr lang="zh-CN" altLang="en-US" dirty="0">
                <a:solidFill>
                  <a:srgbClr val="FD9F00"/>
                </a:solidFill>
                <a:latin typeface="微软雅黑" panose="020B0503020204020204" pitchFamily="34" charset="-122"/>
                <a:ea typeface="微软雅黑" panose="020B0503020204020204" pitchFamily="34" charset="-122"/>
              </a:rPr>
              <a:t>月</a:t>
            </a:r>
          </a:p>
        </p:txBody>
      </p:sp>
    </p:spTree>
    <p:extLst>
      <p:ext uri="{BB962C8B-B14F-4D97-AF65-F5344CB8AC3E}">
        <p14:creationId xmlns:p14="http://schemas.microsoft.com/office/powerpoint/2010/main" val="224090907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750"/>
                                        <p:tgtEl>
                                          <p:spTgt spid="4"/>
                                        </p:tgtEl>
                                      </p:cBhvr>
                                    </p:animEffect>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250" fill="hold"/>
                                        <p:tgtEl>
                                          <p:spTgt spid="11"/>
                                        </p:tgtEl>
                                        <p:attrNameLst>
                                          <p:attrName>ppt_x</p:attrName>
                                        </p:attrNameLst>
                                      </p:cBhvr>
                                      <p:tavLst>
                                        <p:tav tm="0">
                                          <p:val>
                                            <p:strVal val="1+#ppt_w/2"/>
                                          </p:val>
                                        </p:tav>
                                        <p:tav tm="100000">
                                          <p:val>
                                            <p:strVal val="#ppt_x"/>
                                          </p:val>
                                        </p:tav>
                                      </p:tavLst>
                                    </p:anim>
                                    <p:anim calcmode="lin" valueType="num">
                                      <p:cBhvr additive="base">
                                        <p:cTn id="14" dur="1250" fill="hold"/>
                                        <p:tgtEl>
                                          <p:spTgt spid="11"/>
                                        </p:tgtEl>
                                        <p:attrNameLst>
                                          <p:attrName>ppt_y</p:attrName>
                                        </p:attrNameLst>
                                      </p:cBhvr>
                                      <p:tavLst>
                                        <p:tav tm="0">
                                          <p:val>
                                            <p:strVal val="#ppt_y"/>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1"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0-#ppt_h/2"/>
                                          </p:val>
                                        </p:tav>
                                        <p:tav tm="100000">
                                          <p:val>
                                            <p:strVal val="#ppt_y"/>
                                          </p:val>
                                        </p:tav>
                                      </p:tavLst>
                                    </p:anim>
                                  </p:childTnLst>
                                </p:cTn>
                              </p:par>
                            </p:childTnLst>
                          </p:cTn>
                        </p:par>
                        <p:par>
                          <p:cTn id="25" fill="hold">
                            <p:stCondLst>
                              <p:cond delay="2750"/>
                            </p:stCondLst>
                            <p:childTnLst>
                              <p:par>
                                <p:cTn id="26" presetID="42"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750"/>
                                        <p:tgtEl>
                                          <p:spTgt spid="26"/>
                                        </p:tgtEl>
                                      </p:cBhvr>
                                    </p:animEffect>
                                    <p:anim calcmode="lin" valueType="num">
                                      <p:cBhvr>
                                        <p:cTn id="29" dur="750" fill="hold"/>
                                        <p:tgtEl>
                                          <p:spTgt spid="26"/>
                                        </p:tgtEl>
                                        <p:attrNameLst>
                                          <p:attrName>ppt_x</p:attrName>
                                        </p:attrNameLst>
                                      </p:cBhvr>
                                      <p:tavLst>
                                        <p:tav tm="0">
                                          <p:val>
                                            <p:strVal val="#ppt_x"/>
                                          </p:val>
                                        </p:tav>
                                        <p:tav tm="100000">
                                          <p:val>
                                            <p:strVal val="#ppt_x"/>
                                          </p:val>
                                        </p:tav>
                                      </p:tavLst>
                                    </p:anim>
                                    <p:anim calcmode="lin" valueType="num">
                                      <p:cBhvr>
                                        <p:cTn id="30" dur="750" fill="hold"/>
                                        <p:tgtEl>
                                          <p:spTgt spid="26"/>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 presetClass="entr" presetSubtype="2"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750" fill="hold"/>
                                        <p:tgtEl>
                                          <p:spTgt spid="30"/>
                                        </p:tgtEl>
                                        <p:attrNameLst>
                                          <p:attrName>ppt_x</p:attrName>
                                        </p:attrNameLst>
                                      </p:cBhvr>
                                      <p:tavLst>
                                        <p:tav tm="0">
                                          <p:val>
                                            <p:strVal val="1+#ppt_w/2"/>
                                          </p:val>
                                        </p:tav>
                                        <p:tav tm="100000">
                                          <p:val>
                                            <p:strVal val="#ppt_x"/>
                                          </p:val>
                                        </p:tav>
                                      </p:tavLst>
                                    </p:anim>
                                    <p:anim calcmode="lin" valueType="num">
                                      <p:cBhvr additive="base">
                                        <p:cTn id="35" dur="750" fill="hold"/>
                                        <p:tgtEl>
                                          <p:spTgt spid="30"/>
                                        </p:tgtEl>
                                        <p:attrNameLst>
                                          <p:attrName>ppt_y</p:attrName>
                                        </p:attrNameLst>
                                      </p:cBhvr>
                                      <p:tavLst>
                                        <p:tav tm="0">
                                          <p:val>
                                            <p:strVal val="#ppt_y"/>
                                          </p:val>
                                        </p:tav>
                                        <p:tav tm="100000">
                                          <p:val>
                                            <p:strVal val="#ppt_y"/>
                                          </p:val>
                                        </p:tav>
                                      </p:tavLst>
                                    </p:anim>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40" fill="remove" display="0">
                  <p:stCondLst>
                    <p:cond delay="indefinite"/>
                  </p:stCondLst>
                  <p:endCondLst>
                    <p:cond evt="onStopAudio" delay="0">
                      <p:tgtEl>
                        <p:sldTgt/>
                      </p:tgtEl>
                    </p:cond>
                  </p:endCondLst>
                </p:cTn>
                <p:tgtEl>
                  <p:spTgt spid="9"/>
                </p:tgtEl>
              </p:cMediaNode>
            </p:audio>
          </p:childTnLst>
        </p:cTn>
      </p:par>
    </p:tnLst>
    <p:bldLst>
      <p:bldP spid="25"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2E36032-BFFE-42E5-A8E0-DC2DCA53758F}"/>
              </a:ext>
            </a:extLst>
          </p:cNvPr>
          <p:cNvGrpSpPr/>
          <p:nvPr/>
        </p:nvGrpSpPr>
        <p:grpSpPr>
          <a:xfrm>
            <a:off x="1678714" y="1686742"/>
            <a:ext cx="4873954" cy="4388868"/>
            <a:chOff x="1570622" y="-1678699"/>
            <a:chExt cx="5134095" cy="4497912"/>
          </a:xfrm>
        </p:grpSpPr>
        <p:sp>
          <p:nvSpPr>
            <p:cNvPr id="6" name="Rectangle 56">
              <a:extLst>
                <a:ext uri="{FF2B5EF4-FFF2-40B4-BE49-F238E27FC236}">
                  <a16:creationId xmlns:a16="http://schemas.microsoft.com/office/drawing/2014/main" id="{6DBAA0FB-EF55-491C-8F2D-7F0B747BC608}"/>
                </a:ext>
              </a:extLst>
            </p:cNvPr>
            <p:cNvSpPr/>
            <p:nvPr/>
          </p:nvSpPr>
          <p:spPr>
            <a:xfrm>
              <a:off x="1570622" y="2100442"/>
              <a:ext cx="5134095" cy="718771"/>
            </a:xfrm>
            <a:prstGeom prst="rect">
              <a:avLst/>
            </a:prstGeom>
          </p:spPr>
          <p:txBody>
            <a:bodyPr wrap="square">
              <a:spAutoFit/>
            </a:bodyPr>
            <a:lstStyle/>
            <a:p>
              <a:pPr algn="ct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1534765B-4A49-4EC4-839E-C00EBC157148}"/>
                </a:ext>
              </a:extLst>
            </p:cNvPr>
            <p:cNvSpPr/>
            <p:nvPr/>
          </p:nvSpPr>
          <p:spPr>
            <a:xfrm>
              <a:off x="1664007" y="-1678699"/>
              <a:ext cx="5040710" cy="3654222"/>
            </a:xfrm>
            <a:prstGeom prst="rect">
              <a:avLst/>
            </a:prstGeom>
            <a:blipFill dpi="0" rotWithShape="1">
              <a:blip r:embed="rId3"/>
              <a:srcRect/>
              <a:tile tx="0" ty="0" sx="15000" sy="1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sp>
        <p:nvSpPr>
          <p:cNvPr id="9" name="文本框 49">
            <a:extLst>
              <a:ext uri="{FF2B5EF4-FFF2-40B4-BE49-F238E27FC236}">
                <a16:creationId xmlns:a16="http://schemas.microsoft.com/office/drawing/2014/main" id="{C4DD40B8-0655-4D69-A3B1-BC4AB8B71CB5}"/>
              </a:ext>
            </a:extLst>
          </p:cNvPr>
          <p:cNvSpPr txBox="1"/>
          <p:nvPr/>
        </p:nvSpPr>
        <p:spPr>
          <a:xfrm>
            <a:off x="6955616" y="2366756"/>
            <a:ext cx="4110720" cy="3733330"/>
          </a:xfrm>
          <a:prstGeom prst="rect">
            <a:avLst/>
          </a:prstGeom>
          <a:noFill/>
          <a:effectLst/>
        </p:spPr>
        <p:txBody>
          <a:bodyPr wrap="square" rtlCol="0">
            <a:spAutoFit/>
          </a:bodyPr>
          <a:lstStyle/>
          <a:p>
            <a:pPr>
              <a:lnSpc>
                <a:spcPct val="13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a:t>
            </a: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endParaRPr lang="en-US" altLang="zh-CN"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圆角矩形 6">
            <a:extLst>
              <a:ext uri="{FF2B5EF4-FFF2-40B4-BE49-F238E27FC236}">
                <a16:creationId xmlns:a16="http://schemas.microsoft.com/office/drawing/2014/main" id="{90E90BBD-D49A-4D2C-8642-2D5B0748C086}"/>
              </a:ext>
            </a:extLst>
          </p:cNvPr>
          <p:cNvSpPr>
            <a:spLocks noChangeArrowheads="1"/>
          </p:cNvSpPr>
          <p:nvPr/>
        </p:nvSpPr>
        <p:spPr bwMode="auto">
          <a:xfrm>
            <a:off x="7058526" y="1632252"/>
            <a:ext cx="2471738" cy="461963"/>
          </a:xfrm>
          <a:prstGeom prst="roundRect">
            <a:avLst>
              <a:gd name="adj" fmla="val 16667"/>
            </a:avLst>
          </a:prstGeom>
          <a:solidFill>
            <a:srgbClr val="EB666A"/>
          </a:solidFill>
          <a:ln>
            <a:noFill/>
          </a:ln>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1" name="文本框 10">
            <a:extLst>
              <a:ext uri="{FF2B5EF4-FFF2-40B4-BE49-F238E27FC236}">
                <a16:creationId xmlns:a16="http://schemas.microsoft.com/office/drawing/2014/main" id="{3227C804-0D79-4B21-B481-D7FF9DAB8962}"/>
              </a:ext>
            </a:extLst>
          </p:cNvPr>
          <p:cNvSpPr txBox="1">
            <a:spLocks noChangeArrowheads="1"/>
          </p:cNvSpPr>
          <p:nvPr/>
        </p:nvSpPr>
        <p:spPr bwMode="auto">
          <a:xfrm>
            <a:off x="7263591" y="1679877"/>
            <a:ext cx="206002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45458168"/>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anim calcmode="lin" valueType="num">
                                      <p:cBhvr>
                                        <p:cTn id="19" dur="250" fill="hold"/>
                                        <p:tgtEl>
                                          <p:spTgt spid="9"/>
                                        </p:tgtEl>
                                        <p:attrNameLst>
                                          <p:attrName>ppt_x</p:attrName>
                                        </p:attrNameLst>
                                      </p:cBhvr>
                                      <p:tavLst>
                                        <p:tav tm="0">
                                          <p:val>
                                            <p:strVal val="#ppt_x"/>
                                          </p:val>
                                        </p:tav>
                                        <p:tav tm="100000">
                                          <p:val>
                                            <p:strVal val="#ppt_x"/>
                                          </p:val>
                                        </p:tav>
                                      </p:tavLst>
                                    </p:anim>
                                    <p:anim calcmode="lin" valueType="num">
                                      <p:cBhvr>
                                        <p:cTn id="20" dur="25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anim calcmode="lin" valueType="num">
                                      <p:cBhvr>
                                        <p:cTn id="25" dur="250" fill="hold"/>
                                        <p:tgtEl>
                                          <p:spTgt spid="10"/>
                                        </p:tgtEl>
                                        <p:attrNameLst>
                                          <p:attrName>ppt_x</p:attrName>
                                        </p:attrNameLst>
                                      </p:cBhvr>
                                      <p:tavLst>
                                        <p:tav tm="0">
                                          <p:val>
                                            <p:strVal val="#ppt_x"/>
                                          </p:val>
                                        </p:tav>
                                        <p:tav tm="100000">
                                          <p:val>
                                            <p:strVal val="#ppt_x"/>
                                          </p:val>
                                        </p:tav>
                                      </p:tavLst>
                                    </p:anim>
                                    <p:anim calcmode="lin" valueType="num">
                                      <p:cBhvr>
                                        <p:cTn id="26" dur="25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anim calcmode="lin" valueType="num">
                                      <p:cBhvr>
                                        <p:cTn id="31" dur="250" fill="hold"/>
                                        <p:tgtEl>
                                          <p:spTgt spid="11"/>
                                        </p:tgtEl>
                                        <p:attrNameLst>
                                          <p:attrName>ppt_x</p:attrName>
                                        </p:attrNameLst>
                                      </p:cBhvr>
                                      <p:tavLst>
                                        <p:tav tm="0">
                                          <p:val>
                                            <p:strVal val="#ppt_x"/>
                                          </p:val>
                                        </p:tav>
                                        <p:tav tm="100000">
                                          <p:val>
                                            <p:strVal val="#ppt_x"/>
                                          </p:val>
                                        </p:tav>
                                      </p:tavLst>
                                    </p:anim>
                                    <p:anim calcmode="lin" valueType="num">
                                      <p:cBhvr>
                                        <p:cTn id="32"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196E7654-8EBC-4305-B1CD-6BBF05210454}"/>
              </a:ext>
            </a:extLst>
          </p:cNvPr>
          <p:cNvGrpSpPr/>
          <p:nvPr/>
        </p:nvGrpSpPr>
        <p:grpSpPr>
          <a:xfrm>
            <a:off x="1486065" y="1731283"/>
            <a:ext cx="4545932" cy="3887240"/>
            <a:chOff x="6163630" y="1802985"/>
            <a:chExt cx="4700020" cy="4741674"/>
          </a:xfrm>
        </p:grpSpPr>
        <p:sp>
          <p:nvSpPr>
            <p:cNvPr id="6" name="矩形 5">
              <a:extLst>
                <a:ext uri="{FF2B5EF4-FFF2-40B4-BE49-F238E27FC236}">
                  <a16:creationId xmlns:a16="http://schemas.microsoft.com/office/drawing/2014/main" id="{B55B45AE-6223-4112-8EB7-C3E7425C2405}"/>
                </a:ext>
              </a:extLst>
            </p:cNvPr>
            <p:cNvSpPr/>
            <p:nvPr/>
          </p:nvSpPr>
          <p:spPr>
            <a:xfrm>
              <a:off x="8510527" y="1802985"/>
              <a:ext cx="2353123" cy="2375036"/>
            </a:xfrm>
            <a:prstGeom prst="rect">
              <a:avLst/>
            </a:prstGeom>
            <a:solidFill>
              <a:srgbClr val="7AB9AE"/>
            </a:solidFill>
            <a:ln w="12700" cap="flat" cmpd="sng" algn="ctr">
              <a:noFill/>
              <a:prstDash val="solid"/>
              <a:miter lim="800000"/>
            </a:ln>
            <a:effectLst/>
          </p:spPr>
          <p:txBody>
            <a:bodyPr lIns="100774" tIns="50388" rIns="100774" bIns="50388" anchor="ctr"/>
            <a:lstStyle/>
            <a:p>
              <a:pPr algn="ctr">
                <a:lnSpc>
                  <a:spcPct val="130000"/>
                </a:lnSpc>
                <a:defRPr/>
              </a:pPr>
              <a:r>
                <a:rPr lang="zh-CN" altLang="en-US" sz="1600" kern="0" dirty="0">
                  <a:solidFill>
                    <a:srgbClr val="F9F9F9"/>
                  </a:solidFill>
                  <a:latin typeface="微软雅黑" pitchFamily="34" charset="-122"/>
                  <a:ea typeface="微软雅黑" pitchFamily="34" charset="-122"/>
                </a:rPr>
                <a:t>标题</a:t>
              </a:r>
              <a:endParaRPr lang="en-US" altLang="zh-CN" sz="1600" kern="0" dirty="0">
                <a:solidFill>
                  <a:srgbClr val="F9F9F9"/>
                </a:solidFill>
                <a:latin typeface="微软雅黑" pitchFamily="34" charset="-122"/>
                <a:ea typeface="微软雅黑" pitchFamily="34" charset="-122"/>
              </a:endParaRP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endParaRPr lang="en-US" altLang="zh-CN" sz="1500" kern="0" dirty="0">
                <a:solidFill>
                  <a:srgbClr val="F9F9F9"/>
                </a:solidFill>
                <a:latin typeface="微软雅黑" pitchFamily="34" charset="-122"/>
                <a:ea typeface="微软雅黑" pitchFamily="34" charset="-122"/>
              </a:endParaRP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p>
          </p:txBody>
        </p:sp>
        <p:sp>
          <p:nvSpPr>
            <p:cNvPr id="8" name="矩形 7">
              <a:extLst>
                <a:ext uri="{FF2B5EF4-FFF2-40B4-BE49-F238E27FC236}">
                  <a16:creationId xmlns:a16="http://schemas.microsoft.com/office/drawing/2014/main" id="{8D6A15EA-401D-42EE-8B21-FB973A28D49A}"/>
                </a:ext>
              </a:extLst>
            </p:cNvPr>
            <p:cNvSpPr/>
            <p:nvPr/>
          </p:nvSpPr>
          <p:spPr>
            <a:xfrm>
              <a:off x="6163630" y="4178017"/>
              <a:ext cx="2353123" cy="2353371"/>
            </a:xfrm>
            <a:prstGeom prst="rect">
              <a:avLst/>
            </a:prstGeom>
            <a:solidFill>
              <a:srgbClr val="EB666A"/>
            </a:solidFill>
            <a:ln w="12700" cap="flat" cmpd="sng" algn="ctr">
              <a:noFill/>
              <a:prstDash val="solid"/>
              <a:miter lim="800000"/>
            </a:ln>
            <a:effectLst/>
          </p:spPr>
          <p:txBody>
            <a:bodyPr lIns="100774" tIns="50388" rIns="100774" bIns="50388" anchor="ctr"/>
            <a:lstStyle/>
            <a:p>
              <a:pPr algn="ctr">
                <a:lnSpc>
                  <a:spcPct val="130000"/>
                </a:lnSpc>
                <a:defRPr/>
              </a:pPr>
              <a:r>
                <a:rPr lang="zh-CN" altLang="en-US" sz="1600" kern="0" dirty="0">
                  <a:solidFill>
                    <a:srgbClr val="F9F9F9"/>
                  </a:solidFill>
                  <a:latin typeface="微软雅黑" pitchFamily="34" charset="-122"/>
                  <a:ea typeface="微软雅黑" pitchFamily="34" charset="-122"/>
                </a:rPr>
                <a:t>标题</a:t>
              </a:r>
              <a:endParaRPr lang="en-US" altLang="zh-CN" sz="1600" kern="0" dirty="0">
                <a:solidFill>
                  <a:srgbClr val="F9F9F9"/>
                </a:solidFill>
                <a:latin typeface="微软雅黑" pitchFamily="34" charset="-122"/>
                <a:ea typeface="微软雅黑" pitchFamily="34" charset="-122"/>
              </a:endParaRP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endParaRPr lang="en-US" altLang="zh-CN" sz="1500" kern="0" dirty="0">
                <a:solidFill>
                  <a:srgbClr val="F9F9F9"/>
                </a:solidFill>
                <a:latin typeface="微软雅黑" pitchFamily="34" charset="-122"/>
                <a:ea typeface="微软雅黑" pitchFamily="34" charset="-122"/>
              </a:endParaRP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p>
            <a:p>
              <a:pPr algn="ctr">
                <a:lnSpc>
                  <a:spcPct val="130000"/>
                </a:lnSpc>
                <a:defRPr/>
              </a:pPr>
              <a:r>
                <a:rPr lang="zh-CN" altLang="en-US" sz="1500" kern="0" dirty="0">
                  <a:solidFill>
                    <a:srgbClr val="F9F9F9"/>
                  </a:solidFill>
                  <a:latin typeface="微软雅黑" pitchFamily="34" charset="-122"/>
                  <a:ea typeface="微软雅黑" pitchFamily="34" charset="-122"/>
                </a:rPr>
                <a:t>点击添加内容</a:t>
              </a:r>
            </a:p>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sp>
          <p:nvSpPr>
            <p:cNvPr id="9" name="矩形 8">
              <a:extLst>
                <a:ext uri="{FF2B5EF4-FFF2-40B4-BE49-F238E27FC236}">
                  <a16:creationId xmlns:a16="http://schemas.microsoft.com/office/drawing/2014/main" id="{AB6FFEF5-32FC-4805-8544-FBB414937910}"/>
                </a:ext>
              </a:extLst>
            </p:cNvPr>
            <p:cNvSpPr/>
            <p:nvPr/>
          </p:nvSpPr>
          <p:spPr>
            <a:xfrm>
              <a:off x="6171249" y="1811381"/>
              <a:ext cx="2353123" cy="2353371"/>
            </a:xfrm>
            <a:prstGeom prst="rect">
              <a:avLst/>
            </a:prstGeom>
            <a:blipFill dpi="0" rotWithShape="1">
              <a:blip r:embed="rId3"/>
              <a:srcRect/>
              <a:stretch>
                <a:fillRect/>
              </a:stretch>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sp>
          <p:nvSpPr>
            <p:cNvPr id="10" name="矩形 9">
              <a:extLst>
                <a:ext uri="{FF2B5EF4-FFF2-40B4-BE49-F238E27FC236}">
                  <a16:creationId xmlns:a16="http://schemas.microsoft.com/office/drawing/2014/main" id="{0304D075-A06E-43B5-B906-E41FED207767}"/>
                </a:ext>
              </a:extLst>
            </p:cNvPr>
            <p:cNvSpPr/>
            <p:nvPr/>
          </p:nvSpPr>
          <p:spPr>
            <a:xfrm>
              <a:off x="8510526" y="4191288"/>
              <a:ext cx="2353123" cy="2353371"/>
            </a:xfrm>
            <a:prstGeom prst="rect">
              <a:avLst/>
            </a:prstGeom>
            <a:blipFill dpi="0" rotWithShape="1">
              <a:blip r:embed="rId4"/>
              <a:srcRect/>
              <a:tile tx="0" ty="0" sx="22000" sy="22000" flip="none" algn="ctr"/>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itchFamily="34" charset="-122"/>
                <a:ea typeface="微软雅黑" pitchFamily="34" charset="-122"/>
              </a:endParaRPr>
            </a:p>
          </p:txBody>
        </p:sp>
      </p:grpSp>
      <p:sp>
        <p:nvSpPr>
          <p:cNvPr id="11" name="TextBox 4">
            <a:extLst>
              <a:ext uri="{FF2B5EF4-FFF2-40B4-BE49-F238E27FC236}">
                <a16:creationId xmlns:a16="http://schemas.microsoft.com/office/drawing/2014/main" id="{B760A974-4AF2-45A9-81E3-46606996B41E}"/>
              </a:ext>
            </a:extLst>
          </p:cNvPr>
          <p:cNvSpPr txBox="1"/>
          <p:nvPr/>
        </p:nvSpPr>
        <p:spPr>
          <a:xfrm>
            <a:off x="7854951" y="1956007"/>
            <a:ext cx="4197131" cy="769423"/>
          </a:xfrm>
          <a:prstGeom prst="rect">
            <a:avLst/>
          </a:prstGeom>
          <a:noFill/>
        </p:spPr>
        <p:txBody>
          <a:bodyPr wrap="square" lIns="91422" tIns="45711" rIns="91422" bIns="45711" rtlCol="0">
            <a:spAutoFit/>
          </a:bodyPr>
          <a:lstStyle/>
          <a:p>
            <a:r>
              <a:rPr lang="zh-CN" altLang="en-US" sz="1600" b="1" dirty="0">
                <a:solidFill>
                  <a:schemeClr val="bg1">
                    <a:lumMod val="50000"/>
                  </a:schemeClr>
                </a:solidFill>
                <a:latin typeface="微软雅黑" pitchFamily="34" charset="-122"/>
                <a:ea typeface="微软雅黑" pitchFamily="34" charset="-122"/>
              </a:rPr>
              <a:t>总体目标顺利完成</a:t>
            </a:r>
            <a:endParaRPr lang="en-US" altLang="zh-CN" sz="1600" b="1" dirty="0">
              <a:solidFill>
                <a:schemeClr val="bg1">
                  <a:lumMod val="50000"/>
                </a:schemeClr>
              </a:solidFill>
              <a:latin typeface="微软雅黑" pitchFamily="34" charset="-122"/>
              <a:ea typeface="微软雅黑" pitchFamily="34" charset="-122"/>
            </a:endParaRPr>
          </a:p>
          <a:p>
            <a:r>
              <a:rPr lang="zh-CN" altLang="en-US" sz="1400" dirty="0">
                <a:solidFill>
                  <a:schemeClr val="bg1">
                    <a:lumMod val="50000"/>
                  </a:schemeClr>
                </a:solidFill>
                <a:latin typeface="微软雅黑" pitchFamily="34" charset="-122"/>
                <a:ea typeface="微软雅黑" pitchFamily="34" charset="-122"/>
              </a:rPr>
              <a:t>单击此处添加文本单击此处添加文本</a:t>
            </a:r>
            <a:endParaRPr lang="en-US" altLang="zh-CN" sz="1400" dirty="0">
              <a:solidFill>
                <a:schemeClr val="bg1">
                  <a:lumMod val="50000"/>
                </a:schemeClr>
              </a:solidFill>
              <a:latin typeface="微软雅黑" pitchFamily="34" charset="-122"/>
              <a:ea typeface="微软雅黑" pitchFamily="34" charset="-122"/>
            </a:endParaRPr>
          </a:p>
          <a:p>
            <a:r>
              <a:rPr lang="zh-CN" altLang="en-US" sz="1400" dirty="0">
                <a:solidFill>
                  <a:schemeClr val="bg1">
                    <a:lumMod val="50000"/>
                  </a:schemeClr>
                </a:solidFill>
                <a:latin typeface="微软雅黑" pitchFamily="34" charset="-122"/>
                <a:ea typeface="微软雅黑" pitchFamily="34" charset="-122"/>
              </a:rPr>
              <a:t>单击此处添加文本</a:t>
            </a:r>
            <a:endParaRPr lang="en-US" altLang="zh-CN" sz="1400" dirty="0">
              <a:solidFill>
                <a:schemeClr val="bg1">
                  <a:lumMod val="50000"/>
                </a:schemeClr>
              </a:solidFill>
              <a:latin typeface="微软雅黑" pitchFamily="34" charset="-122"/>
              <a:ea typeface="微软雅黑" pitchFamily="34" charset="-122"/>
            </a:endParaRPr>
          </a:p>
        </p:txBody>
      </p:sp>
      <p:sp>
        <p:nvSpPr>
          <p:cNvPr id="12" name="TextBox 5">
            <a:extLst>
              <a:ext uri="{FF2B5EF4-FFF2-40B4-BE49-F238E27FC236}">
                <a16:creationId xmlns:a16="http://schemas.microsoft.com/office/drawing/2014/main" id="{3685AEB3-7DD7-4044-9B0C-2E7362B54442}"/>
              </a:ext>
            </a:extLst>
          </p:cNvPr>
          <p:cNvSpPr txBox="1"/>
          <p:nvPr/>
        </p:nvSpPr>
        <p:spPr>
          <a:xfrm>
            <a:off x="7856853" y="3322867"/>
            <a:ext cx="4093629" cy="769423"/>
          </a:xfrm>
          <a:prstGeom prst="rect">
            <a:avLst/>
          </a:prstGeom>
          <a:noFill/>
        </p:spPr>
        <p:txBody>
          <a:bodyPr wrap="square" lIns="91422" tIns="45711" rIns="91422" bIns="45711" rtlCol="0">
            <a:spAutoFit/>
          </a:bodyPr>
          <a:lstStyle/>
          <a:p>
            <a:r>
              <a:rPr lang="zh-CN" altLang="en-US" sz="1600" b="1" dirty="0">
                <a:solidFill>
                  <a:schemeClr val="bg1">
                    <a:lumMod val="50000"/>
                  </a:schemeClr>
                </a:solidFill>
                <a:latin typeface="微软雅黑" pitchFamily="34" charset="-122"/>
                <a:ea typeface="微软雅黑" pitchFamily="34" charset="-122"/>
              </a:rPr>
              <a:t>团队建设更加完善</a:t>
            </a:r>
            <a:endParaRPr lang="en-US" altLang="zh-CN" sz="1600" b="1" dirty="0">
              <a:solidFill>
                <a:schemeClr val="bg1">
                  <a:lumMod val="50000"/>
                </a:schemeClr>
              </a:solidFill>
              <a:latin typeface="微软雅黑" pitchFamily="34" charset="-122"/>
              <a:ea typeface="微软雅黑" pitchFamily="34" charset="-122"/>
            </a:endParaRPr>
          </a:p>
          <a:p>
            <a:r>
              <a:rPr lang="zh-CN" altLang="en-US" sz="1400" dirty="0">
                <a:solidFill>
                  <a:schemeClr val="bg1">
                    <a:lumMod val="50000"/>
                  </a:schemeClr>
                </a:solidFill>
                <a:latin typeface="微软雅黑" pitchFamily="34" charset="-122"/>
                <a:ea typeface="微软雅黑" pitchFamily="34" charset="-122"/>
              </a:rPr>
              <a:t>单击此处添加文本单击此处添加文本</a:t>
            </a:r>
            <a:endParaRPr lang="en-US" altLang="zh-CN" sz="1400" dirty="0">
              <a:solidFill>
                <a:schemeClr val="bg1">
                  <a:lumMod val="50000"/>
                </a:schemeClr>
              </a:solidFill>
              <a:latin typeface="微软雅黑" pitchFamily="34" charset="-122"/>
              <a:ea typeface="微软雅黑" pitchFamily="34" charset="-122"/>
            </a:endParaRPr>
          </a:p>
          <a:p>
            <a:r>
              <a:rPr lang="zh-CN" altLang="en-US" sz="1400" dirty="0">
                <a:solidFill>
                  <a:schemeClr val="bg1">
                    <a:lumMod val="50000"/>
                  </a:schemeClr>
                </a:solidFill>
                <a:latin typeface="微软雅黑" pitchFamily="34" charset="-122"/>
                <a:ea typeface="微软雅黑" pitchFamily="34" charset="-122"/>
              </a:rPr>
              <a:t>单击此处添加文本</a:t>
            </a:r>
            <a:endParaRPr lang="en-US" altLang="zh-CN" sz="1400" dirty="0">
              <a:solidFill>
                <a:schemeClr val="bg1">
                  <a:lumMod val="50000"/>
                </a:schemeClr>
              </a:solidFill>
              <a:latin typeface="微软雅黑" pitchFamily="34" charset="-122"/>
              <a:ea typeface="微软雅黑" pitchFamily="34" charset="-122"/>
            </a:endParaRPr>
          </a:p>
        </p:txBody>
      </p:sp>
      <p:sp>
        <p:nvSpPr>
          <p:cNvPr id="13" name="TextBox 6">
            <a:extLst>
              <a:ext uri="{FF2B5EF4-FFF2-40B4-BE49-F238E27FC236}">
                <a16:creationId xmlns:a16="http://schemas.microsoft.com/office/drawing/2014/main" id="{38C40B11-9260-4360-A381-FEAB5154E0DD}"/>
              </a:ext>
            </a:extLst>
          </p:cNvPr>
          <p:cNvSpPr txBox="1"/>
          <p:nvPr/>
        </p:nvSpPr>
        <p:spPr>
          <a:xfrm>
            <a:off x="7856853" y="4698778"/>
            <a:ext cx="3977742" cy="769423"/>
          </a:xfrm>
          <a:prstGeom prst="rect">
            <a:avLst/>
          </a:prstGeom>
          <a:noFill/>
        </p:spPr>
        <p:txBody>
          <a:bodyPr wrap="square" lIns="91422" tIns="45711" rIns="91422" bIns="45711" rtlCol="0">
            <a:spAutoFit/>
          </a:bodyPr>
          <a:lstStyle/>
          <a:p>
            <a:r>
              <a:rPr lang="zh-CN" altLang="en-US" sz="1600" b="1" dirty="0">
                <a:solidFill>
                  <a:schemeClr val="bg1">
                    <a:lumMod val="50000"/>
                  </a:schemeClr>
                </a:solidFill>
                <a:latin typeface="微软雅黑" pitchFamily="34" charset="-122"/>
                <a:ea typeface="微软雅黑" pitchFamily="34" charset="-122"/>
              </a:rPr>
              <a:t>工作能力直线上升</a:t>
            </a:r>
            <a:endParaRPr lang="en-US" altLang="zh-CN" sz="1600" b="1" dirty="0">
              <a:solidFill>
                <a:schemeClr val="bg1">
                  <a:lumMod val="50000"/>
                </a:schemeClr>
              </a:solidFill>
              <a:latin typeface="微软雅黑" pitchFamily="34" charset="-122"/>
              <a:ea typeface="微软雅黑" pitchFamily="34" charset="-122"/>
            </a:endParaRPr>
          </a:p>
          <a:p>
            <a:r>
              <a:rPr lang="zh-CN" altLang="en-US" sz="1400" dirty="0">
                <a:solidFill>
                  <a:schemeClr val="bg1">
                    <a:lumMod val="50000"/>
                  </a:schemeClr>
                </a:solidFill>
                <a:latin typeface="微软雅黑" pitchFamily="34" charset="-122"/>
                <a:ea typeface="微软雅黑" pitchFamily="34" charset="-122"/>
              </a:rPr>
              <a:t>单击此处添加文本单击此处添加文本</a:t>
            </a:r>
            <a:endParaRPr lang="en-US" altLang="zh-CN" sz="1400" dirty="0">
              <a:solidFill>
                <a:schemeClr val="bg1">
                  <a:lumMod val="50000"/>
                </a:schemeClr>
              </a:solidFill>
              <a:latin typeface="微软雅黑" pitchFamily="34" charset="-122"/>
              <a:ea typeface="微软雅黑" pitchFamily="34" charset="-122"/>
            </a:endParaRPr>
          </a:p>
          <a:p>
            <a:r>
              <a:rPr lang="zh-CN" altLang="en-US" sz="1400" dirty="0">
                <a:solidFill>
                  <a:schemeClr val="bg1">
                    <a:lumMod val="50000"/>
                  </a:schemeClr>
                </a:solidFill>
                <a:latin typeface="微软雅黑" pitchFamily="34" charset="-122"/>
                <a:ea typeface="微软雅黑" pitchFamily="34" charset="-122"/>
              </a:rPr>
              <a:t>单击此处添加文本</a:t>
            </a:r>
            <a:endParaRPr lang="en-US" altLang="zh-CN" sz="1400" dirty="0">
              <a:solidFill>
                <a:schemeClr val="bg1">
                  <a:lumMod val="50000"/>
                </a:schemeClr>
              </a:solidFill>
              <a:latin typeface="微软雅黑" pitchFamily="34" charset="-122"/>
              <a:ea typeface="微软雅黑" pitchFamily="34" charset="-122"/>
            </a:endParaRPr>
          </a:p>
        </p:txBody>
      </p:sp>
      <p:cxnSp>
        <p:nvCxnSpPr>
          <p:cNvPr id="14" name="直接连接符 13">
            <a:extLst>
              <a:ext uri="{FF2B5EF4-FFF2-40B4-BE49-F238E27FC236}">
                <a16:creationId xmlns:a16="http://schemas.microsoft.com/office/drawing/2014/main" id="{B780DCE3-D573-40DE-8D1C-1A1657681F01}"/>
              </a:ext>
            </a:extLst>
          </p:cNvPr>
          <p:cNvCxnSpPr/>
          <p:nvPr/>
        </p:nvCxnSpPr>
        <p:spPr>
          <a:xfrm>
            <a:off x="8086437" y="3049868"/>
            <a:ext cx="3356997" cy="1"/>
          </a:xfrm>
          <a:prstGeom prst="line">
            <a:avLst/>
          </a:prstGeom>
          <a:noFill/>
          <a:ln w="9525" cap="flat" cmpd="sng" algn="ctr">
            <a:solidFill>
              <a:schemeClr val="tx1">
                <a:lumMod val="65000"/>
                <a:lumOff val="35000"/>
              </a:schemeClr>
            </a:solidFill>
            <a:prstDash val="dash"/>
          </a:ln>
          <a:effectLst/>
        </p:spPr>
      </p:cxnSp>
      <p:cxnSp>
        <p:nvCxnSpPr>
          <p:cNvPr id="15" name="直接连接符 14">
            <a:extLst>
              <a:ext uri="{FF2B5EF4-FFF2-40B4-BE49-F238E27FC236}">
                <a16:creationId xmlns:a16="http://schemas.microsoft.com/office/drawing/2014/main" id="{A4275B87-8F65-4F49-81A7-760CD2D96771}"/>
              </a:ext>
            </a:extLst>
          </p:cNvPr>
          <p:cNvCxnSpPr/>
          <p:nvPr/>
        </p:nvCxnSpPr>
        <p:spPr>
          <a:xfrm>
            <a:off x="8085826" y="4391241"/>
            <a:ext cx="3357615" cy="1"/>
          </a:xfrm>
          <a:prstGeom prst="line">
            <a:avLst/>
          </a:prstGeom>
          <a:noFill/>
          <a:ln w="9525" cap="flat" cmpd="sng" algn="ctr">
            <a:solidFill>
              <a:schemeClr val="tx1">
                <a:lumMod val="65000"/>
                <a:lumOff val="35000"/>
              </a:schemeClr>
            </a:solidFill>
            <a:prstDash val="dash"/>
          </a:ln>
          <a:effectLst/>
        </p:spPr>
      </p:cxnSp>
      <p:grpSp>
        <p:nvGrpSpPr>
          <p:cNvPr id="16" name="组合 15">
            <a:extLst>
              <a:ext uri="{FF2B5EF4-FFF2-40B4-BE49-F238E27FC236}">
                <a16:creationId xmlns:a16="http://schemas.microsoft.com/office/drawing/2014/main" id="{FD0690C5-2240-4473-8AA1-9EA5088A9177}"/>
              </a:ext>
            </a:extLst>
          </p:cNvPr>
          <p:cNvGrpSpPr/>
          <p:nvPr/>
        </p:nvGrpSpPr>
        <p:grpSpPr>
          <a:xfrm>
            <a:off x="6614448" y="1867012"/>
            <a:ext cx="1116630" cy="1116630"/>
            <a:chOff x="4955424" y="1457564"/>
            <a:chExt cx="599448" cy="599448"/>
          </a:xfrm>
          <a:effectLst/>
        </p:grpSpPr>
        <p:sp>
          <p:nvSpPr>
            <p:cNvPr id="17" name="椭圆 16">
              <a:extLst>
                <a:ext uri="{FF2B5EF4-FFF2-40B4-BE49-F238E27FC236}">
                  <a16:creationId xmlns:a16="http://schemas.microsoft.com/office/drawing/2014/main" id="{A16A4A33-CA6E-4001-8B72-54997EB21178}"/>
                </a:ext>
              </a:extLst>
            </p:cNvPr>
            <p:cNvSpPr/>
            <p:nvPr/>
          </p:nvSpPr>
          <p:spPr>
            <a:xfrm>
              <a:off x="4955424" y="1457564"/>
              <a:ext cx="599448" cy="599448"/>
            </a:xfrm>
            <a:prstGeom prst="ellipse">
              <a:avLst/>
            </a:prstGeom>
            <a:solidFill>
              <a:srgbClr val="EB666A"/>
            </a:solidFill>
            <a:ln w="6350">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8" name="Freeform 13">
              <a:extLst>
                <a:ext uri="{FF2B5EF4-FFF2-40B4-BE49-F238E27FC236}">
                  <a16:creationId xmlns:a16="http://schemas.microsoft.com/office/drawing/2014/main" id="{D2E606C3-EDBB-44EC-801B-300752213359}"/>
                </a:ext>
              </a:extLst>
            </p:cNvPr>
            <p:cNvSpPr>
              <a:spLocks noEditPoints="1"/>
            </p:cNvSpPr>
            <p:nvPr/>
          </p:nvSpPr>
          <p:spPr bwMode="auto">
            <a:xfrm>
              <a:off x="5110341" y="1644432"/>
              <a:ext cx="289613" cy="227488"/>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7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7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8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3"/>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7"/>
                  </a:lnTo>
                  <a:lnTo>
                    <a:pt x="361" y="427"/>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7"/>
                  </a:lnTo>
                  <a:lnTo>
                    <a:pt x="747" y="427"/>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6"/>
                    <a:pt x="188" y="339"/>
                  </a:cubicBezTo>
                  <a:lnTo>
                    <a:pt x="178" y="365"/>
                  </a:lnTo>
                  <a:lnTo>
                    <a:pt x="196" y="510"/>
                  </a:lnTo>
                  <a:lnTo>
                    <a:pt x="163" y="540"/>
                  </a:lnTo>
                  <a:lnTo>
                    <a:pt x="129" y="510"/>
                  </a:lnTo>
                  <a:lnTo>
                    <a:pt x="147" y="365"/>
                  </a:lnTo>
                  <a:lnTo>
                    <a:pt x="137" y="339"/>
                  </a:lnTo>
                  <a:cubicBezTo>
                    <a:pt x="135" y="336"/>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600"/>
            </a:p>
          </p:txBody>
        </p:sp>
      </p:grpSp>
      <p:grpSp>
        <p:nvGrpSpPr>
          <p:cNvPr id="19" name="组合 18">
            <a:extLst>
              <a:ext uri="{FF2B5EF4-FFF2-40B4-BE49-F238E27FC236}">
                <a16:creationId xmlns:a16="http://schemas.microsoft.com/office/drawing/2014/main" id="{D5A24516-B4EB-4A1B-9170-9AA594B31B0B}"/>
              </a:ext>
            </a:extLst>
          </p:cNvPr>
          <p:cNvGrpSpPr/>
          <p:nvPr/>
        </p:nvGrpSpPr>
        <p:grpSpPr>
          <a:xfrm>
            <a:off x="6629878" y="3195930"/>
            <a:ext cx="1116630" cy="1116630"/>
            <a:chOff x="4970854" y="2513407"/>
            <a:chExt cx="599448" cy="599448"/>
          </a:xfrm>
          <a:effectLst/>
        </p:grpSpPr>
        <p:sp>
          <p:nvSpPr>
            <p:cNvPr id="20" name="椭圆 19">
              <a:extLst>
                <a:ext uri="{FF2B5EF4-FFF2-40B4-BE49-F238E27FC236}">
                  <a16:creationId xmlns:a16="http://schemas.microsoft.com/office/drawing/2014/main" id="{3131C2B2-5081-4470-BFAD-93AEB831252E}"/>
                </a:ext>
              </a:extLst>
            </p:cNvPr>
            <p:cNvSpPr/>
            <p:nvPr/>
          </p:nvSpPr>
          <p:spPr>
            <a:xfrm>
              <a:off x="4970854" y="2513407"/>
              <a:ext cx="599448" cy="599448"/>
            </a:xfrm>
            <a:prstGeom prst="ellipse">
              <a:avLst/>
            </a:prstGeom>
            <a:solidFill>
              <a:srgbClr val="7AB9AE"/>
            </a:solidFill>
            <a:ln w="6350">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21" name="Freeform 17">
              <a:extLst>
                <a:ext uri="{FF2B5EF4-FFF2-40B4-BE49-F238E27FC236}">
                  <a16:creationId xmlns:a16="http://schemas.microsoft.com/office/drawing/2014/main" id="{8D506393-E0D4-44D8-881D-B34A259C0679}"/>
                </a:ext>
              </a:extLst>
            </p:cNvPr>
            <p:cNvSpPr>
              <a:spLocks noEditPoints="1"/>
            </p:cNvSpPr>
            <p:nvPr/>
          </p:nvSpPr>
          <p:spPr bwMode="auto">
            <a:xfrm>
              <a:off x="5110341" y="2641777"/>
              <a:ext cx="289614" cy="309707"/>
            </a:xfrm>
            <a:custGeom>
              <a:avLst/>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600"/>
            </a:p>
          </p:txBody>
        </p:sp>
      </p:grpSp>
      <p:grpSp>
        <p:nvGrpSpPr>
          <p:cNvPr id="22" name="组合 21">
            <a:extLst>
              <a:ext uri="{FF2B5EF4-FFF2-40B4-BE49-F238E27FC236}">
                <a16:creationId xmlns:a16="http://schemas.microsoft.com/office/drawing/2014/main" id="{1190E8B8-C8E9-49B2-92D9-7BB9A61986AA}"/>
              </a:ext>
            </a:extLst>
          </p:cNvPr>
          <p:cNvGrpSpPr/>
          <p:nvPr/>
        </p:nvGrpSpPr>
        <p:grpSpPr>
          <a:xfrm>
            <a:off x="6647633" y="4550897"/>
            <a:ext cx="1116630" cy="1116630"/>
            <a:chOff x="4988609" y="3551062"/>
            <a:chExt cx="599448" cy="599448"/>
          </a:xfrm>
          <a:effectLst/>
        </p:grpSpPr>
        <p:sp>
          <p:nvSpPr>
            <p:cNvPr id="23" name="椭圆 22">
              <a:extLst>
                <a:ext uri="{FF2B5EF4-FFF2-40B4-BE49-F238E27FC236}">
                  <a16:creationId xmlns:a16="http://schemas.microsoft.com/office/drawing/2014/main" id="{6EC4A50C-3B84-4796-885B-4F5774BF721F}"/>
                </a:ext>
              </a:extLst>
            </p:cNvPr>
            <p:cNvSpPr/>
            <p:nvPr/>
          </p:nvSpPr>
          <p:spPr>
            <a:xfrm>
              <a:off x="4988609" y="3551062"/>
              <a:ext cx="599448" cy="599448"/>
            </a:xfrm>
            <a:prstGeom prst="ellipse">
              <a:avLst/>
            </a:prstGeom>
            <a:solidFill>
              <a:srgbClr val="EB666A"/>
            </a:solidFill>
            <a:ln w="6350">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24" name="Freeform 19">
              <a:extLst>
                <a:ext uri="{FF2B5EF4-FFF2-40B4-BE49-F238E27FC236}">
                  <a16:creationId xmlns:a16="http://schemas.microsoft.com/office/drawing/2014/main" id="{4E006416-679C-4B39-9729-270E917E5FDC}"/>
                </a:ext>
              </a:extLst>
            </p:cNvPr>
            <p:cNvSpPr>
              <a:spLocks noEditPoints="1"/>
            </p:cNvSpPr>
            <p:nvPr/>
          </p:nvSpPr>
          <p:spPr bwMode="auto">
            <a:xfrm>
              <a:off x="5140570" y="3710860"/>
              <a:ext cx="295526" cy="279852"/>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600"/>
            </a:p>
          </p:txBody>
        </p:sp>
      </p:grpSp>
    </p:spTree>
    <p:extLst>
      <p:ext uri="{BB962C8B-B14F-4D97-AF65-F5344CB8AC3E}">
        <p14:creationId xmlns:p14="http://schemas.microsoft.com/office/powerpoint/2010/main" val="290716811"/>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63" presetClass="path" presetSubtype="0" fill="hold" nodeType="withEffect">
                                  <p:stCondLst>
                                    <p:cond delay="0"/>
                                  </p:stCondLst>
                                  <p:childTnLst>
                                    <p:animMotion origin="layout" path="M -0.26371 0.15031 L -2.77778E-6 -1.35802E-6 " pathEditMode="relative" rAng="0" ptsTypes="AA">
                                      <p:cBhvr>
                                        <p:cTn id="26" dur="1000" fill="hold"/>
                                        <p:tgtEl>
                                          <p:spTgt spid="16"/>
                                        </p:tgtEl>
                                        <p:attrNameLst>
                                          <p:attrName>ppt_x</p:attrName>
                                          <p:attrName>ppt_y</p:attrName>
                                        </p:attrNameLst>
                                      </p:cBhvr>
                                      <p:rCtr x="13177" y="-7531"/>
                                    </p:animMotion>
                                  </p:childTnLst>
                                </p:cTn>
                              </p:par>
                              <p:par>
                                <p:cTn id="27" presetID="63" presetClass="path" presetSubtype="0" fill="hold" nodeType="withEffect">
                                  <p:stCondLst>
                                    <p:cond delay="0"/>
                                  </p:stCondLst>
                                  <p:childTnLst>
                                    <p:animMotion origin="layout" path="M -0.26545 -0.00123 L 1.11111E-6 1.23457E-7 " pathEditMode="relative" rAng="0" ptsTypes="AA">
                                      <p:cBhvr>
                                        <p:cTn id="28" dur="1000" fill="hold"/>
                                        <p:tgtEl>
                                          <p:spTgt spid="19"/>
                                        </p:tgtEl>
                                        <p:attrNameLst>
                                          <p:attrName>ppt_x</p:attrName>
                                          <p:attrName>ppt_y</p:attrName>
                                        </p:attrNameLst>
                                      </p:cBhvr>
                                      <p:rCtr x="13264" y="62"/>
                                    </p:animMotion>
                                  </p:childTnLst>
                                </p:cTn>
                              </p:par>
                              <p:par>
                                <p:cTn id="29" presetID="63" presetClass="path" presetSubtype="0" fill="hold" nodeType="withEffect">
                                  <p:stCondLst>
                                    <p:cond delay="0"/>
                                  </p:stCondLst>
                                  <p:childTnLst>
                                    <p:animMotion origin="layout" path="M -0.26736 -0.1605 L 1.38889E-6 4.44444E-6 " pathEditMode="relative" rAng="0" ptsTypes="AA">
                                      <p:cBhvr>
                                        <p:cTn id="30" dur="1000" fill="hold"/>
                                        <p:tgtEl>
                                          <p:spTgt spid="22"/>
                                        </p:tgtEl>
                                        <p:attrNameLst>
                                          <p:attrName>ppt_x</p:attrName>
                                          <p:attrName>ppt_y</p:attrName>
                                        </p:attrNameLst>
                                      </p:cBhvr>
                                      <p:rCtr x="13368" y="8025"/>
                                    </p:animMotion>
                                  </p:childTnLst>
                                </p:cTn>
                              </p:par>
                              <p:par>
                                <p:cTn id="31" presetID="8" presetClass="emph" presetSubtype="0" fill="hold" nodeType="withEffect">
                                  <p:stCondLst>
                                    <p:cond delay="0"/>
                                  </p:stCondLst>
                                  <p:childTnLst>
                                    <p:animRot by="21600000">
                                      <p:cBhvr>
                                        <p:cTn id="32" dur="1000" fill="hold"/>
                                        <p:tgtEl>
                                          <p:spTgt spid="19"/>
                                        </p:tgtEl>
                                        <p:attrNameLst>
                                          <p:attrName>r</p:attrName>
                                        </p:attrNameLst>
                                      </p:cBhvr>
                                    </p:animRot>
                                  </p:childTnLst>
                                </p:cTn>
                              </p:par>
                              <p:par>
                                <p:cTn id="33" presetID="8" presetClass="emph" presetSubtype="0" fill="hold" nodeType="withEffect">
                                  <p:stCondLst>
                                    <p:cond delay="0"/>
                                  </p:stCondLst>
                                  <p:childTnLst>
                                    <p:animRot by="21600000">
                                      <p:cBhvr>
                                        <p:cTn id="34" dur="1000" fill="hold"/>
                                        <p:tgtEl>
                                          <p:spTgt spid="16"/>
                                        </p:tgtEl>
                                        <p:attrNameLst>
                                          <p:attrName>r</p:attrName>
                                        </p:attrNameLst>
                                      </p:cBhvr>
                                    </p:animRot>
                                  </p:childTnLst>
                                </p:cTn>
                              </p:par>
                              <p:par>
                                <p:cTn id="35" presetID="8" presetClass="emph" presetSubtype="0" fill="hold" nodeType="withEffect">
                                  <p:stCondLst>
                                    <p:cond delay="0"/>
                                  </p:stCondLst>
                                  <p:childTnLst>
                                    <p:animRot by="21600000">
                                      <p:cBhvr>
                                        <p:cTn id="36" dur="1000" fill="hold"/>
                                        <p:tgtEl>
                                          <p:spTgt spid="22"/>
                                        </p:tgtEl>
                                        <p:attrNameLst>
                                          <p:attrName>r</p:attrName>
                                        </p:attrNameLst>
                                      </p:cBhvr>
                                    </p:animRo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22" presetClass="entr" presetSubtype="8"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22" presetClass="entr" presetSubtype="8" fill="hold" nodeType="withEffect">
                                  <p:stCondLst>
                                    <p:cond delay="50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6D421E56-50EA-4145-B99F-AC04F4163EF2}"/>
              </a:ext>
            </a:extLst>
          </p:cNvPr>
          <p:cNvGrpSpPr/>
          <p:nvPr/>
        </p:nvGrpSpPr>
        <p:grpSpPr>
          <a:xfrm>
            <a:off x="6542521" y="1315509"/>
            <a:ext cx="3978213" cy="4167064"/>
            <a:chOff x="3070870" y="1777450"/>
            <a:chExt cx="6480720" cy="4578127"/>
          </a:xfrm>
        </p:grpSpPr>
        <p:sp>
          <p:nvSpPr>
            <p:cNvPr id="6" name="TextBox 5">
              <a:extLst>
                <a:ext uri="{FF2B5EF4-FFF2-40B4-BE49-F238E27FC236}">
                  <a16:creationId xmlns:a16="http://schemas.microsoft.com/office/drawing/2014/main" id="{2F516DE0-8AA9-4273-B953-D38B5237E300}"/>
                </a:ext>
              </a:extLst>
            </p:cNvPr>
            <p:cNvSpPr txBox="1"/>
            <p:nvPr/>
          </p:nvSpPr>
          <p:spPr>
            <a:xfrm>
              <a:off x="3247628" y="1945923"/>
              <a:ext cx="6303962" cy="803218"/>
            </a:xfrm>
            <a:prstGeom prst="rect">
              <a:avLst/>
            </a:prstGeom>
            <a:noFill/>
          </p:spPr>
          <p:txBody>
            <a:bodyPr wrap="square" rtlCol="0">
              <a:spAutoFit/>
            </a:bodyPr>
            <a:lstStyle/>
            <a:p>
              <a:pPr>
                <a:lnSpc>
                  <a:spcPct val="130000"/>
                </a:lnSpc>
              </a:pPr>
              <a:r>
                <a:rPr lang="zh-CN" altLang="en-US" sz="11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cxnSp>
          <p:nvCxnSpPr>
            <p:cNvPr id="8" name="直接连接符 7">
              <a:extLst>
                <a:ext uri="{FF2B5EF4-FFF2-40B4-BE49-F238E27FC236}">
                  <a16:creationId xmlns:a16="http://schemas.microsoft.com/office/drawing/2014/main" id="{6E88752D-FAD4-4DF9-AD79-CAF12DFC4E61}"/>
                </a:ext>
              </a:extLst>
            </p:cNvPr>
            <p:cNvCxnSpPr/>
            <p:nvPr/>
          </p:nvCxnSpPr>
          <p:spPr>
            <a:xfrm>
              <a:off x="3070870" y="1777450"/>
              <a:ext cx="0" cy="13650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369C20-8377-49EB-819F-B2B5D432BC33}"/>
                </a:ext>
              </a:extLst>
            </p:cNvPr>
            <p:cNvSpPr txBox="1"/>
            <p:nvPr/>
          </p:nvSpPr>
          <p:spPr>
            <a:xfrm>
              <a:off x="3247628" y="3549230"/>
              <a:ext cx="6303962" cy="803218"/>
            </a:xfrm>
            <a:prstGeom prst="rect">
              <a:avLst/>
            </a:prstGeom>
            <a:noFill/>
          </p:spPr>
          <p:txBody>
            <a:bodyPr wrap="square" rtlCol="0">
              <a:spAutoFit/>
            </a:bodyPr>
            <a:lstStyle/>
            <a:p>
              <a:pPr>
                <a:lnSpc>
                  <a:spcPct val="130000"/>
                </a:lnSpc>
              </a:pPr>
              <a:r>
                <a:rPr lang="zh-CN" altLang="en-US" sz="11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cxnSp>
          <p:nvCxnSpPr>
            <p:cNvPr id="10" name="直接连接符 9">
              <a:extLst>
                <a:ext uri="{FF2B5EF4-FFF2-40B4-BE49-F238E27FC236}">
                  <a16:creationId xmlns:a16="http://schemas.microsoft.com/office/drawing/2014/main" id="{282FC48E-0729-4548-B9F9-33DE1D9574BB}"/>
                </a:ext>
              </a:extLst>
            </p:cNvPr>
            <p:cNvCxnSpPr/>
            <p:nvPr/>
          </p:nvCxnSpPr>
          <p:spPr>
            <a:xfrm>
              <a:off x="3070870" y="3360119"/>
              <a:ext cx="0" cy="13650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1">
              <a:extLst>
                <a:ext uri="{FF2B5EF4-FFF2-40B4-BE49-F238E27FC236}">
                  <a16:creationId xmlns:a16="http://schemas.microsoft.com/office/drawing/2014/main" id="{0B4A1A39-0A79-4967-8380-D4BAB406F97C}"/>
                </a:ext>
              </a:extLst>
            </p:cNvPr>
            <p:cNvSpPr txBox="1"/>
            <p:nvPr/>
          </p:nvSpPr>
          <p:spPr>
            <a:xfrm>
              <a:off x="3247628" y="5159006"/>
              <a:ext cx="6303962" cy="803218"/>
            </a:xfrm>
            <a:prstGeom prst="rect">
              <a:avLst/>
            </a:prstGeom>
            <a:noFill/>
          </p:spPr>
          <p:txBody>
            <a:bodyPr wrap="square" rtlCol="0">
              <a:spAutoFit/>
            </a:bodyPr>
            <a:lstStyle/>
            <a:p>
              <a:pPr>
                <a:lnSpc>
                  <a:spcPct val="130000"/>
                </a:lnSpc>
              </a:pPr>
              <a:r>
                <a:rPr lang="zh-CN" altLang="en-US" sz="11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a:t>
              </a:r>
              <a:r>
                <a:rPr lang="zh-CN" altLang="en-US" sz="1100">
                  <a:solidFill>
                    <a:schemeClr val="bg1">
                      <a:lumMod val="50000"/>
                    </a:schemeClr>
                  </a:solidFill>
                  <a:latin typeface="微软雅黑" pitchFamily="34" charset="-122"/>
                  <a:ea typeface="微软雅黑" pitchFamily="34" charset="-122"/>
                </a:rPr>
                <a:t>文字。</a:t>
              </a:r>
            </a:p>
          </p:txBody>
        </p:sp>
        <p:cxnSp>
          <p:nvCxnSpPr>
            <p:cNvPr id="12" name="直接连接符 11">
              <a:extLst>
                <a:ext uri="{FF2B5EF4-FFF2-40B4-BE49-F238E27FC236}">
                  <a16:creationId xmlns:a16="http://schemas.microsoft.com/office/drawing/2014/main" id="{7B57E8CD-A0F7-4387-AD99-960296CBBED4}"/>
                </a:ext>
              </a:extLst>
            </p:cNvPr>
            <p:cNvCxnSpPr/>
            <p:nvPr/>
          </p:nvCxnSpPr>
          <p:spPr>
            <a:xfrm>
              <a:off x="3070870" y="4990533"/>
              <a:ext cx="0" cy="13650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38">
            <a:extLst>
              <a:ext uri="{FF2B5EF4-FFF2-40B4-BE49-F238E27FC236}">
                <a16:creationId xmlns:a16="http://schemas.microsoft.com/office/drawing/2014/main" id="{0148497C-57D3-4CF8-B152-502AB73B63CD}"/>
              </a:ext>
            </a:extLst>
          </p:cNvPr>
          <p:cNvGrpSpPr/>
          <p:nvPr/>
        </p:nvGrpSpPr>
        <p:grpSpPr>
          <a:xfrm>
            <a:off x="1732131" y="1391132"/>
            <a:ext cx="4202009" cy="4181440"/>
            <a:chOff x="3685337" y="1514384"/>
            <a:chExt cx="4821324" cy="4797721"/>
          </a:xfrm>
        </p:grpSpPr>
        <p:sp>
          <p:nvSpPr>
            <p:cNvPr id="14" name="Freeform 39">
              <a:extLst>
                <a:ext uri="{FF2B5EF4-FFF2-40B4-BE49-F238E27FC236}">
                  <a16:creationId xmlns:a16="http://schemas.microsoft.com/office/drawing/2014/main" id="{B54EF836-D84A-442C-AB19-8CC36196B226}"/>
                </a:ext>
              </a:extLst>
            </p:cNvPr>
            <p:cNvSpPr/>
            <p:nvPr/>
          </p:nvSpPr>
          <p:spPr>
            <a:xfrm>
              <a:off x="4112274"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rgbClr val="7AB9A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9397" tIns="1086802" rIns="625652" bIns="2423966" numCol="1" spcCol="1270" anchor="ctr" anchorCtr="0">
              <a:noAutofit/>
            </a:bodyPr>
            <a:lstStyle/>
            <a:p>
              <a:pPr algn="just" defTabSz="2437276">
                <a:lnSpc>
                  <a:spcPct val="120000"/>
                </a:lnSpc>
                <a:spcAft>
                  <a:spcPct val="35000"/>
                </a:spcAft>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40">
              <a:extLst>
                <a:ext uri="{FF2B5EF4-FFF2-40B4-BE49-F238E27FC236}">
                  <a16:creationId xmlns:a16="http://schemas.microsoft.com/office/drawing/2014/main" id="{F1AB215B-01AB-4D36-8366-9F7C57CFD51B}"/>
                </a:ext>
              </a:extLst>
            </p:cNvPr>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9930" tIns="3201387" rIns="1172785" bIns="515634" numCol="1" spcCol="1270" anchor="ctr" anchorCtr="0">
              <a:noAutofit/>
            </a:bodyPr>
            <a:lstStyle/>
            <a:p>
              <a:pPr algn="just" defTabSz="3046596">
                <a:lnSpc>
                  <a:spcPct val="120000"/>
                </a:lnSpc>
                <a:spcAft>
                  <a:spcPct val="35000"/>
                </a:spcAft>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41">
              <a:extLst>
                <a:ext uri="{FF2B5EF4-FFF2-40B4-BE49-F238E27FC236}">
                  <a16:creationId xmlns:a16="http://schemas.microsoft.com/office/drawing/2014/main" id="{532D24E6-67C9-4BF5-881F-01EB7B674746}"/>
                </a:ext>
              </a:extLst>
            </p:cNvPr>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EB666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5654" tIns="1086802" rIns="2599396" bIns="2423966" numCol="1" spcCol="1270" anchor="ctr" anchorCtr="0">
              <a:noAutofit/>
            </a:bodyPr>
            <a:lstStyle/>
            <a:p>
              <a:pPr algn="just" defTabSz="2437276">
                <a:lnSpc>
                  <a:spcPct val="120000"/>
                </a:lnSpc>
                <a:spcAft>
                  <a:spcPct val="35000"/>
                </a:spcAft>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Circular Arrow 42">
              <a:extLst>
                <a:ext uri="{FF2B5EF4-FFF2-40B4-BE49-F238E27FC236}">
                  <a16:creationId xmlns:a16="http://schemas.microsoft.com/office/drawing/2014/main" id="{18312688-E609-4C6A-B9C5-B9E839649E70}"/>
                </a:ext>
              </a:extLst>
            </p:cNvPr>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Circular Arrow 43">
              <a:extLst>
                <a:ext uri="{FF2B5EF4-FFF2-40B4-BE49-F238E27FC236}">
                  <a16:creationId xmlns:a16="http://schemas.microsoft.com/office/drawing/2014/main" id="{FCD823F0-350A-4F9D-9B2B-42B270DB3A36}"/>
                </a:ext>
              </a:extLst>
            </p:cNvPr>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Circular Arrow 44">
              <a:extLst>
                <a:ext uri="{FF2B5EF4-FFF2-40B4-BE49-F238E27FC236}">
                  <a16:creationId xmlns:a16="http://schemas.microsoft.com/office/drawing/2014/main" id="{5A40591C-4A8A-43B2-97FA-7097F6451A87}"/>
                </a:ext>
              </a:extLst>
            </p:cNvPr>
            <p:cNvSpPr/>
            <p:nvPr/>
          </p:nvSpPr>
          <p:spPr>
            <a:xfrm>
              <a:off x="3685337" y="1514384"/>
              <a:ext cx="4650199" cy="4650202"/>
            </a:xfrm>
            <a:prstGeom prst="circularArrow">
              <a:avLst>
                <a:gd name="adj1" fmla="val 5085"/>
                <a:gd name="adj2" fmla="val 327528"/>
                <a:gd name="adj3" fmla="val 15873039"/>
                <a:gd name="adj4" fmla="val 9000000"/>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0" name="Freeform 45">
            <a:extLst>
              <a:ext uri="{FF2B5EF4-FFF2-40B4-BE49-F238E27FC236}">
                <a16:creationId xmlns:a16="http://schemas.microsoft.com/office/drawing/2014/main" id="{8FA1C512-2A86-4080-A8DF-429C2AAD4947}"/>
              </a:ext>
            </a:extLst>
          </p:cNvPr>
          <p:cNvSpPr>
            <a:spLocks noEditPoints="1"/>
          </p:cNvSpPr>
          <p:nvPr/>
        </p:nvSpPr>
        <p:spPr bwMode="auto">
          <a:xfrm>
            <a:off x="3438781" y="4322944"/>
            <a:ext cx="788708" cy="461040"/>
          </a:xfrm>
          <a:custGeom>
            <a:avLst/>
            <a:gdLst>
              <a:gd name="T0" fmla="*/ 232 w 316"/>
              <a:gd name="T1" fmla="*/ 27 h 172"/>
              <a:gd name="T2" fmla="*/ 221 w 316"/>
              <a:gd name="T3" fmla="*/ 20 h 172"/>
              <a:gd name="T4" fmla="*/ 157 w 316"/>
              <a:gd name="T5" fmla="*/ 10 h 172"/>
              <a:gd name="T6" fmla="*/ 92 w 316"/>
              <a:gd name="T7" fmla="*/ 9 h 172"/>
              <a:gd name="T8" fmla="*/ 84 w 316"/>
              <a:gd name="T9" fmla="*/ 13 h 172"/>
              <a:gd name="T10" fmla="*/ 0 w 316"/>
              <a:gd name="T11" fmla="*/ 121 h 172"/>
              <a:gd name="T12" fmla="*/ 78 w 316"/>
              <a:gd name="T13" fmla="*/ 109 h 172"/>
              <a:gd name="T14" fmla="*/ 84 w 316"/>
              <a:gd name="T15" fmla="*/ 113 h 172"/>
              <a:gd name="T16" fmla="*/ 120 w 316"/>
              <a:gd name="T17" fmla="*/ 142 h 172"/>
              <a:gd name="T18" fmla="*/ 159 w 316"/>
              <a:gd name="T19" fmla="*/ 163 h 172"/>
              <a:gd name="T20" fmla="*/ 163 w 316"/>
              <a:gd name="T21" fmla="*/ 165 h 172"/>
              <a:gd name="T22" fmla="*/ 190 w 316"/>
              <a:gd name="T23" fmla="*/ 164 h 172"/>
              <a:gd name="T24" fmla="*/ 217 w 316"/>
              <a:gd name="T25" fmla="*/ 153 h 172"/>
              <a:gd name="T26" fmla="*/ 233 w 316"/>
              <a:gd name="T27" fmla="*/ 146 h 172"/>
              <a:gd name="T28" fmla="*/ 265 w 316"/>
              <a:gd name="T29" fmla="*/ 162 h 172"/>
              <a:gd name="T30" fmla="*/ 288 w 316"/>
              <a:gd name="T31" fmla="*/ 14 h 172"/>
              <a:gd name="T32" fmla="*/ 225 w 316"/>
              <a:gd name="T33" fmla="*/ 129 h 172"/>
              <a:gd name="T34" fmla="*/ 225 w 316"/>
              <a:gd name="T35" fmla="*/ 139 h 172"/>
              <a:gd name="T36" fmla="*/ 216 w 316"/>
              <a:gd name="T37" fmla="*/ 142 h 172"/>
              <a:gd name="T38" fmla="*/ 207 w 316"/>
              <a:gd name="T39" fmla="*/ 142 h 172"/>
              <a:gd name="T40" fmla="*/ 189 w 316"/>
              <a:gd name="T41" fmla="*/ 153 h 172"/>
              <a:gd name="T42" fmla="*/ 185 w 316"/>
              <a:gd name="T43" fmla="*/ 153 h 172"/>
              <a:gd name="T44" fmla="*/ 180 w 316"/>
              <a:gd name="T45" fmla="*/ 156 h 172"/>
              <a:gd name="T46" fmla="*/ 157 w 316"/>
              <a:gd name="T47" fmla="*/ 149 h 172"/>
              <a:gd name="T48" fmla="*/ 130 w 316"/>
              <a:gd name="T49" fmla="*/ 128 h 172"/>
              <a:gd name="T50" fmla="*/ 88 w 316"/>
              <a:gd name="T51" fmla="*/ 103 h 172"/>
              <a:gd name="T52" fmla="*/ 71 w 316"/>
              <a:gd name="T53" fmla="*/ 91 h 172"/>
              <a:gd name="T54" fmla="*/ 71 w 316"/>
              <a:gd name="T55" fmla="*/ 90 h 172"/>
              <a:gd name="T56" fmla="*/ 72 w 316"/>
              <a:gd name="T57" fmla="*/ 88 h 172"/>
              <a:gd name="T58" fmla="*/ 93 w 316"/>
              <a:gd name="T59" fmla="*/ 20 h 172"/>
              <a:gd name="T60" fmla="*/ 132 w 316"/>
              <a:gd name="T61" fmla="*/ 24 h 172"/>
              <a:gd name="T62" fmla="*/ 127 w 316"/>
              <a:gd name="T63" fmla="*/ 72 h 172"/>
              <a:gd name="T64" fmla="*/ 185 w 316"/>
              <a:gd name="T65" fmla="*/ 54 h 172"/>
              <a:gd name="T66" fmla="*/ 241 w 316"/>
              <a:gd name="T67" fmla="*/ 11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6" h="172">
                <a:moveTo>
                  <a:pt x="288" y="14"/>
                </a:moveTo>
                <a:cubicBezTo>
                  <a:pt x="232" y="27"/>
                  <a:pt x="232" y="27"/>
                  <a:pt x="232" y="27"/>
                </a:cubicBezTo>
                <a:cubicBezTo>
                  <a:pt x="233" y="31"/>
                  <a:pt x="233" y="31"/>
                  <a:pt x="233" y="31"/>
                </a:cubicBezTo>
                <a:cubicBezTo>
                  <a:pt x="228" y="22"/>
                  <a:pt x="221" y="20"/>
                  <a:pt x="221" y="20"/>
                </a:cubicBezTo>
                <a:cubicBezTo>
                  <a:pt x="178" y="7"/>
                  <a:pt x="178" y="7"/>
                  <a:pt x="178" y="7"/>
                </a:cubicBezTo>
                <a:cubicBezTo>
                  <a:pt x="173" y="5"/>
                  <a:pt x="165" y="7"/>
                  <a:pt x="157" y="10"/>
                </a:cubicBezTo>
                <a:cubicBezTo>
                  <a:pt x="156" y="9"/>
                  <a:pt x="156" y="9"/>
                  <a:pt x="156" y="9"/>
                </a:cubicBezTo>
                <a:cubicBezTo>
                  <a:pt x="92" y="9"/>
                  <a:pt x="92" y="9"/>
                  <a:pt x="92" y="9"/>
                </a:cubicBezTo>
                <a:cubicBezTo>
                  <a:pt x="92" y="9"/>
                  <a:pt x="92" y="9"/>
                  <a:pt x="92" y="9"/>
                </a:cubicBezTo>
                <a:cubicBezTo>
                  <a:pt x="91" y="9"/>
                  <a:pt x="87" y="10"/>
                  <a:pt x="84" y="13"/>
                </a:cubicBezTo>
                <a:cubicBezTo>
                  <a:pt x="50" y="0"/>
                  <a:pt x="50" y="0"/>
                  <a:pt x="50" y="0"/>
                </a:cubicBezTo>
                <a:cubicBezTo>
                  <a:pt x="0" y="121"/>
                  <a:pt x="0" y="121"/>
                  <a:pt x="0" y="121"/>
                </a:cubicBezTo>
                <a:cubicBezTo>
                  <a:pt x="54" y="148"/>
                  <a:pt x="54" y="148"/>
                  <a:pt x="54" y="148"/>
                </a:cubicBezTo>
                <a:cubicBezTo>
                  <a:pt x="69" y="144"/>
                  <a:pt x="76" y="120"/>
                  <a:pt x="78" y="109"/>
                </a:cubicBezTo>
                <a:cubicBezTo>
                  <a:pt x="82" y="112"/>
                  <a:pt x="82" y="112"/>
                  <a:pt x="82" y="112"/>
                </a:cubicBezTo>
                <a:cubicBezTo>
                  <a:pt x="84" y="113"/>
                  <a:pt x="84" y="113"/>
                  <a:pt x="84" y="113"/>
                </a:cubicBezTo>
                <a:cubicBezTo>
                  <a:pt x="84" y="120"/>
                  <a:pt x="85" y="130"/>
                  <a:pt x="99" y="127"/>
                </a:cubicBezTo>
                <a:cubicBezTo>
                  <a:pt x="99" y="127"/>
                  <a:pt x="100" y="157"/>
                  <a:pt x="120" y="142"/>
                </a:cubicBezTo>
                <a:cubicBezTo>
                  <a:pt x="120" y="142"/>
                  <a:pt x="120" y="161"/>
                  <a:pt x="138" y="155"/>
                </a:cubicBezTo>
                <a:cubicBezTo>
                  <a:pt x="138" y="155"/>
                  <a:pt x="141" y="172"/>
                  <a:pt x="159" y="163"/>
                </a:cubicBezTo>
                <a:cubicBezTo>
                  <a:pt x="162" y="165"/>
                  <a:pt x="162" y="165"/>
                  <a:pt x="162" y="165"/>
                </a:cubicBezTo>
                <a:cubicBezTo>
                  <a:pt x="163" y="165"/>
                  <a:pt x="163" y="165"/>
                  <a:pt x="163" y="165"/>
                </a:cubicBezTo>
                <a:cubicBezTo>
                  <a:pt x="164" y="165"/>
                  <a:pt x="173" y="168"/>
                  <a:pt x="181" y="167"/>
                </a:cubicBezTo>
                <a:cubicBezTo>
                  <a:pt x="185" y="167"/>
                  <a:pt x="188" y="166"/>
                  <a:pt x="190" y="164"/>
                </a:cubicBezTo>
                <a:cubicBezTo>
                  <a:pt x="196" y="163"/>
                  <a:pt x="208" y="161"/>
                  <a:pt x="214" y="153"/>
                </a:cubicBezTo>
                <a:cubicBezTo>
                  <a:pt x="215" y="153"/>
                  <a:pt x="216" y="153"/>
                  <a:pt x="217" y="153"/>
                </a:cubicBezTo>
                <a:cubicBezTo>
                  <a:pt x="217" y="153"/>
                  <a:pt x="217" y="153"/>
                  <a:pt x="217" y="153"/>
                </a:cubicBezTo>
                <a:cubicBezTo>
                  <a:pt x="224" y="153"/>
                  <a:pt x="230" y="150"/>
                  <a:pt x="233" y="146"/>
                </a:cubicBezTo>
                <a:cubicBezTo>
                  <a:pt x="235" y="143"/>
                  <a:pt x="236" y="140"/>
                  <a:pt x="236" y="136"/>
                </a:cubicBezTo>
                <a:cubicBezTo>
                  <a:pt x="236" y="136"/>
                  <a:pt x="248" y="160"/>
                  <a:pt x="265" y="162"/>
                </a:cubicBezTo>
                <a:cubicBezTo>
                  <a:pt x="316" y="137"/>
                  <a:pt x="316" y="137"/>
                  <a:pt x="316" y="137"/>
                </a:cubicBezTo>
                <a:lnTo>
                  <a:pt x="288" y="14"/>
                </a:lnTo>
                <a:close/>
                <a:moveTo>
                  <a:pt x="230" y="127"/>
                </a:moveTo>
                <a:cubicBezTo>
                  <a:pt x="225" y="129"/>
                  <a:pt x="225" y="129"/>
                  <a:pt x="225" y="129"/>
                </a:cubicBezTo>
                <a:cubicBezTo>
                  <a:pt x="226" y="133"/>
                  <a:pt x="226" y="133"/>
                  <a:pt x="226" y="133"/>
                </a:cubicBezTo>
                <a:cubicBezTo>
                  <a:pt x="226" y="137"/>
                  <a:pt x="225" y="139"/>
                  <a:pt x="225" y="139"/>
                </a:cubicBezTo>
                <a:cubicBezTo>
                  <a:pt x="223" y="141"/>
                  <a:pt x="220" y="142"/>
                  <a:pt x="216" y="142"/>
                </a:cubicBezTo>
                <a:cubicBezTo>
                  <a:pt x="216" y="142"/>
                  <a:pt x="216" y="142"/>
                  <a:pt x="216" y="142"/>
                </a:cubicBezTo>
                <a:cubicBezTo>
                  <a:pt x="214" y="143"/>
                  <a:pt x="212" y="142"/>
                  <a:pt x="211" y="142"/>
                </a:cubicBezTo>
                <a:cubicBezTo>
                  <a:pt x="207" y="142"/>
                  <a:pt x="207" y="142"/>
                  <a:pt x="207" y="142"/>
                </a:cubicBezTo>
                <a:cubicBezTo>
                  <a:pt x="206" y="146"/>
                  <a:pt x="206" y="146"/>
                  <a:pt x="206" y="146"/>
                </a:cubicBezTo>
                <a:cubicBezTo>
                  <a:pt x="204" y="150"/>
                  <a:pt x="196" y="153"/>
                  <a:pt x="189" y="153"/>
                </a:cubicBezTo>
                <a:cubicBezTo>
                  <a:pt x="188" y="153"/>
                  <a:pt x="188" y="153"/>
                  <a:pt x="188" y="153"/>
                </a:cubicBezTo>
                <a:cubicBezTo>
                  <a:pt x="185" y="153"/>
                  <a:pt x="185" y="153"/>
                  <a:pt x="185" y="153"/>
                </a:cubicBezTo>
                <a:cubicBezTo>
                  <a:pt x="184" y="155"/>
                  <a:pt x="184" y="155"/>
                  <a:pt x="184" y="155"/>
                </a:cubicBezTo>
                <a:cubicBezTo>
                  <a:pt x="183" y="156"/>
                  <a:pt x="182" y="156"/>
                  <a:pt x="180" y="156"/>
                </a:cubicBezTo>
                <a:cubicBezTo>
                  <a:pt x="175" y="157"/>
                  <a:pt x="169" y="155"/>
                  <a:pt x="167" y="155"/>
                </a:cubicBezTo>
                <a:cubicBezTo>
                  <a:pt x="157" y="149"/>
                  <a:pt x="157" y="149"/>
                  <a:pt x="157" y="149"/>
                </a:cubicBezTo>
                <a:cubicBezTo>
                  <a:pt x="156" y="144"/>
                  <a:pt x="154" y="140"/>
                  <a:pt x="149" y="140"/>
                </a:cubicBezTo>
                <a:cubicBezTo>
                  <a:pt x="149" y="140"/>
                  <a:pt x="147" y="116"/>
                  <a:pt x="130" y="128"/>
                </a:cubicBezTo>
                <a:cubicBezTo>
                  <a:pt x="130" y="128"/>
                  <a:pt x="125" y="108"/>
                  <a:pt x="109" y="117"/>
                </a:cubicBezTo>
                <a:cubicBezTo>
                  <a:pt x="88" y="103"/>
                  <a:pt x="88" y="103"/>
                  <a:pt x="88" y="103"/>
                </a:cubicBezTo>
                <a:cubicBezTo>
                  <a:pt x="72" y="91"/>
                  <a:pt x="72" y="91"/>
                  <a:pt x="72" y="91"/>
                </a:cubicBezTo>
                <a:cubicBezTo>
                  <a:pt x="71" y="91"/>
                  <a:pt x="71" y="91"/>
                  <a:pt x="71" y="91"/>
                </a:cubicBezTo>
                <a:cubicBezTo>
                  <a:pt x="71" y="91"/>
                  <a:pt x="71" y="91"/>
                  <a:pt x="71" y="91"/>
                </a:cubicBezTo>
                <a:cubicBezTo>
                  <a:pt x="71" y="90"/>
                  <a:pt x="71" y="90"/>
                  <a:pt x="71" y="90"/>
                </a:cubicBezTo>
                <a:cubicBezTo>
                  <a:pt x="72" y="89"/>
                  <a:pt x="72" y="89"/>
                  <a:pt x="72" y="89"/>
                </a:cubicBezTo>
                <a:cubicBezTo>
                  <a:pt x="72" y="88"/>
                  <a:pt x="72" y="88"/>
                  <a:pt x="72" y="88"/>
                </a:cubicBezTo>
                <a:cubicBezTo>
                  <a:pt x="72" y="87"/>
                  <a:pt x="90" y="26"/>
                  <a:pt x="91" y="21"/>
                </a:cubicBezTo>
                <a:cubicBezTo>
                  <a:pt x="91" y="21"/>
                  <a:pt x="93" y="20"/>
                  <a:pt x="93" y="20"/>
                </a:cubicBezTo>
                <a:cubicBezTo>
                  <a:pt x="138" y="20"/>
                  <a:pt x="138" y="20"/>
                  <a:pt x="138" y="20"/>
                </a:cubicBezTo>
                <a:cubicBezTo>
                  <a:pt x="134" y="22"/>
                  <a:pt x="132" y="24"/>
                  <a:pt x="132" y="24"/>
                </a:cubicBezTo>
                <a:cubicBezTo>
                  <a:pt x="125" y="30"/>
                  <a:pt x="122" y="60"/>
                  <a:pt x="122" y="60"/>
                </a:cubicBezTo>
                <a:cubicBezTo>
                  <a:pt x="119" y="67"/>
                  <a:pt x="127" y="72"/>
                  <a:pt x="127" y="72"/>
                </a:cubicBezTo>
                <a:cubicBezTo>
                  <a:pt x="140" y="81"/>
                  <a:pt x="154" y="47"/>
                  <a:pt x="154" y="47"/>
                </a:cubicBezTo>
                <a:cubicBezTo>
                  <a:pt x="161" y="41"/>
                  <a:pt x="172" y="45"/>
                  <a:pt x="185" y="54"/>
                </a:cubicBezTo>
                <a:cubicBezTo>
                  <a:pt x="206" y="76"/>
                  <a:pt x="232" y="102"/>
                  <a:pt x="239" y="111"/>
                </a:cubicBezTo>
                <a:cubicBezTo>
                  <a:pt x="241" y="114"/>
                  <a:pt x="242" y="117"/>
                  <a:pt x="241" y="119"/>
                </a:cubicBezTo>
                <a:cubicBezTo>
                  <a:pt x="240" y="123"/>
                  <a:pt x="233" y="126"/>
                  <a:pt x="230" y="127"/>
                </a:cubicBezTo>
                <a:close/>
              </a:path>
            </a:pathLst>
          </a:custGeom>
          <a:solidFill>
            <a:schemeClr val="bg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1" name="Group 46">
            <a:extLst>
              <a:ext uri="{FF2B5EF4-FFF2-40B4-BE49-F238E27FC236}">
                <a16:creationId xmlns:a16="http://schemas.microsoft.com/office/drawing/2014/main" id="{5B3E6BAA-AEBB-41A4-BFF0-77713500189B}"/>
              </a:ext>
            </a:extLst>
          </p:cNvPr>
          <p:cNvGrpSpPr/>
          <p:nvPr/>
        </p:nvGrpSpPr>
        <p:grpSpPr>
          <a:xfrm>
            <a:off x="2562041" y="2698577"/>
            <a:ext cx="693683" cy="543732"/>
            <a:chOff x="7200839" y="1790292"/>
            <a:chExt cx="795921" cy="623870"/>
          </a:xfrm>
          <a:solidFill>
            <a:schemeClr val="bg1"/>
          </a:solidFill>
        </p:grpSpPr>
        <p:sp>
          <p:nvSpPr>
            <p:cNvPr id="22" name="Freeform 47">
              <a:extLst>
                <a:ext uri="{FF2B5EF4-FFF2-40B4-BE49-F238E27FC236}">
                  <a16:creationId xmlns:a16="http://schemas.microsoft.com/office/drawing/2014/main" id="{4F5943C6-1374-4E1D-9E25-67311B566B3E}"/>
                </a:ext>
              </a:extLst>
            </p:cNvPr>
            <p:cNvSpPr>
              <a:spLocks/>
            </p:cNvSpPr>
            <p:nvPr/>
          </p:nvSpPr>
          <p:spPr bwMode="auto">
            <a:xfrm>
              <a:off x="7235971" y="1790292"/>
              <a:ext cx="760789" cy="434110"/>
            </a:xfrm>
            <a:custGeom>
              <a:avLst/>
              <a:gdLst>
                <a:gd name="T0" fmla="*/ 295 w 628"/>
                <a:gd name="T1" fmla="*/ 232 h 334"/>
                <a:gd name="T2" fmla="*/ 295 w 628"/>
                <a:gd name="T3" fmla="*/ 232 h 334"/>
                <a:gd name="T4" fmla="*/ 295 w 628"/>
                <a:gd name="T5" fmla="*/ 232 h 334"/>
                <a:gd name="T6" fmla="*/ 295 w 628"/>
                <a:gd name="T7" fmla="*/ 232 h 334"/>
                <a:gd name="T8" fmla="*/ 430 w 628"/>
                <a:gd name="T9" fmla="*/ 334 h 334"/>
                <a:gd name="T10" fmla="*/ 628 w 628"/>
                <a:gd name="T11" fmla="*/ 218 h 334"/>
                <a:gd name="T12" fmla="*/ 494 w 628"/>
                <a:gd name="T13" fmla="*/ 114 h 334"/>
                <a:gd name="T14" fmla="*/ 305 w 628"/>
                <a:gd name="T15" fmla="*/ 225 h 334"/>
                <a:gd name="T16" fmla="*/ 305 w 628"/>
                <a:gd name="T17" fmla="*/ 3 h 334"/>
                <a:gd name="T18" fmla="*/ 494 w 628"/>
                <a:gd name="T19" fmla="*/ 114 h 334"/>
                <a:gd name="T20" fmla="*/ 600 w 628"/>
                <a:gd name="T21" fmla="*/ 102 h 334"/>
                <a:gd name="T22" fmla="*/ 437 w 628"/>
                <a:gd name="T23" fmla="*/ 7 h 334"/>
                <a:gd name="T24" fmla="*/ 305 w 628"/>
                <a:gd name="T25" fmla="*/ 0 h 334"/>
                <a:gd name="T26" fmla="*/ 305 w 628"/>
                <a:gd name="T27" fmla="*/ 0 h 334"/>
                <a:gd name="T28" fmla="*/ 302 w 628"/>
                <a:gd name="T29" fmla="*/ 0 h 334"/>
                <a:gd name="T30" fmla="*/ 300 w 628"/>
                <a:gd name="T31" fmla="*/ 0 h 334"/>
                <a:gd name="T32" fmla="*/ 295 w 628"/>
                <a:gd name="T33" fmla="*/ 0 h 334"/>
                <a:gd name="T34" fmla="*/ 295 w 628"/>
                <a:gd name="T35" fmla="*/ 0 h 334"/>
                <a:gd name="T36" fmla="*/ 165 w 628"/>
                <a:gd name="T37" fmla="*/ 7 h 334"/>
                <a:gd name="T38" fmla="*/ 0 w 628"/>
                <a:gd name="T39" fmla="*/ 102 h 334"/>
                <a:gd name="T40" fmla="*/ 108 w 628"/>
                <a:gd name="T41" fmla="*/ 114 h 334"/>
                <a:gd name="T42" fmla="*/ 295 w 628"/>
                <a:gd name="T43" fmla="*/ 3 h 334"/>
                <a:gd name="T44" fmla="*/ 295 w 628"/>
                <a:gd name="T45" fmla="*/ 232 h 334"/>
                <a:gd name="T46" fmla="*/ 295 w 628"/>
                <a:gd name="T47" fmla="*/ 23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8" h="334">
                  <a:moveTo>
                    <a:pt x="295" y="232"/>
                  </a:moveTo>
                  <a:lnTo>
                    <a:pt x="295" y="232"/>
                  </a:lnTo>
                  <a:lnTo>
                    <a:pt x="295" y="232"/>
                  </a:lnTo>
                  <a:lnTo>
                    <a:pt x="295" y="232"/>
                  </a:lnTo>
                  <a:lnTo>
                    <a:pt x="430" y="334"/>
                  </a:lnTo>
                  <a:lnTo>
                    <a:pt x="628" y="218"/>
                  </a:lnTo>
                  <a:lnTo>
                    <a:pt x="494" y="114"/>
                  </a:lnTo>
                  <a:lnTo>
                    <a:pt x="305" y="225"/>
                  </a:lnTo>
                  <a:lnTo>
                    <a:pt x="305" y="3"/>
                  </a:lnTo>
                  <a:lnTo>
                    <a:pt x="494" y="114"/>
                  </a:lnTo>
                  <a:lnTo>
                    <a:pt x="600" y="102"/>
                  </a:lnTo>
                  <a:lnTo>
                    <a:pt x="437" y="7"/>
                  </a:lnTo>
                  <a:lnTo>
                    <a:pt x="305" y="0"/>
                  </a:lnTo>
                  <a:lnTo>
                    <a:pt x="305" y="0"/>
                  </a:lnTo>
                  <a:lnTo>
                    <a:pt x="302" y="0"/>
                  </a:lnTo>
                  <a:lnTo>
                    <a:pt x="300" y="0"/>
                  </a:lnTo>
                  <a:lnTo>
                    <a:pt x="295" y="0"/>
                  </a:lnTo>
                  <a:lnTo>
                    <a:pt x="295" y="0"/>
                  </a:lnTo>
                  <a:lnTo>
                    <a:pt x="165" y="7"/>
                  </a:lnTo>
                  <a:lnTo>
                    <a:pt x="0" y="102"/>
                  </a:lnTo>
                  <a:lnTo>
                    <a:pt x="108" y="114"/>
                  </a:lnTo>
                  <a:lnTo>
                    <a:pt x="295" y="3"/>
                  </a:lnTo>
                  <a:lnTo>
                    <a:pt x="295" y="232"/>
                  </a:lnTo>
                  <a:lnTo>
                    <a:pt x="295"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48">
              <a:extLst>
                <a:ext uri="{FF2B5EF4-FFF2-40B4-BE49-F238E27FC236}">
                  <a16:creationId xmlns:a16="http://schemas.microsoft.com/office/drawing/2014/main" id="{D9FA7646-54B7-4527-82B6-6D94B69C9FAD}"/>
                </a:ext>
              </a:extLst>
            </p:cNvPr>
            <p:cNvSpPr>
              <a:spLocks/>
            </p:cNvSpPr>
            <p:nvPr/>
          </p:nvSpPr>
          <p:spPr bwMode="auto">
            <a:xfrm>
              <a:off x="7200839" y="1941061"/>
              <a:ext cx="392509" cy="289840"/>
            </a:xfrm>
            <a:custGeom>
              <a:avLst/>
              <a:gdLst>
                <a:gd name="T0" fmla="*/ 0 w 324"/>
                <a:gd name="T1" fmla="*/ 100 h 223"/>
                <a:gd name="T2" fmla="*/ 187 w 324"/>
                <a:gd name="T3" fmla="*/ 223 h 223"/>
                <a:gd name="T4" fmla="*/ 324 w 324"/>
                <a:gd name="T5" fmla="*/ 116 h 223"/>
                <a:gd name="T6" fmla="*/ 130 w 324"/>
                <a:gd name="T7" fmla="*/ 0 h 223"/>
                <a:gd name="T8" fmla="*/ 0 w 324"/>
                <a:gd name="T9" fmla="*/ 100 h 223"/>
              </a:gdLst>
              <a:ahLst/>
              <a:cxnLst>
                <a:cxn ang="0">
                  <a:pos x="T0" y="T1"/>
                </a:cxn>
                <a:cxn ang="0">
                  <a:pos x="T2" y="T3"/>
                </a:cxn>
                <a:cxn ang="0">
                  <a:pos x="T4" y="T5"/>
                </a:cxn>
                <a:cxn ang="0">
                  <a:pos x="T6" y="T7"/>
                </a:cxn>
                <a:cxn ang="0">
                  <a:pos x="T8" y="T9"/>
                </a:cxn>
              </a:cxnLst>
              <a:rect l="0" t="0" r="r" b="b"/>
              <a:pathLst>
                <a:path w="324" h="223">
                  <a:moveTo>
                    <a:pt x="0" y="100"/>
                  </a:moveTo>
                  <a:lnTo>
                    <a:pt x="187" y="223"/>
                  </a:lnTo>
                  <a:lnTo>
                    <a:pt x="324" y="116"/>
                  </a:lnTo>
                  <a:lnTo>
                    <a:pt x="130" y="0"/>
                  </a:lnTo>
                  <a:lnTo>
                    <a:pt x="0"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49">
              <a:extLst>
                <a:ext uri="{FF2B5EF4-FFF2-40B4-BE49-F238E27FC236}">
                  <a16:creationId xmlns:a16="http://schemas.microsoft.com/office/drawing/2014/main" id="{2D9E071D-F6B3-4DEC-851B-01C9B9F312E3}"/>
                </a:ext>
              </a:extLst>
            </p:cNvPr>
            <p:cNvSpPr>
              <a:spLocks/>
            </p:cNvSpPr>
            <p:nvPr/>
          </p:nvSpPr>
          <p:spPr bwMode="auto">
            <a:xfrm>
              <a:off x="7353482" y="2116524"/>
              <a:ext cx="477310" cy="297638"/>
            </a:xfrm>
            <a:custGeom>
              <a:avLst/>
              <a:gdLst>
                <a:gd name="T0" fmla="*/ 198 w 394"/>
                <a:gd name="T1" fmla="*/ 0 h 229"/>
                <a:gd name="T2" fmla="*/ 61 w 394"/>
                <a:gd name="T3" fmla="*/ 109 h 229"/>
                <a:gd name="T4" fmla="*/ 0 w 394"/>
                <a:gd name="T5" fmla="*/ 71 h 229"/>
                <a:gd name="T6" fmla="*/ 0 w 394"/>
                <a:gd name="T7" fmla="*/ 114 h 229"/>
                <a:gd name="T8" fmla="*/ 198 w 394"/>
                <a:gd name="T9" fmla="*/ 229 h 229"/>
                <a:gd name="T10" fmla="*/ 394 w 394"/>
                <a:gd name="T11" fmla="*/ 116 h 229"/>
                <a:gd name="T12" fmla="*/ 394 w 394"/>
                <a:gd name="T13" fmla="*/ 64 h 229"/>
                <a:gd name="T14" fmla="*/ 335 w 394"/>
                <a:gd name="T15" fmla="*/ 104 h 229"/>
                <a:gd name="T16" fmla="*/ 198 w 394"/>
                <a:gd name="T17"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229">
                  <a:moveTo>
                    <a:pt x="198" y="0"/>
                  </a:moveTo>
                  <a:lnTo>
                    <a:pt x="61" y="109"/>
                  </a:lnTo>
                  <a:lnTo>
                    <a:pt x="0" y="71"/>
                  </a:lnTo>
                  <a:lnTo>
                    <a:pt x="0" y="114"/>
                  </a:lnTo>
                  <a:lnTo>
                    <a:pt x="198" y="229"/>
                  </a:lnTo>
                  <a:lnTo>
                    <a:pt x="394" y="116"/>
                  </a:lnTo>
                  <a:lnTo>
                    <a:pt x="394" y="64"/>
                  </a:lnTo>
                  <a:lnTo>
                    <a:pt x="335" y="104"/>
                  </a:lnTo>
                  <a:lnTo>
                    <a:pt x="1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5" name="Freeform 50">
            <a:extLst>
              <a:ext uri="{FF2B5EF4-FFF2-40B4-BE49-F238E27FC236}">
                <a16:creationId xmlns:a16="http://schemas.microsoft.com/office/drawing/2014/main" id="{FA92CA80-78F3-44AE-B8C1-E8B24C7BB84D}"/>
              </a:ext>
            </a:extLst>
          </p:cNvPr>
          <p:cNvSpPr>
            <a:spLocks/>
          </p:cNvSpPr>
          <p:nvPr/>
        </p:nvSpPr>
        <p:spPr bwMode="auto">
          <a:xfrm>
            <a:off x="4407222" y="2559898"/>
            <a:ext cx="514191" cy="761226"/>
          </a:xfrm>
          <a:custGeom>
            <a:avLst/>
            <a:gdLst>
              <a:gd name="T0" fmla="*/ 25 w 206"/>
              <a:gd name="T1" fmla="*/ 112 h 284"/>
              <a:gd name="T2" fmla="*/ 25 w 206"/>
              <a:gd name="T3" fmla="*/ 64 h 284"/>
              <a:gd name="T4" fmla="*/ 5 w 206"/>
              <a:gd name="T5" fmla="*/ 64 h 284"/>
              <a:gd name="T6" fmla="*/ 4 w 206"/>
              <a:gd name="T7" fmla="*/ 60 h 284"/>
              <a:gd name="T8" fmla="*/ 104 w 206"/>
              <a:gd name="T9" fmla="*/ 2 h 284"/>
              <a:gd name="T10" fmla="*/ 117 w 206"/>
              <a:gd name="T11" fmla="*/ 2 h 284"/>
              <a:gd name="T12" fmla="*/ 145 w 206"/>
              <a:gd name="T13" fmla="*/ 25 h 284"/>
              <a:gd name="T14" fmla="*/ 145 w 206"/>
              <a:gd name="T15" fmla="*/ 2 h 284"/>
              <a:gd name="T16" fmla="*/ 168 w 206"/>
              <a:gd name="T17" fmla="*/ 2 h 284"/>
              <a:gd name="T18" fmla="*/ 168 w 206"/>
              <a:gd name="T19" fmla="*/ 40 h 284"/>
              <a:gd name="T20" fmla="*/ 184 w 206"/>
              <a:gd name="T21" fmla="*/ 49 h 284"/>
              <a:gd name="T22" fmla="*/ 184 w 206"/>
              <a:gd name="T23" fmla="*/ 49 h 284"/>
              <a:gd name="T24" fmla="*/ 184 w 206"/>
              <a:gd name="T25" fmla="*/ 49 h 284"/>
              <a:gd name="T26" fmla="*/ 202 w 206"/>
              <a:gd name="T27" fmla="*/ 60 h 284"/>
              <a:gd name="T28" fmla="*/ 201 w 206"/>
              <a:gd name="T29" fmla="*/ 64 h 284"/>
              <a:gd name="T30" fmla="*/ 184 w 206"/>
              <a:gd name="T31" fmla="*/ 64 h 284"/>
              <a:gd name="T32" fmla="*/ 184 w 206"/>
              <a:gd name="T33" fmla="*/ 117 h 284"/>
              <a:gd name="T34" fmla="*/ 169 w 206"/>
              <a:gd name="T35" fmla="*/ 134 h 284"/>
              <a:gd name="T36" fmla="*/ 136 w 206"/>
              <a:gd name="T37" fmla="*/ 134 h 284"/>
              <a:gd name="T38" fmla="*/ 129 w 206"/>
              <a:gd name="T39" fmla="*/ 137 h 284"/>
              <a:gd name="T40" fmla="*/ 140 w 206"/>
              <a:gd name="T41" fmla="*/ 155 h 284"/>
              <a:gd name="T42" fmla="*/ 139 w 206"/>
              <a:gd name="T43" fmla="*/ 160 h 284"/>
              <a:gd name="T44" fmla="*/ 118 w 206"/>
              <a:gd name="T45" fmla="*/ 161 h 284"/>
              <a:gd name="T46" fmla="*/ 119 w 206"/>
              <a:gd name="T47" fmla="*/ 168 h 284"/>
              <a:gd name="T48" fmla="*/ 130 w 206"/>
              <a:gd name="T49" fmla="*/ 179 h 284"/>
              <a:gd name="T50" fmla="*/ 115 w 206"/>
              <a:gd name="T51" fmla="*/ 195 h 284"/>
              <a:gd name="T52" fmla="*/ 129 w 206"/>
              <a:gd name="T53" fmla="*/ 211 h 284"/>
              <a:gd name="T54" fmla="*/ 129 w 206"/>
              <a:gd name="T55" fmla="*/ 220 h 284"/>
              <a:gd name="T56" fmla="*/ 115 w 206"/>
              <a:gd name="T57" fmla="*/ 235 h 284"/>
              <a:gd name="T58" fmla="*/ 124 w 206"/>
              <a:gd name="T59" fmla="*/ 248 h 284"/>
              <a:gd name="T60" fmla="*/ 124 w 206"/>
              <a:gd name="T61" fmla="*/ 260 h 284"/>
              <a:gd name="T62" fmla="*/ 102 w 206"/>
              <a:gd name="T63" fmla="*/ 284 h 284"/>
              <a:gd name="T64" fmla="*/ 86 w 206"/>
              <a:gd name="T65" fmla="*/ 264 h 284"/>
              <a:gd name="T66" fmla="*/ 85 w 206"/>
              <a:gd name="T67" fmla="*/ 163 h 284"/>
              <a:gd name="T68" fmla="*/ 83 w 206"/>
              <a:gd name="T69" fmla="*/ 160 h 284"/>
              <a:gd name="T70" fmla="*/ 71 w 206"/>
              <a:gd name="T71" fmla="*/ 159 h 284"/>
              <a:gd name="T72" fmla="*/ 68 w 206"/>
              <a:gd name="T73" fmla="*/ 152 h 284"/>
              <a:gd name="T74" fmla="*/ 77 w 206"/>
              <a:gd name="T75" fmla="*/ 140 h 284"/>
              <a:gd name="T76" fmla="*/ 78 w 206"/>
              <a:gd name="T77" fmla="*/ 136 h 284"/>
              <a:gd name="T78" fmla="*/ 73 w 206"/>
              <a:gd name="T79" fmla="*/ 134 h 284"/>
              <a:gd name="T80" fmla="*/ 40 w 206"/>
              <a:gd name="T81" fmla="*/ 134 h 284"/>
              <a:gd name="T82" fmla="*/ 25 w 206"/>
              <a:gd name="T83" fmla="*/ 11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84">
                <a:moveTo>
                  <a:pt x="25" y="112"/>
                </a:moveTo>
                <a:cubicBezTo>
                  <a:pt x="25" y="64"/>
                  <a:pt x="25" y="64"/>
                  <a:pt x="25" y="64"/>
                </a:cubicBezTo>
                <a:cubicBezTo>
                  <a:pt x="5" y="64"/>
                  <a:pt x="5" y="64"/>
                  <a:pt x="5" y="64"/>
                </a:cubicBezTo>
                <a:cubicBezTo>
                  <a:pt x="1" y="64"/>
                  <a:pt x="0" y="62"/>
                  <a:pt x="4" y="60"/>
                </a:cubicBezTo>
                <a:cubicBezTo>
                  <a:pt x="104" y="2"/>
                  <a:pt x="104" y="2"/>
                  <a:pt x="104" y="2"/>
                </a:cubicBezTo>
                <a:cubicBezTo>
                  <a:pt x="107" y="0"/>
                  <a:pt x="113" y="0"/>
                  <a:pt x="117" y="2"/>
                </a:cubicBezTo>
                <a:cubicBezTo>
                  <a:pt x="145" y="25"/>
                  <a:pt x="145" y="25"/>
                  <a:pt x="145" y="25"/>
                </a:cubicBezTo>
                <a:cubicBezTo>
                  <a:pt x="145" y="2"/>
                  <a:pt x="145" y="2"/>
                  <a:pt x="145" y="2"/>
                </a:cubicBezTo>
                <a:cubicBezTo>
                  <a:pt x="168" y="2"/>
                  <a:pt x="168" y="2"/>
                  <a:pt x="168" y="2"/>
                </a:cubicBezTo>
                <a:cubicBezTo>
                  <a:pt x="168" y="40"/>
                  <a:pt x="168" y="40"/>
                  <a:pt x="168" y="40"/>
                </a:cubicBezTo>
                <a:cubicBezTo>
                  <a:pt x="184" y="49"/>
                  <a:pt x="184" y="49"/>
                  <a:pt x="184" y="49"/>
                </a:cubicBezTo>
                <a:cubicBezTo>
                  <a:pt x="184" y="49"/>
                  <a:pt x="184" y="49"/>
                  <a:pt x="184" y="49"/>
                </a:cubicBezTo>
                <a:cubicBezTo>
                  <a:pt x="184" y="49"/>
                  <a:pt x="184" y="49"/>
                  <a:pt x="184" y="49"/>
                </a:cubicBezTo>
                <a:cubicBezTo>
                  <a:pt x="202" y="60"/>
                  <a:pt x="202" y="60"/>
                  <a:pt x="202" y="60"/>
                </a:cubicBezTo>
                <a:cubicBezTo>
                  <a:pt x="206" y="62"/>
                  <a:pt x="205" y="64"/>
                  <a:pt x="201" y="64"/>
                </a:cubicBezTo>
                <a:cubicBezTo>
                  <a:pt x="184" y="64"/>
                  <a:pt x="184" y="64"/>
                  <a:pt x="184" y="64"/>
                </a:cubicBezTo>
                <a:cubicBezTo>
                  <a:pt x="184" y="117"/>
                  <a:pt x="184" y="117"/>
                  <a:pt x="184" y="117"/>
                </a:cubicBezTo>
                <a:cubicBezTo>
                  <a:pt x="184" y="117"/>
                  <a:pt x="185" y="134"/>
                  <a:pt x="169" y="134"/>
                </a:cubicBezTo>
                <a:cubicBezTo>
                  <a:pt x="136" y="134"/>
                  <a:pt x="136" y="134"/>
                  <a:pt x="136" y="134"/>
                </a:cubicBezTo>
                <a:cubicBezTo>
                  <a:pt x="134" y="135"/>
                  <a:pt x="131" y="136"/>
                  <a:pt x="129" y="137"/>
                </a:cubicBezTo>
                <a:cubicBezTo>
                  <a:pt x="140" y="155"/>
                  <a:pt x="140" y="155"/>
                  <a:pt x="140" y="155"/>
                </a:cubicBezTo>
                <a:cubicBezTo>
                  <a:pt x="142" y="159"/>
                  <a:pt x="139" y="160"/>
                  <a:pt x="139" y="160"/>
                </a:cubicBezTo>
                <a:cubicBezTo>
                  <a:pt x="118" y="161"/>
                  <a:pt x="118" y="161"/>
                  <a:pt x="118" y="161"/>
                </a:cubicBezTo>
                <a:cubicBezTo>
                  <a:pt x="119" y="168"/>
                  <a:pt x="119" y="168"/>
                  <a:pt x="119" y="168"/>
                </a:cubicBezTo>
                <a:cubicBezTo>
                  <a:pt x="130" y="179"/>
                  <a:pt x="130" y="179"/>
                  <a:pt x="130" y="179"/>
                </a:cubicBezTo>
                <a:cubicBezTo>
                  <a:pt x="115" y="195"/>
                  <a:pt x="115" y="195"/>
                  <a:pt x="115" y="195"/>
                </a:cubicBezTo>
                <a:cubicBezTo>
                  <a:pt x="129" y="211"/>
                  <a:pt x="129" y="211"/>
                  <a:pt x="129" y="211"/>
                </a:cubicBezTo>
                <a:cubicBezTo>
                  <a:pt x="129" y="220"/>
                  <a:pt x="129" y="220"/>
                  <a:pt x="129" y="220"/>
                </a:cubicBezTo>
                <a:cubicBezTo>
                  <a:pt x="115" y="235"/>
                  <a:pt x="115" y="235"/>
                  <a:pt x="115" y="235"/>
                </a:cubicBezTo>
                <a:cubicBezTo>
                  <a:pt x="124" y="248"/>
                  <a:pt x="124" y="248"/>
                  <a:pt x="124" y="248"/>
                </a:cubicBezTo>
                <a:cubicBezTo>
                  <a:pt x="124" y="260"/>
                  <a:pt x="124" y="260"/>
                  <a:pt x="124" y="260"/>
                </a:cubicBezTo>
                <a:cubicBezTo>
                  <a:pt x="102" y="284"/>
                  <a:pt x="102" y="284"/>
                  <a:pt x="102" y="284"/>
                </a:cubicBezTo>
                <a:cubicBezTo>
                  <a:pt x="94" y="283"/>
                  <a:pt x="86" y="264"/>
                  <a:pt x="86" y="264"/>
                </a:cubicBezTo>
                <a:cubicBezTo>
                  <a:pt x="85" y="163"/>
                  <a:pt x="85" y="163"/>
                  <a:pt x="85" y="163"/>
                </a:cubicBezTo>
                <a:cubicBezTo>
                  <a:pt x="85" y="160"/>
                  <a:pt x="83" y="160"/>
                  <a:pt x="83" y="160"/>
                </a:cubicBezTo>
                <a:cubicBezTo>
                  <a:pt x="71" y="159"/>
                  <a:pt x="71" y="159"/>
                  <a:pt x="71" y="159"/>
                </a:cubicBezTo>
                <a:cubicBezTo>
                  <a:pt x="64" y="159"/>
                  <a:pt x="68" y="152"/>
                  <a:pt x="68" y="152"/>
                </a:cubicBezTo>
                <a:cubicBezTo>
                  <a:pt x="77" y="140"/>
                  <a:pt x="77" y="140"/>
                  <a:pt x="77" y="140"/>
                </a:cubicBezTo>
                <a:cubicBezTo>
                  <a:pt x="78" y="139"/>
                  <a:pt x="78" y="137"/>
                  <a:pt x="78" y="136"/>
                </a:cubicBezTo>
                <a:cubicBezTo>
                  <a:pt x="76" y="136"/>
                  <a:pt x="74" y="135"/>
                  <a:pt x="73" y="134"/>
                </a:cubicBezTo>
                <a:cubicBezTo>
                  <a:pt x="40" y="134"/>
                  <a:pt x="40" y="134"/>
                  <a:pt x="40" y="134"/>
                </a:cubicBezTo>
                <a:cubicBezTo>
                  <a:pt x="40" y="134"/>
                  <a:pt x="25" y="133"/>
                  <a:pt x="25" y="112"/>
                </a:cubicBezTo>
                <a:close/>
              </a:path>
            </a:pathLst>
          </a:custGeom>
          <a:solidFill>
            <a:schemeClr val="bg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785992971"/>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9" presetClass="entr" presetSubtype="0" decel="10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 calcmode="lin" valueType="num">
                                      <p:cBhvr>
                                        <p:cTn id="20" dur="500" fill="hold"/>
                                        <p:tgtEl>
                                          <p:spTgt spid="13"/>
                                        </p:tgtEl>
                                        <p:attrNameLst>
                                          <p:attrName>style.rotation</p:attrName>
                                        </p:attrNameLst>
                                      </p:cBhvr>
                                      <p:tavLst>
                                        <p:tav tm="0">
                                          <p:val>
                                            <p:fltVal val="360"/>
                                          </p:val>
                                        </p:tav>
                                        <p:tav tm="100000">
                                          <p:val>
                                            <p:fltVal val="0"/>
                                          </p:val>
                                        </p:tav>
                                      </p:tavLst>
                                    </p:anim>
                                    <p:animEffect transition="in" filter="fade">
                                      <p:cBhvr>
                                        <p:cTn id="21" dur="500"/>
                                        <p:tgtEl>
                                          <p:spTgt spid="13"/>
                                        </p:tgtEl>
                                      </p:cBhvr>
                                    </p:animEffect>
                                  </p:childTnLst>
                                </p:cTn>
                              </p:par>
                            </p:childTnLst>
                          </p:cTn>
                        </p:par>
                        <p:par>
                          <p:cTn id="22" fill="hold">
                            <p:stCondLst>
                              <p:cond delay="2000"/>
                            </p:stCondLst>
                            <p:childTnLst>
                              <p:par>
                                <p:cTn id="23" presetID="49" presetClass="entr" presetSubtype="0" decel="10000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 calcmode="lin" valueType="num">
                                      <p:cBhvr>
                                        <p:cTn id="27" dur="500" fill="hold"/>
                                        <p:tgtEl>
                                          <p:spTgt spid="21"/>
                                        </p:tgtEl>
                                        <p:attrNameLst>
                                          <p:attrName>style.rotation</p:attrName>
                                        </p:attrNameLst>
                                      </p:cBhvr>
                                      <p:tavLst>
                                        <p:tav tm="0">
                                          <p:val>
                                            <p:fltVal val="360"/>
                                          </p:val>
                                        </p:tav>
                                        <p:tav tm="100000">
                                          <p:val>
                                            <p:fltVal val="0"/>
                                          </p:val>
                                        </p:tav>
                                      </p:tavLst>
                                    </p:anim>
                                    <p:animEffect transition="in" filter="fade">
                                      <p:cBhvr>
                                        <p:cTn id="28" dur="500"/>
                                        <p:tgtEl>
                                          <p:spTgt spid="21"/>
                                        </p:tgtEl>
                                      </p:cBhvr>
                                    </p:animEffect>
                                  </p:childTnLst>
                                </p:cTn>
                              </p:par>
                            </p:childTnLst>
                          </p:cTn>
                        </p:par>
                        <p:par>
                          <p:cTn id="29" fill="hold">
                            <p:stCondLst>
                              <p:cond delay="2500"/>
                            </p:stCondLst>
                            <p:childTnLst>
                              <p:par>
                                <p:cTn id="30" presetID="49" presetClass="entr" presetSubtype="0" decel="10000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 calcmode="lin" valueType="num">
                                      <p:cBhvr>
                                        <p:cTn id="34" dur="500" fill="hold"/>
                                        <p:tgtEl>
                                          <p:spTgt spid="25"/>
                                        </p:tgtEl>
                                        <p:attrNameLst>
                                          <p:attrName>style.rotation</p:attrName>
                                        </p:attrNameLst>
                                      </p:cBhvr>
                                      <p:tavLst>
                                        <p:tav tm="0">
                                          <p:val>
                                            <p:fltVal val="360"/>
                                          </p:val>
                                        </p:tav>
                                        <p:tav tm="100000">
                                          <p:val>
                                            <p:fltVal val="0"/>
                                          </p:val>
                                        </p:tav>
                                      </p:tavLst>
                                    </p:anim>
                                    <p:animEffect transition="in" filter="fade">
                                      <p:cBhvr>
                                        <p:cTn id="35" dur="500"/>
                                        <p:tgtEl>
                                          <p:spTgt spid="25"/>
                                        </p:tgtEl>
                                      </p:cBhvr>
                                    </p:animEffect>
                                  </p:childTnLst>
                                </p:cTn>
                              </p:par>
                            </p:childTnLst>
                          </p:cTn>
                        </p:par>
                        <p:par>
                          <p:cTn id="36" fill="hold">
                            <p:stCondLst>
                              <p:cond delay="3000"/>
                            </p:stCondLst>
                            <p:childTnLst>
                              <p:par>
                                <p:cTn id="37" presetID="49" presetClass="entr" presetSubtype="0" decel="10000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 calcmode="lin" valueType="num">
                                      <p:cBhvr>
                                        <p:cTn id="41" dur="500" fill="hold"/>
                                        <p:tgtEl>
                                          <p:spTgt spid="20"/>
                                        </p:tgtEl>
                                        <p:attrNameLst>
                                          <p:attrName>style.rotation</p:attrName>
                                        </p:attrNameLst>
                                      </p:cBhvr>
                                      <p:tavLst>
                                        <p:tav tm="0">
                                          <p:val>
                                            <p:fltVal val="360"/>
                                          </p:val>
                                        </p:tav>
                                        <p:tav tm="100000">
                                          <p:val>
                                            <p:fltVal val="0"/>
                                          </p:val>
                                        </p:tav>
                                      </p:tavLst>
                                    </p:anim>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5FA03B02-CF34-47C7-82A0-8A3F2F55E3A8}"/>
              </a:ext>
            </a:extLst>
          </p:cNvPr>
          <p:cNvGrpSpPr/>
          <p:nvPr/>
        </p:nvGrpSpPr>
        <p:grpSpPr>
          <a:xfrm flipH="1">
            <a:off x="5841283" y="1605068"/>
            <a:ext cx="4615560" cy="4036927"/>
            <a:chOff x="1535417" y="1526117"/>
            <a:chExt cx="5212200" cy="4503778"/>
          </a:xfrm>
        </p:grpSpPr>
        <p:sp>
          <p:nvSpPr>
            <p:cNvPr id="6" name="Rectangle 3">
              <a:extLst>
                <a:ext uri="{FF2B5EF4-FFF2-40B4-BE49-F238E27FC236}">
                  <a16:creationId xmlns:a16="http://schemas.microsoft.com/office/drawing/2014/main" id="{80E581D3-D438-41F7-A94C-61F5794F2564}"/>
                </a:ext>
              </a:extLst>
            </p:cNvPr>
            <p:cNvSpPr/>
            <p:nvPr/>
          </p:nvSpPr>
          <p:spPr>
            <a:xfrm>
              <a:off x="1535417" y="5140785"/>
              <a:ext cx="5212200" cy="889110"/>
            </a:xfrm>
            <a:prstGeom prst="rect">
              <a:avLst/>
            </a:prstGeom>
            <a:solidFill>
              <a:srgbClr val="EB666A"/>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sp>
          <p:nvSpPr>
            <p:cNvPr id="8" name="Subtitle 2">
              <a:extLst>
                <a:ext uri="{FF2B5EF4-FFF2-40B4-BE49-F238E27FC236}">
                  <a16:creationId xmlns:a16="http://schemas.microsoft.com/office/drawing/2014/main" id="{C24FD8CC-0B16-40AF-99C0-FF67A259AF76}"/>
                </a:ext>
              </a:extLst>
            </p:cNvPr>
            <p:cNvSpPr txBox="1"/>
            <p:nvPr/>
          </p:nvSpPr>
          <p:spPr>
            <a:xfrm>
              <a:off x="1678514" y="5255974"/>
              <a:ext cx="4911703" cy="645461"/>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20000"/>
                </a:lnSpc>
                <a:buNone/>
              </a:pPr>
              <a:r>
                <a:rPr lang="zh-CN" altLang="en-US" sz="1200" dirty="0">
                  <a:solidFill>
                    <a:schemeClr val="bg1"/>
                  </a:solidFill>
                  <a:latin typeface="微软雅黑" pitchFamily="34" charset="-122"/>
                  <a:ea typeface="微软雅黑" pitchFamily="34" charset="-122"/>
                </a:rPr>
                <a:t>详写内容</a:t>
              </a:r>
              <a:r>
                <a:rPr lang="en-US" altLang="zh-CN" sz="1200" dirty="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点击输入本栏的具体文字，简明扼要的说明分项内容，此为概念图解，请根据具体内容酌情修改。</a:t>
              </a:r>
              <a:endParaRPr lang="en-US" altLang="zh-CN" sz="1200" dirty="0">
                <a:solidFill>
                  <a:schemeClr val="bg1"/>
                </a:solidFill>
                <a:latin typeface="微软雅黑" pitchFamily="34" charset="-122"/>
                <a:ea typeface="微软雅黑" pitchFamily="34" charset="-122"/>
              </a:endParaRPr>
            </a:p>
          </p:txBody>
        </p:sp>
        <p:sp>
          <p:nvSpPr>
            <p:cNvPr id="9" name="Rectangle 3">
              <a:extLst>
                <a:ext uri="{FF2B5EF4-FFF2-40B4-BE49-F238E27FC236}">
                  <a16:creationId xmlns:a16="http://schemas.microsoft.com/office/drawing/2014/main" id="{A0B1A42E-D7BC-4766-AE89-EE4616F2D994}"/>
                </a:ext>
              </a:extLst>
            </p:cNvPr>
            <p:cNvSpPr/>
            <p:nvPr/>
          </p:nvSpPr>
          <p:spPr>
            <a:xfrm>
              <a:off x="1535417" y="1526117"/>
              <a:ext cx="5212200" cy="3584715"/>
            </a:xfrm>
            <a:prstGeom prst="rect">
              <a:avLst/>
            </a:prstGeom>
            <a:blipFill dpi="0" rotWithShape="1">
              <a:blip r:embed="rId3"/>
              <a:srcRect/>
              <a:tile tx="0" ty="0" sx="16000" sy="16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grpSp>
      <p:grpSp>
        <p:nvGrpSpPr>
          <p:cNvPr id="10" name="组合 9">
            <a:extLst>
              <a:ext uri="{FF2B5EF4-FFF2-40B4-BE49-F238E27FC236}">
                <a16:creationId xmlns:a16="http://schemas.microsoft.com/office/drawing/2014/main" id="{847D8CDE-D61D-48BA-8C02-C0C71855A154}"/>
              </a:ext>
            </a:extLst>
          </p:cNvPr>
          <p:cNvGrpSpPr/>
          <p:nvPr/>
        </p:nvGrpSpPr>
        <p:grpSpPr>
          <a:xfrm>
            <a:off x="1932839" y="1647686"/>
            <a:ext cx="3413904" cy="3994309"/>
            <a:chOff x="7479316" y="2274849"/>
            <a:chExt cx="3413904" cy="3994309"/>
          </a:xfrm>
        </p:grpSpPr>
        <p:sp>
          <p:nvSpPr>
            <p:cNvPr id="11" name="Freeform 5">
              <a:extLst>
                <a:ext uri="{FF2B5EF4-FFF2-40B4-BE49-F238E27FC236}">
                  <a16:creationId xmlns:a16="http://schemas.microsoft.com/office/drawing/2014/main" id="{00329822-B7BB-47A0-B818-4EDECA82019F}"/>
                </a:ext>
              </a:extLst>
            </p:cNvPr>
            <p:cNvSpPr>
              <a:spLocks/>
            </p:cNvSpPr>
            <p:nvPr/>
          </p:nvSpPr>
          <p:spPr bwMode="auto">
            <a:xfrm rot="1855731">
              <a:off x="7479316" y="2274849"/>
              <a:ext cx="844702" cy="76159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B666A"/>
            </a:solidFill>
            <a:ln w="12700" cap="flat">
              <a:noFill/>
              <a:prstDash val="solid"/>
              <a:miter lim="800000"/>
              <a:headEnd/>
              <a:tailEnd/>
            </a:ln>
            <a:effectLst/>
            <a:extLst/>
          </p:spPr>
          <p:txBody>
            <a:bodyPr vert="horz" wrap="square" lIns="91440" tIns="45720" rIns="91440" bIns="45720" numCol="1" anchor="t" anchorCtr="0" compatLnSpc="1">
              <a:prstTxWarp prst="textNoShape">
                <a:avLst/>
              </a:prstTxWarp>
            </a:bodyPr>
            <a:lstStyle/>
            <a:p>
              <a:endParaRPr lang="zh-CN" altLang="en-US" sz="1400">
                <a:solidFill>
                  <a:schemeClr val="bg1"/>
                </a:solidFill>
              </a:endParaRPr>
            </a:p>
          </p:txBody>
        </p:sp>
        <p:cxnSp>
          <p:nvCxnSpPr>
            <p:cNvPr id="12" name="直接连接符 11">
              <a:extLst>
                <a:ext uri="{FF2B5EF4-FFF2-40B4-BE49-F238E27FC236}">
                  <a16:creationId xmlns:a16="http://schemas.microsoft.com/office/drawing/2014/main" id="{2296D59A-9552-4AD0-9024-C804DCDAC7D3}"/>
                </a:ext>
              </a:extLst>
            </p:cNvPr>
            <p:cNvCxnSpPr/>
            <p:nvPr/>
          </p:nvCxnSpPr>
          <p:spPr>
            <a:xfrm>
              <a:off x="7638619" y="3188915"/>
              <a:ext cx="3093461" cy="0"/>
            </a:xfrm>
            <a:prstGeom prst="line">
              <a:avLst/>
            </a:prstGeom>
            <a:ln>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3" name="TextBox 498">
              <a:extLst>
                <a:ext uri="{FF2B5EF4-FFF2-40B4-BE49-F238E27FC236}">
                  <a16:creationId xmlns:a16="http://schemas.microsoft.com/office/drawing/2014/main" id="{43AB943F-B8D8-452C-B647-62333B734C54}"/>
                </a:ext>
              </a:extLst>
            </p:cNvPr>
            <p:cNvSpPr txBox="1"/>
            <p:nvPr/>
          </p:nvSpPr>
          <p:spPr>
            <a:xfrm>
              <a:off x="9346868" y="2816256"/>
              <a:ext cx="1234099" cy="301000"/>
            </a:xfrm>
            <a:prstGeom prst="rect">
              <a:avLst/>
            </a:prstGeom>
            <a:noFill/>
          </p:spPr>
          <p:txBody>
            <a:bodyPr wrap="none" rtlCol="0" anchor="ctr">
              <a:spAutoFit/>
            </a:bodyPr>
            <a:lstStyle/>
            <a:p>
              <a:pPr>
                <a:spcBef>
                  <a:spcPct val="0"/>
                </a:spcBef>
                <a:buFont typeface="Arial" charset="0"/>
                <a:buNone/>
              </a:pP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点击输入标题</a:t>
              </a:r>
            </a:p>
          </p:txBody>
        </p:sp>
        <p:sp>
          <p:nvSpPr>
            <p:cNvPr id="14" name="TextBox 503">
              <a:extLst>
                <a:ext uri="{FF2B5EF4-FFF2-40B4-BE49-F238E27FC236}">
                  <a16:creationId xmlns:a16="http://schemas.microsoft.com/office/drawing/2014/main" id="{904BC13D-ED1E-4D63-A4E8-B03667CB1336}"/>
                </a:ext>
              </a:extLst>
            </p:cNvPr>
            <p:cNvSpPr txBox="1"/>
            <p:nvPr/>
          </p:nvSpPr>
          <p:spPr>
            <a:xfrm>
              <a:off x="7525622" y="3270171"/>
              <a:ext cx="3367598" cy="312393"/>
            </a:xfrm>
            <a:prstGeom prst="rect">
              <a:avLst/>
            </a:prstGeom>
            <a:noFill/>
          </p:spPr>
          <p:txBody>
            <a:bodyPr wrap="square" rtlCol="0">
              <a:spAutoFit/>
            </a:bodyPr>
            <a:lstStyle/>
            <a:p>
              <a:pPr>
                <a:lnSpc>
                  <a:spcPct val="130000"/>
                </a:lnSpc>
              </a:pPr>
              <a:r>
                <a:rPr lang="zh-CN" altLang="en-US" sz="1100" dirty="0">
                  <a:solidFill>
                    <a:schemeClr val="bg1">
                      <a:lumMod val="50000"/>
                    </a:schemeClr>
                  </a:solidFill>
                  <a:latin typeface="微软雅黑" pitchFamily="34" charset="-122"/>
                  <a:ea typeface="微软雅黑" pitchFamily="34" charset="-122"/>
                </a:rPr>
                <a:t>您的内容打在这里，或文本后，在此框中选择粘贴</a:t>
              </a:r>
              <a:r>
                <a:rPr lang="zh-CN" altLang="en-US" sz="1100" dirty="0">
                  <a:solidFill>
                    <a:schemeClr val="bg1">
                      <a:lumMod val="50000"/>
                    </a:schemeClr>
                  </a:solidFill>
                  <a:latin typeface="微软雅黑" pitchFamily="34" charset="-122"/>
                  <a:ea typeface="微软雅黑" pitchFamily="34" charset="-122"/>
                  <a:sym typeface="微软雅黑" pitchFamily="34" charset="-122"/>
                </a:rPr>
                <a:t>。</a:t>
              </a:r>
              <a:endParaRPr lang="zh-CN" altLang="en-US" sz="1100" dirty="0">
                <a:solidFill>
                  <a:schemeClr val="bg1">
                    <a:lumMod val="50000"/>
                  </a:schemeClr>
                </a:solidFill>
                <a:latin typeface="微软雅黑" pitchFamily="34" charset="-122"/>
                <a:ea typeface="微软雅黑" pitchFamily="34" charset="-122"/>
              </a:endParaRPr>
            </a:p>
          </p:txBody>
        </p:sp>
        <p:sp>
          <p:nvSpPr>
            <p:cNvPr id="15" name="Freeform 5">
              <a:extLst>
                <a:ext uri="{FF2B5EF4-FFF2-40B4-BE49-F238E27FC236}">
                  <a16:creationId xmlns:a16="http://schemas.microsoft.com/office/drawing/2014/main" id="{B41C24B4-EC46-4E3C-A433-FA2A8E86499E}"/>
                </a:ext>
              </a:extLst>
            </p:cNvPr>
            <p:cNvSpPr>
              <a:spLocks/>
            </p:cNvSpPr>
            <p:nvPr/>
          </p:nvSpPr>
          <p:spPr bwMode="auto">
            <a:xfrm rot="1855731">
              <a:off x="7479316" y="3635081"/>
              <a:ext cx="844702" cy="76159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7AB9AE"/>
            </a:solidFill>
            <a:ln w="12700" cap="flat">
              <a:noFill/>
              <a:prstDash val="solid"/>
              <a:miter lim="800000"/>
              <a:headEnd/>
              <a:tailEnd/>
            </a:ln>
            <a:effectLst/>
            <a:extLst/>
          </p:spPr>
          <p:txBody>
            <a:bodyPr vert="horz" wrap="square" lIns="91440" tIns="45720" rIns="91440" bIns="45720" numCol="1" anchor="t" anchorCtr="0" compatLnSpc="1">
              <a:prstTxWarp prst="textNoShape">
                <a:avLst/>
              </a:prstTxWarp>
            </a:bodyPr>
            <a:lstStyle/>
            <a:p>
              <a:endParaRPr lang="zh-CN" altLang="en-US" sz="1400">
                <a:solidFill>
                  <a:schemeClr val="bg1"/>
                </a:solidFill>
              </a:endParaRPr>
            </a:p>
          </p:txBody>
        </p:sp>
        <p:cxnSp>
          <p:nvCxnSpPr>
            <p:cNvPr id="16" name="直接连接符 15">
              <a:extLst>
                <a:ext uri="{FF2B5EF4-FFF2-40B4-BE49-F238E27FC236}">
                  <a16:creationId xmlns:a16="http://schemas.microsoft.com/office/drawing/2014/main" id="{31177529-5969-46AE-889B-888725606AB5}"/>
                </a:ext>
              </a:extLst>
            </p:cNvPr>
            <p:cNvCxnSpPr/>
            <p:nvPr/>
          </p:nvCxnSpPr>
          <p:spPr>
            <a:xfrm>
              <a:off x="7638619" y="4549147"/>
              <a:ext cx="3093461" cy="0"/>
            </a:xfrm>
            <a:prstGeom prst="line">
              <a:avLst/>
            </a:prstGeom>
            <a:ln>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7" name="TextBox 498">
              <a:extLst>
                <a:ext uri="{FF2B5EF4-FFF2-40B4-BE49-F238E27FC236}">
                  <a16:creationId xmlns:a16="http://schemas.microsoft.com/office/drawing/2014/main" id="{3038C112-94F9-4706-ADCC-FF70AECD1E05}"/>
                </a:ext>
              </a:extLst>
            </p:cNvPr>
            <p:cNvSpPr txBox="1"/>
            <p:nvPr/>
          </p:nvSpPr>
          <p:spPr>
            <a:xfrm>
              <a:off x="9346868" y="4176487"/>
              <a:ext cx="1234099" cy="301000"/>
            </a:xfrm>
            <a:prstGeom prst="rect">
              <a:avLst/>
            </a:prstGeom>
            <a:noFill/>
          </p:spPr>
          <p:txBody>
            <a:bodyPr wrap="none" rtlCol="0" anchor="ctr">
              <a:spAutoFit/>
            </a:bodyPr>
            <a:lstStyle/>
            <a:p>
              <a:pPr>
                <a:spcBef>
                  <a:spcPct val="0"/>
                </a:spcBef>
                <a:buFont typeface="Arial" charset="0"/>
                <a:buNone/>
              </a:pP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点击输入标题</a:t>
              </a:r>
            </a:p>
          </p:txBody>
        </p:sp>
        <p:sp>
          <p:nvSpPr>
            <p:cNvPr id="18" name="TextBox 503">
              <a:extLst>
                <a:ext uri="{FF2B5EF4-FFF2-40B4-BE49-F238E27FC236}">
                  <a16:creationId xmlns:a16="http://schemas.microsoft.com/office/drawing/2014/main" id="{D462C478-656B-4215-8F89-98E45EA78ABA}"/>
                </a:ext>
              </a:extLst>
            </p:cNvPr>
            <p:cNvSpPr txBox="1"/>
            <p:nvPr/>
          </p:nvSpPr>
          <p:spPr>
            <a:xfrm>
              <a:off x="7525622" y="4630403"/>
              <a:ext cx="3367598" cy="290977"/>
            </a:xfrm>
            <a:prstGeom prst="rect">
              <a:avLst/>
            </a:prstGeom>
            <a:noFill/>
          </p:spPr>
          <p:txBody>
            <a:bodyPr wrap="square" rtlCol="0">
              <a:spAutoFit/>
            </a:bodyPr>
            <a:lstStyle/>
            <a:p>
              <a:pPr>
                <a:lnSpc>
                  <a:spcPct val="130000"/>
                </a:lnSpc>
              </a:pPr>
              <a:r>
                <a:rPr lang="zh-CN" altLang="en-US" sz="1100" dirty="0">
                  <a:solidFill>
                    <a:schemeClr val="bg1">
                      <a:lumMod val="50000"/>
                    </a:schemeClr>
                  </a:solidFill>
                  <a:latin typeface="微软雅黑" pitchFamily="34" charset="-122"/>
                  <a:ea typeface="微软雅黑" pitchFamily="34" charset="-122"/>
                </a:rPr>
                <a:t>您的内容打在这里，或文本后，在此框中选择粘贴</a:t>
              </a:r>
              <a:r>
                <a:rPr lang="zh-CN" altLang="en-US" sz="1100" dirty="0">
                  <a:solidFill>
                    <a:schemeClr val="bg1">
                      <a:lumMod val="50000"/>
                    </a:schemeClr>
                  </a:solidFill>
                  <a:latin typeface="微软雅黑" pitchFamily="34" charset="-122"/>
                  <a:ea typeface="微软雅黑" pitchFamily="34" charset="-122"/>
                  <a:sym typeface="微软雅黑" pitchFamily="34" charset="-122"/>
                </a:rPr>
                <a:t>。</a:t>
              </a:r>
              <a:endParaRPr lang="zh-CN" altLang="en-US" sz="1100" dirty="0">
                <a:solidFill>
                  <a:schemeClr val="bg1">
                    <a:lumMod val="50000"/>
                  </a:schemeClr>
                </a:solidFill>
                <a:latin typeface="微软雅黑" pitchFamily="34" charset="-122"/>
                <a:ea typeface="微软雅黑" pitchFamily="34" charset="-122"/>
              </a:endParaRPr>
            </a:p>
          </p:txBody>
        </p:sp>
        <p:sp>
          <p:nvSpPr>
            <p:cNvPr id="19" name="TextBox 19">
              <a:extLst>
                <a:ext uri="{FF2B5EF4-FFF2-40B4-BE49-F238E27FC236}">
                  <a16:creationId xmlns:a16="http://schemas.microsoft.com/office/drawing/2014/main" id="{B94A1B65-74C1-4AFE-9E08-EED939B97FD3}"/>
                </a:ext>
              </a:extLst>
            </p:cNvPr>
            <p:cNvSpPr txBox="1"/>
            <p:nvPr/>
          </p:nvSpPr>
          <p:spPr>
            <a:xfrm>
              <a:off x="7713104" y="2339079"/>
              <a:ext cx="340908" cy="571899"/>
            </a:xfrm>
            <a:prstGeom prst="rect">
              <a:avLst/>
            </a:prstGeom>
            <a:noFill/>
          </p:spPr>
          <p:txBody>
            <a:bodyPr wrap="square" rtlCol="0">
              <a:spAutoFit/>
            </a:bodyPr>
            <a:lstStyle/>
            <a:p>
              <a:r>
                <a:rPr lang="en-US" altLang="zh-CN" sz="3200" b="1" dirty="0">
                  <a:solidFill>
                    <a:schemeClr val="bg1"/>
                  </a:solidFill>
                  <a:latin typeface="微软雅黑" pitchFamily="34" charset="-122"/>
                  <a:ea typeface="微软雅黑" pitchFamily="34" charset="-122"/>
                </a:rPr>
                <a:t>1</a:t>
              </a:r>
              <a:endParaRPr lang="zh-CN" altLang="en-US" sz="3200" b="1" dirty="0">
                <a:solidFill>
                  <a:schemeClr val="bg1"/>
                </a:solidFill>
                <a:latin typeface="微软雅黑" pitchFamily="34" charset="-122"/>
                <a:ea typeface="微软雅黑" pitchFamily="34" charset="-122"/>
              </a:endParaRPr>
            </a:p>
          </p:txBody>
        </p:sp>
        <p:sp>
          <p:nvSpPr>
            <p:cNvPr id="20" name="TextBox 21">
              <a:extLst>
                <a:ext uri="{FF2B5EF4-FFF2-40B4-BE49-F238E27FC236}">
                  <a16:creationId xmlns:a16="http://schemas.microsoft.com/office/drawing/2014/main" id="{0B23B424-DB69-4E18-A2F8-E079A63189DB}"/>
                </a:ext>
              </a:extLst>
            </p:cNvPr>
            <p:cNvSpPr txBox="1"/>
            <p:nvPr/>
          </p:nvSpPr>
          <p:spPr>
            <a:xfrm>
              <a:off x="7702978" y="3699311"/>
              <a:ext cx="340908" cy="571899"/>
            </a:xfrm>
            <a:prstGeom prst="rect">
              <a:avLst/>
            </a:prstGeom>
            <a:noFill/>
          </p:spPr>
          <p:txBody>
            <a:bodyPr wrap="square" rtlCol="0">
              <a:spAutoFit/>
            </a:bodyPr>
            <a:lstStyle/>
            <a:p>
              <a:r>
                <a:rPr lang="en-US" altLang="zh-CN" sz="3200" b="1" dirty="0">
                  <a:solidFill>
                    <a:schemeClr val="bg1"/>
                  </a:solidFill>
                  <a:latin typeface="微软雅黑" pitchFamily="34" charset="-122"/>
                  <a:ea typeface="微软雅黑" pitchFamily="34" charset="-122"/>
                </a:rPr>
                <a:t>2</a:t>
              </a:r>
              <a:endParaRPr lang="zh-CN" altLang="en-US" sz="3200" b="1" dirty="0">
                <a:solidFill>
                  <a:schemeClr val="bg1"/>
                </a:solidFill>
                <a:latin typeface="微软雅黑" pitchFamily="34" charset="-122"/>
                <a:ea typeface="微软雅黑" pitchFamily="34" charset="-122"/>
              </a:endParaRPr>
            </a:p>
          </p:txBody>
        </p:sp>
        <p:sp>
          <p:nvSpPr>
            <p:cNvPr id="21" name="Freeform 5">
              <a:extLst>
                <a:ext uri="{FF2B5EF4-FFF2-40B4-BE49-F238E27FC236}">
                  <a16:creationId xmlns:a16="http://schemas.microsoft.com/office/drawing/2014/main" id="{6AF9729B-1EDE-4A52-AA84-825174490128}"/>
                </a:ext>
              </a:extLst>
            </p:cNvPr>
            <p:cNvSpPr>
              <a:spLocks/>
            </p:cNvSpPr>
            <p:nvPr/>
          </p:nvSpPr>
          <p:spPr bwMode="auto">
            <a:xfrm rot="1855731">
              <a:off x="7479316" y="4982860"/>
              <a:ext cx="844702" cy="76159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B666A"/>
            </a:solidFill>
            <a:ln w="12700" cap="flat">
              <a:noFill/>
              <a:prstDash val="solid"/>
              <a:miter lim="800000"/>
              <a:headEnd/>
              <a:tailEnd/>
            </a:ln>
            <a:effectLst/>
            <a:extLst/>
          </p:spPr>
          <p:txBody>
            <a:bodyPr vert="horz" wrap="square" lIns="91440" tIns="45720" rIns="91440" bIns="45720" numCol="1" anchor="t" anchorCtr="0" compatLnSpc="1">
              <a:prstTxWarp prst="textNoShape">
                <a:avLst/>
              </a:prstTxWarp>
            </a:bodyPr>
            <a:lstStyle/>
            <a:p>
              <a:endParaRPr lang="zh-CN" altLang="en-US" sz="1400">
                <a:solidFill>
                  <a:schemeClr val="bg1"/>
                </a:solidFill>
              </a:endParaRPr>
            </a:p>
          </p:txBody>
        </p:sp>
        <p:cxnSp>
          <p:nvCxnSpPr>
            <p:cNvPr id="22" name="直接连接符 21">
              <a:extLst>
                <a:ext uri="{FF2B5EF4-FFF2-40B4-BE49-F238E27FC236}">
                  <a16:creationId xmlns:a16="http://schemas.microsoft.com/office/drawing/2014/main" id="{E27F5249-2E19-4D17-B7DB-1A89A4DD0CE1}"/>
                </a:ext>
              </a:extLst>
            </p:cNvPr>
            <p:cNvCxnSpPr/>
            <p:nvPr/>
          </p:nvCxnSpPr>
          <p:spPr>
            <a:xfrm>
              <a:off x="7638619" y="5896925"/>
              <a:ext cx="3093461" cy="0"/>
            </a:xfrm>
            <a:prstGeom prst="line">
              <a:avLst/>
            </a:prstGeom>
            <a:ln>
              <a:solidFill>
                <a:schemeClr val="bg1">
                  <a:lumMod val="50000"/>
                </a:schemeClr>
              </a:solidFill>
              <a:prstDash val="sys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3" name="TextBox 498">
              <a:extLst>
                <a:ext uri="{FF2B5EF4-FFF2-40B4-BE49-F238E27FC236}">
                  <a16:creationId xmlns:a16="http://schemas.microsoft.com/office/drawing/2014/main" id="{0409CA12-0F62-4380-8A4D-BFFC07141D44}"/>
                </a:ext>
              </a:extLst>
            </p:cNvPr>
            <p:cNvSpPr txBox="1"/>
            <p:nvPr/>
          </p:nvSpPr>
          <p:spPr>
            <a:xfrm>
              <a:off x="9346868" y="5524265"/>
              <a:ext cx="1234099" cy="301000"/>
            </a:xfrm>
            <a:prstGeom prst="rect">
              <a:avLst/>
            </a:prstGeom>
            <a:noFill/>
          </p:spPr>
          <p:txBody>
            <a:bodyPr wrap="none" rtlCol="0" anchor="ctr">
              <a:spAutoFit/>
            </a:bodyPr>
            <a:lstStyle/>
            <a:p>
              <a:pPr>
                <a:spcBef>
                  <a:spcPct val="0"/>
                </a:spcBef>
                <a:buFont typeface="Arial" charset="0"/>
                <a:buNone/>
              </a:pP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点击输入标题</a:t>
              </a:r>
            </a:p>
          </p:txBody>
        </p:sp>
        <p:sp>
          <p:nvSpPr>
            <p:cNvPr id="24" name="TextBox 503">
              <a:extLst>
                <a:ext uri="{FF2B5EF4-FFF2-40B4-BE49-F238E27FC236}">
                  <a16:creationId xmlns:a16="http://schemas.microsoft.com/office/drawing/2014/main" id="{0C971B8D-55D0-447E-8527-8002E824C6B0}"/>
                </a:ext>
              </a:extLst>
            </p:cNvPr>
            <p:cNvSpPr txBox="1"/>
            <p:nvPr/>
          </p:nvSpPr>
          <p:spPr>
            <a:xfrm>
              <a:off x="7525622" y="5978181"/>
              <a:ext cx="3367598" cy="290977"/>
            </a:xfrm>
            <a:prstGeom prst="rect">
              <a:avLst/>
            </a:prstGeom>
            <a:noFill/>
          </p:spPr>
          <p:txBody>
            <a:bodyPr wrap="square" rtlCol="0">
              <a:spAutoFit/>
            </a:bodyPr>
            <a:lstStyle/>
            <a:p>
              <a:pPr>
                <a:lnSpc>
                  <a:spcPct val="130000"/>
                </a:lnSpc>
              </a:pPr>
              <a:r>
                <a:rPr lang="zh-CN" altLang="en-US" sz="1100" dirty="0">
                  <a:solidFill>
                    <a:schemeClr val="bg1">
                      <a:lumMod val="50000"/>
                    </a:schemeClr>
                  </a:solidFill>
                  <a:latin typeface="微软雅黑" pitchFamily="34" charset="-122"/>
                  <a:ea typeface="微软雅黑" pitchFamily="34" charset="-122"/>
                </a:rPr>
                <a:t>您的内容打在这里，或文本后，在此框中选择粘贴</a:t>
              </a:r>
              <a:r>
                <a:rPr lang="zh-CN" altLang="en-US" sz="1100" dirty="0">
                  <a:solidFill>
                    <a:schemeClr val="bg1">
                      <a:lumMod val="50000"/>
                    </a:schemeClr>
                  </a:solidFill>
                  <a:latin typeface="微软雅黑" pitchFamily="34" charset="-122"/>
                  <a:ea typeface="微软雅黑" pitchFamily="34" charset="-122"/>
                  <a:sym typeface="微软雅黑" pitchFamily="34" charset="-122"/>
                </a:rPr>
                <a:t>。</a:t>
              </a:r>
              <a:endParaRPr lang="zh-CN" altLang="en-US" sz="1100" dirty="0">
                <a:solidFill>
                  <a:schemeClr val="bg1">
                    <a:lumMod val="50000"/>
                  </a:schemeClr>
                </a:solidFill>
                <a:latin typeface="微软雅黑" pitchFamily="34" charset="-122"/>
                <a:ea typeface="微软雅黑" pitchFamily="34" charset="-122"/>
              </a:endParaRPr>
            </a:p>
          </p:txBody>
        </p:sp>
        <p:sp>
          <p:nvSpPr>
            <p:cNvPr id="25" name="TextBox 21">
              <a:extLst>
                <a:ext uri="{FF2B5EF4-FFF2-40B4-BE49-F238E27FC236}">
                  <a16:creationId xmlns:a16="http://schemas.microsoft.com/office/drawing/2014/main" id="{2F5C656C-5D50-4C74-A8C9-3F1DD2850345}"/>
                </a:ext>
              </a:extLst>
            </p:cNvPr>
            <p:cNvSpPr txBox="1"/>
            <p:nvPr/>
          </p:nvSpPr>
          <p:spPr>
            <a:xfrm>
              <a:off x="7702978" y="5047091"/>
              <a:ext cx="340908" cy="584775"/>
            </a:xfrm>
            <a:prstGeom prst="rect">
              <a:avLst/>
            </a:prstGeom>
            <a:noFill/>
          </p:spPr>
          <p:txBody>
            <a:bodyPr wrap="square" rtlCol="0">
              <a:spAutoFit/>
            </a:bodyPr>
            <a:lstStyle/>
            <a:p>
              <a:r>
                <a:rPr lang="en-US" altLang="zh-CN" sz="3200" b="1" dirty="0">
                  <a:solidFill>
                    <a:schemeClr val="bg1"/>
                  </a:solidFill>
                  <a:latin typeface="微软雅黑" pitchFamily="34" charset="-122"/>
                  <a:ea typeface="微软雅黑" pitchFamily="34" charset="-122"/>
                </a:rPr>
                <a:t>3</a:t>
              </a:r>
              <a:endParaRPr lang="zh-CN" altLang="en-US" sz="3200" b="1"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697070925"/>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椭圆 34">
            <a:extLst>
              <a:ext uri="{FF2B5EF4-FFF2-40B4-BE49-F238E27FC236}">
                <a16:creationId xmlns:a16="http://schemas.microsoft.com/office/drawing/2014/main" id="{123BD744-DC12-41E4-9DFD-44630F2AADD0}"/>
              </a:ext>
            </a:extLst>
          </p:cNvPr>
          <p:cNvSpPr/>
          <p:nvPr/>
        </p:nvSpPr>
        <p:spPr>
          <a:xfrm>
            <a:off x="5914005" y="1990462"/>
            <a:ext cx="576622" cy="576785"/>
          </a:xfrm>
          <a:prstGeom prst="ellipse">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1</a:t>
            </a:r>
            <a:endParaRPr lang="zh-CN" altLang="en-US" dirty="0">
              <a:latin typeface="Impact MT Std" pitchFamily="34" charset="0"/>
              <a:ea typeface="微软雅黑" pitchFamily="34" charset="-122"/>
            </a:endParaRPr>
          </a:p>
        </p:txBody>
      </p:sp>
      <p:cxnSp>
        <p:nvCxnSpPr>
          <p:cNvPr id="36" name="直接连接符 35">
            <a:extLst>
              <a:ext uri="{FF2B5EF4-FFF2-40B4-BE49-F238E27FC236}">
                <a16:creationId xmlns:a16="http://schemas.microsoft.com/office/drawing/2014/main" id="{6854378A-5F81-456B-9A83-6AC4388F7D91}"/>
              </a:ext>
            </a:extLst>
          </p:cNvPr>
          <p:cNvCxnSpPr/>
          <p:nvPr/>
        </p:nvCxnSpPr>
        <p:spPr>
          <a:xfrm>
            <a:off x="6478443" y="2257194"/>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7" name="标题 11">
            <a:extLst>
              <a:ext uri="{FF2B5EF4-FFF2-40B4-BE49-F238E27FC236}">
                <a16:creationId xmlns:a16="http://schemas.microsoft.com/office/drawing/2014/main" id="{72D04E40-F99F-42D4-A66D-6DD4BD78D44E}"/>
              </a:ext>
            </a:extLst>
          </p:cNvPr>
          <p:cNvSpPr txBox="1">
            <a:spLocks/>
          </p:cNvSpPr>
          <p:nvPr/>
        </p:nvSpPr>
        <p:spPr>
          <a:xfrm>
            <a:off x="7507984" y="2036606"/>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8" name="椭圆 37">
            <a:extLst>
              <a:ext uri="{FF2B5EF4-FFF2-40B4-BE49-F238E27FC236}">
                <a16:creationId xmlns:a16="http://schemas.microsoft.com/office/drawing/2014/main" id="{0A25E04A-AED3-4883-83E5-40D22F50D368}"/>
              </a:ext>
            </a:extLst>
          </p:cNvPr>
          <p:cNvSpPr/>
          <p:nvPr/>
        </p:nvSpPr>
        <p:spPr>
          <a:xfrm>
            <a:off x="5914006" y="2922414"/>
            <a:ext cx="576622" cy="576785"/>
          </a:xfrm>
          <a:prstGeom prst="ellipse">
            <a:avLst/>
          </a:prstGeom>
          <a:solidFill>
            <a:srgbClr val="7AB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2</a:t>
            </a:r>
            <a:endParaRPr lang="zh-CN" altLang="en-US" dirty="0">
              <a:latin typeface="Impact MT Std" pitchFamily="34" charset="0"/>
              <a:ea typeface="微软雅黑" pitchFamily="34" charset="-122"/>
            </a:endParaRPr>
          </a:p>
        </p:txBody>
      </p:sp>
      <p:cxnSp>
        <p:nvCxnSpPr>
          <p:cNvPr id="39" name="直接连接符 38">
            <a:extLst>
              <a:ext uri="{FF2B5EF4-FFF2-40B4-BE49-F238E27FC236}">
                <a16:creationId xmlns:a16="http://schemas.microsoft.com/office/drawing/2014/main" id="{5E0CAE0D-1FC2-4D7F-83D8-4D8A7753208D}"/>
              </a:ext>
            </a:extLst>
          </p:cNvPr>
          <p:cNvCxnSpPr/>
          <p:nvPr/>
        </p:nvCxnSpPr>
        <p:spPr>
          <a:xfrm>
            <a:off x="6478444" y="3189146"/>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0" name="标题 11">
            <a:extLst>
              <a:ext uri="{FF2B5EF4-FFF2-40B4-BE49-F238E27FC236}">
                <a16:creationId xmlns:a16="http://schemas.microsoft.com/office/drawing/2014/main" id="{C0B15FDD-8901-486E-B5D1-12045DFE30A2}"/>
              </a:ext>
            </a:extLst>
          </p:cNvPr>
          <p:cNvSpPr txBox="1">
            <a:spLocks/>
          </p:cNvSpPr>
          <p:nvPr/>
        </p:nvSpPr>
        <p:spPr>
          <a:xfrm>
            <a:off x="7507985" y="2968558"/>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1" name="椭圆 40">
            <a:extLst>
              <a:ext uri="{FF2B5EF4-FFF2-40B4-BE49-F238E27FC236}">
                <a16:creationId xmlns:a16="http://schemas.microsoft.com/office/drawing/2014/main" id="{4C373F0E-C994-4A3E-ACBB-7336AE03B5DA}"/>
              </a:ext>
            </a:extLst>
          </p:cNvPr>
          <p:cNvSpPr/>
          <p:nvPr/>
        </p:nvSpPr>
        <p:spPr>
          <a:xfrm>
            <a:off x="5914006" y="3837712"/>
            <a:ext cx="576622" cy="576785"/>
          </a:xfrm>
          <a:prstGeom prst="ellipse">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3</a:t>
            </a:r>
            <a:endParaRPr lang="zh-CN" altLang="en-US" dirty="0">
              <a:latin typeface="Impact MT Std" pitchFamily="34" charset="0"/>
              <a:ea typeface="微软雅黑" pitchFamily="34" charset="-122"/>
            </a:endParaRPr>
          </a:p>
        </p:txBody>
      </p:sp>
      <p:cxnSp>
        <p:nvCxnSpPr>
          <p:cNvPr id="42" name="直接连接符 41">
            <a:extLst>
              <a:ext uri="{FF2B5EF4-FFF2-40B4-BE49-F238E27FC236}">
                <a16:creationId xmlns:a16="http://schemas.microsoft.com/office/drawing/2014/main" id="{32CE744A-A707-479D-8374-91D9A031FCDD}"/>
              </a:ext>
            </a:extLst>
          </p:cNvPr>
          <p:cNvCxnSpPr/>
          <p:nvPr/>
        </p:nvCxnSpPr>
        <p:spPr>
          <a:xfrm>
            <a:off x="6478444" y="4104444"/>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3" name="标题 11">
            <a:extLst>
              <a:ext uri="{FF2B5EF4-FFF2-40B4-BE49-F238E27FC236}">
                <a16:creationId xmlns:a16="http://schemas.microsoft.com/office/drawing/2014/main" id="{5F1F3667-28C8-4D9E-BE20-79FB20E85AED}"/>
              </a:ext>
            </a:extLst>
          </p:cNvPr>
          <p:cNvSpPr txBox="1">
            <a:spLocks/>
          </p:cNvSpPr>
          <p:nvPr/>
        </p:nvSpPr>
        <p:spPr>
          <a:xfrm>
            <a:off x="7507985" y="3883856"/>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4" name="椭圆 43">
            <a:extLst>
              <a:ext uri="{FF2B5EF4-FFF2-40B4-BE49-F238E27FC236}">
                <a16:creationId xmlns:a16="http://schemas.microsoft.com/office/drawing/2014/main" id="{94D3EBC7-07CD-413F-BEC3-DECEC54EBD8C}"/>
              </a:ext>
            </a:extLst>
          </p:cNvPr>
          <p:cNvSpPr/>
          <p:nvPr/>
        </p:nvSpPr>
        <p:spPr>
          <a:xfrm>
            <a:off x="5914007" y="4736210"/>
            <a:ext cx="576622" cy="576785"/>
          </a:xfrm>
          <a:prstGeom prst="ellipse">
            <a:avLst/>
          </a:prstGeom>
          <a:solidFill>
            <a:srgbClr val="7AB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itchFamily="34" charset="-122"/>
              </a:rPr>
              <a:t>4</a:t>
            </a:r>
            <a:endParaRPr lang="zh-CN" altLang="en-US" dirty="0">
              <a:latin typeface="Impact MT Std" pitchFamily="34" charset="0"/>
              <a:ea typeface="微软雅黑" pitchFamily="34" charset="-122"/>
            </a:endParaRPr>
          </a:p>
        </p:txBody>
      </p:sp>
      <p:cxnSp>
        <p:nvCxnSpPr>
          <p:cNvPr id="45" name="直接连接符 44">
            <a:extLst>
              <a:ext uri="{FF2B5EF4-FFF2-40B4-BE49-F238E27FC236}">
                <a16:creationId xmlns:a16="http://schemas.microsoft.com/office/drawing/2014/main" id="{79D690E5-096A-4309-985A-B50E975F8130}"/>
              </a:ext>
            </a:extLst>
          </p:cNvPr>
          <p:cNvCxnSpPr/>
          <p:nvPr/>
        </p:nvCxnSpPr>
        <p:spPr>
          <a:xfrm>
            <a:off x="6478445" y="5002942"/>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6" name="标题 11">
            <a:extLst>
              <a:ext uri="{FF2B5EF4-FFF2-40B4-BE49-F238E27FC236}">
                <a16:creationId xmlns:a16="http://schemas.microsoft.com/office/drawing/2014/main" id="{39C1B6B6-2545-42B1-9C9D-E90BEE367DA0}"/>
              </a:ext>
            </a:extLst>
          </p:cNvPr>
          <p:cNvSpPr txBox="1">
            <a:spLocks/>
          </p:cNvSpPr>
          <p:nvPr/>
        </p:nvSpPr>
        <p:spPr>
          <a:xfrm>
            <a:off x="7507986" y="4782354"/>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7" name="组合 46">
            <a:extLst>
              <a:ext uri="{FF2B5EF4-FFF2-40B4-BE49-F238E27FC236}">
                <a16:creationId xmlns:a16="http://schemas.microsoft.com/office/drawing/2014/main" id="{9A6068FE-F235-467A-B4D4-C18951577D32}"/>
              </a:ext>
            </a:extLst>
          </p:cNvPr>
          <p:cNvGrpSpPr/>
          <p:nvPr/>
        </p:nvGrpSpPr>
        <p:grpSpPr>
          <a:xfrm>
            <a:off x="1351214" y="1770491"/>
            <a:ext cx="4061956" cy="3704216"/>
            <a:chOff x="744538" y="1346200"/>
            <a:chExt cx="3406775" cy="3106738"/>
          </a:xfrm>
        </p:grpSpPr>
        <p:sp>
          <p:nvSpPr>
            <p:cNvPr id="48" name="Freeform 6">
              <a:extLst>
                <a:ext uri="{FF2B5EF4-FFF2-40B4-BE49-F238E27FC236}">
                  <a16:creationId xmlns:a16="http://schemas.microsoft.com/office/drawing/2014/main" id="{0246F581-5090-49FE-BC92-244254E5578D}"/>
                </a:ext>
              </a:extLst>
            </p:cNvPr>
            <p:cNvSpPr>
              <a:spLocks noEditPoints="1"/>
            </p:cNvSpPr>
            <p:nvPr/>
          </p:nvSpPr>
          <p:spPr bwMode="auto">
            <a:xfrm>
              <a:off x="744538" y="1819275"/>
              <a:ext cx="1509712" cy="1509713"/>
            </a:xfrm>
            <a:custGeom>
              <a:avLst/>
              <a:gdLst>
                <a:gd name="T0" fmla="*/ 1383131 w 489"/>
                <a:gd name="T1" fmla="*/ 623644 h 489"/>
                <a:gd name="T2" fmla="*/ 1364607 w 489"/>
                <a:gd name="T3" fmla="*/ 555723 h 489"/>
                <a:gd name="T4" fmla="*/ 1454140 w 489"/>
                <a:gd name="T5" fmla="*/ 453840 h 489"/>
                <a:gd name="T6" fmla="*/ 1364607 w 489"/>
                <a:gd name="T7" fmla="*/ 299473 h 489"/>
                <a:gd name="T8" fmla="*/ 1231851 w 489"/>
                <a:gd name="T9" fmla="*/ 327259 h 489"/>
                <a:gd name="T10" fmla="*/ 1182453 w 489"/>
                <a:gd name="T11" fmla="*/ 277861 h 489"/>
                <a:gd name="T12" fmla="*/ 1210239 w 489"/>
                <a:gd name="T13" fmla="*/ 145105 h 489"/>
                <a:gd name="T14" fmla="*/ 1052785 w 489"/>
                <a:gd name="T15" fmla="*/ 55572 h 489"/>
                <a:gd name="T16" fmla="*/ 953990 w 489"/>
                <a:gd name="T17" fmla="*/ 145105 h 489"/>
                <a:gd name="T18" fmla="*/ 886068 w 489"/>
                <a:gd name="T19" fmla="*/ 126581 h 489"/>
                <a:gd name="T20" fmla="*/ 842845 w 489"/>
                <a:gd name="T21" fmla="*/ 0 h 489"/>
                <a:gd name="T22" fmla="*/ 753312 w 489"/>
                <a:gd name="T23" fmla="*/ 0 h 489"/>
                <a:gd name="T24" fmla="*/ 663779 w 489"/>
                <a:gd name="T25" fmla="*/ 0 h 489"/>
                <a:gd name="T26" fmla="*/ 623644 w 489"/>
                <a:gd name="T27" fmla="*/ 126581 h 489"/>
                <a:gd name="T28" fmla="*/ 555722 w 489"/>
                <a:gd name="T29" fmla="*/ 145105 h 489"/>
                <a:gd name="T30" fmla="*/ 453840 w 489"/>
                <a:gd name="T31" fmla="*/ 55572 h 489"/>
                <a:gd name="T32" fmla="*/ 299473 w 489"/>
                <a:gd name="T33" fmla="*/ 145105 h 489"/>
                <a:gd name="T34" fmla="*/ 327259 w 489"/>
                <a:gd name="T35" fmla="*/ 277861 h 489"/>
                <a:gd name="T36" fmla="*/ 277861 w 489"/>
                <a:gd name="T37" fmla="*/ 327259 h 489"/>
                <a:gd name="T38" fmla="*/ 145105 w 489"/>
                <a:gd name="T39" fmla="*/ 299473 h 489"/>
                <a:gd name="T40" fmla="*/ 55572 w 489"/>
                <a:gd name="T41" fmla="*/ 453840 h 489"/>
                <a:gd name="T42" fmla="*/ 145105 w 489"/>
                <a:gd name="T43" fmla="*/ 555723 h 489"/>
                <a:gd name="T44" fmla="*/ 126581 w 489"/>
                <a:gd name="T45" fmla="*/ 623644 h 489"/>
                <a:gd name="T46" fmla="*/ 0 w 489"/>
                <a:gd name="T47" fmla="*/ 663780 h 489"/>
                <a:gd name="T48" fmla="*/ 0 w 489"/>
                <a:gd name="T49" fmla="*/ 753313 h 489"/>
                <a:gd name="T50" fmla="*/ 0 w 489"/>
                <a:gd name="T51" fmla="*/ 845933 h 489"/>
                <a:gd name="T52" fmla="*/ 126581 w 489"/>
                <a:gd name="T53" fmla="*/ 886069 h 489"/>
                <a:gd name="T54" fmla="*/ 145105 w 489"/>
                <a:gd name="T55" fmla="*/ 953990 h 489"/>
                <a:gd name="T56" fmla="*/ 55572 w 489"/>
                <a:gd name="T57" fmla="*/ 1055873 h 489"/>
                <a:gd name="T58" fmla="*/ 145105 w 489"/>
                <a:gd name="T59" fmla="*/ 1210240 h 489"/>
                <a:gd name="T60" fmla="*/ 277861 w 489"/>
                <a:gd name="T61" fmla="*/ 1182454 h 489"/>
                <a:gd name="T62" fmla="*/ 327259 w 489"/>
                <a:gd name="T63" fmla="*/ 1231852 h 489"/>
                <a:gd name="T64" fmla="*/ 299473 w 489"/>
                <a:gd name="T65" fmla="*/ 1364608 h 489"/>
                <a:gd name="T66" fmla="*/ 453840 w 489"/>
                <a:gd name="T67" fmla="*/ 1454141 h 489"/>
                <a:gd name="T68" fmla="*/ 555722 w 489"/>
                <a:gd name="T69" fmla="*/ 1364608 h 489"/>
                <a:gd name="T70" fmla="*/ 623644 w 489"/>
                <a:gd name="T71" fmla="*/ 1383132 h 489"/>
                <a:gd name="T72" fmla="*/ 663779 w 489"/>
                <a:gd name="T73" fmla="*/ 1509713 h 489"/>
                <a:gd name="T74" fmla="*/ 753312 w 489"/>
                <a:gd name="T75" fmla="*/ 1509713 h 489"/>
                <a:gd name="T76" fmla="*/ 842845 w 489"/>
                <a:gd name="T77" fmla="*/ 1509713 h 489"/>
                <a:gd name="T78" fmla="*/ 886068 w 489"/>
                <a:gd name="T79" fmla="*/ 1383132 h 489"/>
                <a:gd name="T80" fmla="*/ 953990 w 489"/>
                <a:gd name="T81" fmla="*/ 1364608 h 489"/>
                <a:gd name="T82" fmla="*/ 1052785 w 489"/>
                <a:gd name="T83" fmla="*/ 1454141 h 489"/>
                <a:gd name="T84" fmla="*/ 1210239 w 489"/>
                <a:gd name="T85" fmla="*/ 1364608 h 489"/>
                <a:gd name="T86" fmla="*/ 1182453 w 489"/>
                <a:gd name="T87" fmla="*/ 1231852 h 489"/>
                <a:gd name="T88" fmla="*/ 1231851 w 489"/>
                <a:gd name="T89" fmla="*/ 1182454 h 489"/>
                <a:gd name="T90" fmla="*/ 1364607 w 489"/>
                <a:gd name="T91" fmla="*/ 1210240 h 489"/>
                <a:gd name="T92" fmla="*/ 1454140 w 489"/>
                <a:gd name="T93" fmla="*/ 1055873 h 489"/>
                <a:gd name="T94" fmla="*/ 1364607 w 489"/>
                <a:gd name="T95" fmla="*/ 953990 h 489"/>
                <a:gd name="T96" fmla="*/ 1383131 w 489"/>
                <a:gd name="T97" fmla="*/ 886069 h 489"/>
                <a:gd name="T98" fmla="*/ 1509712 w 489"/>
                <a:gd name="T99" fmla="*/ 845933 h 489"/>
                <a:gd name="T100" fmla="*/ 1509712 w 489"/>
                <a:gd name="T101" fmla="*/ 753313 h 489"/>
                <a:gd name="T102" fmla="*/ 1509712 w 489"/>
                <a:gd name="T103" fmla="*/ 663780 h 489"/>
                <a:gd name="T104" fmla="*/ 1383131 w 489"/>
                <a:gd name="T105" fmla="*/ 623644 h 489"/>
                <a:gd name="T106" fmla="*/ 753312 w 489"/>
                <a:gd name="T107" fmla="*/ 1271987 h 489"/>
                <a:gd name="T108" fmla="*/ 237726 w 489"/>
                <a:gd name="T109" fmla="*/ 753313 h 489"/>
                <a:gd name="T110" fmla="*/ 753312 w 489"/>
                <a:gd name="T111" fmla="*/ 237726 h 489"/>
                <a:gd name="T112" fmla="*/ 1271986 w 489"/>
                <a:gd name="T113" fmla="*/ 753313 h 489"/>
                <a:gd name="T114" fmla="*/ 753312 w 489"/>
                <a:gd name="T115" fmla="*/ 1271987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9" h="489">
                  <a:moveTo>
                    <a:pt x="448" y="202"/>
                  </a:moveTo>
                  <a:cubicBezTo>
                    <a:pt x="446" y="194"/>
                    <a:pt x="444" y="187"/>
                    <a:pt x="442" y="180"/>
                  </a:cubicBezTo>
                  <a:cubicBezTo>
                    <a:pt x="471" y="147"/>
                    <a:pt x="471" y="147"/>
                    <a:pt x="471" y="147"/>
                  </a:cubicBezTo>
                  <a:cubicBezTo>
                    <a:pt x="442" y="97"/>
                    <a:pt x="442" y="97"/>
                    <a:pt x="442" y="97"/>
                  </a:cubicBezTo>
                  <a:cubicBezTo>
                    <a:pt x="399" y="106"/>
                    <a:pt x="399" y="106"/>
                    <a:pt x="399" y="106"/>
                  </a:cubicBezTo>
                  <a:cubicBezTo>
                    <a:pt x="394" y="100"/>
                    <a:pt x="389" y="95"/>
                    <a:pt x="383" y="90"/>
                  </a:cubicBezTo>
                  <a:cubicBezTo>
                    <a:pt x="392" y="47"/>
                    <a:pt x="392" y="47"/>
                    <a:pt x="392" y="47"/>
                  </a:cubicBezTo>
                  <a:cubicBezTo>
                    <a:pt x="341" y="18"/>
                    <a:pt x="341" y="18"/>
                    <a:pt x="341" y="18"/>
                  </a:cubicBezTo>
                  <a:cubicBezTo>
                    <a:pt x="309" y="47"/>
                    <a:pt x="309" y="47"/>
                    <a:pt x="309" y="47"/>
                  </a:cubicBezTo>
                  <a:cubicBezTo>
                    <a:pt x="302" y="45"/>
                    <a:pt x="295" y="43"/>
                    <a:pt x="287" y="41"/>
                  </a:cubicBezTo>
                  <a:cubicBezTo>
                    <a:pt x="273" y="0"/>
                    <a:pt x="273" y="0"/>
                    <a:pt x="273" y="0"/>
                  </a:cubicBezTo>
                  <a:cubicBezTo>
                    <a:pt x="244" y="0"/>
                    <a:pt x="244" y="0"/>
                    <a:pt x="244" y="0"/>
                  </a:cubicBezTo>
                  <a:cubicBezTo>
                    <a:pt x="215" y="0"/>
                    <a:pt x="215" y="0"/>
                    <a:pt x="215" y="0"/>
                  </a:cubicBezTo>
                  <a:cubicBezTo>
                    <a:pt x="202" y="41"/>
                    <a:pt x="202" y="41"/>
                    <a:pt x="202" y="41"/>
                  </a:cubicBezTo>
                  <a:cubicBezTo>
                    <a:pt x="194" y="43"/>
                    <a:pt x="187" y="45"/>
                    <a:pt x="180" y="47"/>
                  </a:cubicBezTo>
                  <a:cubicBezTo>
                    <a:pt x="147" y="18"/>
                    <a:pt x="147" y="18"/>
                    <a:pt x="147" y="18"/>
                  </a:cubicBezTo>
                  <a:cubicBezTo>
                    <a:pt x="97" y="47"/>
                    <a:pt x="97" y="47"/>
                    <a:pt x="97" y="47"/>
                  </a:cubicBezTo>
                  <a:cubicBezTo>
                    <a:pt x="106" y="90"/>
                    <a:pt x="106" y="90"/>
                    <a:pt x="106" y="90"/>
                  </a:cubicBezTo>
                  <a:cubicBezTo>
                    <a:pt x="100" y="95"/>
                    <a:pt x="95" y="100"/>
                    <a:pt x="90" y="106"/>
                  </a:cubicBezTo>
                  <a:cubicBezTo>
                    <a:pt x="47" y="97"/>
                    <a:pt x="47" y="97"/>
                    <a:pt x="47" y="97"/>
                  </a:cubicBezTo>
                  <a:cubicBezTo>
                    <a:pt x="18" y="147"/>
                    <a:pt x="18" y="147"/>
                    <a:pt x="18" y="147"/>
                  </a:cubicBezTo>
                  <a:cubicBezTo>
                    <a:pt x="47" y="180"/>
                    <a:pt x="47" y="180"/>
                    <a:pt x="47" y="180"/>
                  </a:cubicBezTo>
                  <a:cubicBezTo>
                    <a:pt x="44" y="187"/>
                    <a:pt x="42" y="194"/>
                    <a:pt x="41" y="202"/>
                  </a:cubicBezTo>
                  <a:cubicBezTo>
                    <a:pt x="0" y="215"/>
                    <a:pt x="0" y="215"/>
                    <a:pt x="0" y="215"/>
                  </a:cubicBezTo>
                  <a:cubicBezTo>
                    <a:pt x="0" y="244"/>
                    <a:pt x="0" y="244"/>
                    <a:pt x="0" y="244"/>
                  </a:cubicBezTo>
                  <a:cubicBezTo>
                    <a:pt x="0" y="274"/>
                    <a:pt x="0" y="274"/>
                    <a:pt x="0" y="274"/>
                  </a:cubicBezTo>
                  <a:cubicBezTo>
                    <a:pt x="41" y="287"/>
                    <a:pt x="41" y="287"/>
                    <a:pt x="41" y="287"/>
                  </a:cubicBezTo>
                  <a:cubicBezTo>
                    <a:pt x="42" y="295"/>
                    <a:pt x="44" y="302"/>
                    <a:pt x="47" y="309"/>
                  </a:cubicBezTo>
                  <a:cubicBezTo>
                    <a:pt x="18" y="342"/>
                    <a:pt x="18" y="342"/>
                    <a:pt x="18" y="342"/>
                  </a:cubicBezTo>
                  <a:cubicBezTo>
                    <a:pt x="47" y="392"/>
                    <a:pt x="47" y="392"/>
                    <a:pt x="47" y="392"/>
                  </a:cubicBezTo>
                  <a:cubicBezTo>
                    <a:pt x="90" y="383"/>
                    <a:pt x="90" y="383"/>
                    <a:pt x="90" y="383"/>
                  </a:cubicBezTo>
                  <a:cubicBezTo>
                    <a:pt x="95" y="389"/>
                    <a:pt x="100" y="394"/>
                    <a:pt x="106" y="399"/>
                  </a:cubicBezTo>
                  <a:cubicBezTo>
                    <a:pt x="97" y="442"/>
                    <a:pt x="97" y="442"/>
                    <a:pt x="97" y="442"/>
                  </a:cubicBezTo>
                  <a:cubicBezTo>
                    <a:pt x="147" y="471"/>
                    <a:pt x="147" y="471"/>
                    <a:pt x="147" y="471"/>
                  </a:cubicBezTo>
                  <a:cubicBezTo>
                    <a:pt x="180" y="442"/>
                    <a:pt x="180" y="442"/>
                    <a:pt x="180" y="442"/>
                  </a:cubicBezTo>
                  <a:cubicBezTo>
                    <a:pt x="187" y="444"/>
                    <a:pt x="194" y="446"/>
                    <a:pt x="202" y="448"/>
                  </a:cubicBezTo>
                  <a:cubicBezTo>
                    <a:pt x="215" y="489"/>
                    <a:pt x="215" y="489"/>
                    <a:pt x="215" y="489"/>
                  </a:cubicBezTo>
                  <a:cubicBezTo>
                    <a:pt x="244" y="489"/>
                    <a:pt x="244" y="489"/>
                    <a:pt x="244" y="489"/>
                  </a:cubicBezTo>
                  <a:cubicBezTo>
                    <a:pt x="273" y="489"/>
                    <a:pt x="273" y="489"/>
                    <a:pt x="273" y="489"/>
                  </a:cubicBezTo>
                  <a:cubicBezTo>
                    <a:pt x="287" y="448"/>
                    <a:pt x="287" y="448"/>
                    <a:pt x="287" y="448"/>
                  </a:cubicBezTo>
                  <a:cubicBezTo>
                    <a:pt x="295" y="446"/>
                    <a:pt x="302" y="444"/>
                    <a:pt x="309" y="442"/>
                  </a:cubicBezTo>
                  <a:cubicBezTo>
                    <a:pt x="341" y="471"/>
                    <a:pt x="341" y="471"/>
                    <a:pt x="341" y="471"/>
                  </a:cubicBezTo>
                  <a:cubicBezTo>
                    <a:pt x="392" y="442"/>
                    <a:pt x="392" y="442"/>
                    <a:pt x="392" y="442"/>
                  </a:cubicBezTo>
                  <a:cubicBezTo>
                    <a:pt x="383" y="399"/>
                    <a:pt x="383" y="399"/>
                    <a:pt x="383" y="399"/>
                  </a:cubicBezTo>
                  <a:cubicBezTo>
                    <a:pt x="389" y="394"/>
                    <a:pt x="394" y="389"/>
                    <a:pt x="399" y="383"/>
                  </a:cubicBezTo>
                  <a:cubicBezTo>
                    <a:pt x="442" y="392"/>
                    <a:pt x="442" y="392"/>
                    <a:pt x="442" y="392"/>
                  </a:cubicBezTo>
                  <a:cubicBezTo>
                    <a:pt x="471" y="342"/>
                    <a:pt x="471" y="342"/>
                    <a:pt x="471" y="342"/>
                  </a:cubicBezTo>
                  <a:cubicBezTo>
                    <a:pt x="442" y="309"/>
                    <a:pt x="442" y="309"/>
                    <a:pt x="442" y="309"/>
                  </a:cubicBezTo>
                  <a:cubicBezTo>
                    <a:pt x="444" y="302"/>
                    <a:pt x="446" y="295"/>
                    <a:pt x="448" y="287"/>
                  </a:cubicBezTo>
                  <a:cubicBezTo>
                    <a:pt x="489" y="274"/>
                    <a:pt x="489" y="274"/>
                    <a:pt x="489" y="274"/>
                  </a:cubicBezTo>
                  <a:cubicBezTo>
                    <a:pt x="489" y="244"/>
                    <a:pt x="489" y="244"/>
                    <a:pt x="489" y="244"/>
                  </a:cubicBezTo>
                  <a:cubicBezTo>
                    <a:pt x="489" y="215"/>
                    <a:pt x="489" y="215"/>
                    <a:pt x="489" y="215"/>
                  </a:cubicBezTo>
                  <a:lnTo>
                    <a:pt x="448" y="202"/>
                  </a:lnTo>
                  <a:close/>
                  <a:moveTo>
                    <a:pt x="244" y="412"/>
                  </a:moveTo>
                  <a:cubicBezTo>
                    <a:pt x="152" y="412"/>
                    <a:pt x="77" y="337"/>
                    <a:pt x="77" y="244"/>
                  </a:cubicBezTo>
                  <a:cubicBezTo>
                    <a:pt x="77" y="152"/>
                    <a:pt x="152" y="77"/>
                    <a:pt x="244" y="77"/>
                  </a:cubicBezTo>
                  <a:cubicBezTo>
                    <a:pt x="337" y="77"/>
                    <a:pt x="412" y="152"/>
                    <a:pt x="412" y="244"/>
                  </a:cubicBezTo>
                  <a:cubicBezTo>
                    <a:pt x="412" y="337"/>
                    <a:pt x="337" y="412"/>
                    <a:pt x="244" y="412"/>
                  </a:cubicBezTo>
                  <a:close/>
                </a:path>
              </a:pathLst>
            </a:custGeom>
            <a:solidFill>
              <a:srgbClr val="EB666A"/>
            </a:solidFill>
            <a:ln>
              <a:noFill/>
            </a:ln>
            <a:extLst/>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49" name="Freeform 7">
              <a:extLst>
                <a:ext uri="{FF2B5EF4-FFF2-40B4-BE49-F238E27FC236}">
                  <a16:creationId xmlns:a16="http://schemas.microsoft.com/office/drawing/2014/main" id="{AAFB216A-5FCE-431D-8244-27B4184BBE81}"/>
                </a:ext>
              </a:extLst>
            </p:cNvPr>
            <p:cNvSpPr>
              <a:spLocks noEditPoints="1"/>
            </p:cNvSpPr>
            <p:nvPr/>
          </p:nvSpPr>
          <p:spPr bwMode="auto">
            <a:xfrm>
              <a:off x="2057400" y="2544763"/>
              <a:ext cx="1639888" cy="1639887"/>
            </a:xfrm>
            <a:custGeom>
              <a:avLst/>
              <a:gdLst>
                <a:gd name="T0" fmla="*/ 1519444 w 531"/>
                <a:gd name="T1" fmla="*/ 852371 h 531"/>
                <a:gd name="T2" fmla="*/ 1516356 w 531"/>
                <a:gd name="T3" fmla="*/ 775163 h 531"/>
                <a:gd name="T4" fmla="*/ 1636800 w 531"/>
                <a:gd name="T5" fmla="*/ 694867 h 531"/>
                <a:gd name="T6" fmla="*/ 1584299 w 531"/>
                <a:gd name="T7" fmla="*/ 506481 h 531"/>
                <a:gd name="T8" fmla="*/ 1439148 w 531"/>
                <a:gd name="T9" fmla="*/ 500305 h 531"/>
                <a:gd name="T10" fmla="*/ 1402089 w 531"/>
                <a:gd name="T11" fmla="*/ 435450 h 531"/>
                <a:gd name="T12" fmla="*/ 1466943 w 531"/>
                <a:gd name="T13" fmla="*/ 302653 h 531"/>
                <a:gd name="T14" fmla="*/ 1324881 w 531"/>
                <a:gd name="T15" fmla="*/ 166768 h 531"/>
                <a:gd name="T16" fmla="*/ 1195173 w 531"/>
                <a:gd name="T17" fmla="*/ 231622 h 531"/>
                <a:gd name="T18" fmla="*/ 1130318 w 531"/>
                <a:gd name="T19" fmla="*/ 194563 h 531"/>
                <a:gd name="T20" fmla="*/ 1121053 w 531"/>
                <a:gd name="T21" fmla="*/ 49413 h 531"/>
                <a:gd name="T22" fmla="*/ 1025316 w 531"/>
                <a:gd name="T23" fmla="*/ 24706 h 531"/>
                <a:gd name="T24" fmla="*/ 929579 w 531"/>
                <a:gd name="T25" fmla="*/ 0 h 531"/>
                <a:gd name="T26" fmla="*/ 852371 w 531"/>
                <a:gd name="T27" fmla="*/ 123532 h 531"/>
                <a:gd name="T28" fmla="*/ 775164 w 531"/>
                <a:gd name="T29" fmla="*/ 123532 h 531"/>
                <a:gd name="T30" fmla="*/ 694868 w 531"/>
                <a:gd name="T31" fmla="*/ 3088 h 531"/>
                <a:gd name="T32" fmla="*/ 506481 w 531"/>
                <a:gd name="T33" fmla="*/ 55589 h 531"/>
                <a:gd name="T34" fmla="*/ 500305 w 531"/>
                <a:gd name="T35" fmla="*/ 200739 h 531"/>
                <a:gd name="T36" fmla="*/ 435450 w 531"/>
                <a:gd name="T37" fmla="*/ 240887 h 531"/>
                <a:gd name="T38" fmla="*/ 302654 w 531"/>
                <a:gd name="T39" fmla="*/ 176033 h 531"/>
                <a:gd name="T40" fmla="*/ 166768 w 531"/>
                <a:gd name="T41" fmla="*/ 315007 h 531"/>
                <a:gd name="T42" fmla="*/ 231623 w 531"/>
                <a:gd name="T43" fmla="*/ 444715 h 531"/>
                <a:gd name="T44" fmla="*/ 194563 w 531"/>
                <a:gd name="T45" fmla="*/ 512658 h 531"/>
                <a:gd name="T46" fmla="*/ 49413 w 531"/>
                <a:gd name="T47" fmla="*/ 521923 h 531"/>
                <a:gd name="T48" fmla="*/ 24706 w 531"/>
                <a:gd name="T49" fmla="*/ 614572 h 531"/>
                <a:gd name="T50" fmla="*/ 0 w 531"/>
                <a:gd name="T51" fmla="*/ 710309 h 531"/>
                <a:gd name="T52" fmla="*/ 123532 w 531"/>
                <a:gd name="T53" fmla="*/ 790605 h 531"/>
                <a:gd name="T54" fmla="*/ 123532 w 531"/>
                <a:gd name="T55" fmla="*/ 864724 h 531"/>
                <a:gd name="T56" fmla="*/ 3088 w 531"/>
                <a:gd name="T57" fmla="*/ 948108 h 531"/>
                <a:gd name="T58" fmla="*/ 55589 w 531"/>
                <a:gd name="T59" fmla="*/ 1136494 h 531"/>
                <a:gd name="T60" fmla="*/ 200740 w 531"/>
                <a:gd name="T61" fmla="*/ 1142671 h 531"/>
                <a:gd name="T62" fmla="*/ 240888 w 531"/>
                <a:gd name="T63" fmla="*/ 1207525 h 531"/>
                <a:gd name="T64" fmla="*/ 176033 w 531"/>
                <a:gd name="T65" fmla="*/ 1337234 h 531"/>
                <a:gd name="T66" fmla="*/ 315007 w 531"/>
                <a:gd name="T67" fmla="*/ 1476207 h 531"/>
                <a:gd name="T68" fmla="*/ 444715 w 531"/>
                <a:gd name="T69" fmla="*/ 1408265 h 531"/>
                <a:gd name="T70" fmla="*/ 509570 w 531"/>
                <a:gd name="T71" fmla="*/ 1445324 h 531"/>
                <a:gd name="T72" fmla="*/ 521923 w 531"/>
                <a:gd name="T73" fmla="*/ 1590474 h 531"/>
                <a:gd name="T74" fmla="*/ 614572 w 531"/>
                <a:gd name="T75" fmla="*/ 1615181 h 531"/>
                <a:gd name="T76" fmla="*/ 710309 w 531"/>
                <a:gd name="T77" fmla="*/ 1639887 h 531"/>
                <a:gd name="T78" fmla="*/ 790605 w 531"/>
                <a:gd name="T79" fmla="*/ 1519443 h 531"/>
                <a:gd name="T80" fmla="*/ 864724 w 531"/>
                <a:gd name="T81" fmla="*/ 1516355 h 531"/>
                <a:gd name="T82" fmla="*/ 945020 w 531"/>
                <a:gd name="T83" fmla="*/ 1639887 h 531"/>
                <a:gd name="T84" fmla="*/ 1133407 w 531"/>
                <a:gd name="T85" fmla="*/ 1587386 h 531"/>
                <a:gd name="T86" fmla="*/ 1142671 w 531"/>
                <a:gd name="T87" fmla="*/ 1439148 h 531"/>
                <a:gd name="T88" fmla="*/ 1207526 w 531"/>
                <a:gd name="T89" fmla="*/ 1402088 h 531"/>
                <a:gd name="T90" fmla="*/ 1337234 w 531"/>
                <a:gd name="T91" fmla="*/ 1466942 h 531"/>
                <a:gd name="T92" fmla="*/ 1476208 w 531"/>
                <a:gd name="T93" fmla="*/ 1327969 h 531"/>
                <a:gd name="T94" fmla="*/ 1408265 w 531"/>
                <a:gd name="T95" fmla="*/ 1198260 h 531"/>
                <a:gd name="T96" fmla="*/ 1445325 w 531"/>
                <a:gd name="T97" fmla="*/ 1130318 h 531"/>
                <a:gd name="T98" fmla="*/ 1590475 w 531"/>
                <a:gd name="T99" fmla="*/ 1121053 h 531"/>
                <a:gd name="T100" fmla="*/ 1615182 w 531"/>
                <a:gd name="T101" fmla="*/ 1025315 h 531"/>
                <a:gd name="T102" fmla="*/ 1639888 w 531"/>
                <a:gd name="T103" fmla="*/ 932666 h 531"/>
                <a:gd name="T104" fmla="*/ 1519444 w 531"/>
                <a:gd name="T105" fmla="*/ 852371 h 531"/>
                <a:gd name="T106" fmla="*/ 679426 w 531"/>
                <a:gd name="T107" fmla="*/ 1365028 h 531"/>
                <a:gd name="T108" fmla="*/ 274859 w 531"/>
                <a:gd name="T109" fmla="*/ 679426 h 531"/>
                <a:gd name="T110" fmla="*/ 960462 w 531"/>
                <a:gd name="T111" fmla="*/ 277947 h 531"/>
                <a:gd name="T112" fmla="*/ 1365029 w 531"/>
                <a:gd name="T113" fmla="*/ 960461 h 531"/>
                <a:gd name="T114" fmla="*/ 679426 w 531"/>
                <a:gd name="T115" fmla="*/ 1365028 h 5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31" h="531">
                  <a:moveTo>
                    <a:pt x="492" y="276"/>
                  </a:moveTo>
                  <a:cubicBezTo>
                    <a:pt x="492" y="268"/>
                    <a:pt x="492" y="260"/>
                    <a:pt x="491" y="251"/>
                  </a:cubicBezTo>
                  <a:cubicBezTo>
                    <a:pt x="530" y="225"/>
                    <a:pt x="530" y="225"/>
                    <a:pt x="530" y="225"/>
                  </a:cubicBezTo>
                  <a:cubicBezTo>
                    <a:pt x="513" y="164"/>
                    <a:pt x="513" y="164"/>
                    <a:pt x="513" y="164"/>
                  </a:cubicBezTo>
                  <a:cubicBezTo>
                    <a:pt x="466" y="162"/>
                    <a:pt x="466" y="162"/>
                    <a:pt x="466" y="162"/>
                  </a:cubicBezTo>
                  <a:cubicBezTo>
                    <a:pt x="463" y="155"/>
                    <a:pt x="458" y="147"/>
                    <a:pt x="454" y="141"/>
                  </a:cubicBezTo>
                  <a:cubicBezTo>
                    <a:pt x="475" y="98"/>
                    <a:pt x="475" y="98"/>
                    <a:pt x="475" y="98"/>
                  </a:cubicBezTo>
                  <a:cubicBezTo>
                    <a:pt x="429" y="54"/>
                    <a:pt x="429" y="54"/>
                    <a:pt x="429" y="54"/>
                  </a:cubicBezTo>
                  <a:cubicBezTo>
                    <a:pt x="387" y="75"/>
                    <a:pt x="387" y="75"/>
                    <a:pt x="387" y="75"/>
                  </a:cubicBezTo>
                  <a:cubicBezTo>
                    <a:pt x="381" y="71"/>
                    <a:pt x="373" y="67"/>
                    <a:pt x="366" y="63"/>
                  </a:cubicBezTo>
                  <a:cubicBezTo>
                    <a:pt x="363" y="16"/>
                    <a:pt x="363" y="16"/>
                    <a:pt x="363" y="16"/>
                  </a:cubicBezTo>
                  <a:cubicBezTo>
                    <a:pt x="332" y="8"/>
                    <a:pt x="332" y="8"/>
                    <a:pt x="332" y="8"/>
                  </a:cubicBezTo>
                  <a:cubicBezTo>
                    <a:pt x="301" y="0"/>
                    <a:pt x="301" y="0"/>
                    <a:pt x="301" y="0"/>
                  </a:cubicBezTo>
                  <a:cubicBezTo>
                    <a:pt x="276" y="40"/>
                    <a:pt x="276" y="40"/>
                    <a:pt x="276" y="40"/>
                  </a:cubicBezTo>
                  <a:cubicBezTo>
                    <a:pt x="268" y="40"/>
                    <a:pt x="259" y="40"/>
                    <a:pt x="251" y="40"/>
                  </a:cubicBezTo>
                  <a:cubicBezTo>
                    <a:pt x="225" y="1"/>
                    <a:pt x="225" y="1"/>
                    <a:pt x="225" y="1"/>
                  </a:cubicBezTo>
                  <a:cubicBezTo>
                    <a:pt x="164" y="18"/>
                    <a:pt x="164" y="18"/>
                    <a:pt x="164" y="18"/>
                  </a:cubicBezTo>
                  <a:cubicBezTo>
                    <a:pt x="162" y="65"/>
                    <a:pt x="162" y="65"/>
                    <a:pt x="162" y="65"/>
                  </a:cubicBezTo>
                  <a:cubicBezTo>
                    <a:pt x="154" y="69"/>
                    <a:pt x="147" y="73"/>
                    <a:pt x="141" y="78"/>
                  </a:cubicBezTo>
                  <a:cubicBezTo>
                    <a:pt x="98" y="57"/>
                    <a:pt x="98" y="57"/>
                    <a:pt x="98" y="57"/>
                  </a:cubicBezTo>
                  <a:cubicBezTo>
                    <a:pt x="54" y="102"/>
                    <a:pt x="54" y="102"/>
                    <a:pt x="54" y="102"/>
                  </a:cubicBezTo>
                  <a:cubicBezTo>
                    <a:pt x="75" y="144"/>
                    <a:pt x="75" y="144"/>
                    <a:pt x="75" y="144"/>
                  </a:cubicBezTo>
                  <a:cubicBezTo>
                    <a:pt x="71" y="151"/>
                    <a:pt x="67" y="158"/>
                    <a:pt x="63" y="166"/>
                  </a:cubicBezTo>
                  <a:cubicBezTo>
                    <a:pt x="16" y="169"/>
                    <a:pt x="16" y="169"/>
                    <a:pt x="16" y="169"/>
                  </a:cubicBezTo>
                  <a:cubicBezTo>
                    <a:pt x="8" y="199"/>
                    <a:pt x="8" y="199"/>
                    <a:pt x="8" y="199"/>
                  </a:cubicBezTo>
                  <a:cubicBezTo>
                    <a:pt x="0" y="230"/>
                    <a:pt x="0" y="230"/>
                    <a:pt x="0" y="230"/>
                  </a:cubicBezTo>
                  <a:cubicBezTo>
                    <a:pt x="40" y="256"/>
                    <a:pt x="40" y="256"/>
                    <a:pt x="40" y="256"/>
                  </a:cubicBezTo>
                  <a:cubicBezTo>
                    <a:pt x="40" y="264"/>
                    <a:pt x="40" y="272"/>
                    <a:pt x="40" y="280"/>
                  </a:cubicBezTo>
                  <a:cubicBezTo>
                    <a:pt x="1" y="307"/>
                    <a:pt x="1" y="307"/>
                    <a:pt x="1" y="307"/>
                  </a:cubicBezTo>
                  <a:cubicBezTo>
                    <a:pt x="18" y="368"/>
                    <a:pt x="18" y="368"/>
                    <a:pt x="18" y="368"/>
                  </a:cubicBezTo>
                  <a:cubicBezTo>
                    <a:pt x="65" y="370"/>
                    <a:pt x="65" y="370"/>
                    <a:pt x="65" y="370"/>
                  </a:cubicBezTo>
                  <a:cubicBezTo>
                    <a:pt x="69" y="377"/>
                    <a:pt x="73" y="384"/>
                    <a:pt x="78" y="391"/>
                  </a:cubicBezTo>
                  <a:cubicBezTo>
                    <a:pt x="57" y="433"/>
                    <a:pt x="57" y="433"/>
                    <a:pt x="57" y="433"/>
                  </a:cubicBezTo>
                  <a:cubicBezTo>
                    <a:pt x="102" y="478"/>
                    <a:pt x="102" y="478"/>
                    <a:pt x="102" y="478"/>
                  </a:cubicBezTo>
                  <a:cubicBezTo>
                    <a:pt x="144" y="456"/>
                    <a:pt x="144" y="456"/>
                    <a:pt x="144" y="456"/>
                  </a:cubicBezTo>
                  <a:cubicBezTo>
                    <a:pt x="151" y="461"/>
                    <a:pt x="158" y="465"/>
                    <a:pt x="165" y="468"/>
                  </a:cubicBezTo>
                  <a:cubicBezTo>
                    <a:pt x="169" y="515"/>
                    <a:pt x="169" y="515"/>
                    <a:pt x="169" y="515"/>
                  </a:cubicBezTo>
                  <a:cubicBezTo>
                    <a:pt x="199" y="523"/>
                    <a:pt x="199" y="523"/>
                    <a:pt x="199" y="523"/>
                  </a:cubicBezTo>
                  <a:cubicBezTo>
                    <a:pt x="230" y="531"/>
                    <a:pt x="230" y="531"/>
                    <a:pt x="230" y="531"/>
                  </a:cubicBezTo>
                  <a:cubicBezTo>
                    <a:pt x="256" y="492"/>
                    <a:pt x="256" y="492"/>
                    <a:pt x="256" y="492"/>
                  </a:cubicBezTo>
                  <a:cubicBezTo>
                    <a:pt x="264" y="492"/>
                    <a:pt x="272" y="492"/>
                    <a:pt x="280" y="491"/>
                  </a:cubicBezTo>
                  <a:cubicBezTo>
                    <a:pt x="306" y="531"/>
                    <a:pt x="306" y="531"/>
                    <a:pt x="306" y="531"/>
                  </a:cubicBezTo>
                  <a:cubicBezTo>
                    <a:pt x="367" y="514"/>
                    <a:pt x="367" y="514"/>
                    <a:pt x="367" y="514"/>
                  </a:cubicBezTo>
                  <a:cubicBezTo>
                    <a:pt x="370" y="466"/>
                    <a:pt x="370" y="466"/>
                    <a:pt x="370" y="466"/>
                  </a:cubicBezTo>
                  <a:cubicBezTo>
                    <a:pt x="377" y="463"/>
                    <a:pt x="384" y="459"/>
                    <a:pt x="391" y="454"/>
                  </a:cubicBezTo>
                  <a:cubicBezTo>
                    <a:pt x="433" y="475"/>
                    <a:pt x="433" y="475"/>
                    <a:pt x="433" y="475"/>
                  </a:cubicBezTo>
                  <a:cubicBezTo>
                    <a:pt x="478" y="430"/>
                    <a:pt x="478" y="430"/>
                    <a:pt x="478" y="430"/>
                  </a:cubicBezTo>
                  <a:cubicBezTo>
                    <a:pt x="456" y="388"/>
                    <a:pt x="456" y="388"/>
                    <a:pt x="456" y="388"/>
                  </a:cubicBezTo>
                  <a:cubicBezTo>
                    <a:pt x="461" y="381"/>
                    <a:pt x="465" y="374"/>
                    <a:pt x="468" y="366"/>
                  </a:cubicBezTo>
                  <a:cubicBezTo>
                    <a:pt x="515" y="363"/>
                    <a:pt x="515" y="363"/>
                    <a:pt x="515" y="363"/>
                  </a:cubicBezTo>
                  <a:cubicBezTo>
                    <a:pt x="523" y="332"/>
                    <a:pt x="523" y="332"/>
                    <a:pt x="523" y="332"/>
                  </a:cubicBezTo>
                  <a:cubicBezTo>
                    <a:pt x="531" y="302"/>
                    <a:pt x="531" y="302"/>
                    <a:pt x="531" y="302"/>
                  </a:cubicBezTo>
                  <a:lnTo>
                    <a:pt x="492" y="276"/>
                  </a:lnTo>
                  <a:close/>
                  <a:moveTo>
                    <a:pt x="220" y="442"/>
                  </a:moveTo>
                  <a:cubicBezTo>
                    <a:pt x="123" y="417"/>
                    <a:pt x="64" y="318"/>
                    <a:pt x="89" y="220"/>
                  </a:cubicBezTo>
                  <a:cubicBezTo>
                    <a:pt x="115" y="123"/>
                    <a:pt x="214" y="65"/>
                    <a:pt x="311" y="90"/>
                  </a:cubicBezTo>
                  <a:cubicBezTo>
                    <a:pt x="408" y="115"/>
                    <a:pt x="467" y="214"/>
                    <a:pt x="442" y="311"/>
                  </a:cubicBezTo>
                  <a:cubicBezTo>
                    <a:pt x="417" y="409"/>
                    <a:pt x="318" y="467"/>
                    <a:pt x="220" y="442"/>
                  </a:cubicBezTo>
                  <a:close/>
                </a:path>
              </a:pathLst>
            </a:custGeom>
            <a:solidFill>
              <a:srgbClr val="EB666A"/>
            </a:solidFill>
            <a:ln>
              <a:noFill/>
            </a:ln>
            <a:extLst/>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50" name="Freeform 8">
              <a:extLst>
                <a:ext uri="{FF2B5EF4-FFF2-40B4-BE49-F238E27FC236}">
                  <a16:creationId xmlns:a16="http://schemas.microsoft.com/office/drawing/2014/main" id="{CFDA9FFF-062F-4623-8657-4CF57284188E}"/>
                </a:ext>
              </a:extLst>
            </p:cNvPr>
            <p:cNvSpPr>
              <a:spLocks noEditPoints="1"/>
            </p:cNvSpPr>
            <p:nvPr/>
          </p:nvSpPr>
          <p:spPr bwMode="auto">
            <a:xfrm>
              <a:off x="2103438" y="1346200"/>
              <a:ext cx="1041400" cy="1044575"/>
            </a:xfrm>
            <a:custGeom>
              <a:avLst/>
              <a:gdLst>
                <a:gd name="T0" fmla="*/ 964145 w 337"/>
                <a:gd name="T1" fmla="*/ 540830 h 338"/>
                <a:gd name="T2" fmla="*/ 964145 w 337"/>
                <a:gd name="T3" fmla="*/ 494473 h 338"/>
                <a:gd name="T4" fmla="*/ 1041400 w 337"/>
                <a:gd name="T5" fmla="*/ 441936 h 338"/>
                <a:gd name="T6" fmla="*/ 1007408 w 337"/>
                <a:gd name="T7" fmla="*/ 321408 h 338"/>
                <a:gd name="T8" fmla="*/ 914701 w 337"/>
                <a:gd name="T9" fmla="*/ 318317 h 338"/>
                <a:gd name="T10" fmla="*/ 889980 w 337"/>
                <a:gd name="T11" fmla="*/ 275051 h 338"/>
                <a:gd name="T12" fmla="*/ 930153 w 337"/>
                <a:gd name="T13" fmla="*/ 191608 h 338"/>
                <a:gd name="T14" fmla="*/ 843627 w 337"/>
                <a:gd name="T15" fmla="*/ 105076 h 338"/>
                <a:gd name="T16" fmla="*/ 760191 w 337"/>
                <a:gd name="T17" fmla="*/ 148342 h 338"/>
                <a:gd name="T18" fmla="*/ 716928 w 337"/>
                <a:gd name="T19" fmla="*/ 123618 h 338"/>
                <a:gd name="T20" fmla="*/ 710748 w 337"/>
                <a:gd name="T21" fmla="*/ 30905 h 338"/>
                <a:gd name="T22" fmla="*/ 652034 w 337"/>
                <a:gd name="T23" fmla="*/ 15452 h 338"/>
                <a:gd name="T24" fmla="*/ 590230 w 337"/>
                <a:gd name="T25" fmla="*/ 0 h 338"/>
                <a:gd name="T26" fmla="*/ 540786 w 337"/>
                <a:gd name="T27" fmla="*/ 77261 h 338"/>
                <a:gd name="T28" fmla="*/ 494433 w 337"/>
                <a:gd name="T29" fmla="*/ 77261 h 338"/>
                <a:gd name="T30" fmla="*/ 441900 w 337"/>
                <a:gd name="T31" fmla="*/ 3090 h 338"/>
                <a:gd name="T32" fmla="*/ 321382 w 337"/>
                <a:gd name="T33" fmla="*/ 33995 h 338"/>
                <a:gd name="T34" fmla="*/ 318291 w 337"/>
                <a:gd name="T35" fmla="*/ 126709 h 338"/>
                <a:gd name="T36" fmla="*/ 275028 w 337"/>
                <a:gd name="T37" fmla="*/ 151432 h 338"/>
                <a:gd name="T38" fmla="*/ 191593 w 337"/>
                <a:gd name="T39" fmla="*/ 111257 h 338"/>
                <a:gd name="T40" fmla="*/ 105067 w 337"/>
                <a:gd name="T41" fmla="*/ 200880 h 338"/>
                <a:gd name="T42" fmla="*/ 148330 w 337"/>
                <a:gd name="T43" fmla="*/ 281232 h 338"/>
                <a:gd name="T44" fmla="*/ 123608 w 337"/>
                <a:gd name="T45" fmla="*/ 324498 h 338"/>
                <a:gd name="T46" fmla="*/ 30902 w 337"/>
                <a:gd name="T47" fmla="*/ 330679 h 338"/>
                <a:gd name="T48" fmla="*/ 15451 w 337"/>
                <a:gd name="T49" fmla="*/ 392488 h 338"/>
                <a:gd name="T50" fmla="*/ 0 w 337"/>
                <a:gd name="T51" fmla="*/ 451207 h 338"/>
                <a:gd name="T52" fmla="*/ 77255 w 337"/>
                <a:gd name="T53" fmla="*/ 500654 h 338"/>
                <a:gd name="T54" fmla="*/ 77255 w 337"/>
                <a:gd name="T55" fmla="*/ 550102 h 338"/>
                <a:gd name="T56" fmla="*/ 0 w 337"/>
                <a:gd name="T57" fmla="*/ 602639 h 338"/>
                <a:gd name="T58" fmla="*/ 33992 w 337"/>
                <a:gd name="T59" fmla="*/ 723167 h 338"/>
                <a:gd name="T60" fmla="*/ 126699 w 337"/>
                <a:gd name="T61" fmla="*/ 726258 h 338"/>
                <a:gd name="T62" fmla="*/ 151420 w 337"/>
                <a:gd name="T63" fmla="*/ 766434 h 338"/>
                <a:gd name="T64" fmla="*/ 111247 w 337"/>
                <a:gd name="T65" fmla="*/ 849876 h 338"/>
                <a:gd name="T66" fmla="*/ 200864 w 337"/>
                <a:gd name="T67" fmla="*/ 939499 h 338"/>
                <a:gd name="T68" fmla="*/ 281209 w 337"/>
                <a:gd name="T69" fmla="*/ 896233 h 338"/>
                <a:gd name="T70" fmla="*/ 324472 w 337"/>
                <a:gd name="T71" fmla="*/ 920957 h 338"/>
                <a:gd name="T72" fmla="*/ 330652 w 337"/>
                <a:gd name="T73" fmla="*/ 1013670 h 338"/>
                <a:gd name="T74" fmla="*/ 389366 w 337"/>
                <a:gd name="T75" fmla="*/ 1029123 h 338"/>
                <a:gd name="T76" fmla="*/ 451170 w 337"/>
                <a:gd name="T77" fmla="*/ 1044575 h 338"/>
                <a:gd name="T78" fmla="*/ 500614 w 337"/>
                <a:gd name="T79" fmla="*/ 964223 h 338"/>
                <a:gd name="T80" fmla="*/ 550057 w 337"/>
                <a:gd name="T81" fmla="*/ 964223 h 338"/>
                <a:gd name="T82" fmla="*/ 602591 w 337"/>
                <a:gd name="T83" fmla="*/ 1041485 h 338"/>
                <a:gd name="T84" fmla="*/ 720018 w 337"/>
                <a:gd name="T85" fmla="*/ 1007489 h 338"/>
                <a:gd name="T86" fmla="*/ 726199 w 337"/>
                <a:gd name="T87" fmla="*/ 914776 h 338"/>
                <a:gd name="T88" fmla="*/ 766372 w 337"/>
                <a:gd name="T89" fmla="*/ 890052 h 338"/>
                <a:gd name="T90" fmla="*/ 849807 w 337"/>
                <a:gd name="T91" fmla="*/ 933318 h 338"/>
                <a:gd name="T92" fmla="*/ 936333 w 337"/>
                <a:gd name="T93" fmla="*/ 843695 h 338"/>
                <a:gd name="T94" fmla="*/ 896160 w 337"/>
                <a:gd name="T95" fmla="*/ 760253 h 338"/>
                <a:gd name="T96" fmla="*/ 917792 w 337"/>
                <a:gd name="T97" fmla="*/ 720077 h 338"/>
                <a:gd name="T98" fmla="*/ 1010498 w 337"/>
                <a:gd name="T99" fmla="*/ 713896 h 338"/>
                <a:gd name="T100" fmla="*/ 1025949 w 337"/>
                <a:gd name="T101" fmla="*/ 652087 h 338"/>
                <a:gd name="T102" fmla="*/ 1041400 w 337"/>
                <a:gd name="T103" fmla="*/ 593368 h 338"/>
                <a:gd name="T104" fmla="*/ 964145 w 337"/>
                <a:gd name="T105" fmla="*/ 540830 h 338"/>
                <a:gd name="T106" fmla="*/ 432629 w 337"/>
                <a:gd name="T107" fmla="*/ 868419 h 338"/>
                <a:gd name="T108" fmla="*/ 176142 w 337"/>
                <a:gd name="T109" fmla="*/ 432664 h 338"/>
                <a:gd name="T110" fmla="*/ 611861 w 337"/>
                <a:gd name="T111" fmla="*/ 176156 h 338"/>
                <a:gd name="T112" fmla="*/ 868348 w 337"/>
                <a:gd name="T113" fmla="*/ 611911 h 338"/>
                <a:gd name="T114" fmla="*/ 432629 w 337"/>
                <a:gd name="T115" fmla="*/ 868419 h 3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7" h="338">
                  <a:moveTo>
                    <a:pt x="312" y="175"/>
                  </a:moveTo>
                  <a:cubicBezTo>
                    <a:pt x="312" y="170"/>
                    <a:pt x="312" y="165"/>
                    <a:pt x="312" y="160"/>
                  </a:cubicBezTo>
                  <a:cubicBezTo>
                    <a:pt x="337" y="143"/>
                    <a:pt x="337" y="143"/>
                    <a:pt x="337" y="143"/>
                  </a:cubicBezTo>
                  <a:cubicBezTo>
                    <a:pt x="326" y="104"/>
                    <a:pt x="326" y="104"/>
                    <a:pt x="326" y="104"/>
                  </a:cubicBezTo>
                  <a:cubicBezTo>
                    <a:pt x="296" y="103"/>
                    <a:pt x="296" y="103"/>
                    <a:pt x="296" y="103"/>
                  </a:cubicBezTo>
                  <a:cubicBezTo>
                    <a:pt x="294" y="98"/>
                    <a:pt x="291" y="94"/>
                    <a:pt x="288" y="89"/>
                  </a:cubicBezTo>
                  <a:cubicBezTo>
                    <a:pt x="301" y="62"/>
                    <a:pt x="301" y="62"/>
                    <a:pt x="301" y="62"/>
                  </a:cubicBezTo>
                  <a:cubicBezTo>
                    <a:pt x="273" y="34"/>
                    <a:pt x="273" y="34"/>
                    <a:pt x="273" y="34"/>
                  </a:cubicBezTo>
                  <a:cubicBezTo>
                    <a:pt x="246" y="48"/>
                    <a:pt x="246" y="48"/>
                    <a:pt x="246" y="48"/>
                  </a:cubicBezTo>
                  <a:cubicBezTo>
                    <a:pt x="242" y="45"/>
                    <a:pt x="237" y="42"/>
                    <a:pt x="232" y="40"/>
                  </a:cubicBezTo>
                  <a:cubicBezTo>
                    <a:pt x="230" y="10"/>
                    <a:pt x="230" y="10"/>
                    <a:pt x="230" y="10"/>
                  </a:cubicBezTo>
                  <a:cubicBezTo>
                    <a:pt x="211" y="5"/>
                    <a:pt x="211" y="5"/>
                    <a:pt x="211" y="5"/>
                  </a:cubicBezTo>
                  <a:cubicBezTo>
                    <a:pt x="191" y="0"/>
                    <a:pt x="191" y="0"/>
                    <a:pt x="191" y="0"/>
                  </a:cubicBezTo>
                  <a:cubicBezTo>
                    <a:pt x="175" y="25"/>
                    <a:pt x="175" y="25"/>
                    <a:pt x="175" y="25"/>
                  </a:cubicBezTo>
                  <a:cubicBezTo>
                    <a:pt x="170" y="25"/>
                    <a:pt x="165" y="25"/>
                    <a:pt x="160" y="25"/>
                  </a:cubicBezTo>
                  <a:cubicBezTo>
                    <a:pt x="143" y="1"/>
                    <a:pt x="143" y="1"/>
                    <a:pt x="143" y="1"/>
                  </a:cubicBezTo>
                  <a:cubicBezTo>
                    <a:pt x="104" y="11"/>
                    <a:pt x="104" y="11"/>
                    <a:pt x="104" y="11"/>
                  </a:cubicBezTo>
                  <a:cubicBezTo>
                    <a:pt x="103" y="41"/>
                    <a:pt x="103" y="41"/>
                    <a:pt x="103" y="41"/>
                  </a:cubicBezTo>
                  <a:cubicBezTo>
                    <a:pt x="98" y="44"/>
                    <a:pt x="93" y="46"/>
                    <a:pt x="89" y="49"/>
                  </a:cubicBezTo>
                  <a:cubicBezTo>
                    <a:pt x="62" y="36"/>
                    <a:pt x="62" y="36"/>
                    <a:pt x="62" y="36"/>
                  </a:cubicBezTo>
                  <a:cubicBezTo>
                    <a:pt x="34" y="65"/>
                    <a:pt x="34" y="65"/>
                    <a:pt x="34" y="65"/>
                  </a:cubicBezTo>
                  <a:cubicBezTo>
                    <a:pt x="48" y="91"/>
                    <a:pt x="48" y="91"/>
                    <a:pt x="48" y="91"/>
                  </a:cubicBezTo>
                  <a:cubicBezTo>
                    <a:pt x="45" y="96"/>
                    <a:pt x="42" y="100"/>
                    <a:pt x="40" y="105"/>
                  </a:cubicBezTo>
                  <a:cubicBezTo>
                    <a:pt x="10" y="107"/>
                    <a:pt x="10" y="107"/>
                    <a:pt x="10" y="107"/>
                  </a:cubicBezTo>
                  <a:cubicBezTo>
                    <a:pt x="5" y="127"/>
                    <a:pt x="5" y="127"/>
                    <a:pt x="5" y="127"/>
                  </a:cubicBezTo>
                  <a:cubicBezTo>
                    <a:pt x="0" y="146"/>
                    <a:pt x="0" y="146"/>
                    <a:pt x="0" y="146"/>
                  </a:cubicBezTo>
                  <a:cubicBezTo>
                    <a:pt x="25" y="162"/>
                    <a:pt x="25" y="162"/>
                    <a:pt x="25" y="162"/>
                  </a:cubicBezTo>
                  <a:cubicBezTo>
                    <a:pt x="25" y="168"/>
                    <a:pt x="25" y="173"/>
                    <a:pt x="25" y="178"/>
                  </a:cubicBezTo>
                  <a:cubicBezTo>
                    <a:pt x="0" y="195"/>
                    <a:pt x="0" y="195"/>
                    <a:pt x="0" y="195"/>
                  </a:cubicBezTo>
                  <a:cubicBezTo>
                    <a:pt x="11" y="234"/>
                    <a:pt x="11" y="234"/>
                    <a:pt x="11" y="234"/>
                  </a:cubicBezTo>
                  <a:cubicBezTo>
                    <a:pt x="41" y="235"/>
                    <a:pt x="41" y="235"/>
                    <a:pt x="41" y="235"/>
                  </a:cubicBezTo>
                  <a:cubicBezTo>
                    <a:pt x="44" y="240"/>
                    <a:pt x="46" y="244"/>
                    <a:pt x="49" y="248"/>
                  </a:cubicBezTo>
                  <a:cubicBezTo>
                    <a:pt x="36" y="275"/>
                    <a:pt x="36" y="275"/>
                    <a:pt x="36" y="275"/>
                  </a:cubicBezTo>
                  <a:cubicBezTo>
                    <a:pt x="65" y="304"/>
                    <a:pt x="65" y="304"/>
                    <a:pt x="65" y="304"/>
                  </a:cubicBezTo>
                  <a:cubicBezTo>
                    <a:pt x="91" y="290"/>
                    <a:pt x="91" y="290"/>
                    <a:pt x="91" y="290"/>
                  </a:cubicBezTo>
                  <a:cubicBezTo>
                    <a:pt x="96" y="293"/>
                    <a:pt x="100" y="295"/>
                    <a:pt x="105" y="298"/>
                  </a:cubicBezTo>
                  <a:cubicBezTo>
                    <a:pt x="107" y="328"/>
                    <a:pt x="107" y="328"/>
                    <a:pt x="107" y="328"/>
                  </a:cubicBezTo>
                  <a:cubicBezTo>
                    <a:pt x="126" y="333"/>
                    <a:pt x="126" y="333"/>
                    <a:pt x="126" y="333"/>
                  </a:cubicBezTo>
                  <a:cubicBezTo>
                    <a:pt x="146" y="338"/>
                    <a:pt x="146" y="338"/>
                    <a:pt x="146" y="338"/>
                  </a:cubicBezTo>
                  <a:cubicBezTo>
                    <a:pt x="162" y="312"/>
                    <a:pt x="162" y="312"/>
                    <a:pt x="162" y="312"/>
                  </a:cubicBezTo>
                  <a:cubicBezTo>
                    <a:pt x="167" y="313"/>
                    <a:pt x="173" y="313"/>
                    <a:pt x="178" y="312"/>
                  </a:cubicBezTo>
                  <a:cubicBezTo>
                    <a:pt x="195" y="337"/>
                    <a:pt x="195" y="337"/>
                    <a:pt x="195" y="337"/>
                  </a:cubicBezTo>
                  <a:cubicBezTo>
                    <a:pt x="233" y="326"/>
                    <a:pt x="233" y="326"/>
                    <a:pt x="233" y="326"/>
                  </a:cubicBezTo>
                  <a:cubicBezTo>
                    <a:pt x="235" y="296"/>
                    <a:pt x="235" y="296"/>
                    <a:pt x="235" y="296"/>
                  </a:cubicBezTo>
                  <a:cubicBezTo>
                    <a:pt x="239" y="294"/>
                    <a:pt x="244" y="291"/>
                    <a:pt x="248" y="288"/>
                  </a:cubicBezTo>
                  <a:cubicBezTo>
                    <a:pt x="275" y="302"/>
                    <a:pt x="275" y="302"/>
                    <a:pt x="275" y="302"/>
                  </a:cubicBezTo>
                  <a:cubicBezTo>
                    <a:pt x="303" y="273"/>
                    <a:pt x="303" y="273"/>
                    <a:pt x="303" y="273"/>
                  </a:cubicBezTo>
                  <a:cubicBezTo>
                    <a:pt x="290" y="246"/>
                    <a:pt x="290" y="246"/>
                    <a:pt x="290" y="246"/>
                  </a:cubicBezTo>
                  <a:cubicBezTo>
                    <a:pt x="293" y="242"/>
                    <a:pt x="295" y="237"/>
                    <a:pt x="297" y="233"/>
                  </a:cubicBezTo>
                  <a:cubicBezTo>
                    <a:pt x="327" y="231"/>
                    <a:pt x="327" y="231"/>
                    <a:pt x="327" y="231"/>
                  </a:cubicBezTo>
                  <a:cubicBezTo>
                    <a:pt x="332" y="211"/>
                    <a:pt x="332" y="211"/>
                    <a:pt x="332" y="211"/>
                  </a:cubicBezTo>
                  <a:cubicBezTo>
                    <a:pt x="337" y="192"/>
                    <a:pt x="337" y="192"/>
                    <a:pt x="337" y="192"/>
                  </a:cubicBezTo>
                  <a:lnTo>
                    <a:pt x="312" y="175"/>
                  </a:lnTo>
                  <a:close/>
                  <a:moveTo>
                    <a:pt x="140" y="281"/>
                  </a:moveTo>
                  <a:cubicBezTo>
                    <a:pt x="78" y="265"/>
                    <a:pt x="41" y="202"/>
                    <a:pt x="57" y="140"/>
                  </a:cubicBezTo>
                  <a:cubicBezTo>
                    <a:pt x="73" y="78"/>
                    <a:pt x="136" y="41"/>
                    <a:pt x="198" y="57"/>
                  </a:cubicBezTo>
                  <a:cubicBezTo>
                    <a:pt x="259" y="73"/>
                    <a:pt x="297" y="136"/>
                    <a:pt x="281" y="198"/>
                  </a:cubicBezTo>
                  <a:cubicBezTo>
                    <a:pt x="265" y="260"/>
                    <a:pt x="202" y="297"/>
                    <a:pt x="140" y="281"/>
                  </a:cubicBezTo>
                  <a:close/>
                </a:path>
              </a:pathLst>
            </a:custGeom>
            <a:solidFill>
              <a:srgbClr val="7AB9AE"/>
            </a:solidFill>
            <a:ln>
              <a:noFill/>
            </a:ln>
            <a:extLst/>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51" name="Freeform 9">
              <a:extLst>
                <a:ext uri="{FF2B5EF4-FFF2-40B4-BE49-F238E27FC236}">
                  <a16:creationId xmlns:a16="http://schemas.microsoft.com/office/drawing/2014/main" id="{D32D71AD-D099-470C-9D6C-54639B848B8E}"/>
                </a:ext>
              </a:extLst>
            </p:cNvPr>
            <p:cNvSpPr>
              <a:spLocks noEditPoints="1"/>
            </p:cNvSpPr>
            <p:nvPr/>
          </p:nvSpPr>
          <p:spPr bwMode="auto">
            <a:xfrm>
              <a:off x="3033713" y="2228850"/>
              <a:ext cx="258762" cy="263525"/>
            </a:xfrm>
            <a:custGeom>
              <a:avLst/>
              <a:gdLst>
                <a:gd name="T0" fmla="*/ 240279 w 84"/>
                <a:gd name="T1" fmla="*/ 136413 h 85"/>
                <a:gd name="T2" fmla="*/ 240279 w 84"/>
                <a:gd name="T3" fmla="*/ 124012 h 85"/>
                <a:gd name="T4" fmla="*/ 258762 w 84"/>
                <a:gd name="T5" fmla="*/ 111611 h 85"/>
                <a:gd name="T6" fmla="*/ 252601 w 84"/>
                <a:gd name="T7" fmla="*/ 80608 h 85"/>
                <a:gd name="T8" fmla="*/ 227957 w 84"/>
                <a:gd name="T9" fmla="*/ 80608 h 85"/>
                <a:gd name="T10" fmla="*/ 221796 w 84"/>
                <a:gd name="T11" fmla="*/ 71307 h 85"/>
                <a:gd name="T12" fmla="*/ 231038 w 84"/>
                <a:gd name="T13" fmla="*/ 49605 h 85"/>
                <a:gd name="T14" fmla="*/ 209474 w 84"/>
                <a:gd name="T15" fmla="*/ 27903 h 85"/>
                <a:gd name="T16" fmla="*/ 187911 w 84"/>
                <a:gd name="T17" fmla="*/ 37204 h 85"/>
                <a:gd name="T18" fmla="*/ 178669 w 84"/>
                <a:gd name="T19" fmla="*/ 31003 h 85"/>
                <a:gd name="T20" fmla="*/ 175589 w 84"/>
                <a:gd name="T21" fmla="*/ 9301 h 85"/>
                <a:gd name="T22" fmla="*/ 163267 w 84"/>
                <a:gd name="T23" fmla="*/ 3100 h 85"/>
                <a:gd name="T24" fmla="*/ 147864 w 84"/>
                <a:gd name="T25" fmla="*/ 0 h 85"/>
                <a:gd name="T26" fmla="*/ 135542 w 84"/>
                <a:gd name="T27" fmla="*/ 18602 h 85"/>
                <a:gd name="T28" fmla="*/ 123220 w 84"/>
                <a:gd name="T29" fmla="*/ 21702 h 85"/>
                <a:gd name="T30" fmla="*/ 107818 w 84"/>
                <a:gd name="T31" fmla="*/ 0 h 85"/>
                <a:gd name="T32" fmla="*/ 80093 w 84"/>
                <a:gd name="T33" fmla="*/ 9301 h 85"/>
                <a:gd name="T34" fmla="*/ 77013 w 84"/>
                <a:gd name="T35" fmla="*/ 34103 h 85"/>
                <a:gd name="T36" fmla="*/ 67771 w 84"/>
                <a:gd name="T37" fmla="*/ 40304 h 85"/>
                <a:gd name="T38" fmla="*/ 46208 w 84"/>
                <a:gd name="T39" fmla="*/ 27903 h 85"/>
                <a:gd name="T40" fmla="*/ 24644 w 84"/>
                <a:gd name="T41" fmla="*/ 49605 h 85"/>
                <a:gd name="T42" fmla="*/ 36966 w 84"/>
                <a:gd name="T43" fmla="*/ 71307 h 85"/>
                <a:gd name="T44" fmla="*/ 30805 w 84"/>
                <a:gd name="T45" fmla="*/ 83708 h 85"/>
                <a:gd name="T46" fmla="*/ 6161 w 84"/>
                <a:gd name="T47" fmla="*/ 83708 h 85"/>
                <a:gd name="T48" fmla="*/ 3081 w 84"/>
                <a:gd name="T49" fmla="*/ 99209 h 85"/>
                <a:gd name="T50" fmla="*/ 0 w 84"/>
                <a:gd name="T51" fmla="*/ 114711 h 85"/>
                <a:gd name="T52" fmla="*/ 18483 w 84"/>
                <a:gd name="T53" fmla="*/ 127112 h 85"/>
                <a:gd name="T54" fmla="*/ 18483 w 84"/>
                <a:gd name="T55" fmla="*/ 139513 h 85"/>
                <a:gd name="T56" fmla="*/ 0 w 84"/>
                <a:gd name="T57" fmla="*/ 151914 h 85"/>
                <a:gd name="T58" fmla="*/ 6161 w 84"/>
                <a:gd name="T59" fmla="*/ 182917 h 85"/>
                <a:gd name="T60" fmla="*/ 30805 w 84"/>
                <a:gd name="T61" fmla="*/ 182917 h 85"/>
                <a:gd name="T62" fmla="*/ 36966 w 84"/>
                <a:gd name="T63" fmla="*/ 195319 h 85"/>
                <a:gd name="T64" fmla="*/ 27725 w 84"/>
                <a:gd name="T65" fmla="*/ 213920 h 85"/>
                <a:gd name="T66" fmla="*/ 49288 w 84"/>
                <a:gd name="T67" fmla="*/ 235622 h 85"/>
                <a:gd name="T68" fmla="*/ 70852 w 84"/>
                <a:gd name="T69" fmla="*/ 226321 h 85"/>
                <a:gd name="T70" fmla="*/ 80093 w 84"/>
                <a:gd name="T71" fmla="*/ 232522 h 85"/>
                <a:gd name="T72" fmla="*/ 80093 w 84"/>
                <a:gd name="T73" fmla="*/ 254224 h 85"/>
                <a:gd name="T74" fmla="*/ 95496 w 84"/>
                <a:gd name="T75" fmla="*/ 260425 h 85"/>
                <a:gd name="T76" fmla="*/ 110898 w 84"/>
                <a:gd name="T77" fmla="*/ 263525 h 85"/>
                <a:gd name="T78" fmla="*/ 123220 w 84"/>
                <a:gd name="T79" fmla="*/ 244923 h 85"/>
                <a:gd name="T80" fmla="*/ 135542 w 84"/>
                <a:gd name="T81" fmla="*/ 244923 h 85"/>
                <a:gd name="T82" fmla="*/ 147864 w 84"/>
                <a:gd name="T83" fmla="*/ 263525 h 85"/>
                <a:gd name="T84" fmla="*/ 178669 w 84"/>
                <a:gd name="T85" fmla="*/ 254224 h 85"/>
                <a:gd name="T86" fmla="*/ 181750 w 84"/>
                <a:gd name="T87" fmla="*/ 232522 h 85"/>
                <a:gd name="T88" fmla="*/ 190991 w 84"/>
                <a:gd name="T89" fmla="*/ 226321 h 85"/>
                <a:gd name="T90" fmla="*/ 212555 w 84"/>
                <a:gd name="T91" fmla="*/ 235622 h 85"/>
                <a:gd name="T92" fmla="*/ 234118 w 84"/>
                <a:gd name="T93" fmla="*/ 213920 h 85"/>
                <a:gd name="T94" fmla="*/ 221796 w 84"/>
                <a:gd name="T95" fmla="*/ 192218 h 85"/>
                <a:gd name="T96" fmla="*/ 227957 w 84"/>
                <a:gd name="T97" fmla="*/ 182917 h 85"/>
                <a:gd name="T98" fmla="*/ 252601 w 84"/>
                <a:gd name="T99" fmla="*/ 179817 h 85"/>
                <a:gd name="T100" fmla="*/ 255682 w 84"/>
                <a:gd name="T101" fmla="*/ 164316 h 85"/>
                <a:gd name="T102" fmla="*/ 258762 w 84"/>
                <a:gd name="T103" fmla="*/ 148814 h 85"/>
                <a:gd name="T104" fmla="*/ 240279 w 84"/>
                <a:gd name="T105" fmla="*/ 136413 h 85"/>
                <a:gd name="T106" fmla="*/ 107818 w 84"/>
                <a:gd name="T107" fmla="*/ 220121 h 85"/>
                <a:gd name="T108" fmla="*/ 43127 w 84"/>
                <a:gd name="T109" fmla="*/ 108510 h 85"/>
                <a:gd name="T110" fmla="*/ 150945 w 84"/>
                <a:gd name="T111" fmla="*/ 43404 h 85"/>
                <a:gd name="T112" fmla="*/ 215635 w 84"/>
                <a:gd name="T113" fmla="*/ 155015 h 85"/>
                <a:gd name="T114" fmla="*/ 107818 w 84"/>
                <a:gd name="T115" fmla="*/ 220121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4" h="85">
                  <a:moveTo>
                    <a:pt x="78" y="44"/>
                  </a:moveTo>
                  <a:cubicBezTo>
                    <a:pt x="78" y="43"/>
                    <a:pt x="78" y="42"/>
                    <a:pt x="78" y="40"/>
                  </a:cubicBezTo>
                  <a:cubicBezTo>
                    <a:pt x="84" y="36"/>
                    <a:pt x="84" y="36"/>
                    <a:pt x="84" y="36"/>
                  </a:cubicBezTo>
                  <a:cubicBezTo>
                    <a:pt x="82" y="26"/>
                    <a:pt x="82" y="26"/>
                    <a:pt x="82" y="26"/>
                  </a:cubicBezTo>
                  <a:cubicBezTo>
                    <a:pt x="74" y="26"/>
                    <a:pt x="74" y="26"/>
                    <a:pt x="74" y="26"/>
                  </a:cubicBezTo>
                  <a:cubicBezTo>
                    <a:pt x="73" y="25"/>
                    <a:pt x="73" y="24"/>
                    <a:pt x="72" y="23"/>
                  </a:cubicBezTo>
                  <a:cubicBezTo>
                    <a:pt x="75" y="16"/>
                    <a:pt x="75" y="16"/>
                    <a:pt x="75" y="16"/>
                  </a:cubicBezTo>
                  <a:cubicBezTo>
                    <a:pt x="68" y="9"/>
                    <a:pt x="68" y="9"/>
                    <a:pt x="68" y="9"/>
                  </a:cubicBezTo>
                  <a:cubicBezTo>
                    <a:pt x="61" y="12"/>
                    <a:pt x="61" y="12"/>
                    <a:pt x="61" y="12"/>
                  </a:cubicBezTo>
                  <a:cubicBezTo>
                    <a:pt x="60" y="11"/>
                    <a:pt x="59" y="11"/>
                    <a:pt x="58" y="10"/>
                  </a:cubicBezTo>
                  <a:cubicBezTo>
                    <a:pt x="57" y="3"/>
                    <a:pt x="57" y="3"/>
                    <a:pt x="57" y="3"/>
                  </a:cubicBezTo>
                  <a:cubicBezTo>
                    <a:pt x="53" y="1"/>
                    <a:pt x="53" y="1"/>
                    <a:pt x="53" y="1"/>
                  </a:cubicBezTo>
                  <a:cubicBezTo>
                    <a:pt x="48" y="0"/>
                    <a:pt x="48" y="0"/>
                    <a:pt x="48" y="0"/>
                  </a:cubicBezTo>
                  <a:cubicBezTo>
                    <a:pt x="44" y="6"/>
                    <a:pt x="44" y="6"/>
                    <a:pt x="44" y="6"/>
                  </a:cubicBezTo>
                  <a:cubicBezTo>
                    <a:pt x="42" y="6"/>
                    <a:pt x="41" y="6"/>
                    <a:pt x="40" y="7"/>
                  </a:cubicBezTo>
                  <a:cubicBezTo>
                    <a:pt x="35" y="0"/>
                    <a:pt x="35" y="0"/>
                    <a:pt x="35" y="0"/>
                  </a:cubicBezTo>
                  <a:cubicBezTo>
                    <a:pt x="26" y="3"/>
                    <a:pt x="26" y="3"/>
                    <a:pt x="26" y="3"/>
                  </a:cubicBezTo>
                  <a:cubicBezTo>
                    <a:pt x="25" y="11"/>
                    <a:pt x="25" y="11"/>
                    <a:pt x="25" y="11"/>
                  </a:cubicBezTo>
                  <a:cubicBezTo>
                    <a:pt x="24" y="11"/>
                    <a:pt x="23" y="12"/>
                    <a:pt x="22" y="13"/>
                  </a:cubicBezTo>
                  <a:cubicBezTo>
                    <a:pt x="15" y="9"/>
                    <a:pt x="15" y="9"/>
                    <a:pt x="15" y="9"/>
                  </a:cubicBezTo>
                  <a:cubicBezTo>
                    <a:pt x="8" y="16"/>
                    <a:pt x="8" y="16"/>
                    <a:pt x="8" y="16"/>
                  </a:cubicBezTo>
                  <a:cubicBezTo>
                    <a:pt x="12" y="23"/>
                    <a:pt x="12" y="23"/>
                    <a:pt x="12" y="23"/>
                  </a:cubicBezTo>
                  <a:cubicBezTo>
                    <a:pt x="11" y="24"/>
                    <a:pt x="10" y="25"/>
                    <a:pt x="10" y="27"/>
                  </a:cubicBezTo>
                  <a:cubicBezTo>
                    <a:pt x="2" y="27"/>
                    <a:pt x="2" y="27"/>
                    <a:pt x="2" y="27"/>
                  </a:cubicBezTo>
                  <a:cubicBezTo>
                    <a:pt x="1" y="32"/>
                    <a:pt x="1" y="32"/>
                    <a:pt x="1" y="32"/>
                  </a:cubicBezTo>
                  <a:cubicBezTo>
                    <a:pt x="0" y="37"/>
                    <a:pt x="0" y="37"/>
                    <a:pt x="0" y="37"/>
                  </a:cubicBezTo>
                  <a:cubicBezTo>
                    <a:pt x="6" y="41"/>
                    <a:pt x="6" y="41"/>
                    <a:pt x="6" y="41"/>
                  </a:cubicBezTo>
                  <a:cubicBezTo>
                    <a:pt x="6" y="42"/>
                    <a:pt x="6" y="44"/>
                    <a:pt x="6" y="45"/>
                  </a:cubicBezTo>
                  <a:cubicBezTo>
                    <a:pt x="0" y="49"/>
                    <a:pt x="0" y="49"/>
                    <a:pt x="0" y="49"/>
                  </a:cubicBezTo>
                  <a:cubicBezTo>
                    <a:pt x="2" y="59"/>
                    <a:pt x="2" y="59"/>
                    <a:pt x="2" y="59"/>
                  </a:cubicBezTo>
                  <a:cubicBezTo>
                    <a:pt x="10" y="59"/>
                    <a:pt x="10" y="59"/>
                    <a:pt x="10" y="59"/>
                  </a:cubicBezTo>
                  <a:cubicBezTo>
                    <a:pt x="11" y="60"/>
                    <a:pt x="11" y="61"/>
                    <a:pt x="12" y="63"/>
                  </a:cubicBezTo>
                  <a:cubicBezTo>
                    <a:pt x="9" y="69"/>
                    <a:pt x="9" y="69"/>
                    <a:pt x="9" y="69"/>
                  </a:cubicBezTo>
                  <a:cubicBezTo>
                    <a:pt x="16" y="76"/>
                    <a:pt x="16" y="76"/>
                    <a:pt x="16" y="76"/>
                  </a:cubicBezTo>
                  <a:cubicBezTo>
                    <a:pt x="23" y="73"/>
                    <a:pt x="23" y="73"/>
                    <a:pt x="23" y="73"/>
                  </a:cubicBezTo>
                  <a:cubicBezTo>
                    <a:pt x="24" y="74"/>
                    <a:pt x="25" y="74"/>
                    <a:pt x="26" y="75"/>
                  </a:cubicBezTo>
                  <a:cubicBezTo>
                    <a:pt x="26" y="82"/>
                    <a:pt x="26" y="82"/>
                    <a:pt x="26" y="82"/>
                  </a:cubicBezTo>
                  <a:cubicBezTo>
                    <a:pt x="31" y="84"/>
                    <a:pt x="31" y="84"/>
                    <a:pt x="31" y="84"/>
                  </a:cubicBezTo>
                  <a:cubicBezTo>
                    <a:pt x="36" y="85"/>
                    <a:pt x="36" y="85"/>
                    <a:pt x="36" y="85"/>
                  </a:cubicBezTo>
                  <a:cubicBezTo>
                    <a:pt x="40" y="79"/>
                    <a:pt x="40" y="79"/>
                    <a:pt x="40" y="79"/>
                  </a:cubicBezTo>
                  <a:cubicBezTo>
                    <a:pt x="42" y="79"/>
                    <a:pt x="43" y="79"/>
                    <a:pt x="44" y="79"/>
                  </a:cubicBezTo>
                  <a:cubicBezTo>
                    <a:pt x="48" y="85"/>
                    <a:pt x="48" y="85"/>
                    <a:pt x="48" y="85"/>
                  </a:cubicBezTo>
                  <a:cubicBezTo>
                    <a:pt x="58" y="82"/>
                    <a:pt x="58" y="82"/>
                    <a:pt x="58" y="82"/>
                  </a:cubicBezTo>
                  <a:cubicBezTo>
                    <a:pt x="59" y="75"/>
                    <a:pt x="59" y="75"/>
                    <a:pt x="59" y="75"/>
                  </a:cubicBezTo>
                  <a:cubicBezTo>
                    <a:pt x="60" y="74"/>
                    <a:pt x="61" y="73"/>
                    <a:pt x="62" y="73"/>
                  </a:cubicBezTo>
                  <a:cubicBezTo>
                    <a:pt x="69" y="76"/>
                    <a:pt x="69" y="76"/>
                    <a:pt x="69" y="76"/>
                  </a:cubicBezTo>
                  <a:cubicBezTo>
                    <a:pt x="76" y="69"/>
                    <a:pt x="76" y="69"/>
                    <a:pt x="76" y="69"/>
                  </a:cubicBezTo>
                  <a:cubicBezTo>
                    <a:pt x="72" y="62"/>
                    <a:pt x="72" y="62"/>
                    <a:pt x="72" y="62"/>
                  </a:cubicBezTo>
                  <a:cubicBezTo>
                    <a:pt x="73" y="61"/>
                    <a:pt x="74" y="60"/>
                    <a:pt x="74" y="59"/>
                  </a:cubicBezTo>
                  <a:cubicBezTo>
                    <a:pt x="82" y="58"/>
                    <a:pt x="82" y="58"/>
                    <a:pt x="82" y="58"/>
                  </a:cubicBezTo>
                  <a:cubicBezTo>
                    <a:pt x="83" y="53"/>
                    <a:pt x="83" y="53"/>
                    <a:pt x="83" y="53"/>
                  </a:cubicBezTo>
                  <a:cubicBezTo>
                    <a:pt x="84" y="48"/>
                    <a:pt x="84" y="48"/>
                    <a:pt x="84" y="48"/>
                  </a:cubicBezTo>
                  <a:lnTo>
                    <a:pt x="78" y="44"/>
                  </a:lnTo>
                  <a:close/>
                  <a:moveTo>
                    <a:pt x="35" y="71"/>
                  </a:moveTo>
                  <a:cubicBezTo>
                    <a:pt x="19" y="67"/>
                    <a:pt x="10" y="51"/>
                    <a:pt x="14" y="35"/>
                  </a:cubicBezTo>
                  <a:cubicBezTo>
                    <a:pt x="18" y="20"/>
                    <a:pt x="34" y="10"/>
                    <a:pt x="49" y="14"/>
                  </a:cubicBezTo>
                  <a:cubicBezTo>
                    <a:pt x="65" y="18"/>
                    <a:pt x="74" y="34"/>
                    <a:pt x="70" y="50"/>
                  </a:cubicBezTo>
                  <a:cubicBezTo>
                    <a:pt x="66" y="65"/>
                    <a:pt x="50" y="75"/>
                    <a:pt x="35" y="71"/>
                  </a:cubicBezTo>
                  <a:close/>
                </a:path>
              </a:pathLst>
            </a:custGeom>
            <a:solidFill>
              <a:srgbClr val="000000">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52" name="Freeform 10">
              <a:extLst>
                <a:ext uri="{FF2B5EF4-FFF2-40B4-BE49-F238E27FC236}">
                  <a16:creationId xmlns:a16="http://schemas.microsoft.com/office/drawing/2014/main" id="{BB8FE945-21A7-4272-9D9A-710CB226E014}"/>
                </a:ext>
              </a:extLst>
            </p:cNvPr>
            <p:cNvSpPr>
              <a:spLocks noEditPoints="1"/>
            </p:cNvSpPr>
            <p:nvPr/>
          </p:nvSpPr>
          <p:spPr bwMode="auto">
            <a:xfrm>
              <a:off x="3622675" y="2398713"/>
              <a:ext cx="528638" cy="528637"/>
            </a:xfrm>
            <a:custGeom>
              <a:avLst/>
              <a:gdLst>
                <a:gd name="T0" fmla="*/ 488449 w 171"/>
                <a:gd name="T1" fmla="*/ 275139 h 171"/>
                <a:gd name="T2" fmla="*/ 488449 w 171"/>
                <a:gd name="T3" fmla="*/ 250407 h 171"/>
                <a:gd name="T4" fmla="*/ 525547 w 171"/>
                <a:gd name="T5" fmla="*/ 222584 h 171"/>
                <a:gd name="T6" fmla="*/ 510089 w 171"/>
                <a:gd name="T7" fmla="*/ 163847 h 171"/>
                <a:gd name="T8" fmla="*/ 463718 w 171"/>
                <a:gd name="T9" fmla="*/ 160755 h 171"/>
                <a:gd name="T10" fmla="*/ 451352 w 171"/>
                <a:gd name="T11" fmla="*/ 139115 h 171"/>
                <a:gd name="T12" fmla="*/ 469900 w 171"/>
                <a:gd name="T13" fmla="*/ 95835 h 171"/>
                <a:gd name="T14" fmla="*/ 426620 w 171"/>
                <a:gd name="T15" fmla="*/ 52555 h 171"/>
                <a:gd name="T16" fmla="*/ 383340 w 171"/>
                <a:gd name="T17" fmla="*/ 74195 h 171"/>
                <a:gd name="T18" fmla="*/ 361700 w 171"/>
                <a:gd name="T19" fmla="*/ 61829 h 171"/>
                <a:gd name="T20" fmla="*/ 358608 w 171"/>
                <a:gd name="T21" fmla="*/ 15457 h 171"/>
                <a:gd name="T22" fmla="*/ 330785 w 171"/>
                <a:gd name="T23" fmla="*/ 6183 h 171"/>
                <a:gd name="T24" fmla="*/ 299871 w 171"/>
                <a:gd name="T25" fmla="*/ 0 h 171"/>
                <a:gd name="T26" fmla="*/ 272048 w 171"/>
                <a:gd name="T27" fmla="*/ 40189 h 171"/>
                <a:gd name="T28" fmla="*/ 247316 w 171"/>
                <a:gd name="T29" fmla="*/ 40189 h 171"/>
                <a:gd name="T30" fmla="*/ 222584 w 171"/>
                <a:gd name="T31" fmla="*/ 0 h 171"/>
                <a:gd name="T32" fmla="*/ 160755 w 171"/>
                <a:gd name="T33" fmla="*/ 15457 h 171"/>
                <a:gd name="T34" fmla="*/ 160755 w 171"/>
                <a:gd name="T35" fmla="*/ 64920 h 171"/>
                <a:gd name="T36" fmla="*/ 139115 w 171"/>
                <a:gd name="T37" fmla="*/ 77286 h 171"/>
                <a:gd name="T38" fmla="*/ 95835 w 171"/>
                <a:gd name="T39" fmla="*/ 55646 h 171"/>
                <a:gd name="T40" fmla="*/ 52555 w 171"/>
                <a:gd name="T41" fmla="*/ 102018 h 171"/>
                <a:gd name="T42" fmla="*/ 74195 w 171"/>
                <a:gd name="T43" fmla="*/ 142206 h 171"/>
                <a:gd name="T44" fmla="*/ 61829 w 171"/>
                <a:gd name="T45" fmla="*/ 163847 h 171"/>
                <a:gd name="T46" fmla="*/ 15457 w 171"/>
                <a:gd name="T47" fmla="*/ 166938 h 171"/>
                <a:gd name="T48" fmla="*/ 6183 w 171"/>
                <a:gd name="T49" fmla="*/ 197852 h 171"/>
                <a:gd name="T50" fmla="*/ 0 w 171"/>
                <a:gd name="T51" fmla="*/ 228767 h 171"/>
                <a:gd name="T52" fmla="*/ 37097 w 171"/>
                <a:gd name="T53" fmla="*/ 253498 h 171"/>
                <a:gd name="T54" fmla="*/ 37097 w 171"/>
                <a:gd name="T55" fmla="*/ 278230 h 171"/>
                <a:gd name="T56" fmla="*/ 0 w 171"/>
                <a:gd name="T57" fmla="*/ 302962 h 171"/>
                <a:gd name="T58" fmla="*/ 15457 w 171"/>
                <a:gd name="T59" fmla="*/ 364790 h 171"/>
                <a:gd name="T60" fmla="*/ 61829 w 171"/>
                <a:gd name="T61" fmla="*/ 367882 h 171"/>
                <a:gd name="T62" fmla="*/ 74195 w 171"/>
                <a:gd name="T63" fmla="*/ 389522 h 171"/>
                <a:gd name="T64" fmla="*/ 55646 w 171"/>
                <a:gd name="T65" fmla="*/ 429711 h 171"/>
                <a:gd name="T66" fmla="*/ 98926 w 171"/>
                <a:gd name="T67" fmla="*/ 476082 h 171"/>
                <a:gd name="T68" fmla="*/ 142207 w 171"/>
                <a:gd name="T69" fmla="*/ 454442 h 171"/>
                <a:gd name="T70" fmla="*/ 163847 w 171"/>
                <a:gd name="T71" fmla="*/ 466808 h 171"/>
                <a:gd name="T72" fmla="*/ 166938 w 171"/>
                <a:gd name="T73" fmla="*/ 513180 h 171"/>
                <a:gd name="T74" fmla="*/ 197853 w 171"/>
                <a:gd name="T75" fmla="*/ 519363 h 171"/>
                <a:gd name="T76" fmla="*/ 228767 w 171"/>
                <a:gd name="T77" fmla="*/ 528637 h 171"/>
                <a:gd name="T78" fmla="*/ 253499 w 171"/>
                <a:gd name="T79" fmla="*/ 488448 h 171"/>
                <a:gd name="T80" fmla="*/ 278231 w 171"/>
                <a:gd name="T81" fmla="*/ 488448 h 171"/>
                <a:gd name="T82" fmla="*/ 302962 w 171"/>
                <a:gd name="T83" fmla="*/ 528637 h 171"/>
                <a:gd name="T84" fmla="*/ 364791 w 171"/>
                <a:gd name="T85" fmla="*/ 510088 h 171"/>
                <a:gd name="T86" fmla="*/ 367883 w 171"/>
                <a:gd name="T87" fmla="*/ 463717 h 171"/>
                <a:gd name="T88" fmla="*/ 386431 w 171"/>
                <a:gd name="T89" fmla="*/ 451351 h 171"/>
                <a:gd name="T90" fmla="*/ 429712 w 171"/>
                <a:gd name="T91" fmla="*/ 472991 h 171"/>
                <a:gd name="T92" fmla="*/ 472992 w 171"/>
                <a:gd name="T93" fmla="*/ 426619 h 171"/>
                <a:gd name="T94" fmla="*/ 454443 w 171"/>
                <a:gd name="T95" fmla="*/ 386431 h 171"/>
                <a:gd name="T96" fmla="*/ 463718 w 171"/>
                <a:gd name="T97" fmla="*/ 364790 h 171"/>
                <a:gd name="T98" fmla="*/ 513181 w 171"/>
                <a:gd name="T99" fmla="*/ 361699 h 171"/>
                <a:gd name="T100" fmla="*/ 519364 w 171"/>
                <a:gd name="T101" fmla="*/ 330785 h 171"/>
                <a:gd name="T102" fmla="*/ 528638 w 171"/>
                <a:gd name="T103" fmla="*/ 299870 h 171"/>
                <a:gd name="T104" fmla="*/ 488449 w 171"/>
                <a:gd name="T105" fmla="*/ 275139 h 171"/>
                <a:gd name="T106" fmla="*/ 216402 w 171"/>
                <a:gd name="T107" fmla="*/ 438985 h 171"/>
                <a:gd name="T108" fmla="*/ 86561 w 171"/>
                <a:gd name="T109" fmla="*/ 219493 h 171"/>
                <a:gd name="T110" fmla="*/ 309145 w 171"/>
                <a:gd name="T111" fmla="*/ 86560 h 171"/>
                <a:gd name="T112" fmla="*/ 438986 w 171"/>
                <a:gd name="T113" fmla="*/ 309144 h 171"/>
                <a:gd name="T114" fmla="*/ 216402 w 171"/>
                <a:gd name="T115" fmla="*/ 438985 h 1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1" h="171">
                  <a:moveTo>
                    <a:pt x="158" y="89"/>
                  </a:moveTo>
                  <a:cubicBezTo>
                    <a:pt x="158" y="86"/>
                    <a:pt x="158" y="83"/>
                    <a:pt x="158" y="81"/>
                  </a:cubicBezTo>
                  <a:cubicBezTo>
                    <a:pt x="170" y="72"/>
                    <a:pt x="170" y="72"/>
                    <a:pt x="170" y="72"/>
                  </a:cubicBezTo>
                  <a:cubicBezTo>
                    <a:pt x="165" y="53"/>
                    <a:pt x="165" y="53"/>
                    <a:pt x="165" y="53"/>
                  </a:cubicBezTo>
                  <a:cubicBezTo>
                    <a:pt x="150" y="52"/>
                    <a:pt x="150" y="52"/>
                    <a:pt x="150" y="52"/>
                  </a:cubicBezTo>
                  <a:cubicBezTo>
                    <a:pt x="149" y="49"/>
                    <a:pt x="147" y="47"/>
                    <a:pt x="146" y="45"/>
                  </a:cubicBezTo>
                  <a:cubicBezTo>
                    <a:pt x="152" y="31"/>
                    <a:pt x="152" y="31"/>
                    <a:pt x="152" y="31"/>
                  </a:cubicBezTo>
                  <a:cubicBezTo>
                    <a:pt x="138" y="17"/>
                    <a:pt x="138" y="17"/>
                    <a:pt x="138" y="17"/>
                  </a:cubicBezTo>
                  <a:cubicBezTo>
                    <a:pt x="124" y="24"/>
                    <a:pt x="124" y="24"/>
                    <a:pt x="124" y="24"/>
                  </a:cubicBezTo>
                  <a:cubicBezTo>
                    <a:pt x="122" y="22"/>
                    <a:pt x="120" y="21"/>
                    <a:pt x="117" y="20"/>
                  </a:cubicBezTo>
                  <a:cubicBezTo>
                    <a:pt x="116" y="5"/>
                    <a:pt x="116" y="5"/>
                    <a:pt x="116" y="5"/>
                  </a:cubicBezTo>
                  <a:cubicBezTo>
                    <a:pt x="107" y="2"/>
                    <a:pt x="107" y="2"/>
                    <a:pt x="107" y="2"/>
                  </a:cubicBezTo>
                  <a:cubicBezTo>
                    <a:pt x="97" y="0"/>
                    <a:pt x="97" y="0"/>
                    <a:pt x="97" y="0"/>
                  </a:cubicBezTo>
                  <a:cubicBezTo>
                    <a:pt x="88" y="13"/>
                    <a:pt x="88" y="13"/>
                    <a:pt x="88" y="13"/>
                  </a:cubicBezTo>
                  <a:cubicBezTo>
                    <a:pt x="86" y="12"/>
                    <a:pt x="83" y="12"/>
                    <a:pt x="80" y="13"/>
                  </a:cubicBezTo>
                  <a:cubicBezTo>
                    <a:pt x="72" y="0"/>
                    <a:pt x="72" y="0"/>
                    <a:pt x="72" y="0"/>
                  </a:cubicBezTo>
                  <a:cubicBezTo>
                    <a:pt x="52" y="5"/>
                    <a:pt x="52" y="5"/>
                    <a:pt x="52" y="5"/>
                  </a:cubicBezTo>
                  <a:cubicBezTo>
                    <a:pt x="52" y="21"/>
                    <a:pt x="52" y="21"/>
                    <a:pt x="52" y="21"/>
                  </a:cubicBezTo>
                  <a:cubicBezTo>
                    <a:pt x="49" y="22"/>
                    <a:pt x="47" y="23"/>
                    <a:pt x="45" y="25"/>
                  </a:cubicBezTo>
                  <a:cubicBezTo>
                    <a:pt x="31" y="18"/>
                    <a:pt x="31" y="18"/>
                    <a:pt x="31" y="18"/>
                  </a:cubicBezTo>
                  <a:cubicBezTo>
                    <a:pt x="17" y="33"/>
                    <a:pt x="17" y="33"/>
                    <a:pt x="17" y="33"/>
                  </a:cubicBezTo>
                  <a:cubicBezTo>
                    <a:pt x="24" y="46"/>
                    <a:pt x="24" y="46"/>
                    <a:pt x="24" y="46"/>
                  </a:cubicBezTo>
                  <a:cubicBezTo>
                    <a:pt x="22" y="48"/>
                    <a:pt x="21" y="51"/>
                    <a:pt x="20" y="53"/>
                  </a:cubicBezTo>
                  <a:cubicBezTo>
                    <a:pt x="5" y="54"/>
                    <a:pt x="5" y="54"/>
                    <a:pt x="5" y="54"/>
                  </a:cubicBezTo>
                  <a:cubicBezTo>
                    <a:pt x="2" y="64"/>
                    <a:pt x="2" y="64"/>
                    <a:pt x="2" y="64"/>
                  </a:cubicBezTo>
                  <a:cubicBezTo>
                    <a:pt x="0" y="74"/>
                    <a:pt x="0" y="74"/>
                    <a:pt x="0" y="74"/>
                  </a:cubicBezTo>
                  <a:cubicBezTo>
                    <a:pt x="12" y="82"/>
                    <a:pt x="12" y="82"/>
                    <a:pt x="12" y="82"/>
                  </a:cubicBezTo>
                  <a:cubicBezTo>
                    <a:pt x="12" y="85"/>
                    <a:pt x="12" y="87"/>
                    <a:pt x="12" y="90"/>
                  </a:cubicBezTo>
                  <a:cubicBezTo>
                    <a:pt x="0" y="98"/>
                    <a:pt x="0" y="98"/>
                    <a:pt x="0" y="98"/>
                  </a:cubicBezTo>
                  <a:cubicBezTo>
                    <a:pt x="5" y="118"/>
                    <a:pt x="5" y="118"/>
                    <a:pt x="5" y="118"/>
                  </a:cubicBezTo>
                  <a:cubicBezTo>
                    <a:pt x="20" y="119"/>
                    <a:pt x="20" y="119"/>
                    <a:pt x="20" y="119"/>
                  </a:cubicBezTo>
                  <a:cubicBezTo>
                    <a:pt x="22" y="121"/>
                    <a:pt x="23" y="123"/>
                    <a:pt x="24" y="126"/>
                  </a:cubicBezTo>
                  <a:cubicBezTo>
                    <a:pt x="18" y="139"/>
                    <a:pt x="18" y="139"/>
                    <a:pt x="18" y="139"/>
                  </a:cubicBezTo>
                  <a:cubicBezTo>
                    <a:pt x="32" y="154"/>
                    <a:pt x="32" y="154"/>
                    <a:pt x="32" y="154"/>
                  </a:cubicBezTo>
                  <a:cubicBezTo>
                    <a:pt x="46" y="147"/>
                    <a:pt x="46" y="147"/>
                    <a:pt x="46" y="147"/>
                  </a:cubicBezTo>
                  <a:cubicBezTo>
                    <a:pt x="48" y="148"/>
                    <a:pt x="50" y="149"/>
                    <a:pt x="53" y="151"/>
                  </a:cubicBezTo>
                  <a:cubicBezTo>
                    <a:pt x="54" y="166"/>
                    <a:pt x="54" y="166"/>
                    <a:pt x="54" y="166"/>
                  </a:cubicBezTo>
                  <a:cubicBezTo>
                    <a:pt x="64" y="168"/>
                    <a:pt x="64" y="168"/>
                    <a:pt x="64" y="168"/>
                  </a:cubicBezTo>
                  <a:cubicBezTo>
                    <a:pt x="74" y="171"/>
                    <a:pt x="74" y="171"/>
                    <a:pt x="74" y="171"/>
                  </a:cubicBezTo>
                  <a:cubicBezTo>
                    <a:pt x="82" y="158"/>
                    <a:pt x="82" y="158"/>
                    <a:pt x="82" y="158"/>
                  </a:cubicBezTo>
                  <a:cubicBezTo>
                    <a:pt x="84" y="158"/>
                    <a:pt x="87" y="158"/>
                    <a:pt x="90" y="158"/>
                  </a:cubicBezTo>
                  <a:cubicBezTo>
                    <a:pt x="98" y="171"/>
                    <a:pt x="98" y="171"/>
                    <a:pt x="98" y="171"/>
                  </a:cubicBezTo>
                  <a:cubicBezTo>
                    <a:pt x="118" y="165"/>
                    <a:pt x="118" y="165"/>
                    <a:pt x="118" y="165"/>
                  </a:cubicBezTo>
                  <a:cubicBezTo>
                    <a:pt x="119" y="150"/>
                    <a:pt x="119" y="150"/>
                    <a:pt x="119" y="150"/>
                  </a:cubicBezTo>
                  <a:cubicBezTo>
                    <a:pt x="121" y="149"/>
                    <a:pt x="123" y="147"/>
                    <a:pt x="125" y="146"/>
                  </a:cubicBezTo>
                  <a:cubicBezTo>
                    <a:pt x="139" y="153"/>
                    <a:pt x="139" y="153"/>
                    <a:pt x="139" y="153"/>
                  </a:cubicBezTo>
                  <a:cubicBezTo>
                    <a:pt x="153" y="138"/>
                    <a:pt x="153" y="138"/>
                    <a:pt x="153" y="138"/>
                  </a:cubicBezTo>
                  <a:cubicBezTo>
                    <a:pt x="147" y="125"/>
                    <a:pt x="147" y="125"/>
                    <a:pt x="147" y="125"/>
                  </a:cubicBezTo>
                  <a:cubicBezTo>
                    <a:pt x="148" y="122"/>
                    <a:pt x="149" y="120"/>
                    <a:pt x="150" y="118"/>
                  </a:cubicBezTo>
                  <a:cubicBezTo>
                    <a:pt x="166" y="117"/>
                    <a:pt x="166" y="117"/>
                    <a:pt x="166" y="117"/>
                  </a:cubicBezTo>
                  <a:cubicBezTo>
                    <a:pt x="168" y="107"/>
                    <a:pt x="168" y="107"/>
                    <a:pt x="168" y="107"/>
                  </a:cubicBezTo>
                  <a:cubicBezTo>
                    <a:pt x="171" y="97"/>
                    <a:pt x="171" y="97"/>
                    <a:pt x="171" y="97"/>
                  </a:cubicBezTo>
                  <a:lnTo>
                    <a:pt x="158" y="89"/>
                  </a:lnTo>
                  <a:close/>
                  <a:moveTo>
                    <a:pt x="70" y="142"/>
                  </a:moveTo>
                  <a:cubicBezTo>
                    <a:pt x="39" y="134"/>
                    <a:pt x="20" y="102"/>
                    <a:pt x="28" y="71"/>
                  </a:cubicBezTo>
                  <a:cubicBezTo>
                    <a:pt x="36" y="39"/>
                    <a:pt x="68" y="20"/>
                    <a:pt x="100" y="28"/>
                  </a:cubicBezTo>
                  <a:cubicBezTo>
                    <a:pt x="131" y="37"/>
                    <a:pt x="150" y="69"/>
                    <a:pt x="142" y="100"/>
                  </a:cubicBezTo>
                  <a:cubicBezTo>
                    <a:pt x="134" y="131"/>
                    <a:pt x="102" y="150"/>
                    <a:pt x="70" y="142"/>
                  </a:cubicBezTo>
                  <a:close/>
                </a:path>
              </a:pathLst>
            </a:custGeom>
            <a:solidFill>
              <a:srgbClr val="000000">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53" name="Freeform 11">
              <a:extLst>
                <a:ext uri="{FF2B5EF4-FFF2-40B4-BE49-F238E27FC236}">
                  <a16:creationId xmlns:a16="http://schemas.microsoft.com/office/drawing/2014/main" id="{664EF154-0E75-4B59-A116-C1DC451EF3E0}"/>
                </a:ext>
              </a:extLst>
            </p:cNvPr>
            <p:cNvSpPr>
              <a:spLocks noEditPoints="1"/>
            </p:cNvSpPr>
            <p:nvPr/>
          </p:nvSpPr>
          <p:spPr bwMode="auto">
            <a:xfrm>
              <a:off x="806450" y="3381375"/>
              <a:ext cx="531813" cy="527050"/>
            </a:xfrm>
            <a:custGeom>
              <a:avLst/>
              <a:gdLst>
                <a:gd name="T0" fmla="*/ 491618 w 172"/>
                <a:gd name="T1" fmla="*/ 274313 h 171"/>
                <a:gd name="T2" fmla="*/ 491618 w 172"/>
                <a:gd name="T3" fmla="*/ 249655 h 171"/>
                <a:gd name="T4" fmla="*/ 528721 w 172"/>
                <a:gd name="T5" fmla="*/ 221916 h 171"/>
                <a:gd name="T6" fmla="*/ 513261 w 172"/>
                <a:gd name="T7" fmla="*/ 163355 h 171"/>
                <a:gd name="T8" fmla="*/ 466882 w 172"/>
                <a:gd name="T9" fmla="*/ 160273 h 171"/>
                <a:gd name="T10" fmla="*/ 454515 w 172"/>
                <a:gd name="T11" fmla="*/ 138697 h 171"/>
                <a:gd name="T12" fmla="*/ 473066 w 172"/>
                <a:gd name="T13" fmla="*/ 98629 h 171"/>
                <a:gd name="T14" fmla="*/ 429779 w 172"/>
                <a:gd name="T15" fmla="*/ 52397 h 171"/>
                <a:gd name="T16" fmla="*/ 386492 w 172"/>
                <a:gd name="T17" fmla="*/ 73972 h 171"/>
                <a:gd name="T18" fmla="*/ 364848 w 172"/>
                <a:gd name="T19" fmla="*/ 61643 h 171"/>
                <a:gd name="T20" fmla="*/ 361757 w 172"/>
                <a:gd name="T21" fmla="*/ 15411 h 171"/>
                <a:gd name="T22" fmla="*/ 330837 w 172"/>
                <a:gd name="T23" fmla="*/ 9246 h 171"/>
                <a:gd name="T24" fmla="*/ 303010 w 172"/>
                <a:gd name="T25" fmla="*/ 0 h 171"/>
                <a:gd name="T26" fmla="*/ 275182 w 172"/>
                <a:gd name="T27" fmla="*/ 40068 h 171"/>
                <a:gd name="T28" fmla="*/ 250447 w 172"/>
                <a:gd name="T29" fmla="*/ 40068 h 171"/>
                <a:gd name="T30" fmla="*/ 225711 w 172"/>
                <a:gd name="T31" fmla="*/ 0 h 171"/>
                <a:gd name="T32" fmla="*/ 163873 w 172"/>
                <a:gd name="T33" fmla="*/ 18493 h 171"/>
                <a:gd name="T34" fmla="*/ 160781 w 172"/>
                <a:gd name="T35" fmla="*/ 64725 h 171"/>
                <a:gd name="T36" fmla="*/ 142229 w 172"/>
                <a:gd name="T37" fmla="*/ 77054 h 171"/>
                <a:gd name="T38" fmla="*/ 98942 w 172"/>
                <a:gd name="T39" fmla="*/ 55479 h 171"/>
                <a:gd name="T40" fmla="*/ 55655 w 172"/>
                <a:gd name="T41" fmla="*/ 101711 h 171"/>
                <a:gd name="T42" fmla="*/ 77298 w 172"/>
                <a:gd name="T43" fmla="*/ 141780 h 171"/>
                <a:gd name="T44" fmla="*/ 64931 w 172"/>
                <a:gd name="T45" fmla="*/ 163355 h 171"/>
                <a:gd name="T46" fmla="*/ 18552 w 172"/>
                <a:gd name="T47" fmla="*/ 166437 h 171"/>
                <a:gd name="T48" fmla="*/ 9276 w 172"/>
                <a:gd name="T49" fmla="*/ 197258 h 171"/>
                <a:gd name="T50" fmla="*/ 0 w 172"/>
                <a:gd name="T51" fmla="*/ 228080 h 171"/>
                <a:gd name="T52" fmla="*/ 40195 w 172"/>
                <a:gd name="T53" fmla="*/ 252737 h 171"/>
                <a:gd name="T54" fmla="*/ 40195 w 172"/>
                <a:gd name="T55" fmla="*/ 277395 h 171"/>
                <a:gd name="T56" fmla="*/ 3092 w 172"/>
                <a:gd name="T57" fmla="*/ 305134 h 171"/>
                <a:gd name="T58" fmla="*/ 18552 w 172"/>
                <a:gd name="T59" fmla="*/ 363695 h 171"/>
                <a:gd name="T60" fmla="*/ 64931 w 172"/>
                <a:gd name="T61" fmla="*/ 366777 h 171"/>
                <a:gd name="T62" fmla="*/ 77298 w 172"/>
                <a:gd name="T63" fmla="*/ 388353 h 171"/>
                <a:gd name="T64" fmla="*/ 58747 w 172"/>
                <a:gd name="T65" fmla="*/ 431503 h 171"/>
                <a:gd name="T66" fmla="*/ 102034 w 172"/>
                <a:gd name="T67" fmla="*/ 474653 h 171"/>
                <a:gd name="T68" fmla="*/ 145321 w 172"/>
                <a:gd name="T69" fmla="*/ 453078 h 171"/>
                <a:gd name="T70" fmla="*/ 166965 w 172"/>
                <a:gd name="T71" fmla="*/ 465407 h 171"/>
                <a:gd name="T72" fmla="*/ 170056 w 172"/>
                <a:gd name="T73" fmla="*/ 511639 h 171"/>
                <a:gd name="T74" fmla="*/ 200976 w 172"/>
                <a:gd name="T75" fmla="*/ 520886 h 171"/>
                <a:gd name="T76" fmla="*/ 228803 w 172"/>
                <a:gd name="T77" fmla="*/ 527050 h 171"/>
                <a:gd name="T78" fmla="*/ 256631 w 172"/>
                <a:gd name="T79" fmla="*/ 486982 h 171"/>
                <a:gd name="T80" fmla="*/ 281366 w 172"/>
                <a:gd name="T81" fmla="*/ 486982 h 171"/>
                <a:gd name="T82" fmla="*/ 306102 w 172"/>
                <a:gd name="T83" fmla="*/ 527050 h 171"/>
                <a:gd name="T84" fmla="*/ 367940 w 172"/>
                <a:gd name="T85" fmla="*/ 508557 h 171"/>
                <a:gd name="T86" fmla="*/ 371032 w 172"/>
                <a:gd name="T87" fmla="*/ 462325 h 171"/>
                <a:gd name="T88" fmla="*/ 389584 w 172"/>
                <a:gd name="T89" fmla="*/ 449996 h 171"/>
                <a:gd name="T90" fmla="*/ 432871 w 172"/>
                <a:gd name="T91" fmla="*/ 471571 h 171"/>
                <a:gd name="T92" fmla="*/ 476158 w 172"/>
                <a:gd name="T93" fmla="*/ 425339 h 171"/>
                <a:gd name="T94" fmla="*/ 454515 w 172"/>
                <a:gd name="T95" fmla="*/ 385270 h 171"/>
                <a:gd name="T96" fmla="*/ 466882 w 172"/>
                <a:gd name="T97" fmla="*/ 363695 h 171"/>
                <a:gd name="T98" fmla="*/ 513261 w 172"/>
                <a:gd name="T99" fmla="*/ 360613 h 171"/>
                <a:gd name="T100" fmla="*/ 522537 w 172"/>
                <a:gd name="T101" fmla="*/ 329792 h 171"/>
                <a:gd name="T102" fmla="*/ 531813 w 172"/>
                <a:gd name="T103" fmla="*/ 298970 h 171"/>
                <a:gd name="T104" fmla="*/ 491618 w 172"/>
                <a:gd name="T105" fmla="*/ 274313 h 171"/>
                <a:gd name="T106" fmla="*/ 219527 w 172"/>
                <a:gd name="T107" fmla="*/ 437667 h 171"/>
                <a:gd name="T108" fmla="*/ 89666 w 172"/>
                <a:gd name="T109" fmla="*/ 218834 h 171"/>
                <a:gd name="T110" fmla="*/ 312286 w 172"/>
                <a:gd name="T111" fmla="*/ 89383 h 171"/>
                <a:gd name="T112" fmla="*/ 442147 w 172"/>
                <a:gd name="T113" fmla="*/ 308216 h 171"/>
                <a:gd name="T114" fmla="*/ 219527 w 172"/>
                <a:gd name="T115" fmla="*/ 437667 h 1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2" h="171">
                  <a:moveTo>
                    <a:pt x="159" y="89"/>
                  </a:moveTo>
                  <a:cubicBezTo>
                    <a:pt x="159" y="86"/>
                    <a:pt x="159" y="84"/>
                    <a:pt x="159" y="81"/>
                  </a:cubicBezTo>
                  <a:cubicBezTo>
                    <a:pt x="171" y="72"/>
                    <a:pt x="171" y="72"/>
                    <a:pt x="171" y="72"/>
                  </a:cubicBezTo>
                  <a:cubicBezTo>
                    <a:pt x="166" y="53"/>
                    <a:pt x="166" y="53"/>
                    <a:pt x="166" y="53"/>
                  </a:cubicBezTo>
                  <a:cubicBezTo>
                    <a:pt x="151" y="52"/>
                    <a:pt x="151" y="52"/>
                    <a:pt x="151" y="52"/>
                  </a:cubicBezTo>
                  <a:cubicBezTo>
                    <a:pt x="149" y="50"/>
                    <a:pt x="148" y="47"/>
                    <a:pt x="147" y="45"/>
                  </a:cubicBezTo>
                  <a:cubicBezTo>
                    <a:pt x="153" y="32"/>
                    <a:pt x="153" y="32"/>
                    <a:pt x="153" y="32"/>
                  </a:cubicBezTo>
                  <a:cubicBezTo>
                    <a:pt x="139" y="17"/>
                    <a:pt x="139" y="17"/>
                    <a:pt x="139" y="17"/>
                  </a:cubicBezTo>
                  <a:cubicBezTo>
                    <a:pt x="125" y="24"/>
                    <a:pt x="125" y="24"/>
                    <a:pt x="125" y="24"/>
                  </a:cubicBezTo>
                  <a:cubicBezTo>
                    <a:pt x="123" y="23"/>
                    <a:pt x="121" y="21"/>
                    <a:pt x="118" y="20"/>
                  </a:cubicBezTo>
                  <a:cubicBezTo>
                    <a:pt x="117" y="5"/>
                    <a:pt x="117" y="5"/>
                    <a:pt x="117" y="5"/>
                  </a:cubicBezTo>
                  <a:cubicBezTo>
                    <a:pt x="107" y="3"/>
                    <a:pt x="107" y="3"/>
                    <a:pt x="107" y="3"/>
                  </a:cubicBezTo>
                  <a:cubicBezTo>
                    <a:pt x="98" y="0"/>
                    <a:pt x="98" y="0"/>
                    <a:pt x="98" y="0"/>
                  </a:cubicBezTo>
                  <a:cubicBezTo>
                    <a:pt x="89" y="13"/>
                    <a:pt x="89" y="13"/>
                    <a:pt x="89" y="13"/>
                  </a:cubicBezTo>
                  <a:cubicBezTo>
                    <a:pt x="87" y="13"/>
                    <a:pt x="84" y="13"/>
                    <a:pt x="81" y="13"/>
                  </a:cubicBezTo>
                  <a:cubicBezTo>
                    <a:pt x="73" y="0"/>
                    <a:pt x="73" y="0"/>
                    <a:pt x="73" y="0"/>
                  </a:cubicBezTo>
                  <a:cubicBezTo>
                    <a:pt x="53" y="6"/>
                    <a:pt x="53" y="6"/>
                    <a:pt x="53" y="6"/>
                  </a:cubicBezTo>
                  <a:cubicBezTo>
                    <a:pt x="52" y="21"/>
                    <a:pt x="52" y="21"/>
                    <a:pt x="52" y="21"/>
                  </a:cubicBezTo>
                  <a:cubicBezTo>
                    <a:pt x="50" y="22"/>
                    <a:pt x="48" y="23"/>
                    <a:pt x="46" y="25"/>
                  </a:cubicBezTo>
                  <a:cubicBezTo>
                    <a:pt x="32" y="18"/>
                    <a:pt x="32" y="18"/>
                    <a:pt x="32" y="18"/>
                  </a:cubicBezTo>
                  <a:cubicBezTo>
                    <a:pt x="18" y="33"/>
                    <a:pt x="18" y="33"/>
                    <a:pt x="18" y="33"/>
                  </a:cubicBezTo>
                  <a:cubicBezTo>
                    <a:pt x="25" y="46"/>
                    <a:pt x="25" y="46"/>
                    <a:pt x="25" y="46"/>
                  </a:cubicBezTo>
                  <a:cubicBezTo>
                    <a:pt x="23" y="49"/>
                    <a:pt x="22" y="51"/>
                    <a:pt x="21" y="53"/>
                  </a:cubicBezTo>
                  <a:cubicBezTo>
                    <a:pt x="6" y="54"/>
                    <a:pt x="6" y="54"/>
                    <a:pt x="6" y="54"/>
                  </a:cubicBezTo>
                  <a:cubicBezTo>
                    <a:pt x="3" y="64"/>
                    <a:pt x="3" y="64"/>
                    <a:pt x="3" y="64"/>
                  </a:cubicBezTo>
                  <a:cubicBezTo>
                    <a:pt x="0" y="74"/>
                    <a:pt x="0" y="74"/>
                    <a:pt x="0" y="74"/>
                  </a:cubicBezTo>
                  <a:cubicBezTo>
                    <a:pt x="13" y="82"/>
                    <a:pt x="13" y="82"/>
                    <a:pt x="13" y="82"/>
                  </a:cubicBezTo>
                  <a:cubicBezTo>
                    <a:pt x="13" y="85"/>
                    <a:pt x="13" y="88"/>
                    <a:pt x="13" y="90"/>
                  </a:cubicBezTo>
                  <a:cubicBezTo>
                    <a:pt x="1" y="99"/>
                    <a:pt x="1" y="99"/>
                    <a:pt x="1" y="99"/>
                  </a:cubicBezTo>
                  <a:cubicBezTo>
                    <a:pt x="6" y="118"/>
                    <a:pt x="6" y="118"/>
                    <a:pt x="6" y="118"/>
                  </a:cubicBezTo>
                  <a:cubicBezTo>
                    <a:pt x="21" y="119"/>
                    <a:pt x="21" y="119"/>
                    <a:pt x="21" y="119"/>
                  </a:cubicBezTo>
                  <a:cubicBezTo>
                    <a:pt x="23" y="121"/>
                    <a:pt x="24" y="124"/>
                    <a:pt x="25" y="126"/>
                  </a:cubicBezTo>
                  <a:cubicBezTo>
                    <a:pt x="19" y="140"/>
                    <a:pt x="19" y="140"/>
                    <a:pt x="19" y="140"/>
                  </a:cubicBezTo>
                  <a:cubicBezTo>
                    <a:pt x="33" y="154"/>
                    <a:pt x="33" y="154"/>
                    <a:pt x="33" y="154"/>
                  </a:cubicBezTo>
                  <a:cubicBezTo>
                    <a:pt x="47" y="147"/>
                    <a:pt x="47" y="147"/>
                    <a:pt x="47" y="147"/>
                  </a:cubicBezTo>
                  <a:cubicBezTo>
                    <a:pt x="49" y="148"/>
                    <a:pt x="51" y="150"/>
                    <a:pt x="54" y="151"/>
                  </a:cubicBezTo>
                  <a:cubicBezTo>
                    <a:pt x="55" y="166"/>
                    <a:pt x="55" y="166"/>
                    <a:pt x="55" y="166"/>
                  </a:cubicBezTo>
                  <a:cubicBezTo>
                    <a:pt x="65" y="169"/>
                    <a:pt x="65" y="169"/>
                    <a:pt x="65" y="169"/>
                  </a:cubicBezTo>
                  <a:cubicBezTo>
                    <a:pt x="74" y="171"/>
                    <a:pt x="74" y="171"/>
                    <a:pt x="74" y="171"/>
                  </a:cubicBezTo>
                  <a:cubicBezTo>
                    <a:pt x="83" y="158"/>
                    <a:pt x="83" y="158"/>
                    <a:pt x="83" y="158"/>
                  </a:cubicBezTo>
                  <a:cubicBezTo>
                    <a:pt x="85" y="158"/>
                    <a:pt x="88" y="158"/>
                    <a:pt x="91" y="158"/>
                  </a:cubicBezTo>
                  <a:cubicBezTo>
                    <a:pt x="99" y="171"/>
                    <a:pt x="99" y="171"/>
                    <a:pt x="99" y="171"/>
                  </a:cubicBezTo>
                  <a:cubicBezTo>
                    <a:pt x="119" y="165"/>
                    <a:pt x="119" y="165"/>
                    <a:pt x="119" y="165"/>
                  </a:cubicBezTo>
                  <a:cubicBezTo>
                    <a:pt x="120" y="150"/>
                    <a:pt x="120" y="150"/>
                    <a:pt x="120" y="150"/>
                  </a:cubicBezTo>
                  <a:cubicBezTo>
                    <a:pt x="122" y="149"/>
                    <a:pt x="124" y="148"/>
                    <a:pt x="126" y="146"/>
                  </a:cubicBezTo>
                  <a:cubicBezTo>
                    <a:pt x="140" y="153"/>
                    <a:pt x="140" y="153"/>
                    <a:pt x="140" y="153"/>
                  </a:cubicBezTo>
                  <a:cubicBezTo>
                    <a:pt x="154" y="138"/>
                    <a:pt x="154" y="138"/>
                    <a:pt x="154" y="138"/>
                  </a:cubicBezTo>
                  <a:cubicBezTo>
                    <a:pt x="147" y="125"/>
                    <a:pt x="147" y="125"/>
                    <a:pt x="147" y="125"/>
                  </a:cubicBezTo>
                  <a:cubicBezTo>
                    <a:pt x="149" y="123"/>
                    <a:pt x="150" y="120"/>
                    <a:pt x="151" y="118"/>
                  </a:cubicBezTo>
                  <a:cubicBezTo>
                    <a:pt x="166" y="117"/>
                    <a:pt x="166" y="117"/>
                    <a:pt x="166" y="117"/>
                  </a:cubicBezTo>
                  <a:cubicBezTo>
                    <a:pt x="169" y="107"/>
                    <a:pt x="169" y="107"/>
                    <a:pt x="169" y="107"/>
                  </a:cubicBezTo>
                  <a:cubicBezTo>
                    <a:pt x="172" y="97"/>
                    <a:pt x="172" y="97"/>
                    <a:pt x="172" y="97"/>
                  </a:cubicBezTo>
                  <a:lnTo>
                    <a:pt x="159" y="89"/>
                  </a:lnTo>
                  <a:close/>
                  <a:moveTo>
                    <a:pt x="71" y="142"/>
                  </a:moveTo>
                  <a:cubicBezTo>
                    <a:pt x="40" y="134"/>
                    <a:pt x="21" y="102"/>
                    <a:pt x="29" y="71"/>
                  </a:cubicBezTo>
                  <a:cubicBezTo>
                    <a:pt x="37" y="40"/>
                    <a:pt x="69" y="21"/>
                    <a:pt x="101" y="29"/>
                  </a:cubicBezTo>
                  <a:cubicBezTo>
                    <a:pt x="132" y="37"/>
                    <a:pt x="151" y="69"/>
                    <a:pt x="143" y="100"/>
                  </a:cubicBezTo>
                  <a:cubicBezTo>
                    <a:pt x="135" y="132"/>
                    <a:pt x="103" y="150"/>
                    <a:pt x="71" y="142"/>
                  </a:cubicBezTo>
                  <a:close/>
                </a:path>
              </a:pathLst>
            </a:custGeom>
            <a:solidFill>
              <a:srgbClr val="000000">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54" name="Freeform 12">
              <a:extLst>
                <a:ext uri="{FF2B5EF4-FFF2-40B4-BE49-F238E27FC236}">
                  <a16:creationId xmlns:a16="http://schemas.microsoft.com/office/drawing/2014/main" id="{C0A3DD39-1B98-4641-A861-71EFEAE368B6}"/>
                </a:ext>
              </a:extLst>
            </p:cNvPr>
            <p:cNvSpPr>
              <a:spLocks noEditPoints="1"/>
            </p:cNvSpPr>
            <p:nvPr/>
          </p:nvSpPr>
          <p:spPr bwMode="auto">
            <a:xfrm>
              <a:off x="1747838" y="1533525"/>
              <a:ext cx="306387" cy="304800"/>
            </a:xfrm>
            <a:custGeom>
              <a:avLst/>
              <a:gdLst>
                <a:gd name="T0" fmla="*/ 281628 w 99"/>
                <a:gd name="T1" fmla="*/ 157018 h 99"/>
                <a:gd name="T2" fmla="*/ 281628 w 99"/>
                <a:gd name="T3" fmla="*/ 144703 h 99"/>
                <a:gd name="T4" fmla="*/ 306387 w 99"/>
                <a:gd name="T5" fmla="*/ 129309 h 99"/>
                <a:gd name="T6" fmla="*/ 294008 w 99"/>
                <a:gd name="T7" fmla="*/ 92364 h 99"/>
                <a:gd name="T8" fmla="*/ 269249 w 99"/>
                <a:gd name="T9" fmla="*/ 92364 h 99"/>
                <a:gd name="T10" fmla="*/ 259965 w 99"/>
                <a:gd name="T11" fmla="*/ 80048 h 99"/>
                <a:gd name="T12" fmla="*/ 272344 w 99"/>
                <a:gd name="T13" fmla="*/ 55418 h 99"/>
                <a:gd name="T14" fmla="*/ 247585 w 99"/>
                <a:gd name="T15" fmla="*/ 30788 h 99"/>
                <a:gd name="T16" fmla="*/ 222827 w 99"/>
                <a:gd name="T17" fmla="*/ 43103 h 99"/>
                <a:gd name="T18" fmla="*/ 210448 w 99"/>
                <a:gd name="T19" fmla="*/ 36945 h 99"/>
                <a:gd name="T20" fmla="*/ 207353 w 99"/>
                <a:gd name="T21" fmla="*/ 9236 h 99"/>
                <a:gd name="T22" fmla="*/ 191879 w 99"/>
                <a:gd name="T23" fmla="*/ 3079 h 99"/>
                <a:gd name="T24" fmla="*/ 173310 w 99"/>
                <a:gd name="T25" fmla="*/ 0 h 99"/>
                <a:gd name="T26" fmla="*/ 157836 w 99"/>
                <a:gd name="T27" fmla="*/ 21552 h 99"/>
                <a:gd name="T28" fmla="*/ 145456 w 99"/>
                <a:gd name="T29" fmla="*/ 21552 h 99"/>
                <a:gd name="T30" fmla="*/ 129982 w 99"/>
                <a:gd name="T31" fmla="*/ 0 h 99"/>
                <a:gd name="T32" fmla="*/ 92845 w 99"/>
                <a:gd name="T33" fmla="*/ 9236 h 99"/>
                <a:gd name="T34" fmla="*/ 92845 w 99"/>
                <a:gd name="T35" fmla="*/ 36945 h 99"/>
                <a:gd name="T36" fmla="*/ 80465 w 99"/>
                <a:gd name="T37" fmla="*/ 43103 h 99"/>
                <a:gd name="T38" fmla="*/ 55707 w 99"/>
                <a:gd name="T39" fmla="*/ 30788 h 99"/>
                <a:gd name="T40" fmla="*/ 30948 w 99"/>
                <a:gd name="T41" fmla="*/ 58497 h 99"/>
                <a:gd name="T42" fmla="*/ 43327 w 99"/>
                <a:gd name="T43" fmla="*/ 83127 h 99"/>
                <a:gd name="T44" fmla="*/ 34043 w 99"/>
                <a:gd name="T45" fmla="*/ 95442 h 99"/>
                <a:gd name="T46" fmla="*/ 9284 w 99"/>
                <a:gd name="T47" fmla="*/ 95442 h 99"/>
                <a:gd name="T48" fmla="*/ 3095 w 99"/>
                <a:gd name="T49" fmla="*/ 113915 h 99"/>
                <a:gd name="T50" fmla="*/ 0 w 99"/>
                <a:gd name="T51" fmla="*/ 132388 h 99"/>
                <a:gd name="T52" fmla="*/ 21664 w 99"/>
                <a:gd name="T53" fmla="*/ 147782 h 99"/>
                <a:gd name="T54" fmla="*/ 21664 w 99"/>
                <a:gd name="T55" fmla="*/ 160097 h 99"/>
                <a:gd name="T56" fmla="*/ 0 w 99"/>
                <a:gd name="T57" fmla="*/ 175491 h 99"/>
                <a:gd name="T58" fmla="*/ 9284 w 99"/>
                <a:gd name="T59" fmla="*/ 209358 h 99"/>
                <a:gd name="T60" fmla="*/ 37138 w 99"/>
                <a:gd name="T61" fmla="*/ 212436 h 99"/>
                <a:gd name="T62" fmla="*/ 43327 w 99"/>
                <a:gd name="T63" fmla="*/ 224752 h 99"/>
                <a:gd name="T64" fmla="*/ 30948 w 99"/>
                <a:gd name="T65" fmla="*/ 249382 h 99"/>
                <a:gd name="T66" fmla="*/ 58802 w 99"/>
                <a:gd name="T67" fmla="*/ 274012 h 99"/>
                <a:gd name="T68" fmla="*/ 83560 w 99"/>
                <a:gd name="T69" fmla="*/ 261697 h 99"/>
                <a:gd name="T70" fmla="*/ 95939 w 99"/>
                <a:gd name="T71" fmla="*/ 267855 h 99"/>
                <a:gd name="T72" fmla="*/ 95939 w 99"/>
                <a:gd name="T73" fmla="*/ 295564 h 99"/>
                <a:gd name="T74" fmla="*/ 114508 w 99"/>
                <a:gd name="T75" fmla="*/ 298642 h 99"/>
                <a:gd name="T76" fmla="*/ 133077 w 99"/>
                <a:gd name="T77" fmla="*/ 304800 h 99"/>
                <a:gd name="T78" fmla="*/ 145456 w 99"/>
                <a:gd name="T79" fmla="*/ 283248 h 99"/>
                <a:gd name="T80" fmla="*/ 160931 w 99"/>
                <a:gd name="T81" fmla="*/ 280170 h 99"/>
                <a:gd name="T82" fmla="*/ 176405 w 99"/>
                <a:gd name="T83" fmla="*/ 304800 h 99"/>
                <a:gd name="T84" fmla="*/ 210448 w 99"/>
                <a:gd name="T85" fmla="*/ 295564 h 99"/>
                <a:gd name="T86" fmla="*/ 213542 w 99"/>
                <a:gd name="T87" fmla="*/ 267855 h 99"/>
                <a:gd name="T88" fmla="*/ 225922 w 99"/>
                <a:gd name="T89" fmla="*/ 261697 h 99"/>
                <a:gd name="T90" fmla="*/ 250680 w 99"/>
                <a:gd name="T91" fmla="*/ 270933 h 99"/>
                <a:gd name="T92" fmla="*/ 275439 w 99"/>
                <a:gd name="T93" fmla="*/ 246303 h 99"/>
                <a:gd name="T94" fmla="*/ 263060 w 99"/>
                <a:gd name="T95" fmla="*/ 221673 h 99"/>
                <a:gd name="T96" fmla="*/ 269249 w 99"/>
                <a:gd name="T97" fmla="*/ 209358 h 99"/>
                <a:gd name="T98" fmla="*/ 297103 w 99"/>
                <a:gd name="T99" fmla="*/ 209358 h 99"/>
                <a:gd name="T100" fmla="*/ 300197 w 99"/>
                <a:gd name="T101" fmla="*/ 190885 h 99"/>
                <a:gd name="T102" fmla="*/ 306387 w 99"/>
                <a:gd name="T103" fmla="*/ 172412 h 99"/>
                <a:gd name="T104" fmla="*/ 281628 w 99"/>
                <a:gd name="T105" fmla="*/ 157018 h 99"/>
                <a:gd name="T106" fmla="*/ 126888 w 99"/>
                <a:gd name="T107" fmla="*/ 252461 h 99"/>
                <a:gd name="T108" fmla="*/ 49517 w 99"/>
                <a:gd name="T109" fmla="*/ 126230 h 99"/>
                <a:gd name="T110" fmla="*/ 179499 w 99"/>
                <a:gd name="T111" fmla="*/ 52339 h 99"/>
                <a:gd name="T112" fmla="*/ 253775 w 99"/>
                <a:gd name="T113" fmla="*/ 178570 h 99"/>
                <a:gd name="T114" fmla="*/ 126888 w 99"/>
                <a:gd name="T115" fmla="*/ 252461 h 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9" h="99">
                  <a:moveTo>
                    <a:pt x="91" y="51"/>
                  </a:moveTo>
                  <a:cubicBezTo>
                    <a:pt x="91" y="50"/>
                    <a:pt x="91" y="48"/>
                    <a:pt x="91" y="47"/>
                  </a:cubicBezTo>
                  <a:cubicBezTo>
                    <a:pt x="99" y="42"/>
                    <a:pt x="99" y="42"/>
                    <a:pt x="99" y="42"/>
                  </a:cubicBezTo>
                  <a:cubicBezTo>
                    <a:pt x="95" y="30"/>
                    <a:pt x="95" y="30"/>
                    <a:pt x="95" y="30"/>
                  </a:cubicBezTo>
                  <a:cubicBezTo>
                    <a:pt x="87" y="30"/>
                    <a:pt x="87" y="30"/>
                    <a:pt x="87" y="30"/>
                  </a:cubicBezTo>
                  <a:cubicBezTo>
                    <a:pt x="86" y="29"/>
                    <a:pt x="85" y="27"/>
                    <a:pt x="84" y="26"/>
                  </a:cubicBezTo>
                  <a:cubicBezTo>
                    <a:pt x="88" y="18"/>
                    <a:pt x="88" y="18"/>
                    <a:pt x="88" y="18"/>
                  </a:cubicBezTo>
                  <a:cubicBezTo>
                    <a:pt x="80" y="10"/>
                    <a:pt x="80" y="10"/>
                    <a:pt x="80" y="10"/>
                  </a:cubicBezTo>
                  <a:cubicBezTo>
                    <a:pt x="72" y="14"/>
                    <a:pt x="72" y="14"/>
                    <a:pt x="72" y="14"/>
                  </a:cubicBezTo>
                  <a:cubicBezTo>
                    <a:pt x="71" y="13"/>
                    <a:pt x="69" y="12"/>
                    <a:pt x="68" y="12"/>
                  </a:cubicBezTo>
                  <a:cubicBezTo>
                    <a:pt x="67" y="3"/>
                    <a:pt x="67" y="3"/>
                    <a:pt x="67" y="3"/>
                  </a:cubicBezTo>
                  <a:cubicBezTo>
                    <a:pt x="62" y="1"/>
                    <a:pt x="62" y="1"/>
                    <a:pt x="62" y="1"/>
                  </a:cubicBezTo>
                  <a:cubicBezTo>
                    <a:pt x="56" y="0"/>
                    <a:pt x="56" y="0"/>
                    <a:pt x="56" y="0"/>
                  </a:cubicBezTo>
                  <a:cubicBezTo>
                    <a:pt x="51" y="7"/>
                    <a:pt x="51" y="7"/>
                    <a:pt x="51" y="7"/>
                  </a:cubicBezTo>
                  <a:cubicBezTo>
                    <a:pt x="50" y="7"/>
                    <a:pt x="48" y="7"/>
                    <a:pt x="47" y="7"/>
                  </a:cubicBezTo>
                  <a:cubicBezTo>
                    <a:pt x="42" y="0"/>
                    <a:pt x="42" y="0"/>
                    <a:pt x="42" y="0"/>
                  </a:cubicBezTo>
                  <a:cubicBezTo>
                    <a:pt x="30" y="3"/>
                    <a:pt x="30" y="3"/>
                    <a:pt x="30" y="3"/>
                  </a:cubicBezTo>
                  <a:cubicBezTo>
                    <a:pt x="30" y="12"/>
                    <a:pt x="30" y="12"/>
                    <a:pt x="30" y="12"/>
                  </a:cubicBezTo>
                  <a:cubicBezTo>
                    <a:pt x="28" y="13"/>
                    <a:pt x="27" y="14"/>
                    <a:pt x="26" y="14"/>
                  </a:cubicBezTo>
                  <a:cubicBezTo>
                    <a:pt x="18" y="10"/>
                    <a:pt x="18" y="10"/>
                    <a:pt x="18" y="10"/>
                  </a:cubicBezTo>
                  <a:cubicBezTo>
                    <a:pt x="10" y="19"/>
                    <a:pt x="10" y="19"/>
                    <a:pt x="10" y="19"/>
                  </a:cubicBezTo>
                  <a:cubicBezTo>
                    <a:pt x="14" y="27"/>
                    <a:pt x="14" y="27"/>
                    <a:pt x="14" y="27"/>
                  </a:cubicBezTo>
                  <a:cubicBezTo>
                    <a:pt x="13" y="28"/>
                    <a:pt x="12" y="29"/>
                    <a:pt x="11" y="31"/>
                  </a:cubicBezTo>
                  <a:cubicBezTo>
                    <a:pt x="3" y="31"/>
                    <a:pt x="3" y="31"/>
                    <a:pt x="3" y="31"/>
                  </a:cubicBezTo>
                  <a:cubicBezTo>
                    <a:pt x="1" y="37"/>
                    <a:pt x="1" y="37"/>
                    <a:pt x="1" y="37"/>
                  </a:cubicBezTo>
                  <a:cubicBezTo>
                    <a:pt x="0" y="43"/>
                    <a:pt x="0" y="43"/>
                    <a:pt x="0" y="43"/>
                  </a:cubicBezTo>
                  <a:cubicBezTo>
                    <a:pt x="7" y="48"/>
                    <a:pt x="7" y="48"/>
                    <a:pt x="7" y="48"/>
                  </a:cubicBezTo>
                  <a:cubicBezTo>
                    <a:pt x="7" y="49"/>
                    <a:pt x="7" y="51"/>
                    <a:pt x="7" y="52"/>
                  </a:cubicBezTo>
                  <a:cubicBezTo>
                    <a:pt x="0" y="57"/>
                    <a:pt x="0" y="57"/>
                    <a:pt x="0" y="57"/>
                  </a:cubicBezTo>
                  <a:cubicBezTo>
                    <a:pt x="3" y="68"/>
                    <a:pt x="3" y="68"/>
                    <a:pt x="3" y="68"/>
                  </a:cubicBezTo>
                  <a:cubicBezTo>
                    <a:pt x="12" y="69"/>
                    <a:pt x="12" y="69"/>
                    <a:pt x="12" y="69"/>
                  </a:cubicBezTo>
                  <a:cubicBezTo>
                    <a:pt x="13" y="70"/>
                    <a:pt x="13" y="71"/>
                    <a:pt x="14" y="73"/>
                  </a:cubicBezTo>
                  <a:cubicBezTo>
                    <a:pt x="10" y="81"/>
                    <a:pt x="10" y="81"/>
                    <a:pt x="10" y="81"/>
                  </a:cubicBezTo>
                  <a:cubicBezTo>
                    <a:pt x="19" y="89"/>
                    <a:pt x="19" y="89"/>
                    <a:pt x="19" y="89"/>
                  </a:cubicBezTo>
                  <a:cubicBezTo>
                    <a:pt x="27" y="85"/>
                    <a:pt x="27" y="85"/>
                    <a:pt x="27" y="85"/>
                  </a:cubicBezTo>
                  <a:cubicBezTo>
                    <a:pt x="28" y="86"/>
                    <a:pt x="29" y="87"/>
                    <a:pt x="31" y="87"/>
                  </a:cubicBezTo>
                  <a:cubicBezTo>
                    <a:pt x="31" y="96"/>
                    <a:pt x="31" y="96"/>
                    <a:pt x="31" y="96"/>
                  </a:cubicBezTo>
                  <a:cubicBezTo>
                    <a:pt x="37" y="97"/>
                    <a:pt x="37" y="97"/>
                    <a:pt x="37" y="97"/>
                  </a:cubicBezTo>
                  <a:cubicBezTo>
                    <a:pt x="43" y="99"/>
                    <a:pt x="43" y="99"/>
                    <a:pt x="43" y="99"/>
                  </a:cubicBezTo>
                  <a:cubicBezTo>
                    <a:pt x="47" y="92"/>
                    <a:pt x="47" y="92"/>
                    <a:pt x="47" y="92"/>
                  </a:cubicBezTo>
                  <a:cubicBezTo>
                    <a:pt x="49" y="92"/>
                    <a:pt x="50" y="92"/>
                    <a:pt x="52" y="91"/>
                  </a:cubicBezTo>
                  <a:cubicBezTo>
                    <a:pt x="57" y="99"/>
                    <a:pt x="57" y="99"/>
                    <a:pt x="57" y="99"/>
                  </a:cubicBezTo>
                  <a:cubicBezTo>
                    <a:pt x="68" y="96"/>
                    <a:pt x="68" y="96"/>
                    <a:pt x="68" y="96"/>
                  </a:cubicBezTo>
                  <a:cubicBezTo>
                    <a:pt x="69" y="87"/>
                    <a:pt x="69" y="87"/>
                    <a:pt x="69" y="87"/>
                  </a:cubicBezTo>
                  <a:cubicBezTo>
                    <a:pt x="70" y="86"/>
                    <a:pt x="71" y="85"/>
                    <a:pt x="73" y="85"/>
                  </a:cubicBezTo>
                  <a:cubicBezTo>
                    <a:pt x="81" y="88"/>
                    <a:pt x="81" y="88"/>
                    <a:pt x="81" y="88"/>
                  </a:cubicBezTo>
                  <a:cubicBezTo>
                    <a:pt x="89" y="80"/>
                    <a:pt x="89" y="80"/>
                    <a:pt x="89" y="80"/>
                  </a:cubicBezTo>
                  <a:cubicBezTo>
                    <a:pt x="85" y="72"/>
                    <a:pt x="85" y="72"/>
                    <a:pt x="85" y="72"/>
                  </a:cubicBezTo>
                  <a:cubicBezTo>
                    <a:pt x="86" y="71"/>
                    <a:pt x="86" y="70"/>
                    <a:pt x="87" y="68"/>
                  </a:cubicBezTo>
                  <a:cubicBezTo>
                    <a:pt x="96" y="68"/>
                    <a:pt x="96" y="68"/>
                    <a:pt x="96" y="68"/>
                  </a:cubicBezTo>
                  <a:cubicBezTo>
                    <a:pt x="97" y="62"/>
                    <a:pt x="97" y="62"/>
                    <a:pt x="97" y="62"/>
                  </a:cubicBezTo>
                  <a:cubicBezTo>
                    <a:pt x="99" y="56"/>
                    <a:pt x="99" y="56"/>
                    <a:pt x="99" y="56"/>
                  </a:cubicBezTo>
                  <a:lnTo>
                    <a:pt x="91" y="51"/>
                  </a:lnTo>
                  <a:close/>
                  <a:moveTo>
                    <a:pt x="41" y="82"/>
                  </a:moveTo>
                  <a:cubicBezTo>
                    <a:pt x="23" y="78"/>
                    <a:pt x="12" y="59"/>
                    <a:pt x="16" y="41"/>
                  </a:cubicBezTo>
                  <a:cubicBezTo>
                    <a:pt x="21" y="23"/>
                    <a:pt x="40" y="12"/>
                    <a:pt x="58" y="17"/>
                  </a:cubicBezTo>
                  <a:cubicBezTo>
                    <a:pt x="76" y="21"/>
                    <a:pt x="87" y="40"/>
                    <a:pt x="82" y="58"/>
                  </a:cubicBezTo>
                  <a:cubicBezTo>
                    <a:pt x="77" y="76"/>
                    <a:pt x="59" y="87"/>
                    <a:pt x="41" y="82"/>
                  </a:cubicBezTo>
                  <a:close/>
                </a:path>
              </a:pathLst>
            </a:custGeom>
            <a:solidFill>
              <a:srgbClr val="000000">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55" name="Freeform 13">
              <a:extLst>
                <a:ext uri="{FF2B5EF4-FFF2-40B4-BE49-F238E27FC236}">
                  <a16:creationId xmlns:a16="http://schemas.microsoft.com/office/drawing/2014/main" id="{11D4335E-470F-4A9D-BAEC-AF673BE92FAE}"/>
                </a:ext>
              </a:extLst>
            </p:cNvPr>
            <p:cNvSpPr>
              <a:spLocks noEditPoints="1"/>
            </p:cNvSpPr>
            <p:nvPr/>
          </p:nvSpPr>
          <p:spPr bwMode="auto">
            <a:xfrm>
              <a:off x="1368425" y="3609975"/>
              <a:ext cx="842963" cy="842963"/>
            </a:xfrm>
            <a:custGeom>
              <a:avLst/>
              <a:gdLst>
                <a:gd name="T0" fmla="*/ 765769 w 273"/>
                <a:gd name="T1" fmla="*/ 518746 h 273"/>
                <a:gd name="T2" fmla="*/ 771944 w 273"/>
                <a:gd name="T3" fmla="*/ 481693 h 273"/>
                <a:gd name="T4" fmla="*/ 842963 w 273"/>
                <a:gd name="T5" fmla="*/ 453903 h 273"/>
                <a:gd name="T6" fmla="*/ 839875 w 273"/>
                <a:gd name="T7" fmla="*/ 355094 h 273"/>
                <a:gd name="T8" fmla="*/ 765769 w 273"/>
                <a:gd name="T9" fmla="*/ 333480 h 273"/>
                <a:gd name="T10" fmla="*/ 756505 w 273"/>
                <a:gd name="T11" fmla="*/ 296427 h 273"/>
                <a:gd name="T12" fmla="*/ 802822 w 273"/>
                <a:gd name="T13" fmla="*/ 240847 h 273"/>
                <a:gd name="T14" fmla="*/ 750330 w 273"/>
                <a:gd name="T15" fmla="*/ 154389 h 273"/>
                <a:gd name="T16" fmla="*/ 676223 w 273"/>
                <a:gd name="T17" fmla="*/ 172915 h 273"/>
                <a:gd name="T18" fmla="*/ 648433 w 273"/>
                <a:gd name="T19" fmla="*/ 145125 h 273"/>
                <a:gd name="T20" fmla="*/ 660784 w 273"/>
                <a:gd name="T21" fmla="*/ 74107 h 273"/>
                <a:gd name="T22" fmla="*/ 617555 w 273"/>
                <a:gd name="T23" fmla="*/ 49404 h 273"/>
                <a:gd name="T24" fmla="*/ 571239 w 273"/>
                <a:gd name="T25" fmla="*/ 27790 h 273"/>
                <a:gd name="T26" fmla="*/ 518746 w 273"/>
                <a:gd name="T27" fmla="*/ 77194 h 273"/>
                <a:gd name="T28" fmla="*/ 481693 w 273"/>
                <a:gd name="T29" fmla="*/ 71019 h 273"/>
                <a:gd name="T30" fmla="*/ 453903 w 273"/>
                <a:gd name="T31" fmla="*/ 0 h 273"/>
                <a:gd name="T32" fmla="*/ 355094 w 273"/>
                <a:gd name="T33" fmla="*/ 3088 h 273"/>
                <a:gd name="T34" fmla="*/ 333480 w 273"/>
                <a:gd name="T35" fmla="*/ 74107 h 273"/>
                <a:gd name="T36" fmla="*/ 296427 w 273"/>
                <a:gd name="T37" fmla="*/ 86458 h 273"/>
                <a:gd name="T38" fmla="*/ 237759 w 273"/>
                <a:gd name="T39" fmla="*/ 40141 h 273"/>
                <a:gd name="T40" fmla="*/ 154389 w 273"/>
                <a:gd name="T41" fmla="*/ 92633 h 273"/>
                <a:gd name="T42" fmla="*/ 172915 w 273"/>
                <a:gd name="T43" fmla="*/ 166740 h 273"/>
                <a:gd name="T44" fmla="*/ 145125 w 273"/>
                <a:gd name="T45" fmla="*/ 194530 h 273"/>
                <a:gd name="T46" fmla="*/ 71019 w 273"/>
                <a:gd name="T47" fmla="*/ 182179 h 273"/>
                <a:gd name="T48" fmla="*/ 49404 w 273"/>
                <a:gd name="T49" fmla="*/ 225408 h 273"/>
                <a:gd name="T50" fmla="*/ 24702 w 273"/>
                <a:gd name="T51" fmla="*/ 271724 h 273"/>
                <a:gd name="T52" fmla="*/ 77194 w 273"/>
                <a:gd name="T53" fmla="*/ 324217 h 273"/>
                <a:gd name="T54" fmla="*/ 67931 w 273"/>
                <a:gd name="T55" fmla="*/ 361270 h 273"/>
                <a:gd name="T56" fmla="*/ 0 w 273"/>
                <a:gd name="T57" fmla="*/ 389060 h 273"/>
                <a:gd name="T58" fmla="*/ 3088 w 273"/>
                <a:gd name="T59" fmla="*/ 487869 h 273"/>
                <a:gd name="T60" fmla="*/ 74107 w 273"/>
                <a:gd name="T61" fmla="*/ 509483 h 273"/>
                <a:gd name="T62" fmla="*/ 86458 w 273"/>
                <a:gd name="T63" fmla="*/ 546536 h 273"/>
                <a:gd name="T64" fmla="*/ 40141 w 273"/>
                <a:gd name="T65" fmla="*/ 605204 h 273"/>
                <a:gd name="T66" fmla="*/ 92633 w 273"/>
                <a:gd name="T67" fmla="*/ 688574 h 273"/>
                <a:gd name="T68" fmla="*/ 163652 w 273"/>
                <a:gd name="T69" fmla="*/ 670048 h 273"/>
                <a:gd name="T70" fmla="*/ 194530 w 273"/>
                <a:gd name="T71" fmla="*/ 697838 h 273"/>
                <a:gd name="T72" fmla="*/ 182179 w 273"/>
                <a:gd name="T73" fmla="*/ 771944 h 273"/>
                <a:gd name="T74" fmla="*/ 225408 w 273"/>
                <a:gd name="T75" fmla="*/ 793559 h 273"/>
                <a:gd name="T76" fmla="*/ 268637 w 273"/>
                <a:gd name="T77" fmla="*/ 818261 h 273"/>
                <a:gd name="T78" fmla="*/ 324217 w 273"/>
                <a:gd name="T79" fmla="*/ 765769 h 273"/>
                <a:gd name="T80" fmla="*/ 361270 w 273"/>
                <a:gd name="T81" fmla="*/ 775032 h 273"/>
                <a:gd name="T82" fmla="*/ 385972 w 273"/>
                <a:gd name="T83" fmla="*/ 842963 h 273"/>
                <a:gd name="T84" fmla="*/ 487869 w 273"/>
                <a:gd name="T85" fmla="*/ 839875 h 273"/>
                <a:gd name="T86" fmla="*/ 509483 w 273"/>
                <a:gd name="T87" fmla="*/ 768856 h 273"/>
                <a:gd name="T88" fmla="*/ 546536 w 273"/>
                <a:gd name="T89" fmla="*/ 756505 h 273"/>
                <a:gd name="T90" fmla="*/ 602116 w 273"/>
                <a:gd name="T91" fmla="*/ 802822 h 273"/>
                <a:gd name="T92" fmla="*/ 688574 w 273"/>
                <a:gd name="T93" fmla="*/ 750330 h 273"/>
                <a:gd name="T94" fmla="*/ 670048 w 273"/>
                <a:gd name="T95" fmla="*/ 679311 h 273"/>
                <a:gd name="T96" fmla="*/ 694750 w 273"/>
                <a:gd name="T97" fmla="*/ 648433 h 273"/>
                <a:gd name="T98" fmla="*/ 768856 w 273"/>
                <a:gd name="T99" fmla="*/ 660784 h 273"/>
                <a:gd name="T100" fmla="*/ 793559 w 273"/>
                <a:gd name="T101" fmla="*/ 617555 h 273"/>
                <a:gd name="T102" fmla="*/ 815173 w 273"/>
                <a:gd name="T103" fmla="*/ 574326 h 273"/>
                <a:gd name="T104" fmla="*/ 765769 w 273"/>
                <a:gd name="T105" fmla="*/ 518746 h 273"/>
                <a:gd name="T106" fmla="*/ 287163 w 273"/>
                <a:gd name="T107" fmla="*/ 676223 h 273"/>
                <a:gd name="T108" fmla="*/ 166740 w 273"/>
                <a:gd name="T109" fmla="*/ 287163 h 273"/>
                <a:gd name="T110" fmla="*/ 555800 w 273"/>
                <a:gd name="T111" fmla="*/ 166740 h 273"/>
                <a:gd name="T112" fmla="*/ 676223 w 273"/>
                <a:gd name="T113" fmla="*/ 555800 h 273"/>
                <a:gd name="T114" fmla="*/ 287163 w 273"/>
                <a:gd name="T115" fmla="*/ 676223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3" h="273">
                  <a:moveTo>
                    <a:pt x="248" y="168"/>
                  </a:moveTo>
                  <a:cubicBezTo>
                    <a:pt x="249" y="164"/>
                    <a:pt x="250" y="160"/>
                    <a:pt x="250" y="156"/>
                  </a:cubicBezTo>
                  <a:cubicBezTo>
                    <a:pt x="273" y="147"/>
                    <a:pt x="273" y="147"/>
                    <a:pt x="273" y="147"/>
                  </a:cubicBezTo>
                  <a:cubicBezTo>
                    <a:pt x="272" y="115"/>
                    <a:pt x="272" y="115"/>
                    <a:pt x="272" y="115"/>
                  </a:cubicBezTo>
                  <a:cubicBezTo>
                    <a:pt x="248" y="108"/>
                    <a:pt x="248" y="108"/>
                    <a:pt x="248" y="108"/>
                  </a:cubicBezTo>
                  <a:cubicBezTo>
                    <a:pt x="247" y="104"/>
                    <a:pt x="246" y="100"/>
                    <a:pt x="245" y="96"/>
                  </a:cubicBezTo>
                  <a:cubicBezTo>
                    <a:pt x="260" y="78"/>
                    <a:pt x="260" y="78"/>
                    <a:pt x="260" y="78"/>
                  </a:cubicBezTo>
                  <a:cubicBezTo>
                    <a:pt x="243" y="50"/>
                    <a:pt x="243" y="50"/>
                    <a:pt x="243" y="50"/>
                  </a:cubicBezTo>
                  <a:cubicBezTo>
                    <a:pt x="219" y="56"/>
                    <a:pt x="219" y="56"/>
                    <a:pt x="219" y="56"/>
                  </a:cubicBezTo>
                  <a:cubicBezTo>
                    <a:pt x="216" y="53"/>
                    <a:pt x="213" y="50"/>
                    <a:pt x="210" y="47"/>
                  </a:cubicBezTo>
                  <a:cubicBezTo>
                    <a:pt x="214" y="24"/>
                    <a:pt x="214" y="24"/>
                    <a:pt x="214" y="24"/>
                  </a:cubicBezTo>
                  <a:cubicBezTo>
                    <a:pt x="200" y="16"/>
                    <a:pt x="200" y="16"/>
                    <a:pt x="200" y="16"/>
                  </a:cubicBezTo>
                  <a:cubicBezTo>
                    <a:pt x="185" y="9"/>
                    <a:pt x="185" y="9"/>
                    <a:pt x="185" y="9"/>
                  </a:cubicBezTo>
                  <a:cubicBezTo>
                    <a:pt x="168" y="25"/>
                    <a:pt x="168" y="25"/>
                    <a:pt x="168" y="25"/>
                  </a:cubicBezTo>
                  <a:cubicBezTo>
                    <a:pt x="164" y="24"/>
                    <a:pt x="160" y="23"/>
                    <a:pt x="156" y="23"/>
                  </a:cubicBezTo>
                  <a:cubicBezTo>
                    <a:pt x="147" y="0"/>
                    <a:pt x="147" y="0"/>
                    <a:pt x="147" y="0"/>
                  </a:cubicBezTo>
                  <a:cubicBezTo>
                    <a:pt x="115" y="1"/>
                    <a:pt x="115" y="1"/>
                    <a:pt x="115" y="1"/>
                  </a:cubicBezTo>
                  <a:cubicBezTo>
                    <a:pt x="108" y="24"/>
                    <a:pt x="108" y="24"/>
                    <a:pt x="108" y="24"/>
                  </a:cubicBezTo>
                  <a:cubicBezTo>
                    <a:pt x="104" y="25"/>
                    <a:pt x="100" y="27"/>
                    <a:pt x="96" y="28"/>
                  </a:cubicBezTo>
                  <a:cubicBezTo>
                    <a:pt x="77" y="13"/>
                    <a:pt x="77" y="13"/>
                    <a:pt x="77" y="13"/>
                  </a:cubicBezTo>
                  <a:cubicBezTo>
                    <a:pt x="50" y="30"/>
                    <a:pt x="50" y="30"/>
                    <a:pt x="50" y="30"/>
                  </a:cubicBezTo>
                  <a:cubicBezTo>
                    <a:pt x="56" y="54"/>
                    <a:pt x="56" y="54"/>
                    <a:pt x="56" y="54"/>
                  </a:cubicBezTo>
                  <a:cubicBezTo>
                    <a:pt x="53" y="57"/>
                    <a:pt x="50" y="60"/>
                    <a:pt x="47" y="63"/>
                  </a:cubicBezTo>
                  <a:cubicBezTo>
                    <a:pt x="23" y="59"/>
                    <a:pt x="23" y="59"/>
                    <a:pt x="23" y="59"/>
                  </a:cubicBezTo>
                  <a:cubicBezTo>
                    <a:pt x="16" y="73"/>
                    <a:pt x="16" y="73"/>
                    <a:pt x="16" y="73"/>
                  </a:cubicBezTo>
                  <a:cubicBezTo>
                    <a:pt x="8" y="88"/>
                    <a:pt x="8" y="88"/>
                    <a:pt x="8" y="88"/>
                  </a:cubicBezTo>
                  <a:cubicBezTo>
                    <a:pt x="25" y="105"/>
                    <a:pt x="25" y="105"/>
                    <a:pt x="25" y="105"/>
                  </a:cubicBezTo>
                  <a:cubicBezTo>
                    <a:pt x="24" y="109"/>
                    <a:pt x="23" y="113"/>
                    <a:pt x="22" y="117"/>
                  </a:cubicBezTo>
                  <a:cubicBezTo>
                    <a:pt x="0" y="126"/>
                    <a:pt x="0" y="126"/>
                    <a:pt x="0" y="126"/>
                  </a:cubicBezTo>
                  <a:cubicBezTo>
                    <a:pt x="1" y="158"/>
                    <a:pt x="1" y="158"/>
                    <a:pt x="1" y="158"/>
                  </a:cubicBezTo>
                  <a:cubicBezTo>
                    <a:pt x="24" y="165"/>
                    <a:pt x="24" y="165"/>
                    <a:pt x="24" y="165"/>
                  </a:cubicBezTo>
                  <a:cubicBezTo>
                    <a:pt x="25" y="169"/>
                    <a:pt x="26" y="173"/>
                    <a:pt x="28" y="177"/>
                  </a:cubicBezTo>
                  <a:cubicBezTo>
                    <a:pt x="13" y="196"/>
                    <a:pt x="13" y="196"/>
                    <a:pt x="13" y="196"/>
                  </a:cubicBezTo>
                  <a:cubicBezTo>
                    <a:pt x="30" y="223"/>
                    <a:pt x="30" y="223"/>
                    <a:pt x="30" y="223"/>
                  </a:cubicBezTo>
                  <a:cubicBezTo>
                    <a:pt x="53" y="217"/>
                    <a:pt x="53" y="217"/>
                    <a:pt x="53" y="217"/>
                  </a:cubicBezTo>
                  <a:cubicBezTo>
                    <a:pt x="56" y="220"/>
                    <a:pt x="59" y="223"/>
                    <a:pt x="63" y="226"/>
                  </a:cubicBezTo>
                  <a:cubicBezTo>
                    <a:pt x="59" y="250"/>
                    <a:pt x="59" y="250"/>
                    <a:pt x="59" y="250"/>
                  </a:cubicBezTo>
                  <a:cubicBezTo>
                    <a:pt x="73" y="257"/>
                    <a:pt x="73" y="257"/>
                    <a:pt x="73" y="257"/>
                  </a:cubicBezTo>
                  <a:cubicBezTo>
                    <a:pt x="87" y="265"/>
                    <a:pt x="87" y="265"/>
                    <a:pt x="87" y="265"/>
                  </a:cubicBezTo>
                  <a:cubicBezTo>
                    <a:pt x="105" y="248"/>
                    <a:pt x="105" y="248"/>
                    <a:pt x="105" y="248"/>
                  </a:cubicBezTo>
                  <a:cubicBezTo>
                    <a:pt x="109" y="249"/>
                    <a:pt x="113" y="250"/>
                    <a:pt x="117" y="251"/>
                  </a:cubicBezTo>
                  <a:cubicBezTo>
                    <a:pt x="125" y="273"/>
                    <a:pt x="125" y="273"/>
                    <a:pt x="125" y="273"/>
                  </a:cubicBezTo>
                  <a:cubicBezTo>
                    <a:pt x="158" y="272"/>
                    <a:pt x="158" y="272"/>
                    <a:pt x="158" y="272"/>
                  </a:cubicBezTo>
                  <a:cubicBezTo>
                    <a:pt x="165" y="249"/>
                    <a:pt x="165" y="249"/>
                    <a:pt x="165" y="249"/>
                  </a:cubicBezTo>
                  <a:cubicBezTo>
                    <a:pt x="169" y="248"/>
                    <a:pt x="173" y="246"/>
                    <a:pt x="177" y="245"/>
                  </a:cubicBezTo>
                  <a:cubicBezTo>
                    <a:pt x="195" y="260"/>
                    <a:pt x="195" y="260"/>
                    <a:pt x="195" y="260"/>
                  </a:cubicBezTo>
                  <a:cubicBezTo>
                    <a:pt x="223" y="243"/>
                    <a:pt x="223" y="243"/>
                    <a:pt x="223" y="243"/>
                  </a:cubicBezTo>
                  <a:cubicBezTo>
                    <a:pt x="217" y="220"/>
                    <a:pt x="217" y="220"/>
                    <a:pt x="217" y="220"/>
                  </a:cubicBezTo>
                  <a:cubicBezTo>
                    <a:pt x="220" y="217"/>
                    <a:pt x="223" y="214"/>
                    <a:pt x="225" y="210"/>
                  </a:cubicBezTo>
                  <a:cubicBezTo>
                    <a:pt x="249" y="214"/>
                    <a:pt x="249" y="214"/>
                    <a:pt x="249" y="214"/>
                  </a:cubicBezTo>
                  <a:cubicBezTo>
                    <a:pt x="257" y="200"/>
                    <a:pt x="257" y="200"/>
                    <a:pt x="257" y="200"/>
                  </a:cubicBezTo>
                  <a:cubicBezTo>
                    <a:pt x="264" y="186"/>
                    <a:pt x="264" y="186"/>
                    <a:pt x="264" y="186"/>
                  </a:cubicBezTo>
                  <a:lnTo>
                    <a:pt x="248" y="168"/>
                  </a:lnTo>
                  <a:close/>
                  <a:moveTo>
                    <a:pt x="93" y="219"/>
                  </a:moveTo>
                  <a:cubicBezTo>
                    <a:pt x="47" y="195"/>
                    <a:pt x="30" y="139"/>
                    <a:pt x="54" y="93"/>
                  </a:cubicBezTo>
                  <a:cubicBezTo>
                    <a:pt x="78" y="48"/>
                    <a:pt x="134" y="30"/>
                    <a:pt x="180" y="54"/>
                  </a:cubicBezTo>
                  <a:cubicBezTo>
                    <a:pt x="225" y="78"/>
                    <a:pt x="243" y="134"/>
                    <a:pt x="219" y="180"/>
                  </a:cubicBezTo>
                  <a:cubicBezTo>
                    <a:pt x="195" y="225"/>
                    <a:pt x="138" y="243"/>
                    <a:pt x="93" y="219"/>
                  </a:cubicBezTo>
                  <a:close/>
                </a:path>
              </a:pathLst>
            </a:custGeom>
            <a:solidFill>
              <a:srgbClr val="7AB9AE"/>
            </a:solidFill>
            <a:ln>
              <a:noFill/>
            </a:ln>
            <a:extLst/>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56" name="Rectangle 14">
              <a:extLst>
                <a:ext uri="{FF2B5EF4-FFF2-40B4-BE49-F238E27FC236}">
                  <a16:creationId xmlns:a16="http://schemas.microsoft.com/office/drawing/2014/main" id="{27C44FF6-9702-4EF5-A633-0CFDF73368B3}"/>
                </a:ext>
              </a:extLst>
            </p:cNvPr>
            <p:cNvSpPr>
              <a:spLocks noChangeArrowheads="1"/>
            </p:cNvSpPr>
            <p:nvPr/>
          </p:nvSpPr>
          <p:spPr bwMode="auto">
            <a:xfrm>
              <a:off x="1163638" y="2347913"/>
              <a:ext cx="663575" cy="3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zh-CN" sz="2400" dirty="0">
                  <a:solidFill>
                    <a:schemeClr val="bg1">
                      <a:lumMod val="50000"/>
                    </a:schemeClr>
                  </a:solidFill>
                  <a:latin typeface="微软雅黑"/>
                  <a:ea typeface="微软雅黑"/>
                  <a:cs typeface="+mn-ea"/>
                  <a:sym typeface="微软雅黑"/>
                </a:rPr>
                <a:t>63%</a:t>
              </a:r>
            </a:p>
          </p:txBody>
        </p:sp>
        <p:sp>
          <p:nvSpPr>
            <p:cNvPr id="57" name="Rectangle 15">
              <a:extLst>
                <a:ext uri="{FF2B5EF4-FFF2-40B4-BE49-F238E27FC236}">
                  <a16:creationId xmlns:a16="http://schemas.microsoft.com/office/drawing/2014/main" id="{1D5FA4B4-09B3-4CB3-A809-A9AEEEB72919}"/>
                </a:ext>
              </a:extLst>
            </p:cNvPr>
            <p:cNvSpPr>
              <a:spLocks noChangeArrowheads="1"/>
            </p:cNvSpPr>
            <p:nvPr/>
          </p:nvSpPr>
          <p:spPr bwMode="auto">
            <a:xfrm>
              <a:off x="2541588" y="3154363"/>
              <a:ext cx="663575" cy="3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zh-CN" sz="2400">
                  <a:solidFill>
                    <a:schemeClr val="bg1">
                      <a:lumMod val="50000"/>
                    </a:schemeClr>
                  </a:solidFill>
                  <a:latin typeface="微软雅黑"/>
                  <a:ea typeface="微软雅黑"/>
                  <a:cs typeface="+mn-ea"/>
                  <a:sym typeface="微软雅黑"/>
                </a:rPr>
                <a:t>85%</a:t>
              </a:r>
            </a:p>
          </p:txBody>
        </p:sp>
        <p:sp>
          <p:nvSpPr>
            <p:cNvPr id="58" name="Rectangle 16">
              <a:extLst>
                <a:ext uri="{FF2B5EF4-FFF2-40B4-BE49-F238E27FC236}">
                  <a16:creationId xmlns:a16="http://schemas.microsoft.com/office/drawing/2014/main" id="{2C1F98C3-E53F-4255-BF3A-48A6D46429A4}"/>
                </a:ext>
              </a:extLst>
            </p:cNvPr>
            <p:cNvSpPr>
              <a:spLocks noChangeArrowheads="1"/>
            </p:cNvSpPr>
            <p:nvPr/>
          </p:nvSpPr>
          <p:spPr bwMode="auto">
            <a:xfrm>
              <a:off x="2312988" y="1687513"/>
              <a:ext cx="663575" cy="27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zh-CN" dirty="0">
                  <a:solidFill>
                    <a:schemeClr val="bg1">
                      <a:lumMod val="50000"/>
                    </a:schemeClr>
                  </a:solidFill>
                  <a:latin typeface="微软雅黑"/>
                  <a:ea typeface="微软雅黑"/>
                  <a:cs typeface="+mn-ea"/>
                  <a:sym typeface="微软雅黑"/>
                </a:rPr>
                <a:t>42%</a:t>
              </a:r>
            </a:p>
          </p:txBody>
        </p:sp>
        <p:sp>
          <p:nvSpPr>
            <p:cNvPr id="59" name="Rectangle 17">
              <a:extLst>
                <a:ext uri="{FF2B5EF4-FFF2-40B4-BE49-F238E27FC236}">
                  <a16:creationId xmlns:a16="http://schemas.microsoft.com/office/drawing/2014/main" id="{340F5474-CA60-4072-9EEF-0CA7E900E87B}"/>
                </a:ext>
              </a:extLst>
            </p:cNvPr>
            <p:cNvSpPr>
              <a:spLocks noChangeArrowheads="1"/>
            </p:cNvSpPr>
            <p:nvPr/>
          </p:nvSpPr>
          <p:spPr bwMode="auto">
            <a:xfrm>
              <a:off x="1468438" y="3894138"/>
              <a:ext cx="663575" cy="216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pPr>
              <a:r>
                <a:rPr lang="zh-CN" altLang="zh-CN" sz="1400">
                  <a:solidFill>
                    <a:schemeClr val="bg1">
                      <a:lumMod val="50000"/>
                    </a:schemeClr>
                  </a:solidFill>
                  <a:latin typeface="微软雅黑"/>
                  <a:ea typeface="微软雅黑"/>
                  <a:cs typeface="+mn-ea"/>
                  <a:sym typeface="微软雅黑"/>
                </a:rPr>
                <a:t>21%</a:t>
              </a:r>
            </a:p>
          </p:txBody>
        </p:sp>
      </p:grpSp>
    </p:spTree>
    <p:extLst>
      <p:ext uri="{BB962C8B-B14F-4D97-AF65-F5344CB8AC3E}">
        <p14:creationId xmlns:p14="http://schemas.microsoft.com/office/powerpoint/2010/main" val="494095209"/>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0-#ppt_w/2"/>
                                          </p:val>
                                        </p:tav>
                                        <p:tav tm="100000">
                                          <p:val>
                                            <p:strVal val="#ppt_x"/>
                                          </p:val>
                                        </p:tav>
                                      </p:tavLst>
                                    </p:anim>
                                    <p:anim calcmode="lin" valueType="num">
                                      <p:cBhvr additive="base">
                                        <p:cTn id="13" dur="500" fill="hold"/>
                                        <p:tgtEl>
                                          <p:spTgt spid="4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50"/>
                                        <p:tgtEl>
                                          <p:spTgt spid="35"/>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250"/>
                                        <p:tgtEl>
                                          <p:spTgt spid="3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250" fill="hold"/>
                                        <p:tgtEl>
                                          <p:spTgt spid="37"/>
                                        </p:tgtEl>
                                        <p:attrNameLst>
                                          <p:attrName>ppt_w</p:attrName>
                                        </p:attrNameLst>
                                      </p:cBhvr>
                                      <p:tavLst>
                                        <p:tav tm="0">
                                          <p:val>
                                            <p:fltVal val="0"/>
                                          </p:val>
                                        </p:tav>
                                        <p:tav tm="100000">
                                          <p:val>
                                            <p:strVal val="#ppt_w"/>
                                          </p:val>
                                        </p:tav>
                                      </p:tavLst>
                                    </p:anim>
                                    <p:anim calcmode="lin" valueType="num">
                                      <p:cBhvr>
                                        <p:cTn id="26" dur="250" fill="hold"/>
                                        <p:tgtEl>
                                          <p:spTgt spid="37"/>
                                        </p:tgtEl>
                                        <p:attrNameLst>
                                          <p:attrName>ppt_h</p:attrName>
                                        </p:attrNameLst>
                                      </p:cBhvr>
                                      <p:tavLst>
                                        <p:tav tm="0">
                                          <p:val>
                                            <p:fltVal val="0"/>
                                          </p:val>
                                        </p:tav>
                                        <p:tav tm="100000">
                                          <p:val>
                                            <p:strVal val="#ppt_h"/>
                                          </p:val>
                                        </p:tav>
                                      </p:tavLst>
                                    </p:anim>
                                    <p:animEffect transition="in" filter="fade">
                                      <p:cBhvr>
                                        <p:cTn id="27" dur="250"/>
                                        <p:tgtEl>
                                          <p:spTgt spid="37"/>
                                        </p:tgtEl>
                                      </p:cBhvr>
                                    </p:animEffect>
                                  </p:childTnLst>
                                </p:cTn>
                              </p:par>
                            </p:childTnLst>
                          </p:cTn>
                        </p:par>
                        <p:par>
                          <p:cTn id="28" fill="hold">
                            <p:stCondLst>
                              <p:cond delay="175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50"/>
                                        <p:tgtEl>
                                          <p:spTgt spid="38"/>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250"/>
                                        <p:tgtEl>
                                          <p:spTgt spid="39"/>
                                        </p:tgtEl>
                                      </p:cBhvr>
                                    </p:animEffect>
                                  </p:childTnLst>
                                </p:cTn>
                              </p:par>
                            </p:childTnLst>
                          </p:cTn>
                        </p:par>
                        <p:par>
                          <p:cTn id="36" fill="hold">
                            <p:stCondLst>
                              <p:cond delay="2250"/>
                            </p:stCondLst>
                            <p:childTnLst>
                              <p:par>
                                <p:cTn id="37" presetID="53" presetClass="entr" presetSubtype="16"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250" fill="hold"/>
                                        <p:tgtEl>
                                          <p:spTgt spid="40"/>
                                        </p:tgtEl>
                                        <p:attrNameLst>
                                          <p:attrName>ppt_w</p:attrName>
                                        </p:attrNameLst>
                                      </p:cBhvr>
                                      <p:tavLst>
                                        <p:tav tm="0">
                                          <p:val>
                                            <p:fltVal val="0"/>
                                          </p:val>
                                        </p:tav>
                                        <p:tav tm="100000">
                                          <p:val>
                                            <p:strVal val="#ppt_w"/>
                                          </p:val>
                                        </p:tav>
                                      </p:tavLst>
                                    </p:anim>
                                    <p:anim calcmode="lin" valueType="num">
                                      <p:cBhvr>
                                        <p:cTn id="40" dur="250" fill="hold"/>
                                        <p:tgtEl>
                                          <p:spTgt spid="40"/>
                                        </p:tgtEl>
                                        <p:attrNameLst>
                                          <p:attrName>ppt_h</p:attrName>
                                        </p:attrNameLst>
                                      </p:cBhvr>
                                      <p:tavLst>
                                        <p:tav tm="0">
                                          <p:val>
                                            <p:fltVal val="0"/>
                                          </p:val>
                                        </p:tav>
                                        <p:tav tm="100000">
                                          <p:val>
                                            <p:strVal val="#ppt_h"/>
                                          </p:val>
                                        </p:tav>
                                      </p:tavLst>
                                    </p:anim>
                                    <p:animEffect transition="in" filter="fade">
                                      <p:cBhvr>
                                        <p:cTn id="41" dur="250"/>
                                        <p:tgtEl>
                                          <p:spTgt spid="40"/>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250"/>
                                        <p:tgtEl>
                                          <p:spTgt spid="41"/>
                                        </p:tgtEl>
                                      </p:cBhvr>
                                    </p:animEffect>
                                  </p:childTnLst>
                                </p:cTn>
                              </p:par>
                            </p:childTnLst>
                          </p:cTn>
                        </p:par>
                        <p:par>
                          <p:cTn id="46" fill="hold">
                            <p:stCondLst>
                              <p:cond delay="2750"/>
                            </p:stCondLst>
                            <p:childTnLst>
                              <p:par>
                                <p:cTn id="47" presetID="22" presetClass="entr" presetSubtype="8"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left)">
                                      <p:cBhvr>
                                        <p:cTn id="49" dur="250"/>
                                        <p:tgtEl>
                                          <p:spTgt spid="42"/>
                                        </p:tgtEl>
                                      </p:cBhvr>
                                    </p:animEffect>
                                  </p:childTnLst>
                                </p:cTn>
                              </p:par>
                            </p:childTnLst>
                          </p:cTn>
                        </p:par>
                        <p:par>
                          <p:cTn id="50" fill="hold">
                            <p:stCondLst>
                              <p:cond delay="3000"/>
                            </p:stCondLst>
                            <p:childTnLst>
                              <p:par>
                                <p:cTn id="51" presetID="53" presetClass="entr" presetSubtype="16" fill="hold" grpId="0" nodeType="after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p:cTn id="53" dur="250" fill="hold"/>
                                        <p:tgtEl>
                                          <p:spTgt spid="43"/>
                                        </p:tgtEl>
                                        <p:attrNameLst>
                                          <p:attrName>ppt_w</p:attrName>
                                        </p:attrNameLst>
                                      </p:cBhvr>
                                      <p:tavLst>
                                        <p:tav tm="0">
                                          <p:val>
                                            <p:fltVal val="0"/>
                                          </p:val>
                                        </p:tav>
                                        <p:tav tm="100000">
                                          <p:val>
                                            <p:strVal val="#ppt_w"/>
                                          </p:val>
                                        </p:tav>
                                      </p:tavLst>
                                    </p:anim>
                                    <p:anim calcmode="lin" valueType="num">
                                      <p:cBhvr>
                                        <p:cTn id="54" dur="250" fill="hold"/>
                                        <p:tgtEl>
                                          <p:spTgt spid="43"/>
                                        </p:tgtEl>
                                        <p:attrNameLst>
                                          <p:attrName>ppt_h</p:attrName>
                                        </p:attrNameLst>
                                      </p:cBhvr>
                                      <p:tavLst>
                                        <p:tav tm="0">
                                          <p:val>
                                            <p:fltVal val="0"/>
                                          </p:val>
                                        </p:tav>
                                        <p:tav tm="100000">
                                          <p:val>
                                            <p:strVal val="#ppt_h"/>
                                          </p:val>
                                        </p:tav>
                                      </p:tavLst>
                                    </p:anim>
                                    <p:animEffect transition="in" filter="fade">
                                      <p:cBhvr>
                                        <p:cTn id="55" dur="250"/>
                                        <p:tgtEl>
                                          <p:spTgt spid="43"/>
                                        </p:tgtEl>
                                      </p:cBhvr>
                                    </p:animEffect>
                                  </p:childTnLst>
                                </p:cTn>
                              </p:par>
                            </p:childTnLst>
                          </p:cTn>
                        </p:par>
                        <p:par>
                          <p:cTn id="56" fill="hold">
                            <p:stCondLst>
                              <p:cond delay="3250"/>
                            </p:stCondLst>
                            <p:childTnLst>
                              <p:par>
                                <p:cTn id="57" presetID="10" presetClass="entr" presetSubtype="0"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250"/>
                                        <p:tgtEl>
                                          <p:spTgt spid="44"/>
                                        </p:tgtEl>
                                      </p:cBhvr>
                                    </p:animEffect>
                                  </p:childTnLst>
                                </p:cTn>
                              </p:par>
                            </p:childTnLst>
                          </p:cTn>
                        </p:par>
                        <p:par>
                          <p:cTn id="60" fill="hold">
                            <p:stCondLst>
                              <p:cond delay="3500"/>
                            </p:stCondLst>
                            <p:childTnLst>
                              <p:par>
                                <p:cTn id="61" presetID="22" presetClass="entr" presetSubtype="8"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left)">
                                      <p:cBhvr>
                                        <p:cTn id="63" dur="250"/>
                                        <p:tgtEl>
                                          <p:spTgt spid="45"/>
                                        </p:tgtEl>
                                      </p:cBhvr>
                                    </p:animEffect>
                                  </p:childTnLst>
                                </p:cTn>
                              </p:par>
                            </p:childTnLst>
                          </p:cTn>
                        </p:par>
                        <p:par>
                          <p:cTn id="64" fill="hold">
                            <p:stCondLst>
                              <p:cond delay="3750"/>
                            </p:stCondLst>
                            <p:childTnLst>
                              <p:par>
                                <p:cTn id="65" presetID="53" presetClass="entr" presetSubtype="16"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p:cTn id="67" dur="250" fill="hold"/>
                                        <p:tgtEl>
                                          <p:spTgt spid="46"/>
                                        </p:tgtEl>
                                        <p:attrNameLst>
                                          <p:attrName>ppt_w</p:attrName>
                                        </p:attrNameLst>
                                      </p:cBhvr>
                                      <p:tavLst>
                                        <p:tav tm="0">
                                          <p:val>
                                            <p:fltVal val="0"/>
                                          </p:val>
                                        </p:tav>
                                        <p:tav tm="100000">
                                          <p:val>
                                            <p:strVal val="#ppt_w"/>
                                          </p:val>
                                        </p:tav>
                                      </p:tavLst>
                                    </p:anim>
                                    <p:anim calcmode="lin" valueType="num">
                                      <p:cBhvr>
                                        <p:cTn id="68" dur="250" fill="hold"/>
                                        <p:tgtEl>
                                          <p:spTgt spid="46"/>
                                        </p:tgtEl>
                                        <p:attrNameLst>
                                          <p:attrName>ppt_h</p:attrName>
                                        </p:attrNameLst>
                                      </p:cBhvr>
                                      <p:tavLst>
                                        <p:tav tm="0">
                                          <p:val>
                                            <p:fltVal val="0"/>
                                          </p:val>
                                        </p:tav>
                                        <p:tav tm="100000">
                                          <p:val>
                                            <p:strVal val="#ppt_h"/>
                                          </p:val>
                                        </p:tav>
                                      </p:tavLst>
                                    </p:anim>
                                    <p:animEffect transition="in" filter="fade">
                                      <p:cBhvr>
                                        <p:cTn id="69"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p:bldP spid="38" grpId="0" animBg="1"/>
      <p:bldP spid="40" grpId="0"/>
      <p:bldP spid="41" grpId="0" animBg="1"/>
      <p:bldP spid="43" grpId="0"/>
      <p:bldP spid="44" grpId="0" animBg="1"/>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2D78E1B-12B3-49CC-A8C9-72A28CFA2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9" name="图片 8">
            <a:extLst>
              <a:ext uri="{FF2B5EF4-FFF2-40B4-BE49-F238E27FC236}">
                <a16:creationId xmlns:a16="http://schemas.microsoft.com/office/drawing/2014/main" id="{84C3A739-C2CE-42E9-9BC2-EEE676A5A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06429"/>
            <a:ext cx="5467350" cy="3551917"/>
          </a:xfrm>
          <a:prstGeom prst="rect">
            <a:avLst/>
          </a:prstGeom>
        </p:spPr>
      </p:pic>
      <p:pic>
        <p:nvPicPr>
          <p:cNvPr id="10" name="图片 9">
            <a:extLst>
              <a:ext uri="{FF2B5EF4-FFF2-40B4-BE49-F238E27FC236}">
                <a16:creationId xmlns:a16="http://schemas.microsoft.com/office/drawing/2014/main" id="{C050152E-65DA-482F-8A08-301B98E45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143" y="2246657"/>
            <a:ext cx="5441271" cy="4612932"/>
          </a:xfrm>
          <a:prstGeom prst="rect">
            <a:avLst/>
          </a:prstGeom>
        </p:spPr>
      </p:pic>
      <p:sp>
        <p:nvSpPr>
          <p:cNvPr id="11" name="梯形 10">
            <a:extLst>
              <a:ext uri="{FF2B5EF4-FFF2-40B4-BE49-F238E27FC236}">
                <a16:creationId xmlns:a16="http://schemas.microsoft.com/office/drawing/2014/main" id="{B6EEF865-0D08-4EFE-BC81-7F4ACD248FEC}"/>
              </a:ext>
            </a:extLst>
          </p:cNvPr>
          <p:cNvSpPr/>
          <p:nvPr/>
        </p:nvSpPr>
        <p:spPr>
          <a:xfrm rot="10800000">
            <a:off x="3593301" y="1738676"/>
            <a:ext cx="2065914" cy="1540640"/>
          </a:xfrm>
          <a:prstGeom prst="trapezoid">
            <a:avLst>
              <a:gd name="adj" fmla="val 0"/>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华康海报体W12(P)" panose="040B0C00000000000000" pitchFamily="82" charset="-122"/>
              <a:ea typeface="华康海报体W12(P)" panose="040B0C00000000000000" pitchFamily="82" charset="-122"/>
            </a:endParaRPr>
          </a:p>
        </p:txBody>
      </p:sp>
      <p:sp>
        <p:nvSpPr>
          <p:cNvPr id="12" name="矩形 11">
            <a:extLst>
              <a:ext uri="{FF2B5EF4-FFF2-40B4-BE49-F238E27FC236}">
                <a16:creationId xmlns:a16="http://schemas.microsoft.com/office/drawing/2014/main" id="{CEA56902-8FD8-440D-AE0F-6955BF5A916C}"/>
              </a:ext>
            </a:extLst>
          </p:cNvPr>
          <p:cNvSpPr/>
          <p:nvPr/>
        </p:nvSpPr>
        <p:spPr>
          <a:xfrm>
            <a:off x="3331739" y="2000506"/>
            <a:ext cx="2580688" cy="93327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dirty="0">
                <a:solidFill>
                  <a:schemeClr val="bg1"/>
                </a:solidFill>
                <a:latin typeface="华康海报体W12(P)" panose="040B0C00000000000000" pitchFamily="82" charset="-122"/>
                <a:ea typeface="华康海报体W12(P)" panose="040B0C00000000000000" pitchFamily="82" charset="-122"/>
              </a:rPr>
              <a:t>THREE</a:t>
            </a:r>
            <a:endParaRPr lang="zh-CN" altLang="en-US" sz="3600" dirty="0">
              <a:solidFill>
                <a:schemeClr val="bg1"/>
              </a:solidFill>
              <a:latin typeface="华康海报体W12(P)" panose="040B0C00000000000000" pitchFamily="82" charset="-122"/>
              <a:ea typeface="华康海报体W12(P)" panose="040B0C00000000000000" pitchFamily="82" charset="-122"/>
            </a:endParaRPr>
          </a:p>
        </p:txBody>
      </p:sp>
      <p:grpSp>
        <p:nvGrpSpPr>
          <p:cNvPr id="15" name="组合 14">
            <a:extLst>
              <a:ext uri="{FF2B5EF4-FFF2-40B4-BE49-F238E27FC236}">
                <a16:creationId xmlns:a16="http://schemas.microsoft.com/office/drawing/2014/main" id="{FF32A13B-C8BD-4AFC-BDAF-E48FAD0EF4F6}"/>
              </a:ext>
            </a:extLst>
          </p:cNvPr>
          <p:cNvGrpSpPr/>
          <p:nvPr/>
        </p:nvGrpSpPr>
        <p:grpSpPr>
          <a:xfrm>
            <a:off x="5885028" y="1738676"/>
            <a:ext cx="3877985" cy="1531099"/>
            <a:chOff x="4714071" y="2684973"/>
            <a:chExt cx="4938624" cy="1949857"/>
          </a:xfrm>
        </p:grpSpPr>
        <p:sp>
          <p:nvSpPr>
            <p:cNvPr id="20" name="矩形 19">
              <a:extLst>
                <a:ext uri="{FF2B5EF4-FFF2-40B4-BE49-F238E27FC236}">
                  <a16:creationId xmlns:a16="http://schemas.microsoft.com/office/drawing/2014/main" id="{1A5E6F77-E373-44BD-A1EF-8CA27F9ECB24}"/>
                </a:ext>
              </a:extLst>
            </p:cNvPr>
            <p:cNvSpPr/>
            <p:nvPr/>
          </p:nvSpPr>
          <p:spPr>
            <a:xfrm>
              <a:off x="4714071" y="2684973"/>
              <a:ext cx="4938624" cy="1058276"/>
            </a:xfrm>
            <a:prstGeom prst="rect">
              <a:avLst/>
            </a:prstGeom>
          </p:spPr>
          <p:txBody>
            <a:bodyPr wrap="none">
              <a:spAutoFit/>
            </a:bodyPr>
            <a:lstStyle/>
            <a:p>
              <a:r>
                <a:rPr kumimoji="1" lang="zh-CN" altLang="en-US" sz="4800" dirty="0">
                  <a:solidFill>
                    <a:srgbClr val="7AB9AE"/>
                  </a:solidFill>
                  <a:latin typeface="华康海报体W12(P)" panose="040B0C00000000000000" pitchFamily="82" charset="-122"/>
                  <a:ea typeface="华康海报体W12(P)" panose="040B0C00000000000000" pitchFamily="82" charset="-122"/>
                </a:rPr>
                <a:t>加入标题描述</a:t>
              </a:r>
            </a:p>
          </p:txBody>
        </p:sp>
        <p:sp>
          <p:nvSpPr>
            <p:cNvPr id="21" name="矩形 20">
              <a:extLst>
                <a:ext uri="{FF2B5EF4-FFF2-40B4-BE49-F238E27FC236}">
                  <a16:creationId xmlns:a16="http://schemas.microsoft.com/office/drawing/2014/main" id="{91C02B49-4648-4EAB-B53E-B888BF01789C}"/>
                </a:ext>
              </a:extLst>
            </p:cNvPr>
            <p:cNvSpPr/>
            <p:nvPr/>
          </p:nvSpPr>
          <p:spPr>
            <a:xfrm>
              <a:off x="4748965" y="3676502"/>
              <a:ext cx="4500572" cy="958328"/>
            </a:xfrm>
            <a:prstGeom prst="rect">
              <a:avLst/>
            </a:prstGeom>
          </p:spPr>
          <p:txBody>
            <a:bodyPr wrap="square">
              <a:spAutoFit/>
            </a:bodyPr>
            <a:lstStyle/>
            <a:p>
              <a:pPr>
                <a:lnSpc>
                  <a:spcPct val="130000"/>
                </a:lnSpc>
              </a:pPr>
              <a:r>
                <a:rPr lang="zh-CN" altLang="en-US" sz="1100" dirty="0">
                  <a:solidFill>
                    <a:schemeClr val="bg1">
                      <a:lumMod val="65000"/>
                    </a:schemeClr>
                  </a:solidFill>
                  <a:latin typeface="华康海报体W12(P)" panose="040B0C00000000000000" pitchFamily="82" charset="-122"/>
                  <a:ea typeface="华康海报体W12(P)" panose="040B0C00000000000000" pitchFamily="82" charset="-122"/>
                </a:rPr>
                <a:t>点击此处添加文本内容，如关键词、部分简单介绍等。点击此处添加文本内容，如关键词、部分简单介绍等。点击此处添加文本内容，如关键词、部分简单介绍等。</a:t>
              </a:r>
              <a:endParaRPr lang="en-US" altLang="zh-CN" sz="1100" dirty="0">
                <a:solidFill>
                  <a:schemeClr val="bg1">
                    <a:lumMod val="65000"/>
                  </a:schemeClr>
                </a:solidFill>
                <a:latin typeface="华康海报体W12(P)" panose="040B0C00000000000000" pitchFamily="82" charset="-122"/>
                <a:ea typeface="华康海报体W12(P)" panose="040B0C00000000000000" pitchFamily="82" charset="-122"/>
              </a:endParaRPr>
            </a:p>
          </p:txBody>
        </p:sp>
      </p:grpSp>
    </p:spTree>
    <p:extLst>
      <p:ext uri="{BB962C8B-B14F-4D97-AF65-F5344CB8AC3E}">
        <p14:creationId xmlns:p14="http://schemas.microsoft.com/office/powerpoint/2010/main" val="1908698261"/>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1+#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a:extLst>
              <a:ext uri="{FF2B5EF4-FFF2-40B4-BE49-F238E27FC236}">
                <a16:creationId xmlns:a16="http://schemas.microsoft.com/office/drawing/2014/main" id="{A43BC676-2B89-45DA-BA37-797A7843F09E}"/>
              </a:ext>
            </a:extLst>
          </p:cNvPr>
          <p:cNvSpPr/>
          <p:nvPr/>
        </p:nvSpPr>
        <p:spPr>
          <a:xfrm>
            <a:off x="1443267" y="1585538"/>
            <a:ext cx="4769142" cy="3925838"/>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grpSp>
        <p:nvGrpSpPr>
          <p:cNvPr id="12" name="组合 11">
            <a:extLst>
              <a:ext uri="{FF2B5EF4-FFF2-40B4-BE49-F238E27FC236}">
                <a16:creationId xmlns:a16="http://schemas.microsoft.com/office/drawing/2014/main" id="{CDFBE36D-9177-4CCC-8051-C229286C538C}"/>
              </a:ext>
            </a:extLst>
          </p:cNvPr>
          <p:cNvGrpSpPr/>
          <p:nvPr/>
        </p:nvGrpSpPr>
        <p:grpSpPr>
          <a:xfrm>
            <a:off x="6690834" y="1882825"/>
            <a:ext cx="1594497" cy="741951"/>
            <a:chOff x="2948535" y="3672185"/>
            <a:chExt cx="2811555" cy="1281388"/>
          </a:xfrm>
        </p:grpSpPr>
        <p:sp>
          <p:nvSpPr>
            <p:cNvPr id="13" name="Rounded Rectangle 43">
              <a:extLst>
                <a:ext uri="{FF2B5EF4-FFF2-40B4-BE49-F238E27FC236}">
                  <a16:creationId xmlns:a16="http://schemas.microsoft.com/office/drawing/2014/main" id="{62FB38FB-D99F-4447-B109-43E06E627977}"/>
                </a:ext>
              </a:extLst>
            </p:cNvPr>
            <p:cNvSpPr/>
            <p:nvPr/>
          </p:nvSpPr>
          <p:spPr>
            <a:xfrm>
              <a:off x="2964135" y="3673227"/>
              <a:ext cx="2230265" cy="557566"/>
            </a:xfrm>
            <a:prstGeom prst="roundRect">
              <a:avLst>
                <a:gd name="adj" fmla="val 46832"/>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44">
              <a:extLst>
                <a:ext uri="{FF2B5EF4-FFF2-40B4-BE49-F238E27FC236}">
                  <a16:creationId xmlns:a16="http://schemas.microsoft.com/office/drawing/2014/main" id="{42208474-9D99-4EF3-906A-76538EF720CA}"/>
                </a:ext>
              </a:extLst>
            </p:cNvPr>
            <p:cNvSpPr txBox="1"/>
            <p:nvPr/>
          </p:nvSpPr>
          <p:spPr>
            <a:xfrm>
              <a:off x="3188964" y="3672185"/>
              <a:ext cx="210410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加入标题</a:t>
              </a:r>
              <a:endParaRPr lang="id-ID" sz="1500" dirty="0">
                <a:solidFill>
                  <a:schemeClr val="bg1"/>
                </a:solidFill>
                <a:latin typeface="思源黑体 CN Medium" pitchFamily="34" charset="-122"/>
                <a:ea typeface="思源黑体 CN Medium" pitchFamily="34" charset="-122"/>
              </a:endParaRPr>
            </a:p>
          </p:txBody>
        </p:sp>
        <p:sp>
          <p:nvSpPr>
            <p:cNvPr id="15" name="TextBox 45">
              <a:extLst>
                <a:ext uri="{FF2B5EF4-FFF2-40B4-BE49-F238E27FC236}">
                  <a16:creationId xmlns:a16="http://schemas.microsoft.com/office/drawing/2014/main" id="{099FF3E8-110E-4CB6-87F1-4BB6ECAEF739}"/>
                </a:ext>
              </a:extLst>
            </p:cNvPr>
            <p:cNvSpPr txBox="1"/>
            <p:nvPr/>
          </p:nvSpPr>
          <p:spPr>
            <a:xfrm>
              <a:off x="2948535" y="4342295"/>
              <a:ext cx="2811555" cy="611278"/>
            </a:xfrm>
            <a:prstGeom prst="rect">
              <a:avLst/>
            </a:prstGeom>
            <a:noFill/>
          </p:spPr>
          <p:txBody>
            <a:bodyPr wrap="square" rtlCol="0">
              <a:spAutoFit/>
            </a:bodyPr>
            <a:lstStyle/>
            <a:p>
              <a:r>
                <a:rPr lang="en-US" altLang="zh-CN" sz="1700" dirty="0">
                  <a:solidFill>
                    <a:schemeClr val="bg1">
                      <a:lumMod val="50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bg1">
                    <a:lumMod val="50000"/>
                  </a:schemeClr>
                </a:solidFill>
                <a:latin typeface="方正兰亭纤黑_GBK" panose="02000000000000000000" pitchFamily="2" charset="-122"/>
                <a:ea typeface="方正兰亭纤黑_GBK" panose="02000000000000000000" pitchFamily="2" charset="-122"/>
              </a:endParaRPr>
            </a:p>
          </p:txBody>
        </p:sp>
      </p:grpSp>
      <p:sp>
        <p:nvSpPr>
          <p:cNvPr id="16" name="TextBox 46">
            <a:extLst>
              <a:ext uri="{FF2B5EF4-FFF2-40B4-BE49-F238E27FC236}">
                <a16:creationId xmlns:a16="http://schemas.microsoft.com/office/drawing/2014/main" id="{BEA4CCDA-B4C7-41CB-AC8B-BFB930B97728}"/>
              </a:ext>
            </a:extLst>
          </p:cNvPr>
          <p:cNvSpPr txBox="1"/>
          <p:nvPr/>
        </p:nvSpPr>
        <p:spPr>
          <a:xfrm>
            <a:off x="6652327" y="2752794"/>
            <a:ext cx="4489989" cy="2958607"/>
          </a:xfrm>
          <a:prstGeom prst="rect">
            <a:avLst/>
          </a:prstGeom>
          <a:noFill/>
        </p:spPr>
        <p:txBody>
          <a:bodyPr wrap="square" lIns="49634" tIns="24817" rIns="49634" bIns="24817" rtlCol="0">
            <a:spAutoFit/>
          </a:bodyPr>
          <a:lstStyle/>
          <a:p>
            <a:pPr>
              <a:lnSpc>
                <a:spcPct val="150000"/>
              </a:lnSpc>
            </a:pPr>
            <a:r>
              <a:rPr lang="zh-CN" altLang="en-US" sz="105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050" dirty="0">
              <a:solidFill>
                <a:schemeClr val="bg1">
                  <a:lumMod val="50000"/>
                </a:schemeClr>
              </a:solidFill>
              <a:latin typeface="微软雅黑" pitchFamily="34" charset="-122"/>
              <a:ea typeface="微软雅黑" pitchFamily="34" charset="-122"/>
            </a:endParaRPr>
          </a:p>
          <a:p>
            <a:pPr>
              <a:lnSpc>
                <a:spcPct val="150000"/>
              </a:lnSpc>
            </a:pPr>
            <a:r>
              <a:rPr lang="zh-CN" altLang="en-US" sz="105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在此框中选择粘贴，并选择只保留文字。您的内容打在这里，或者通过复制您的文本后，在此框中选择粘贴，在此框中选择粘贴，并选择只保留文字</a:t>
            </a:r>
            <a:endParaRPr lang="en-US" altLang="zh-CN" sz="1050" dirty="0">
              <a:solidFill>
                <a:schemeClr val="bg1">
                  <a:lumMod val="50000"/>
                </a:schemeClr>
              </a:solidFill>
              <a:latin typeface="微软雅黑" pitchFamily="34" charset="-122"/>
              <a:ea typeface="微软雅黑" pitchFamily="34" charset="-122"/>
            </a:endParaRPr>
          </a:p>
          <a:p>
            <a:pPr>
              <a:lnSpc>
                <a:spcPct val="150000"/>
              </a:lnSpc>
            </a:pPr>
            <a:r>
              <a:rPr lang="zh-CN" altLang="en-US" sz="1050" dirty="0">
                <a:solidFill>
                  <a:schemeClr val="bg1">
                    <a:lumMod val="50000"/>
                  </a:schemeClr>
                </a:solidFill>
                <a:latin typeface="微软雅黑" pitchFamily="34" charset="-122"/>
                <a:ea typeface="微软雅黑" pitchFamily="34" charset="-122"/>
              </a:rPr>
              <a:t>您的内容打在这里，或者通过复制您的文本后，在此框中选择粘贴，您的内容打在这里，或者通过复制您的文本后，在此框中选择粘贴，并选择只保留文字。您的内容打在这里，或者通过复制您的文本后，</a:t>
            </a:r>
            <a:endParaRPr lang="en-US" altLang="zh-CN" sz="1050" dirty="0">
              <a:solidFill>
                <a:schemeClr val="bg1">
                  <a:lumMod val="50000"/>
                </a:schemeClr>
              </a:solidFill>
              <a:latin typeface="微软雅黑" pitchFamily="34" charset="-122"/>
              <a:ea typeface="微软雅黑" pitchFamily="34" charset="-122"/>
            </a:endParaRPr>
          </a:p>
          <a:p>
            <a:pPr>
              <a:lnSpc>
                <a:spcPct val="150000"/>
              </a:lnSpc>
            </a:pPr>
            <a:r>
              <a:rPr lang="zh-CN" altLang="en-US" sz="105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中选择粘贴，在此框中选择粘贴，并选择只保留文字您的内容打在这里，或者通过复制您的文本后，在此框中选择粘贴，</a:t>
            </a:r>
            <a:endParaRPr lang="en-US" altLang="zh-CN" sz="1050" dirty="0">
              <a:solidFill>
                <a:schemeClr val="bg1">
                  <a:lumMod val="50000"/>
                </a:schemeClr>
              </a:solidFill>
              <a:latin typeface="微软雅黑" pitchFamily="34" charset="-122"/>
              <a:ea typeface="微软雅黑" pitchFamily="34" charset="-122"/>
            </a:endParaRPr>
          </a:p>
          <a:p>
            <a:pPr>
              <a:lnSpc>
                <a:spcPct val="150000"/>
              </a:lnSpc>
            </a:pPr>
            <a:endParaRPr lang="en-US" altLang="zh-CN" sz="105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973035734"/>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8B527757-156D-4806-9E22-8FD382515ADD}"/>
              </a:ext>
            </a:extLst>
          </p:cNvPr>
          <p:cNvGrpSpPr/>
          <p:nvPr/>
        </p:nvGrpSpPr>
        <p:grpSpPr>
          <a:xfrm>
            <a:off x="684589" y="1823508"/>
            <a:ext cx="4399845" cy="615553"/>
            <a:chOff x="469900" y="1057571"/>
            <a:chExt cx="3299884" cy="461665"/>
          </a:xfrm>
        </p:grpSpPr>
        <p:sp>
          <p:nvSpPr>
            <p:cNvPr id="6" name="TextBox 11">
              <a:extLst>
                <a:ext uri="{FF2B5EF4-FFF2-40B4-BE49-F238E27FC236}">
                  <a16:creationId xmlns:a16="http://schemas.microsoft.com/office/drawing/2014/main" id="{17450A1D-58F0-4A33-A848-BE65AAAD5C5D}"/>
                </a:ext>
              </a:extLst>
            </p:cNvPr>
            <p:cNvSpPr txBox="1"/>
            <p:nvPr/>
          </p:nvSpPr>
          <p:spPr>
            <a:xfrm>
              <a:off x="531648" y="1057571"/>
              <a:ext cx="946413" cy="230833"/>
            </a:xfrm>
            <a:prstGeom prst="rect">
              <a:avLst/>
            </a:prstGeom>
            <a:noFill/>
          </p:spPr>
          <p:txBody>
            <a:bodyPr wrap="non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点击添加标题</a:t>
              </a:r>
            </a:p>
          </p:txBody>
        </p:sp>
        <p:cxnSp>
          <p:nvCxnSpPr>
            <p:cNvPr id="8" name="直接连接符 7">
              <a:extLst>
                <a:ext uri="{FF2B5EF4-FFF2-40B4-BE49-F238E27FC236}">
                  <a16:creationId xmlns:a16="http://schemas.microsoft.com/office/drawing/2014/main" id="{B3953A5B-7140-4011-A47F-154EAFA8DB00}"/>
                </a:ext>
              </a:extLst>
            </p:cNvPr>
            <p:cNvCxnSpPr/>
            <p:nvPr/>
          </p:nvCxnSpPr>
          <p:spPr>
            <a:xfrm>
              <a:off x="469900" y="1519236"/>
              <a:ext cx="3299884" cy="0"/>
            </a:xfrm>
            <a:prstGeom prst="line">
              <a:avLst/>
            </a:prstGeom>
            <a:noFill/>
            <a:ln>
              <a:solidFill>
                <a:srgbClr val="EB666A"/>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9" name="组合 8">
            <a:extLst>
              <a:ext uri="{FF2B5EF4-FFF2-40B4-BE49-F238E27FC236}">
                <a16:creationId xmlns:a16="http://schemas.microsoft.com/office/drawing/2014/main" id="{CD032588-C228-46B1-81F8-209D7D0C5C33}"/>
              </a:ext>
            </a:extLst>
          </p:cNvPr>
          <p:cNvGrpSpPr/>
          <p:nvPr/>
        </p:nvGrpSpPr>
        <p:grpSpPr>
          <a:xfrm>
            <a:off x="7067649" y="5045537"/>
            <a:ext cx="4589740" cy="485747"/>
            <a:chOff x="5257195" y="3528519"/>
            <a:chExt cx="3442305" cy="364310"/>
          </a:xfrm>
        </p:grpSpPr>
        <p:sp>
          <p:nvSpPr>
            <p:cNvPr id="10" name="TextBox 19">
              <a:extLst>
                <a:ext uri="{FF2B5EF4-FFF2-40B4-BE49-F238E27FC236}">
                  <a16:creationId xmlns:a16="http://schemas.microsoft.com/office/drawing/2014/main" id="{A78670CA-3E4E-4480-8539-9DCDC2EA2AF0}"/>
                </a:ext>
              </a:extLst>
            </p:cNvPr>
            <p:cNvSpPr txBox="1"/>
            <p:nvPr/>
          </p:nvSpPr>
          <p:spPr>
            <a:xfrm>
              <a:off x="6169020" y="3661996"/>
              <a:ext cx="946413" cy="230833"/>
            </a:xfrm>
            <a:prstGeom prst="rect">
              <a:avLst/>
            </a:prstGeom>
            <a:noFill/>
          </p:spPr>
          <p:txBody>
            <a:bodyPr wrap="non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点击添加标题</a:t>
              </a:r>
            </a:p>
          </p:txBody>
        </p:sp>
        <p:cxnSp>
          <p:nvCxnSpPr>
            <p:cNvPr id="11" name="直接连接符 10">
              <a:extLst>
                <a:ext uri="{FF2B5EF4-FFF2-40B4-BE49-F238E27FC236}">
                  <a16:creationId xmlns:a16="http://schemas.microsoft.com/office/drawing/2014/main" id="{DDD9ED85-4327-4460-B0EC-56A7A4217E0C}"/>
                </a:ext>
              </a:extLst>
            </p:cNvPr>
            <p:cNvCxnSpPr/>
            <p:nvPr/>
          </p:nvCxnSpPr>
          <p:spPr>
            <a:xfrm>
              <a:off x="5257195" y="3528519"/>
              <a:ext cx="3442305" cy="0"/>
            </a:xfrm>
            <a:prstGeom prst="line">
              <a:avLst/>
            </a:prstGeom>
            <a:noFill/>
            <a:ln>
              <a:solidFill>
                <a:srgbClr val="7AB9AE"/>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12" name="Oval 5">
            <a:extLst>
              <a:ext uri="{FF2B5EF4-FFF2-40B4-BE49-F238E27FC236}">
                <a16:creationId xmlns:a16="http://schemas.microsoft.com/office/drawing/2014/main" id="{2FEF822D-C873-4EA5-B89E-F9113C3FE081}"/>
              </a:ext>
            </a:extLst>
          </p:cNvPr>
          <p:cNvSpPr>
            <a:spLocks noChangeArrowheads="1"/>
          </p:cNvSpPr>
          <p:nvPr/>
        </p:nvSpPr>
        <p:spPr bwMode="gray">
          <a:xfrm>
            <a:off x="4236726" y="2410033"/>
            <a:ext cx="1578127" cy="1578127"/>
          </a:xfrm>
          <a:prstGeom prst="ellipse">
            <a:avLst/>
          </a:prstGeom>
          <a:solidFill>
            <a:srgbClr val="EB666A"/>
          </a:solidFill>
          <a:ln>
            <a:noFill/>
          </a:ln>
          <a:extLst/>
        </p:spPr>
        <p:style>
          <a:lnRef idx="2">
            <a:schemeClr val="accent1">
              <a:shade val="50000"/>
            </a:schemeClr>
          </a:lnRef>
          <a:fillRef idx="1">
            <a:schemeClr val="accent1"/>
          </a:fillRef>
          <a:effectRef idx="0">
            <a:schemeClr val="accent1"/>
          </a:effectRef>
          <a:fontRef idx="minor">
            <a:schemeClr val="lt1"/>
          </a:fontRef>
        </p:style>
        <p:txBody>
          <a:bodyPr lIns="60958" tIns="59265" rIns="60958" bIns="59265" anchor="ctr" anchorCtr="1"/>
          <a:lstStyle/>
          <a:p>
            <a:r>
              <a:rPr lang="zh-CN" altLang="en-US" sz="2000" b="1" dirty="0">
                <a:solidFill>
                  <a:schemeClr val="bg1"/>
                </a:solidFill>
                <a:latin typeface="微软雅黑" pitchFamily="34" charset="-122"/>
                <a:ea typeface="微软雅黑" pitchFamily="34" charset="-122"/>
              </a:rPr>
              <a:t>标题</a:t>
            </a:r>
          </a:p>
        </p:txBody>
      </p:sp>
      <p:sp>
        <p:nvSpPr>
          <p:cNvPr id="13" name="Oval 6">
            <a:extLst>
              <a:ext uri="{FF2B5EF4-FFF2-40B4-BE49-F238E27FC236}">
                <a16:creationId xmlns:a16="http://schemas.microsoft.com/office/drawing/2014/main" id="{357F7454-17A6-4C4C-B751-E304D335E64E}"/>
              </a:ext>
            </a:extLst>
          </p:cNvPr>
          <p:cNvSpPr>
            <a:spLocks noChangeArrowheads="1"/>
          </p:cNvSpPr>
          <p:nvPr/>
        </p:nvSpPr>
        <p:spPr bwMode="gray">
          <a:xfrm>
            <a:off x="6120904" y="3510950"/>
            <a:ext cx="1578127" cy="1578127"/>
          </a:xfrm>
          <a:prstGeom prst="ellipse">
            <a:avLst/>
          </a:prstGeom>
          <a:solidFill>
            <a:srgbClr val="7AB9AE"/>
          </a:solidFill>
          <a:ln>
            <a:noFill/>
          </a:ln>
          <a:extLst/>
        </p:spPr>
        <p:style>
          <a:lnRef idx="2">
            <a:schemeClr val="accent2">
              <a:shade val="50000"/>
            </a:schemeClr>
          </a:lnRef>
          <a:fillRef idx="1">
            <a:schemeClr val="accent2"/>
          </a:fillRef>
          <a:effectRef idx="0">
            <a:schemeClr val="accent2"/>
          </a:effectRef>
          <a:fontRef idx="minor">
            <a:schemeClr val="lt1"/>
          </a:fontRef>
        </p:style>
        <p:txBody>
          <a:bodyPr lIns="60958" tIns="59265" rIns="60958" bIns="59265" anchor="ctr" anchorCtr="1"/>
          <a:lstStyle/>
          <a:p>
            <a:r>
              <a:rPr lang="zh-CN" altLang="en-US" sz="2000" b="1" dirty="0">
                <a:solidFill>
                  <a:schemeClr val="bg1"/>
                </a:solidFill>
                <a:latin typeface="微软雅黑" pitchFamily="34" charset="-122"/>
                <a:ea typeface="微软雅黑" pitchFamily="34" charset="-122"/>
              </a:rPr>
              <a:t>标题</a:t>
            </a:r>
          </a:p>
        </p:txBody>
      </p:sp>
      <p:sp>
        <p:nvSpPr>
          <p:cNvPr id="14" name="TextBox 9">
            <a:extLst>
              <a:ext uri="{FF2B5EF4-FFF2-40B4-BE49-F238E27FC236}">
                <a16:creationId xmlns:a16="http://schemas.microsoft.com/office/drawing/2014/main" id="{5CF6820C-287D-4A52-A683-887FBF0540BC}"/>
              </a:ext>
            </a:extLst>
          </p:cNvPr>
          <p:cNvSpPr txBox="1"/>
          <p:nvPr/>
        </p:nvSpPr>
        <p:spPr>
          <a:xfrm>
            <a:off x="681447" y="2543935"/>
            <a:ext cx="3135808" cy="2043632"/>
          </a:xfrm>
          <a:prstGeom prst="rect">
            <a:avLst/>
          </a:prstGeom>
          <a:noFill/>
        </p:spPr>
        <p:txBody>
          <a:bodyPr wrap="square" lIns="121917" tIns="60958" rIns="121917" bIns="60958" rtlCol="0">
            <a:spAutoFit/>
          </a:bodyPr>
          <a:lstStyle/>
          <a:p>
            <a:pPr algn="just">
              <a:lnSpc>
                <a:spcPct val="130000"/>
              </a:lnSpc>
            </a:pPr>
            <a:r>
              <a:rPr lang="zh-CN" altLang="en-US" sz="16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chemeClr val="bg1">
                  <a:lumMod val="50000"/>
                </a:schemeClr>
              </a:solidFill>
              <a:latin typeface="微软雅黑" pitchFamily="34" charset="-122"/>
              <a:ea typeface="微软雅黑" pitchFamily="34" charset="-122"/>
            </a:endParaRPr>
          </a:p>
        </p:txBody>
      </p:sp>
      <p:sp>
        <p:nvSpPr>
          <p:cNvPr id="15" name="TextBox 17">
            <a:extLst>
              <a:ext uri="{FF2B5EF4-FFF2-40B4-BE49-F238E27FC236}">
                <a16:creationId xmlns:a16="http://schemas.microsoft.com/office/drawing/2014/main" id="{AB70C2F5-3D54-4921-9F94-F556D6AE754B}"/>
              </a:ext>
            </a:extLst>
          </p:cNvPr>
          <p:cNvSpPr txBox="1"/>
          <p:nvPr/>
        </p:nvSpPr>
        <p:spPr>
          <a:xfrm>
            <a:off x="8283415" y="2260464"/>
            <a:ext cx="3271689" cy="2043632"/>
          </a:xfrm>
          <a:prstGeom prst="rect">
            <a:avLst/>
          </a:prstGeom>
          <a:noFill/>
        </p:spPr>
        <p:txBody>
          <a:bodyPr wrap="square" lIns="121917" tIns="60958" rIns="121917" bIns="60958" rtlCol="0">
            <a:spAutoFit/>
          </a:bodyPr>
          <a:lstStyle/>
          <a:p>
            <a:pPr algn="just">
              <a:lnSpc>
                <a:spcPct val="130000"/>
              </a:lnSpc>
            </a:pPr>
            <a:r>
              <a:rPr lang="zh-CN" altLang="en-US" sz="16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60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885742168"/>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Right)">
                                      <p:cBhvr>
                                        <p:cTn id="25" dur="750"/>
                                        <p:tgtEl>
                                          <p:spTgt spid="14"/>
                                        </p:tgtEl>
                                      </p:cBhvr>
                                    </p:animEffect>
                                  </p:childTnLst>
                                </p:cTn>
                              </p:par>
                            </p:childTnLst>
                          </p:cTn>
                        </p:par>
                        <p:par>
                          <p:cTn id="26" fill="hold">
                            <p:stCondLst>
                              <p:cond delay="1250"/>
                            </p:stCondLst>
                            <p:childTnLst>
                              <p:par>
                                <p:cTn id="27" presetID="22" presetClass="entr" presetSubtype="8"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1750"/>
                            </p:stCondLst>
                            <p:childTnLst>
                              <p:par>
                                <p:cTn id="31" presetID="18" presetClass="entr" presetSubtype="6"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strips(downRight)">
                                      <p:cBhvr>
                                        <p:cTn id="33"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a:extLst>
              <a:ext uri="{FF2B5EF4-FFF2-40B4-BE49-F238E27FC236}">
                <a16:creationId xmlns:a16="http://schemas.microsoft.com/office/drawing/2014/main" id="{AFF5D786-FA05-4AFF-9543-CA556DA36274}"/>
              </a:ext>
            </a:extLst>
          </p:cNvPr>
          <p:cNvSpPr/>
          <p:nvPr/>
        </p:nvSpPr>
        <p:spPr>
          <a:xfrm>
            <a:off x="1279825" y="2294924"/>
            <a:ext cx="1555115" cy="368300"/>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8" name="TextBox 23">
            <a:extLst>
              <a:ext uri="{FF2B5EF4-FFF2-40B4-BE49-F238E27FC236}">
                <a16:creationId xmlns:a16="http://schemas.microsoft.com/office/drawing/2014/main" id="{FE549E8B-70A6-4CF4-B4D8-5FB45EE4C7CC}"/>
              </a:ext>
            </a:extLst>
          </p:cNvPr>
          <p:cNvSpPr txBox="1"/>
          <p:nvPr/>
        </p:nvSpPr>
        <p:spPr>
          <a:xfrm>
            <a:off x="1201085" y="2663224"/>
            <a:ext cx="4553247" cy="854080"/>
          </a:xfrm>
          <a:prstGeom prst="rect">
            <a:avLst/>
          </a:prstGeom>
          <a:noFill/>
        </p:spPr>
        <p:txBody>
          <a:bodyPr wrap="square" rtlCol="0">
            <a:spAutoFit/>
          </a:bodyPr>
          <a:lstStyle/>
          <a:p>
            <a:pPr algn="l">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欧美风商务</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PPT</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模板</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xxx-xxx</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坚持创新请输入文字内容欧美风商务</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PPT</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模板</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xxx-xxx</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坚持创新请输入文字内容欧美风商务</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PPT</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模板</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xxx-xxx</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坚持创新请输入文字内容欧美风商务</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PPT</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模板</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xxx-xxx</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坚持创新请输入文内容</a:t>
            </a:r>
          </a:p>
        </p:txBody>
      </p:sp>
      <p:sp>
        <p:nvSpPr>
          <p:cNvPr id="19" name="TextBox 24">
            <a:extLst>
              <a:ext uri="{FF2B5EF4-FFF2-40B4-BE49-F238E27FC236}">
                <a16:creationId xmlns:a16="http://schemas.microsoft.com/office/drawing/2014/main" id="{0B00F89F-D8E1-49EF-A532-7A43B93D93E4}"/>
              </a:ext>
            </a:extLst>
          </p:cNvPr>
          <p:cNvSpPr txBox="1"/>
          <p:nvPr/>
        </p:nvSpPr>
        <p:spPr>
          <a:xfrm>
            <a:off x="1302814" y="2344105"/>
            <a:ext cx="1427480" cy="319405"/>
          </a:xfrm>
          <a:prstGeom prst="rect">
            <a:avLst/>
          </a:prstGeom>
          <a:noFill/>
        </p:spPr>
        <p:txBody>
          <a:bodyPr wrap="none" rtlCol="0">
            <a:spAutoFit/>
          </a:bodyPr>
          <a:lstStyle/>
          <a:p>
            <a:pPr algn="ctr"/>
            <a:r>
              <a:rPr lang="zh-CN" altLang="en-US" sz="1400" b="1" dirty="0">
                <a:solidFill>
                  <a:schemeClr val="bg1"/>
                </a:solidFill>
                <a:latin typeface="微软雅黑" panose="020B0503020204020204" charset="-122"/>
                <a:ea typeface="微软雅黑" panose="020B0503020204020204" charset="-122"/>
              </a:rPr>
              <a:t>请在此输入文字</a:t>
            </a:r>
          </a:p>
        </p:txBody>
      </p:sp>
      <p:sp>
        <p:nvSpPr>
          <p:cNvPr id="20" name="矩形 19">
            <a:extLst>
              <a:ext uri="{FF2B5EF4-FFF2-40B4-BE49-F238E27FC236}">
                <a16:creationId xmlns:a16="http://schemas.microsoft.com/office/drawing/2014/main" id="{9727C2EE-FD01-40D7-AE3D-9E748F0FC46F}"/>
              </a:ext>
            </a:extLst>
          </p:cNvPr>
          <p:cNvSpPr/>
          <p:nvPr/>
        </p:nvSpPr>
        <p:spPr>
          <a:xfrm>
            <a:off x="1279825" y="3834164"/>
            <a:ext cx="1555115" cy="368300"/>
          </a:xfrm>
          <a:prstGeom prst="rect">
            <a:avLst/>
          </a:prstGeom>
          <a:solidFill>
            <a:srgbClr val="7AB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1" name="TextBox 23">
            <a:extLst>
              <a:ext uri="{FF2B5EF4-FFF2-40B4-BE49-F238E27FC236}">
                <a16:creationId xmlns:a16="http://schemas.microsoft.com/office/drawing/2014/main" id="{4846105A-1F04-4306-B42C-D8A8A8C400CD}"/>
              </a:ext>
            </a:extLst>
          </p:cNvPr>
          <p:cNvSpPr txBox="1"/>
          <p:nvPr/>
        </p:nvSpPr>
        <p:spPr>
          <a:xfrm>
            <a:off x="1201085" y="4202464"/>
            <a:ext cx="4553247" cy="1107996"/>
          </a:xfrm>
          <a:prstGeom prst="rect">
            <a:avLst/>
          </a:prstGeom>
          <a:noFill/>
        </p:spPr>
        <p:txBody>
          <a:bodyPr wrap="square" rtlCol="0">
            <a:spAutoFit/>
          </a:bodyPr>
          <a:lstStyle/>
          <a:p>
            <a:pPr algn="l">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欧美风商务</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PPT</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模板</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xxx-xxx</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坚持创新请输入文字内容欧美风商务</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PPT</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模板</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xxx-xxx</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坚持创新请输入文字内容欧美风商务</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PPT</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模板</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xxx-xxx</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坚持创新请输入文字内容欧美风商务</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PPT</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模板</a:t>
            </a:r>
            <a:r>
              <a:rPr lang="en-US" altLang="zh-CN" sz="1100" dirty="0">
                <a:solidFill>
                  <a:schemeClr val="bg1">
                    <a:lumMod val="50000"/>
                  </a:schemeClr>
                </a:solidFill>
                <a:latin typeface="微软雅黑" panose="020B0503020204020204" charset="-122"/>
                <a:ea typeface="微软雅黑" panose="020B0503020204020204" charset="-122"/>
                <a:cs typeface="+mn-ea"/>
                <a:sym typeface="+mn-lt"/>
              </a:rPr>
              <a:t>xxx-xxx</a:t>
            </a:r>
            <a:r>
              <a:rPr lang="zh-CN" altLang="en-US" sz="1100" dirty="0">
                <a:solidFill>
                  <a:schemeClr val="bg1">
                    <a:lumMod val="50000"/>
                  </a:schemeClr>
                </a:solidFill>
                <a:latin typeface="微软雅黑" panose="020B0503020204020204" charset="-122"/>
                <a:ea typeface="微软雅黑" panose="020B0503020204020204" charset="-122"/>
                <a:cs typeface="+mn-ea"/>
                <a:sym typeface="+mn-lt"/>
              </a:rPr>
              <a:t>坚持创新请输入文内容</a:t>
            </a:r>
          </a:p>
          <a:p>
            <a:pPr algn="l">
              <a:lnSpc>
                <a:spcPct val="150000"/>
              </a:lnSpc>
            </a:pPr>
            <a:endParaRPr lang="zh-CN" altLang="en-US" sz="11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22" name="TextBox 24">
            <a:extLst>
              <a:ext uri="{FF2B5EF4-FFF2-40B4-BE49-F238E27FC236}">
                <a16:creationId xmlns:a16="http://schemas.microsoft.com/office/drawing/2014/main" id="{B9E37340-A98B-49DF-93AD-74240BDD7F92}"/>
              </a:ext>
            </a:extLst>
          </p:cNvPr>
          <p:cNvSpPr txBox="1"/>
          <p:nvPr/>
        </p:nvSpPr>
        <p:spPr>
          <a:xfrm>
            <a:off x="1302814" y="3883345"/>
            <a:ext cx="1427480" cy="319405"/>
          </a:xfrm>
          <a:prstGeom prst="rect">
            <a:avLst/>
          </a:prstGeom>
          <a:noFill/>
        </p:spPr>
        <p:txBody>
          <a:bodyPr wrap="none" rtlCol="0">
            <a:spAutoFit/>
          </a:bodyPr>
          <a:lstStyle/>
          <a:p>
            <a:pPr algn="ctr"/>
            <a:r>
              <a:rPr lang="zh-CN" altLang="en-US" sz="1400" b="1" dirty="0">
                <a:solidFill>
                  <a:schemeClr val="bg1"/>
                </a:solidFill>
                <a:latin typeface="微软雅黑" panose="020B0503020204020204" charset="-122"/>
                <a:ea typeface="微软雅黑" panose="020B0503020204020204" charset="-122"/>
              </a:rPr>
              <a:t>请在此输入文字</a:t>
            </a:r>
          </a:p>
        </p:txBody>
      </p:sp>
      <p:grpSp>
        <p:nvGrpSpPr>
          <p:cNvPr id="23" name="组合 22">
            <a:extLst>
              <a:ext uri="{FF2B5EF4-FFF2-40B4-BE49-F238E27FC236}">
                <a16:creationId xmlns:a16="http://schemas.microsoft.com/office/drawing/2014/main" id="{C91B613E-B06D-479F-94C8-8ABE25492F81}"/>
              </a:ext>
            </a:extLst>
          </p:cNvPr>
          <p:cNvGrpSpPr/>
          <p:nvPr/>
        </p:nvGrpSpPr>
        <p:grpSpPr>
          <a:xfrm>
            <a:off x="5976840" y="1611996"/>
            <a:ext cx="4977425" cy="3902228"/>
            <a:chOff x="4970463" y="1117600"/>
            <a:chExt cx="4068762" cy="3481388"/>
          </a:xfrm>
        </p:grpSpPr>
        <p:sp>
          <p:nvSpPr>
            <p:cNvPr id="24" name="矩形 23" descr="library">
              <a:extLst>
                <a:ext uri="{FF2B5EF4-FFF2-40B4-BE49-F238E27FC236}">
                  <a16:creationId xmlns:a16="http://schemas.microsoft.com/office/drawing/2014/main" id="{26262D24-D568-4717-AF27-6913971E1853}"/>
                </a:ext>
              </a:extLst>
            </p:cNvPr>
            <p:cNvSpPr/>
            <p:nvPr/>
          </p:nvSpPr>
          <p:spPr>
            <a:xfrm>
              <a:off x="4970463" y="1117600"/>
              <a:ext cx="2017713" cy="2170113"/>
            </a:xfrm>
            <a:prstGeom prst="rect">
              <a:avLst/>
            </a:prstGeom>
            <a:blipFill dpi="0" rotWithShape="1">
              <a:blip r:embed="rId3"/>
              <a:srcRect/>
              <a:tile tx="0" ty="0" sx="28000" sy="28000" flip="none" algn="ctr"/>
            </a:blipFill>
            <a:ln w="9525">
              <a:noFill/>
              <a:miter/>
            </a:ln>
            <a:effectLst/>
          </p:spPr>
          <p:txBody>
            <a:bodyPr/>
            <a:lstStyle/>
            <a:p>
              <a:pPr fontAlgn="base"/>
              <a:endParaRPr lang="zh-CN" altLang="en-US" sz="2000" strike="noStrike" noProof="1">
                <a:latin typeface="微软雅黑" panose="020B0503020204020204" pitchFamily="34" charset="-122"/>
                <a:ea typeface="微软雅黑" panose="020B0503020204020204" pitchFamily="34" charset="-122"/>
              </a:endParaRPr>
            </a:p>
          </p:txBody>
        </p:sp>
        <p:sp>
          <p:nvSpPr>
            <p:cNvPr id="25" name="矩形 29711">
              <a:extLst>
                <a:ext uri="{FF2B5EF4-FFF2-40B4-BE49-F238E27FC236}">
                  <a16:creationId xmlns:a16="http://schemas.microsoft.com/office/drawing/2014/main" id="{9B1DD6CE-D847-40AB-9DA2-0FED99EB3392}"/>
                </a:ext>
              </a:extLst>
            </p:cNvPr>
            <p:cNvSpPr/>
            <p:nvPr/>
          </p:nvSpPr>
          <p:spPr>
            <a:xfrm>
              <a:off x="4970463" y="3351213"/>
              <a:ext cx="2017712" cy="1247775"/>
            </a:xfrm>
            <a:prstGeom prst="rect">
              <a:avLst/>
            </a:prstGeom>
            <a:solidFill>
              <a:srgbClr val="EB666A"/>
            </a:solidFill>
            <a:ln w="9525">
              <a:noFill/>
            </a:ln>
          </p:spPr>
          <p:txBody>
            <a:bodyPr/>
            <a:lstStyle/>
            <a:p>
              <a:pPr lvl="0"/>
              <a:endParaRPr lang="zh-CN" altLang="en-US" sz="2000" dirty="0">
                <a:latin typeface="微软雅黑" panose="020B0503020204020204" pitchFamily="34" charset="-122"/>
                <a:ea typeface="微软雅黑" panose="020B0503020204020204" pitchFamily="34" charset="-122"/>
              </a:endParaRPr>
            </a:p>
          </p:txBody>
        </p:sp>
        <p:sp>
          <p:nvSpPr>
            <p:cNvPr id="26" name="矩形 29712">
              <a:extLst>
                <a:ext uri="{FF2B5EF4-FFF2-40B4-BE49-F238E27FC236}">
                  <a16:creationId xmlns:a16="http://schemas.microsoft.com/office/drawing/2014/main" id="{9498C2D1-2678-4320-9D61-8EA86FC46B28}"/>
                </a:ext>
              </a:extLst>
            </p:cNvPr>
            <p:cNvSpPr/>
            <p:nvPr/>
          </p:nvSpPr>
          <p:spPr>
            <a:xfrm>
              <a:off x="7051675" y="1130300"/>
              <a:ext cx="1987550" cy="1260475"/>
            </a:xfrm>
            <a:prstGeom prst="rect">
              <a:avLst/>
            </a:prstGeom>
            <a:solidFill>
              <a:srgbClr val="7AB9AE"/>
            </a:solidFill>
            <a:ln w="9525">
              <a:noFill/>
            </a:ln>
          </p:spPr>
          <p:txBody>
            <a:bodyPr/>
            <a:lstStyle/>
            <a:p>
              <a:pPr lvl="0"/>
              <a:endParaRPr lang="zh-CN" altLang="en-US" sz="2000" dirty="0">
                <a:latin typeface="微软雅黑" panose="020B0503020204020204" pitchFamily="34" charset="-122"/>
                <a:ea typeface="微软雅黑" panose="020B0503020204020204" pitchFamily="34" charset="-122"/>
              </a:endParaRPr>
            </a:p>
          </p:txBody>
        </p:sp>
        <p:sp>
          <p:nvSpPr>
            <p:cNvPr id="27" name="矩形 26" descr="Dreamy_Images_21">
              <a:extLst>
                <a:ext uri="{FF2B5EF4-FFF2-40B4-BE49-F238E27FC236}">
                  <a16:creationId xmlns:a16="http://schemas.microsoft.com/office/drawing/2014/main" id="{0959315F-5F94-4D51-9FBB-2267536DFBB6}"/>
                </a:ext>
              </a:extLst>
            </p:cNvPr>
            <p:cNvSpPr/>
            <p:nvPr/>
          </p:nvSpPr>
          <p:spPr>
            <a:xfrm>
              <a:off x="7050088" y="2446338"/>
              <a:ext cx="1987550" cy="2152650"/>
            </a:xfrm>
            <a:prstGeom prst="rect">
              <a:avLst/>
            </a:prstGeom>
            <a:blipFill rotWithShape="1">
              <a:blip r:embed="rId4"/>
              <a:srcRect/>
              <a:stretch>
                <a:fillRect r="-44409"/>
              </a:stretch>
            </a:blipFill>
            <a:ln w="9525">
              <a:noFill/>
              <a:miter/>
            </a:ln>
            <a:effectLst/>
          </p:spPr>
          <p:txBody>
            <a:bodyPr/>
            <a:lstStyle/>
            <a:p>
              <a:pPr fontAlgn="base"/>
              <a:endParaRPr lang="zh-CN" altLang="en-US" sz="2000" strike="noStrike" noProof="1">
                <a:latin typeface="微软雅黑" panose="020B0503020204020204" pitchFamily="34" charset="-122"/>
                <a:ea typeface="微软雅黑" panose="020B0503020204020204" pitchFamily="34" charset="-122"/>
              </a:endParaRPr>
            </a:p>
          </p:txBody>
        </p:sp>
        <p:sp>
          <p:nvSpPr>
            <p:cNvPr id="28" name="矩形 29714">
              <a:extLst>
                <a:ext uri="{FF2B5EF4-FFF2-40B4-BE49-F238E27FC236}">
                  <a16:creationId xmlns:a16="http://schemas.microsoft.com/office/drawing/2014/main" id="{0654C494-F2FD-44D4-8E41-BCD9A61BABD6}"/>
                </a:ext>
              </a:extLst>
            </p:cNvPr>
            <p:cNvSpPr/>
            <p:nvPr/>
          </p:nvSpPr>
          <p:spPr>
            <a:xfrm>
              <a:off x="7229475" y="1255713"/>
              <a:ext cx="1655763" cy="1026944"/>
            </a:xfrm>
            <a:prstGeom prst="rect">
              <a:avLst/>
            </a:prstGeom>
            <a:noFill/>
            <a:ln w="9525">
              <a:noFill/>
            </a:ln>
          </p:spPr>
          <p:txBody>
            <a:bodyPr lIns="0" tIns="0" rIns="0" bIns="0">
              <a:spAutoFit/>
            </a:bodyPr>
            <a:lstStyle/>
            <a:p>
              <a:pPr lvl="0"/>
              <a:r>
                <a:rPr lang="zh-CN" altLang="en-US" sz="2800" b="1" dirty="0">
                  <a:solidFill>
                    <a:schemeClr val="bg1"/>
                  </a:solidFill>
                  <a:latin typeface="微软雅黑" panose="020B0503020204020204" pitchFamily="34" charset="-122"/>
                  <a:ea typeface="微软雅黑" panose="020B0503020204020204" pitchFamily="34" charset="-122"/>
                </a:rPr>
                <a:t>01</a:t>
              </a:r>
              <a:r>
                <a:rPr lang="zh-CN" altLang="en-US" sz="9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加入标题描述</a:t>
              </a:r>
              <a:endParaRPr lang="zh-CN" altLang="en-US" sz="5400" b="1" dirty="0">
                <a:solidFill>
                  <a:schemeClr val="bg1"/>
                </a:solidFill>
                <a:latin typeface="微软雅黑" panose="020B0503020204020204" pitchFamily="34" charset="-122"/>
                <a:ea typeface="微软雅黑" panose="020B0503020204020204" pitchFamily="34" charset="-122"/>
              </a:endParaRPr>
            </a:p>
            <a:p>
              <a:pPr algn="just">
                <a:lnSpc>
                  <a:spcPct val="130000"/>
                </a:lnSpc>
              </a:pPr>
              <a:r>
                <a:rPr lang="zh-CN" altLang="en-US" sz="9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900" dirty="0">
                <a:solidFill>
                  <a:schemeClr val="bg1"/>
                </a:solidFill>
                <a:latin typeface="微软雅黑" pitchFamily="34" charset="-122"/>
                <a:ea typeface="微软雅黑" pitchFamily="34" charset="-122"/>
              </a:endParaRPr>
            </a:p>
          </p:txBody>
        </p:sp>
        <p:sp>
          <p:nvSpPr>
            <p:cNvPr id="29" name="矩形 29715">
              <a:extLst>
                <a:ext uri="{FF2B5EF4-FFF2-40B4-BE49-F238E27FC236}">
                  <a16:creationId xmlns:a16="http://schemas.microsoft.com/office/drawing/2014/main" id="{EBC737E9-9CC0-4DB2-8154-BE41399B6C03}"/>
                </a:ext>
              </a:extLst>
            </p:cNvPr>
            <p:cNvSpPr/>
            <p:nvPr/>
          </p:nvSpPr>
          <p:spPr>
            <a:xfrm>
              <a:off x="5159375" y="3490913"/>
              <a:ext cx="1655763" cy="1026944"/>
            </a:xfrm>
            <a:prstGeom prst="rect">
              <a:avLst/>
            </a:prstGeom>
            <a:noFill/>
            <a:ln w="9525">
              <a:noFill/>
            </a:ln>
          </p:spPr>
          <p:txBody>
            <a:bodyPr lIns="0" tIns="0" rIns="0" bIns="0">
              <a:spAutoFit/>
            </a:bodyPr>
            <a:lstStyle/>
            <a:p>
              <a:pPr lvl="0"/>
              <a:r>
                <a:rPr lang="zh-CN" altLang="en-US" sz="2800" b="1" dirty="0">
                  <a:solidFill>
                    <a:srgbClr val="FFFFFF"/>
                  </a:solidFill>
                  <a:latin typeface="微软雅黑" panose="020B0503020204020204" pitchFamily="34" charset="-122"/>
                  <a:ea typeface="微软雅黑" panose="020B0503020204020204" pitchFamily="34" charset="-122"/>
                </a:rPr>
                <a:t>0</a:t>
              </a:r>
              <a:r>
                <a:rPr lang="en-US" altLang="zh-CN" sz="2800" b="1" dirty="0">
                  <a:solidFill>
                    <a:srgbClr val="FFFFFF"/>
                  </a:solidFill>
                  <a:latin typeface="微软雅黑" panose="020B0503020204020204" pitchFamily="34" charset="-122"/>
                  <a:ea typeface="微软雅黑" panose="020B0503020204020204" pitchFamily="34" charset="-122"/>
                </a:rPr>
                <a:t>2</a:t>
              </a:r>
              <a:r>
                <a:rPr lang="zh-CN" altLang="en-US" sz="900" b="1" dirty="0">
                  <a:solidFill>
                    <a:srgbClr val="FFFFFF"/>
                  </a:solidFill>
                  <a:latin typeface="微软雅黑" panose="020B0503020204020204" pitchFamily="34" charset="-122"/>
                  <a:ea typeface="微软雅黑" panose="020B0503020204020204" pitchFamily="34" charset="-122"/>
                </a:rPr>
                <a:t> </a:t>
              </a:r>
              <a:r>
                <a:rPr lang="zh-CN" altLang="en-US" sz="1600" b="1" dirty="0">
                  <a:solidFill>
                    <a:srgbClr val="FFFFFF"/>
                  </a:solidFill>
                  <a:latin typeface="微软雅黑" panose="020B0503020204020204" pitchFamily="34" charset="-122"/>
                  <a:ea typeface="微软雅黑" panose="020B0503020204020204" pitchFamily="34" charset="-122"/>
                </a:rPr>
                <a:t>加入标题描述</a:t>
              </a:r>
              <a:endParaRPr lang="zh-CN" altLang="en-US" sz="5400" b="1" dirty="0">
                <a:solidFill>
                  <a:srgbClr val="FFFFFF"/>
                </a:solidFill>
                <a:latin typeface="微软雅黑" panose="020B0503020204020204" pitchFamily="34" charset="-122"/>
                <a:ea typeface="微软雅黑" panose="020B0503020204020204" pitchFamily="34" charset="-122"/>
              </a:endParaRPr>
            </a:p>
            <a:p>
              <a:pPr lvl="0" algn="just">
                <a:lnSpc>
                  <a:spcPct val="130000"/>
                </a:lnSpc>
              </a:pPr>
              <a:r>
                <a:rPr lang="zh-CN" altLang="en-US" sz="900" dirty="0">
                  <a:solidFill>
                    <a:srgbClr val="FFFFFF"/>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900" dirty="0">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561375296"/>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50" fill="hold"/>
                                        <p:tgtEl>
                                          <p:spTgt spid="17"/>
                                        </p:tgtEl>
                                        <p:attrNameLst>
                                          <p:attrName>ppt_x</p:attrName>
                                        </p:attrNameLst>
                                      </p:cBhvr>
                                      <p:tavLst>
                                        <p:tav tm="0">
                                          <p:val>
                                            <p:strVal val="#ppt_x"/>
                                          </p:val>
                                        </p:tav>
                                        <p:tav tm="100000">
                                          <p:val>
                                            <p:strVal val="#ppt_x"/>
                                          </p:val>
                                        </p:tav>
                                      </p:tavLst>
                                    </p:anim>
                                    <p:anim calcmode="lin" valueType="num">
                                      <p:cBhvr additive="base">
                                        <p:cTn id="13" dur="25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2" presetClass="entr" presetSubtype="4"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250" fill="hold"/>
                                        <p:tgtEl>
                                          <p:spTgt spid="18"/>
                                        </p:tgtEl>
                                        <p:attrNameLst>
                                          <p:attrName>ppt_x</p:attrName>
                                        </p:attrNameLst>
                                      </p:cBhvr>
                                      <p:tavLst>
                                        <p:tav tm="0">
                                          <p:val>
                                            <p:strVal val="#ppt_x"/>
                                          </p:val>
                                        </p:tav>
                                        <p:tav tm="100000">
                                          <p:val>
                                            <p:strVal val="#ppt_x"/>
                                          </p:val>
                                        </p:tav>
                                      </p:tavLst>
                                    </p:anim>
                                    <p:anim calcmode="lin" valueType="num">
                                      <p:cBhvr additive="base">
                                        <p:cTn id="18" dur="25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250" fill="hold"/>
                                        <p:tgtEl>
                                          <p:spTgt spid="19"/>
                                        </p:tgtEl>
                                        <p:attrNameLst>
                                          <p:attrName>ppt_x</p:attrName>
                                        </p:attrNameLst>
                                      </p:cBhvr>
                                      <p:tavLst>
                                        <p:tav tm="0">
                                          <p:val>
                                            <p:strVal val="#ppt_x"/>
                                          </p:val>
                                        </p:tav>
                                        <p:tav tm="100000">
                                          <p:val>
                                            <p:strVal val="#ppt_x"/>
                                          </p:val>
                                        </p:tav>
                                      </p:tavLst>
                                    </p:anim>
                                    <p:anim calcmode="lin" valueType="num">
                                      <p:cBhvr additive="base">
                                        <p:cTn id="23" dur="25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1250"/>
                            </p:stCondLst>
                            <p:childTnLst>
                              <p:par>
                                <p:cTn id="25" presetID="2" presetClass="entr" presetSubtype="4"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250" fill="hold"/>
                                        <p:tgtEl>
                                          <p:spTgt spid="20"/>
                                        </p:tgtEl>
                                        <p:attrNameLst>
                                          <p:attrName>ppt_x</p:attrName>
                                        </p:attrNameLst>
                                      </p:cBhvr>
                                      <p:tavLst>
                                        <p:tav tm="0">
                                          <p:val>
                                            <p:strVal val="#ppt_x"/>
                                          </p:val>
                                        </p:tav>
                                        <p:tav tm="100000">
                                          <p:val>
                                            <p:strVal val="#ppt_x"/>
                                          </p:val>
                                        </p:tav>
                                      </p:tavLst>
                                    </p:anim>
                                    <p:anim calcmode="lin" valueType="num">
                                      <p:cBhvr additive="base">
                                        <p:cTn id="28" dur="250" fill="hold"/>
                                        <p:tgtEl>
                                          <p:spTgt spid="20"/>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250" fill="hold"/>
                                        <p:tgtEl>
                                          <p:spTgt spid="21"/>
                                        </p:tgtEl>
                                        <p:attrNameLst>
                                          <p:attrName>ppt_x</p:attrName>
                                        </p:attrNameLst>
                                      </p:cBhvr>
                                      <p:tavLst>
                                        <p:tav tm="0">
                                          <p:val>
                                            <p:strVal val="#ppt_x"/>
                                          </p:val>
                                        </p:tav>
                                        <p:tav tm="100000">
                                          <p:val>
                                            <p:strVal val="#ppt_x"/>
                                          </p:val>
                                        </p:tav>
                                      </p:tavLst>
                                    </p:anim>
                                    <p:anim calcmode="lin" valueType="num">
                                      <p:cBhvr additive="base">
                                        <p:cTn id="33" dur="250" fill="hold"/>
                                        <p:tgtEl>
                                          <p:spTgt spid="21"/>
                                        </p:tgtEl>
                                        <p:attrNameLst>
                                          <p:attrName>ppt_y</p:attrName>
                                        </p:attrNameLst>
                                      </p:cBhvr>
                                      <p:tavLst>
                                        <p:tav tm="0">
                                          <p:val>
                                            <p:strVal val="1+#ppt_h/2"/>
                                          </p:val>
                                        </p:tav>
                                        <p:tav tm="100000">
                                          <p:val>
                                            <p:strVal val="#ppt_y"/>
                                          </p:val>
                                        </p:tav>
                                      </p:tavLst>
                                    </p:anim>
                                  </p:childTnLst>
                                </p:cTn>
                              </p:par>
                            </p:childTnLst>
                          </p:cTn>
                        </p:par>
                        <p:par>
                          <p:cTn id="34" fill="hold">
                            <p:stCondLst>
                              <p:cond delay="1750"/>
                            </p:stCondLst>
                            <p:childTnLst>
                              <p:par>
                                <p:cTn id="35" presetID="2" presetClass="entr" presetSubtype="4"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250" fill="hold"/>
                                        <p:tgtEl>
                                          <p:spTgt spid="22"/>
                                        </p:tgtEl>
                                        <p:attrNameLst>
                                          <p:attrName>ppt_x</p:attrName>
                                        </p:attrNameLst>
                                      </p:cBhvr>
                                      <p:tavLst>
                                        <p:tav tm="0">
                                          <p:val>
                                            <p:strVal val="#ppt_x"/>
                                          </p:val>
                                        </p:tav>
                                        <p:tav tm="100000">
                                          <p:val>
                                            <p:strVal val="#ppt_x"/>
                                          </p:val>
                                        </p:tav>
                                      </p:tavLst>
                                    </p:anim>
                                    <p:anim calcmode="lin" valueType="num">
                                      <p:cBhvr additive="base">
                                        <p:cTn id="38" dur="250" fill="hold"/>
                                        <p:tgtEl>
                                          <p:spTgt spid="22"/>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2"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750" fill="hold"/>
                                        <p:tgtEl>
                                          <p:spTgt spid="23"/>
                                        </p:tgtEl>
                                        <p:attrNameLst>
                                          <p:attrName>ppt_x</p:attrName>
                                        </p:attrNameLst>
                                      </p:cBhvr>
                                      <p:tavLst>
                                        <p:tav tm="0">
                                          <p:val>
                                            <p:strVal val="0-#ppt_w/2"/>
                                          </p:val>
                                        </p:tav>
                                        <p:tav tm="100000">
                                          <p:val>
                                            <p:strVal val="#ppt_x"/>
                                          </p:val>
                                        </p:tav>
                                      </p:tavLst>
                                    </p:anim>
                                    <p:anim calcmode="lin" valueType="num">
                                      <p:cBhvr additive="base">
                                        <p:cTn id="43" dur="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animBg="1"/>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任意多边形 8">
            <a:extLst>
              <a:ext uri="{FF2B5EF4-FFF2-40B4-BE49-F238E27FC236}">
                <a16:creationId xmlns:a16="http://schemas.microsoft.com/office/drawing/2014/main" id="{0CAD1E6E-8592-432A-85FA-336EE6D15E72}"/>
              </a:ext>
            </a:extLst>
          </p:cNvPr>
          <p:cNvSpPr/>
          <p:nvPr/>
        </p:nvSpPr>
        <p:spPr>
          <a:xfrm>
            <a:off x="1597382" y="4079244"/>
            <a:ext cx="9133367" cy="0"/>
          </a:xfrm>
          <a:custGeom>
            <a:avLst/>
            <a:gdLst>
              <a:gd name="connsiteX0" fmla="*/ 0 w 9133367"/>
              <a:gd name="connsiteY0" fmla="*/ 0 h 0"/>
              <a:gd name="connsiteX1" fmla="*/ 9133367 w 9133367"/>
              <a:gd name="connsiteY1" fmla="*/ 0 h 0"/>
            </a:gdLst>
            <a:ahLst/>
            <a:cxnLst>
              <a:cxn ang="0">
                <a:pos x="connsiteX0" y="connsiteY0"/>
              </a:cxn>
              <a:cxn ang="0">
                <a:pos x="connsiteX1" y="connsiteY1"/>
              </a:cxn>
            </a:cxnLst>
            <a:rect l="l" t="t" r="r" b="b"/>
            <a:pathLst>
              <a:path w="9133367">
                <a:moveTo>
                  <a:pt x="0" y="0"/>
                </a:moveTo>
                <a:lnTo>
                  <a:pt x="9133367" y="0"/>
                </a:lnTo>
              </a:path>
            </a:pathLst>
          </a:custGeom>
          <a:noFill/>
          <a:ln>
            <a:solidFill>
              <a:schemeClr val="bg1">
                <a:lumMod val="85000"/>
              </a:schemeClr>
            </a:solidFill>
            <a:headEnd type="diamond"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nvGrpSpPr>
          <p:cNvPr id="6" name="组合 5">
            <a:extLst>
              <a:ext uri="{FF2B5EF4-FFF2-40B4-BE49-F238E27FC236}">
                <a16:creationId xmlns:a16="http://schemas.microsoft.com/office/drawing/2014/main" id="{2012C2EB-6A90-4A63-BA6C-D7D681795907}"/>
              </a:ext>
            </a:extLst>
          </p:cNvPr>
          <p:cNvGrpSpPr/>
          <p:nvPr/>
        </p:nvGrpSpPr>
        <p:grpSpPr>
          <a:xfrm>
            <a:off x="1411142" y="2040934"/>
            <a:ext cx="1524805" cy="1840604"/>
            <a:chOff x="1317265" y="2097755"/>
            <a:chExt cx="1524805" cy="1840604"/>
          </a:xfrm>
          <a:solidFill>
            <a:srgbClr val="EB666A"/>
          </a:solidFill>
        </p:grpSpPr>
        <p:sp>
          <p:nvSpPr>
            <p:cNvPr id="8" name="任意多边形 14">
              <a:extLst>
                <a:ext uri="{FF2B5EF4-FFF2-40B4-BE49-F238E27FC236}">
                  <a16:creationId xmlns:a16="http://schemas.microsoft.com/office/drawing/2014/main" id="{592461E1-319D-47F5-872F-16E236219581}"/>
                </a:ext>
              </a:extLst>
            </p:cNvPr>
            <p:cNvSpPr/>
            <p:nvPr/>
          </p:nvSpPr>
          <p:spPr>
            <a:xfrm>
              <a:off x="1317265" y="2097755"/>
              <a:ext cx="1524805" cy="1840604"/>
            </a:xfrm>
            <a:custGeom>
              <a:avLst/>
              <a:gdLst>
                <a:gd name="connsiteX0" fmla="*/ 762402 w 1524805"/>
                <a:gd name="connsiteY0" fmla="*/ 0 h 1840604"/>
                <a:gd name="connsiteX1" fmla="*/ 1301502 w 1524805"/>
                <a:gd name="connsiteY1" fmla="*/ 223303 h 1840604"/>
                <a:gd name="connsiteX2" fmla="*/ 1301502 w 1524805"/>
                <a:gd name="connsiteY2" fmla="*/ 1301503 h 1840604"/>
                <a:gd name="connsiteX3" fmla="*/ 762402 w 1524805"/>
                <a:gd name="connsiteY3" fmla="*/ 1840604 h 1840604"/>
                <a:gd name="connsiteX4" fmla="*/ 223302 w 1524805"/>
                <a:gd name="connsiteY4" fmla="*/ 1301503 h 1840604"/>
                <a:gd name="connsiteX5" fmla="*/ 223302 w 1524805"/>
                <a:gd name="connsiteY5" fmla="*/ 223303 h 1840604"/>
                <a:gd name="connsiteX6" fmla="*/ 762402 w 1524805"/>
                <a:gd name="connsiteY6" fmla="*/ 0 h 1840604"/>
                <a:gd name="connsiteX7" fmla="*/ 762402 w 1524805"/>
                <a:gd name="connsiteY7" fmla="*/ 130768 h 1840604"/>
                <a:gd name="connsiteX8" fmla="*/ 130767 w 1524805"/>
                <a:gd name="connsiteY8" fmla="*/ 762403 h 1840604"/>
                <a:gd name="connsiteX9" fmla="*/ 762402 w 1524805"/>
                <a:gd name="connsiteY9" fmla="*/ 1394038 h 1840604"/>
                <a:gd name="connsiteX10" fmla="*/ 1394037 w 1524805"/>
                <a:gd name="connsiteY10" fmla="*/ 762403 h 1840604"/>
                <a:gd name="connsiteX11" fmla="*/ 762402 w 1524805"/>
                <a:gd name="connsiteY11" fmla="*/ 130768 h 18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805" h="1840604">
                  <a:moveTo>
                    <a:pt x="762402" y="0"/>
                  </a:moveTo>
                  <a:cubicBezTo>
                    <a:pt x="957518" y="0"/>
                    <a:pt x="1152634" y="74434"/>
                    <a:pt x="1301502" y="223303"/>
                  </a:cubicBezTo>
                  <a:cubicBezTo>
                    <a:pt x="1599240" y="521040"/>
                    <a:pt x="1599240" y="1003766"/>
                    <a:pt x="1301502" y="1301503"/>
                  </a:cubicBezTo>
                  <a:lnTo>
                    <a:pt x="762402" y="1840604"/>
                  </a:lnTo>
                  <a:lnTo>
                    <a:pt x="223302" y="1301503"/>
                  </a:lnTo>
                  <a:cubicBezTo>
                    <a:pt x="-74435" y="1003766"/>
                    <a:pt x="-74435" y="521040"/>
                    <a:pt x="223302" y="223303"/>
                  </a:cubicBezTo>
                  <a:cubicBezTo>
                    <a:pt x="372171" y="74434"/>
                    <a:pt x="567286" y="0"/>
                    <a:pt x="762402" y="0"/>
                  </a:cubicBezTo>
                  <a:close/>
                  <a:moveTo>
                    <a:pt x="762402" y="130768"/>
                  </a:moveTo>
                  <a:cubicBezTo>
                    <a:pt x="413560" y="130768"/>
                    <a:pt x="130767" y="413561"/>
                    <a:pt x="130767" y="762403"/>
                  </a:cubicBezTo>
                  <a:cubicBezTo>
                    <a:pt x="130767" y="1111245"/>
                    <a:pt x="413560" y="1394038"/>
                    <a:pt x="762402" y="1394038"/>
                  </a:cubicBezTo>
                  <a:cubicBezTo>
                    <a:pt x="1111244" y="1394038"/>
                    <a:pt x="1394037" y="1111245"/>
                    <a:pt x="1394037" y="762403"/>
                  </a:cubicBezTo>
                  <a:cubicBezTo>
                    <a:pt x="1394037" y="413561"/>
                    <a:pt x="1111244" y="130768"/>
                    <a:pt x="762402" y="1307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a:extLst>
                <a:ext uri="{FF2B5EF4-FFF2-40B4-BE49-F238E27FC236}">
                  <a16:creationId xmlns:a16="http://schemas.microsoft.com/office/drawing/2014/main" id="{9A0216CA-6FF7-43ED-8DC5-26397D884D07}"/>
                </a:ext>
              </a:extLst>
            </p:cNvPr>
            <p:cNvSpPr/>
            <p:nvPr/>
          </p:nvSpPr>
          <p:spPr>
            <a:xfrm>
              <a:off x="1526774" y="2307265"/>
              <a:ext cx="1105786" cy="11057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a:extLst>
              <a:ext uri="{FF2B5EF4-FFF2-40B4-BE49-F238E27FC236}">
                <a16:creationId xmlns:a16="http://schemas.microsoft.com/office/drawing/2014/main" id="{519D555D-7B92-4C5F-855A-562F8601AA41}"/>
              </a:ext>
            </a:extLst>
          </p:cNvPr>
          <p:cNvGrpSpPr/>
          <p:nvPr/>
        </p:nvGrpSpPr>
        <p:grpSpPr>
          <a:xfrm>
            <a:off x="4106282" y="2040934"/>
            <a:ext cx="1524805" cy="1840604"/>
            <a:chOff x="1317265" y="2097755"/>
            <a:chExt cx="1524805" cy="1840604"/>
          </a:xfrm>
          <a:solidFill>
            <a:srgbClr val="7AB9AE"/>
          </a:solidFill>
        </p:grpSpPr>
        <p:sp>
          <p:nvSpPr>
            <p:cNvPr id="11" name="任意多边形 17">
              <a:extLst>
                <a:ext uri="{FF2B5EF4-FFF2-40B4-BE49-F238E27FC236}">
                  <a16:creationId xmlns:a16="http://schemas.microsoft.com/office/drawing/2014/main" id="{C2C29A49-945F-46E8-9AA3-13FE3794C608}"/>
                </a:ext>
              </a:extLst>
            </p:cNvPr>
            <p:cNvSpPr/>
            <p:nvPr/>
          </p:nvSpPr>
          <p:spPr>
            <a:xfrm>
              <a:off x="1317265" y="2097755"/>
              <a:ext cx="1524805" cy="1840604"/>
            </a:xfrm>
            <a:custGeom>
              <a:avLst/>
              <a:gdLst>
                <a:gd name="connsiteX0" fmla="*/ 762402 w 1524805"/>
                <a:gd name="connsiteY0" fmla="*/ 0 h 1840604"/>
                <a:gd name="connsiteX1" fmla="*/ 1301502 w 1524805"/>
                <a:gd name="connsiteY1" fmla="*/ 223303 h 1840604"/>
                <a:gd name="connsiteX2" fmla="*/ 1301502 w 1524805"/>
                <a:gd name="connsiteY2" fmla="*/ 1301503 h 1840604"/>
                <a:gd name="connsiteX3" fmla="*/ 762402 w 1524805"/>
                <a:gd name="connsiteY3" fmla="*/ 1840604 h 1840604"/>
                <a:gd name="connsiteX4" fmla="*/ 223302 w 1524805"/>
                <a:gd name="connsiteY4" fmla="*/ 1301503 h 1840604"/>
                <a:gd name="connsiteX5" fmla="*/ 223302 w 1524805"/>
                <a:gd name="connsiteY5" fmla="*/ 223303 h 1840604"/>
                <a:gd name="connsiteX6" fmla="*/ 762402 w 1524805"/>
                <a:gd name="connsiteY6" fmla="*/ 0 h 1840604"/>
                <a:gd name="connsiteX7" fmla="*/ 762402 w 1524805"/>
                <a:gd name="connsiteY7" fmla="*/ 130768 h 1840604"/>
                <a:gd name="connsiteX8" fmla="*/ 130767 w 1524805"/>
                <a:gd name="connsiteY8" fmla="*/ 762403 h 1840604"/>
                <a:gd name="connsiteX9" fmla="*/ 762402 w 1524805"/>
                <a:gd name="connsiteY9" fmla="*/ 1394038 h 1840604"/>
                <a:gd name="connsiteX10" fmla="*/ 1394037 w 1524805"/>
                <a:gd name="connsiteY10" fmla="*/ 762403 h 1840604"/>
                <a:gd name="connsiteX11" fmla="*/ 762402 w 1524805"/>
                <a:gd name="connsiteY11" fmla="*/ 130768 h 18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805" h="1840604">
                  <a:moveTo>
                    <a:pt x="762402" y="0"/>
                  </a:moveTo>
                  <a:cubicBezTo>
                    <a:pt x="957518" y="0"/>
                    <a:pt x="1152634" y="74434"/>
                    <a:pt x="1301502" y="223303"/>
                  </a:cubicBezTo>
                  <a:cubicBezTo>
                    <a:pt x="1599240" y="521040"/>
                    <a:pt x="1599240" y="1003766"/>
                    <a:pt x="1301502" y="1301503"/>
                  </a:cubicBezTo>
                  <a:lnTo>
                    <a:pt x="762402" y="1840604"/>
                  </a:lnTo>
                  <a:lnTo>
                    <a:pt x="223302" y="1301503"/>
                  </a:lnTo>
                  <a:cubicBezTo>
                    <a:pt x="-74435" y="1003766"/>
                    <a:pt x="-74435" y="521040"/>
                    <a:pt x="223302" y="223303"/>
                  </a:cubicBezTo>
                  <a:cubicBezTo>
                    <a:pt x="372171" y="74434"/>
                    <a:pt x="567286" y="0"/>
                    <a:pt x="762402" y="0"/>
                  </a:cubicBezTo>
                  <a:close/>
                  <a:moveTo>
                    <a:pt x="762402" y="130768"/>
                  </a:moveTo>
                  <a:cubicBezTo>
                    <a:pt x="413560" y="130768"/>
                    <a:pt x="130767" y="413561"/>
                    <a:pt x="130767" y="762403"/>
                  </a:cubicBezTo>
                  <a:cubicBezTo>
                    <a:pt x="130767" y="1111245"/>
                    <a:pt x="413560" y="1394038"/>
                    <a:pt x="762402" y="1394038"/>
                  </a:cubicBezTo>
                  <a:cubicBezTo>
                    <a:pt x="1111244" y="1394038"/>
                    <a:pt x="1394037" y="1111245"/>
                    <a:pt x="1394037" y="762403"/>
                  </a:cubicBezTo>
                  <a:cubicBezTo>
                    <a:pt x="1394037" y="413561"/>
                    <a:pt x="1111244" y="130768"/>
                    <a:pt x="762402" y="1307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a:extLst>
                <a:ext uri="{FF2B5EF4-FFF2-40B4-BE49-F238E27FC236}">
                  <a16:creationId xmlns:a16="http://schemas.microsoft.com/office/drawing/2014/main" id="{73F734F6-0AD5-425B-81A7-92EDD46F6C2C}"/>
                </a:ext>
              </a:extLst>
            </p:cNvPr>
            <p:cNvSpPr/>
            <p:nvPr/>
          </p:nvSpPr>
          <p:spPr>
            <a:xfrm>
              <a:off x="1526774" y="2307265"/>
              <a:ext cx="1105786" cy="11057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 name="组合 12">
            <a:extLst>
              <a:ext uri="{FF2B5EF4-FFF2-40B4-BE49-F238E27FC236}">
                <a16:creationId xmlns:a16="http://schemas.microsoft.com/office/drawing/2014/main" id="{37461F54-4AEF-44D4-AA9B-4F5FB83D96C5}"/>
              </a:ext>
            </a:extLst>
          </p:cNvPr>
          <p:cNvGrpSpPr/>
          <p:nvPr/>
        </p:nvGrpSpPr>
        <p:grpSpPr>
          <a:xfrm>
            <a:off x="6801422" y="2040934"/>
            <a:ext cx="1524805" cy="1840604"/>
            <a:chOff x="1317265" y="2097755"/>
            <a:chExt cx="1524805" cy="1840604"/>
          </a:xfrm>
          <a:solidFill>
            <a:srgbClr val="EB666A"/>
          </a:solidFill>
        </p:grpSpPr>
        <p:sp>
          <p:nvSpPr>
            <p:cNvPr id="14" name="任意多边形 20">
              <a:extLst>
                <a:ext uri="{FF2B5EF4-FFF2-40B4-BE49-F238E27FC236}">
                  <a16:creationId xmlns:a16="http://schemas.microsoft.com/office/drawing/2014/main" id="{3EB6FE89-3831-4E84-AA28-FFD42551F947}"/>
                </a:ext>
              </a:extLst>
            </p:cNvPr>
            <p:cNvSpPr/>
            <p:nvPr/>
          </p:nvSpPr>
          <p:spPr>
            <a:xfrm>
              <a:off x="1317265" y="2097755"/>
              <a:ext cx="1524805" cy="1840604"/>
            </a:xfrm>
            <a:custGeom>
              <a:avLst/>
              <a:gdLst>
                <a:gd name="connsiteX0" fmla="*/ 762402 w 1524805"/>
                <a:gd name="connsiteY0" fmla="*/ 0 h 1840604"/>
                <a:gd name="connsiteX1" fmla="*/ 1301502 w 1524805"/>
                <a:gd name="connsiteY1" fmla="*/ 223303 h 1840604"/>
                <a:gd name="connsiteX2" fmla="*/ 1301502 w 1524805"/>
                <a:gd name="connsiteY2" fmla="*/ 1301503 h 1840604"/>
                <a:gd name="connsiteX3" fmla="*/ 762402 w 1524805"/>
                <a:gd name="connsiteY3" fmla="*/ 1840604 h 1840604"/>
                <a:gd name="connsiteX4" fmla="*/ 223302 w 1524805"/>
                <a:gd name="connsiteY4" fmla="*/ 1301503 h 1840604"/>
                <a:gd name="connsiteX5" fmla="*/ 223302 w 1524805"/>
                <a:gd name="connsiteY5" fmla="*/ 223303 h 1840604"/>
                <a:gd name="connsiteX6" fmla="*/ 762402 w 1524805"/>
                <a:gd name="connsiteY6" fmla="*/ 0 h 1840604"/>
                <a:gd name="connsiteX7" fmla="*/ 762402 w 1524805"/>
                <a:gd name="connsiteY7" fmla="*/ 130768 h 1840604"/>
                <a:gd name="connsiteX8" fmla="*/ 130767 w 1524805"/>
                <a:gd name="connsiteY8" fmla="*/ 762403 h 1840604"/>
                <a:gd name="connsiteX9" fmla="*/ 762402 w 1524805"/>
                <a:gd name="connsiteY9" fmla="*/ 1394038 h 1840604"/>
                <a:gd name="connsiteX10" fmla="*/ 1394037 w 1524805"/>
                <a:gd name="connsiteY10" fmla="*/ 762403 h 1840604"/>
                <a:gd name="connsiteX11" fmla="*/ 762402 w 1524805"/>
                <a:gd name="connsiteY11" fmla="*/ 130768 h 18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805" h="1840604">
                  <a:moveTo>
                    <a:pt x="762402" y="0"/>
                  </a:moveTo>
                  <a:cubicBezTo>
                    <a:pt x="957518" y="0"/>
                    <a:pt x="1152634" y="74434"/>
                    <a:pt x="1301502" y="223303"/>
                  </a:cubicBezTo>
                  <a:cubicBezTo>
                    <a:pt x="1599240" y="521040"/>
                    <a:pt x="1599240" y="1003766"/>
                    <a:pt x="1301502" y="1301503"/>
                  </a:cubicBezTo>
                  <a:lnTo>
                    <a:pt x="762402" y="1840604"/>
                  </a:lnTo>
                  <a:lnTo>
                    <a:pt x="223302" y="1301503"/>
                  </a:lnTo>
                  <a:cubicBezTo>
                    <a:pt x="-74435" y="1003766"/>
                    <a:pt x="-74435" y="521040"/>
                    <a:pt x="223302" y="223303"/>
                  </a:cubicBezTo>
                  <a:cubicBezTo>
                    <a:pt x="372171" y="74434"/>
                    <a:pt x="567286" y="0"/>
                    <a:pt x="762402" y="0"/>
                  </a:cubicBezTo>
                  <a:close/>
                  <a:moveTo>
                    <a:pt x="762402" y="130768"/>
                  </a:moveTo>
                  <a:cubicBezTo>
                    <a:pt x="413560" y="130768"/>
                    <a:pt x="130767" y="413561"/>
                    <a:pt x="130767" y="762403"/>
                  </a:cubicBezTo>
                  <a:cubicBezTo>
                    <a:pt x="130767" y="1111245"/>
                    <a:pt x="413560" y="1394038"/>
                    <a:pt x="762402" y="1394038"/>
                  </a:cubicBezTo>
                  <a:cubicBezTo>
                    <a:pt x="1111244" y="1394038"/>
                    <a:pt x="1394037" y="1111245"/>
                    <a:pt x="1394037" y="762403"/>
                  </a:cubicBezTo>
                  <a:cubicBezTo>
                    <a:pt x="1394037" y="413561"/>
                    <a:pt x="1111244" y="130768"/>
                    <a:pt x="762402" y="1307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a:extLst>
                <a:ext uri="{FF2B5EF4-FFF2-40B4-BE49-F238E27FC236}">
                  <a16:creationId xmlns:a16="http://schemas.microsoft.com/office/drawing/2014/main" id="{5D712598-AB0A-4413-A3BD-CDA26D600BA0}"/>
                </a:ext>
              </a:extLst>
            </p:cNvPr>
            <p:cNvSpPr/>
            <p:nvPr/>
          </p:nvSpPr>
          <p:spPr>
            <a:xfrm>
              <a:off x="1526774" y="2307265"/>
              <a:ext cx="1105786" cy="11057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15">
            <a:extLst>
              <a:ext uri="{FF2B5EF4-FFF2-40B4-BE49-F238E27FC236}">
                <a16:creationId xmlns:a16="http://schemas.microsoft.com/office/drawing/2014/main" id="{CAFEE2C6-188F-4E74-B6C4-245E9E2EA875}"/>
              </a:ext>
            </a:extLst>
          </p:cNvPr>
          <p:cNvGrpSpPr/>
          <p:nvPr/>
        </p:nvGrpSpPr>
        <p:grpSpPr>
          <a:xfrm>
            <a:off x="9496561" y="2040934"/>
            <a:ext cx="1524805" cy="1840604"/>
            <a:chOff x="1317265" y="2097755"/>
            <a:chExt cx="1524805" cy="1840604"/>
          </a:xfrm>
          <a:solidFill>
            <a:srgbClr val="7AB9AE"/>
          </a:solidFill>
        </p:grpSpPr>
        <p:sp>
          <p:nvSpPr>
            <p:cNvPr id="17" name="任意多边形 23">
              <a:extLst>
                <a:ext uri="{FF2B5EF4-FFF2-40B4-BE49-F238E27FC236}">
                  <a16:creationId xmlns:a16="http://schemas.microsoft.com/office/drawing/2014/main" id="{63151F8A-85F0-4D64-8081-FC8D02A2F6E2}"/>
                </a:ext>
              </a:extLst>
            </p:cNvPr>
            <p:cNvSpPr/>
            <p:nvPr/>
          </p:nvSpPr>
          <p:spPr>
            <a:xfrm>
              <a:off x="1317265" y="2097755"/>
              <a:ext cx="1524805" cy="1840604"/>
            </a:xfrm>
            <a:custGeom>
              <a:avLst/>
              <a:gdLst>
                <a:gd name="connsiteX0" fmla="*/ 762402 w 1524805"/>
                <a:gd name="connsiteY0" fmla="*/ 0 h 1840604"/>
                <a:gd name="connsiteX1" fmla="*/ 1301502 w 1524805"/>
                <a:gd name="connsiteY1" fmla="*/ 223303 h 1840604"/>
                <a:gd name="connsiteX2" fmla="*/ 1301502 w 1524805"/>
                <a:gd name="connsiteY2" fmla="*/ 1301503 h 1840604"/>
                <a:gd name="connsiteX3" fmla="*/ 762402 w 1524805"/>
                <a:gd name="connsiteY3" fmla="*/ 1840604 h 1840604"/>
                <a:gd name="connsiteX4" fmla="*/ 223302 w 1524805"/>
                <a:gd name="connsiteY4" fmla="*/ 1301503 h 1840604"/>
                <a:gd name="connsiteX5" fmla="*/ 223302 w 1524805"/>
                <a:gd name="connsiteY5" fmla="*/ 223303 h 1840604"/>
                <a:gd name="connsiteX6" fmla="*/ 762402 w 1524805"/>
                <a:gd name="connsiteY6" fmla="*/ 0 h 1840604"/>
                <a:gd name="connsiteX7" fmla="*/ 762402 w 1524805"/>
                <a:gd name="connsiteY7" fmla="*/ 130768 h 1840604"/>
                <a:gd name="connsiteX8" fmla="*/ 130767 w 1524805"/>
                <a:gd name="connsiteY8" fmla="*/ 762403 h 1840604"/>
                <a:gd name="connsiteX9" fmla="*/ 762402 w 1524805"/>
                <a:gd name="connsiteY9" fmla="*/ 1394038 h 1840604"/>
                <a:gd name="connsiteX10" fmla="*/ 1394037 w 1524805"/>
                <a:gd name="connsiteY10" fmla="*/ 762403 h 1840604"/>
                <a:gd name="connsiteX11" fmla="*/ 762402 w 1524805"/>
                <a:gd name="connsiteY11" fmla="*/ 130768 h 18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805" h="1840604">
                  <a:moveTo>
                    <a:pt x="762402" y="0"/>
                  </a:moveTo>
                  <a:cubicBezTo>
                    <a:pt x="957518" y="0"/>
                    <a:pt x="1152634" y="74434"/>
                    <a:pt x="1301502" y="223303"/>
                  </a:cubicBezTo>
                  <a:cubicBezTo>
                    <a:pt x="1599240" y="521040"/>
                    <a:pt x="1599240" y="1003766"/>
                    <a:pt x="1301502" y="1301503"/>
                  </a:cubicBezTo>
                  <a:lnTo>
                    <a:pt x="762402" y="1840604"/>
                  </a:lnTo>
                  <a:lnTo>
                    <a:pt x="223302" y="1301503"/>
                  </a:lnTo>
                  <a:cubicBezTo>
                    <a:pt x="-74435" y="1003766"/>
                    <a:pt x="-74435" y="521040"/>
                    <a:pt x="223302" y="223303"/>
                  </a:cubicBezTo>
                  <a:cubicBezTo>
                    <a:pt x="372171" y="74434"/>
                    <a:pt x="567286" y="0"/>
                    <a:pt x="762402" y="0"/>
                  </a:cubicBezTo>
                  <a:close/>
                  <a:moveTo>
                    <a:pt x="762402" y="130768"/>
                  </a:moveTo>
                  <a:cubicBezTo>
                    <a:pt x="413560" y="130768"/>
                    <a:pt x="130767" y="413561"/>
                    <a:pt x="130767" y="762403"/>
                  </a:cubicBezTo>
                  <a:cubicBezTo>
                    <a:pt x="130767" y="1111245"/>
                    <a:pt x="413560" y="1394038"/>
                    <a:pt x="762402" y="1394038"/>
                  </a:cubicBezTo>
                  <a:cubicBezTo>
                    <a:pt x="1111244" y="1394038"/>
                    <a:pt x="1394037" y="1111245"/>
                    <a:pt x="1394037" y="762403"/>
                  </a:cubicBezTo>
                  <a:cubicBezTo>
                    <a:pt x="1394037" y="413561"/>
                    <a:pt x="1111244" y="130768"/>
                    <a:pt x="762402" y="1307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a:extLst>
                <a:ext uri="{FF2B5EF4-FFF2-40B4-BE49-F238E27FC236}">
                  <a16:creationId xmlns:a16="http://schemas.microsoft.com/office/drawing/2014/main" id="{B5061B3A-88EE-4E29-9420-B2380AFCC11F}"/>
                </a:ext>
              </a:extLst>
            </p:cNvPr>
            <p:cNvSpPr/>
            <p:nvPr/>
          </p:nvSpPr>
          <p:spPr>
            <a:xfrm>
              <a:off x="1526774" y="2307265"/>
              <a:ext cx="1105786" cy="11057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9" name="组合 18">
            <a:extLst>
              <a:ext uri="{FF2B5EF4-FFF2-40B4-BE49-F238E27FC236}">
                <a16:creationId xmlns:a16="http://schemas.microsoft.com/office/drawing/2014/main" id="{2B667FE8-90DC-4CA6-8B92-03E8317E0F22}"/>
              </a:ext>
            </a:extLst>
          </p:cNvPr>
          <p:cNvGrpSpPr/>
          <p:nvPr/>
        </p:nvGrpSpPr>
        <p:grpSpPr>
          <a:xfrm>
            <a:off x="1195461" y="4457322"/>
            <a:ext cx="1956169" cy="1336970"/>
            <a:chOff x="8548025" y="1459078"/>
            <a:chExt cx="1956169" cy="1336970"/>
          </a:xfrm>
        </p:grpSpPr>
        <p:sp>
          <p:nvSpPr>
            <p:cNvPr id="20" name="矩形 19">
              <a:extLst>
                <a:ext uri="{FF2B5EF4-FFF2-40B4-BE49-F238E27FC236}">
                  <a16:creationId xmlns:a16="http://schemas.microsoft.com/office/drawing/2014/main" id="{83D8BC76-2C5C-4614-BE8D-6D36CAA11BD4}"/>
                </a:ext>
              </a:extLst>
            </p:cNvPr>
            <p:cNvSpPr/>
            <p:nvPr/>
          </p:nvSpPr>
          <p:spPr>
            <a:xfrm>
              <a:off x="8548025" y="1766855"/>
              <a:ext cx="1956169" cy="1029193"/>
            </a:xfrm>
            <a:prstGeom prst="rect">
              <a:avLst/>
            </a:prstGeom>
          </p:spPr>
          <p:txBody>
            <a:bodyPr wrap="square">
              <a:spAutoFit/>
            </a:bodyPr>
            <a:lstStyle/>
            <a:p>
              <a:pPr algn="just">
                <a:lnSpc>
                  <a:spcPct val="130000"/>
                </a:lnSpc>
              </a:pPr>
              <a:r>
                <a:rPr lang="zh-CN" altLang="en-US" sz="12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200" dirty="0">
                <a:solidFill>
                  <a:schemeClr val="bg1">
                    <a:lumMod val="50000"/>
                  </a:schemeClr>
                </a:solidFill>
                <a:latin typeface="微软雅黑" pitchFamily="34" charset="-122"/>
                <a:ea typeface="微软雅黑" pitchFamily="34" charset="-122"/>
              </a:endParaRPr>
            </a:p>
          </p:txBody>
        </p:sp>
        <p:sp>
          <p:nvSpPr>
            <p:cNvPr id="21" name="矩形 20">
              <a:extLst>
                <a:ext uri="{FF2B5EF4-FFF2-40B4-BE49-F238E27FC236}">
                  <a16:creationId xmlns:a16="http://schemas.microsoft.com/office/drawing/2014/main" id="{42532BB3-6279-4E32-B602-F8EF997D59F1}"/>
                </a:ext>
              </a:extLst>
            </p:cNvPr>
            <p:cNvSpPr/>
            <p:nvPr/>
          </p:nvSpPr>
          <p:spPr>
            <a:xfrm>
              <a:off x="8890490" y="1459078"/>
              <a:ext cx="1356208" cy="307777"/>
            </a:xfrm>
            <a:prstGeom prst="rect">
              <a:avLst/>
            </a:prstGeom>
          </p:spPr>
          <p:txBody>
            <a:bodyPr wrap="square">
              <a:spAutoFit/>
            </a:bodyPr>
            <a:lstStyle/>
            <a:p>
              <a:r>
                <a:rPr lang="zh-CN" altLang="en-US" sz="1400" b="1" dirty="0">
                  <a:solidFill>
                    <a:schemeClr val="bg1">
                      <a:lumMod val="50000"/>
                    </a:schemeClr>
                  </a:solidFill>
                  <a:latin typeface="Agency FB" panose="020B0503020202020204" pitchFamily="34" charset="0"/>
                  <a:ea typeface="Dotum" panose="020B0600000101010101" pitchFamily="34" charset="-127"/>
                  <a:cs typeface="Segoe UI Semilight" panose="020B0402040204020203" pitchFamily="34" charset="0"/>
                </a:rPr>
                <a:t>加入标题描述</a:t>
              </a:r>
            </a:p>
          </p:txBody>
        </p:sp>
      </p:grpSp>
      <p:grpSp>
        <p:nvGrpSpPr>
          <p:cNvPr id="22" name="组合 21">
            <a:extLst>
              <a:ext uri="{FF2B5EF4-FFF2-40B4-BE49-F238E27FC236}">
                <a16:creationId xmlns:a16="http://schemas.microsoft.com/office/drawing/2014/main" id="{5B255DD5-C378-45CD-8EC8-C2D6FB6111D7}"/>
              </a:ext>
            </a:extLst>
          </p:cNvPr>
          <p:cNvGrpSpPr/>
          <p:nvPr/>
        </p:nvGrpSpPr>
        <p:grpSpPr>
          <a:xfrm>
            <a:off x="3876439" y="4457322"/>
            <a:ext cx="1956169" cy="1336970"/>
            <a:chOff x="8548025" y="1459078"/>
            <a:chExt cx="1956169" cy="1336970"/>
          </a:xfrm>
        </p:grpSpPr>
        <p:sp>
          <p:nvSpPr>
            <p:cNvPr id="23" name="矩形 22">
              <a:extLst>
                <a:ext uri="{FF2B5EF4-FFF2-40B4-BE49-F238E27FC236}">
                  <a16:creationId xmlns:a16="http://schemas.microsoft.com/office/drawing/2014/main" id="{38732941-A94E-49D2-A799-89F30B73A801}"/>
                </a:ext>
              </a:extLst>
            </p:cNvPr>
            <p:cNvSpPr/>
            <p:nvPr/>
          </p:nvSpPr>
          <p:spPr>
            <a:xfrm>
              <a:off x="8548025" y="1766855"/>
              <a:ext cx="1956169" cy="1029193"/>
            </a:xfrm>
            <a:prstGeom prst="rect">
              <a:avLst/>
            </a:prstGeom>
          </p:spPr>
          <p:txBody>
            <a:bodyPr wrap="square">
              <a:spAutoFit/>
            </a:bodyPr>
            <a:lstStyle/>
            <a:p>
              <a:pPr algn="just">
                <a:lnSpc>
                  <a:spcPct val="130000"/>
                </a:lnSpc>
              </a:pPr>
              <a:r>
                <a:rPr lang="zh-CN" altLang="en-US" sz="12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200" dirty="0">
                <a:solidFill>
                  <a:schemeClr val="bg1">
                    <a:lumMod val="50000"/>
                  </a:schemeClr>
                </a:solidFill>
                <a:latin typeface="微软雅黑" pitchFamily="34" charset="-122"/>
                <a:ea typeface="微软雅黑" pitchFamily="34" charset="-122"/>
              </a:endParaRPr>
            </a:p>
          </p:txBody>
        </p:sp>
        <p:sp>
          <p:nvSpPr>
            <p:cNvPr id="24" name="矩形 23">
              <a:extLst>
                <a:ext uri="{FF2B5EF4-FFF2-40B4-BE49-F238E27FC236}">
                  <a16:creationId xmlns:a16="http://schemas.microsoft.com/office/drawing/2014/main" id="{FEFF416D-EE56-49F1-BCD9-69FB272ABF8D}"/>
                </a:ext>
              </a:extLst>
            </p:cNvPr>
            <p:cNvSpPr/>
            <p:nvPr/>
          </p:nvSpPr>
          <p:spPr>
            <a:xfrm>
              <a:off x="8890490" y="1459078"/>
              <a:ext cx="1356208" cy="307777"/>
            </a:xfrm>
            <a:prstGeom prst="rect">
              <a:avLst/>
            </a:prstGeom>
          </p:spPr>
          <p:txBody>
            <a:bodyPr wrap="square">
              <a:spAutoFit/>
            </a:bodyPr>
            <a:lstStyle/>
            <a:p>
              <a:r>
                <a:rPr lang="zh-CN" altLang="en-US" sz="1400" b="1" dirty="0">
                  <a:solidFill>
                    <a:schemeClr val="bg1">
                      <a:lumMod val="50000"/>
                    </a:schemeClr>
                  </a:solidFill>
                  <a:latin typeface="Agency FB" panose="020B0503020202020204" pitchFamily="34" charset="0"/>
                  <a:ea typeface="Dotum" panose="020B0600000101010101" pitchFamily="34" charset="-127"/>
                  <a:cs typeface="Segoe UI Semilight" panose="020B0402040204020203" pitchFamily="34" charset="0"/>
                </a:rPr>
                <a:t>加入标题描述</a:t>
              </a:r>
            </a:p>
          </p:txBody>
        </p:sp>
      </p:grpSp>
      <p:grpSp>
        <p:nvGrpSpPr>
          <p:cNvPr id="25" name="组合 24">
            <a:extLst>
              <a:ext uri="{FF2B5EF4-FFF2-40B4-BE49-F238E27FC236}">
                <a16:creationId xmlns:a16="http://schemas.microsoft.com/office/drawing/2014/main" id="{648D51AB-AB7C-4134-9EE0-AF7588BD739E}"/>
              </a:ext>
            </a:extLst>
          </p:cNvPr>
          <p:cNvGrpSpPr/>
          <p:nvPr/>
        </p:nvGrpSpPr>
        <p:grpSpPr>
          <a:xfrm>
            <a:off x="6557417" y="4457322"/>
            <a:ext cx="1956169" cy="1360373"/>
            <a:chOff x="8548025" y="1459078"/>
            <a:chExt cx="1956169" cy="1360373"/>
          </a:xfrm>
        </p:grpSpPr>
        <p:sp>
          <p:nvSpPr>
            <p:cNvPr id="26" name="矩形 25">
              <a:extLst>
                <a:ext uri="{FF2B5EF4-FFF2-40B4-BE49-F238E27FC236}">
                  <a16:creationId xmlns:a16="http://schemas.microsoft.com/office/drawing/2014/main" id="{A314660D-88F7-4BBA-9530-4F56FB9111D0}"/>
                </a:ext>
              </a:extLst>
            </p:cNvPr>
            <p:cNvSpPr/>
            <p:nvPr/>
          </p:nvSpPr>
          <p:spPr>
            <a:xfrm>
              <a:off x="8548025" y="1766855"/>
              <a:ext cx="1956169" cy="1052596"/>
            </a:xfrm>
            <a:prstGeom prst="rect">
              <a:avLst/>
            </a:prstGeom>
          </p:spPr>
          <p:txBody>
            <a:bodyPr wrap="square">
              <a:spAutoFit/>
            </a:bodyPr>
            <a:lstStyle/>
            <a:p>
              <a:pPr algn="just">
                <a:lnSpc>
                  <a:spcPct val="130000"/>
                </a:lnSpc>
              </a:pPr>
              <a:r>
                <a:rPr lang="zh-CN" altLang="en-US" sz="12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200" dirty="0">
                <a:solidFill>
                  <a:schemeClr val="bg1">
                    <a:lumMod val="50000"/>
                  </a:schemeClr>
                </a:solidFill>
                <a:latin typeface="微软雅黑" pitchFamily="34" charset="-122"/>
                <a:ea typeface="微软雅黑" pitchFamily="34" charset="-122"/>
              </a:endParaRPr>
            </a:p>
          </p:txBody>
        </p:sp>
        <p:sp>
          <p:nvSpPr>
            <p:cNvPr id="27" name="矩形 26">
              <a:extLst>
                <a:ext uri="{FF2B5EF4-FFF2-40B4-BE49-F238E27FC236}">
                  <a16:creationId xmlns:a16="http://schemas.microsoft.com/office/drawing/2014/main" id="{E28D9697-D31D-4F87-834E-984520F14F44}"/>
                </a:ext>
              </a:extLst>
            </p:cNvPr>
            <p:cNvSpPr/>
            <p:nvPr/>
          </p:nvSpPr>
          <p:spPr>
            <a:xfrm>
              <a:off x="8890490" y="1459078"/>
              <a:ext cx="1356208" cy="307777"/>
            </a:xfrm>
            <a:prstGeom prst="rect">
              <a:avLst/>
            </a:prstGeom>
          </p:spPr>
          <p:txBody>
            <a:bodyPr wrap="square">
              <a:spAutoFit/>
            </a:bodyPr>
            <a:lstStyle/>
            <a:p>
              <a:r>
                <a:rPr lang="zh-CN" altLang="en-US" sz="1400" b="1" dirty="0">
                  <a:solidFill>
                    <a:schemeClr val="bg1">
                      <a:lumMod val="50000"/>
                    </a:schemeClr>
                  </a:solidFill>
                  <a:latin typeface="Agency FB" panose="020B0503020202020204" pitchFamily="34" charset="0"/>
                  <a:ea typeface="Dotum" panose="020B0600000101010101" pitchFamily="34" charset="-127"/>
                  <a:cs typeface="Segoe UI Semilight" panose="020B0402040204020203" pitchFamily="34" charset="0"/>
                </a:rPr>
                <a:t>加入标题描述</a:t>
              </a:r>
            </a:p>
          </p:txBody>
        </p:sp>
      </p:grpSp>
      <p:grpSp>
        <p:nvGrpSpPr>
          <p:cNvPr id="28" name="组合 27">
            <a:extLst>
              <a:ext uri="{FF2B5EF4-FFF2-40B4-BE49-F238E27FC236}">
                <a16:creationId xmlns:a16="http://schemas.microsoft.com/office/drawing/2014/main" id="{5A30C860-C32B-43DE-BE32-3083E5703A0B}"/>
              </a:ext>
            </a:extLst>
          </p:cNvPr>
          <p:cNvGrpSpPr/>
          <p:nvPr/>
        </p:nvGrpSpPr>
        <p:grpSpPr>
          <a:xfrm>
            <a:off x="9238395" y="4457322"/>
            <a:ext cx="1956169" cy="1336970"/>
            <a:chOff x="8548025" y="1459078"/>
            <a:chExt cx="1956169" cy="1336970"/>
          </a:xfrm>
        </p:grpSpPr>
        <p:sp>
          <p:nvSpPr>
            <p:cNvPr id="29" name="矩形 28">
              <a:extLst>
                <a:ext uri="{FF2B5EF4-FFF2-40B4-BE49-F238E27FC236}">
                  <a16:creationId xmlns:a16="http://schemas.microsoft.com/office/drawing/2014/main" id="{37F62FC4-3584-4379-B1F0-8E64A7B6BF70}"/>
                </a:ext>
              </a:extLst>
            </p:cNvPr>
            <p:cNvSpPr/>
            <p:nvPr/>
          </p:nvSpPr>
          <p:spPr>
            <a:xfrm>
              <a:off x="8548025" y="1766855"/>
              <a:ext cx="1956169" cy="1029193"/>
            </a:xfrm>
            <a:prstGeom prst="rect">
              <a:avLst/>
            </a:prstGeom>
          </p:spPr>
          <p:txBody>
            <a:bodyPr wrap="square">
              <a:spAutoFit/>
            </a:bodyPr>
            <a:lstStyle/>
            <a:p>
              <a:pPr algn="just">
                <a:lnSpc>
                  <a:spcPct val="130000"/>
                </a:lnSpc>
              </a:pPr>
              <a:r>
                <a:rPr lang="zh-CN" altLang="en-US" sz="12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200" dirty="0">
                <a:solidFill>
                  <a:schemeClr val="bg1">
                    <a:lumMod val="50000"/>
                  </a:schemeClr>
                </a:solidFill>
                <a:latin typeface="微软雅黑" pitchFamily="34" charset="-122"/>
                <a:ea typeface="微软雅黑" pitchFamily="34" charset="-122"/>
              </a:endParaRPr>
            </a:p>
          </p:txBody>
        </p:sp>
        <p:sp>
          <p:nvSpPr>
            <p:cNvPr id="30" name="矩形 29">
              <a:extLst>
                <a:ext uri="{FF2B5EF4-FFF2-40B4-BE49-F238E27FC236}">
                  <a16:creationId xmlns:a16="http://schemas.microsoft.com/office/drawing/2014/main" id="{F95E2FF6-099F-4A0C-AF7D-0EE60BFDC924}"/>
                </a:ext>
              </a:extLst>
            </p:cNvPr>
            <p:cNvSpPr/>
            <p:nvPr/>
          </p:nvSpPr>
          <p:spPr>
            <a:xfrm>
              <a:off x="8890490" y="1459078"/>
              <a:ext cx="1356208" cy="307777"/>
            </a:xfrm>
            <a:prstGeom prst="rect">
              <a:avLst/>
            </a:prstGeom>
          </p:spPr>
          <p:txBody>
            <a:bodyPr wrap="square">
              <a:spAutoFit/>
            </a:bodyPr>
            <a:lstStyle/>
            <a:p>
              <a:r>
                <a:rPr lang="zh-CN" altLang="en-US" sz="1400" b="1" dirty="0">
                  <a:solidFill>
                    <a:schemeClr val="bg1">
                      <a:lumMod val="50000"/>
                    </a:schemeClr>
                  </a:solidFill>
                  <a:latin typeface="Agency FB" panose="020B0503020202020204" pitchFamily="34" charset="0"/>
                  <a:ea typeface="Dotum" panose="020B0600000101010101" pitchFamily="34" charset="-127"/>
                  <a:cs typeface="Segoe UI Semilight" panose="020B0402040204020203" pitchFamily="34" charset="0"/>
                </a:rPr>
                <a:t>加入标题描述</a:t>
              </a:r>
            </a:p>
          </p:txBody>
        </p:sp>
      </p:grpSp>
      <p:sp>
        <p:nvSpPr>
          <p:cNvPr id="31" name="矩形 30">
            <a:extLst>
              <a:ext uri="{FF2B5EF4-FFF2-40B4-BE49-F238E27FC236}">
                <a16:creationId xmlns:a16="http://schemas.microsoft.com/office/drawing/2014/main" id="{3DCFDB64-A7BB-4765-8541-29FB1117B174}"/>
              </a:ext>
            </a:extLst>
          </p:cNvPr>
          <p:cNvSpPr/>
          <p:nvPr/>
        </p:nvSpPr>
        <p:spPr>
          <a:xfrm>
            <a:off x="1787282" y="2489099"/>
            <a:ext cx="758771" cy="584775"/>
          </a:xfrm>
          <a:prstGeom prst="rect">
            <a:avLst/>
          </a:prstGeom>
        </p:spPr>
        <p:txBody>
          <a:bodyPr wrap="square">
            <a:spAutoFit/>
          </a:bodyPr>
          <a:lstStyle/>
          <a:p>
            <a:pPr algn="ctr"/>
            <a:r>
              <a:rPr lang="en-US" altLang="zh-CN" sz="3200" b="1" dirty="0">
                <a:solidFill>
                  <a:prstClr val="white"/>
                </a:solidFill>
                <a:latin typeface="Dotum" panose="020B0600000101010101" pitchFamily="34" charset="-127"/>
                <a:ea typeface="Dotum" panose="020B0600000101010101" pitchFamily="34" charset="-127"/>
              </a:rPr>
              <a:t>01</a:t>
            </a:r>
            <a:endParaRPr lang="zh-CN" altLang="en-US" sz="3200" b="1" dirty="0">
              <a:solidFill>
                <a:prstClr val="white"/>
              </a:solidFill>
              <a:latin typeface="Dotum" panose="020B0600000101010101" pitchFamily="34" charset="-127"/>
              <a:ea typeface="Dotum" panose="020B0600000101010101" pitchFamily="34" charset="-127"/>
            </a:endParaRPr>
          </a:p>
        </p:txBody>
      </p:sp>
      <p:sp>
        <p:nvSpPr>
          <p:cNvPr id="32" name="矩形 31">
            <a:extLst>
              <a:ext uri="{FF2B5EF4-FFF2-40B4-BE49-F238E27FC236}">
                <a16:creationId xmlns:a16="http://schemas.microsoft.com/office/drawing/2014/main" id="{5AC3781A-0BBA-48B2-ABAE-76E6DCE7BB63}"/>
              </a:ext>
            </a:extLst>
          </p:cNvPr>
          <p:cNvSpPr/>
          <p:nvPr/>
        </p:nvSpPr>
        <p:spPr>
          <a:xfrm>
            <a:off x="4475137" y="2476781"/>
            <a:ext cx="758771" cy="584775"/>
          </a:xfrm>
          <a:prstGeom prst="rect">
            <a:avLst/>
          </a:prstGeom>
        </p:spPr>
        <p:txBody>
          <a:bodyPr wrap="square">
            <a:spAutoFit/>
          </a:bodyPr>
          <a:lstStyle/>
          <a:p>
            <a:pPr algn="ctr"/>
            <a:r>
              <a:rPr lang="en-US" altLang="zh-CN" sz="3200" b="1" dirty="0">
                <a:solidFill>
                  <a:prstClr val="white"/>
                </a:solidFill>
                <a:latin typeface="Dotum" panose="020B0600000101010101" pitchFamily="34" charset="-127"/>
                <a:ea typeface="Dotum" panose="020B0600000101010101" pitchFamily="34" charset="-127"/>
              </a:rPr>
              <a:t>02</a:t>
            </a:r>
            <a:endParaRPr lang="zh-CN" altLang="en-US" sz="3200" b="1" dirty="0">
              <a:solidFill>
                <a:prstClr val="white"/>
              </a:solidFill>
              <a:latin typeface="Dotum" panose="020B0600000101010101" pitchFamily="34" charset="-127"/>
              <a:ea typeface="Dotum" panose="020B0600000101010101" pitchFamily="34" charset="-127"/>
            </a:endParaRPr>
          </a:p>
        </p:txBody>
      </p:sp>
      <p:sp>
        <p:nvSpPr>
          <p:cNvPr id="33" name="矩形 32">
            <a:extLst>
              <a:ext uri="{FF2B5EF4-FFF2-40B4-BE49-F238E27FC236}">
                <a16:creationId xmlns:a16="http://schemas.microsoft.com/office/drawing/2014/main" id="{DA857A11-0A0E-489A-91D7-0DC58A0290D6}"/>
              </a:ext>
            </a:extLst>
          </p:cNvPr>
          <p:cNvSpPr/>
          <p:nvPr/>
        </p:nvSpPr>
        <p:spPr>
          <a:xfrm>
            <a:off x="7156115" y="2510949"/>
            <a:ext cx="758771" cy="584775"/>
          </a:xfrm>
          <a:prstGeom prst="rect">
            <a:avLst/>
          </a:prstGeom>
        </p:spPr>
        <p:txBody>
          <a:bodyPr wrap="square">
            <a:spAutoFit/>
          </a:bodyPr>
          <a:lstStyle/>
          <a:p>
            <a:pPr algn="ctr"/>
            <a:r>
              <a:rPr lang="en-US" altLang="zh-CN" sz="3200" b="1" dirty="0">
                <a:solidFill>
                  <a:prstClr val="white"/>
                </a:solidFill>
                <a:latin typeface="Dotum" panose="020B0600000101010101" pitchFamily="34" charset="-127"/>
                <a:ea typeface="Dotum" panose="020B0600000101010101" pitchFamily="34" charset="-127"/>
              </a:rPr>
              <a:t>03</a:t>
            </a:r>
            <a:endParaRPr lang="zh-CN" altLang="en-US" sz="3200" b="1" dirty="0">
              <a:solidFill>
                <a:prstClr val="white"/>
              </a:solidFill>
              <a:latin typeface="Dotum" panose="020B0600000101010101" pitchFamily="34" charset="-127"/>
              <a:ea typeface="Dotum" panose="020B0600000101010101" pitchFamily="34" charset="-127"/>
            </a:endParaRPr>
          </a:p>
        </p:txBody>
      </p:sp>
      <p:sp>
        <p:nvSpPr>
          <p:cNvPr id="34" name="矩形 33">
            <a:extLst>
              <a:ext uri="{FF2B5EF4-FFF2-40B4-BE49-F238E27FC236}">
                <a16:creationId xmlns:a16="http://schemas.microsoft.com/office/drawing/2014/main" id="{655879E9-1544-4440-BD6D-CBB564496FEF}"/>
              </a:ext>
            </a:extLst>
          </p:cNvPr>
          <p:cNvSpPr/>
          <p:nvPr/>
        </p:nvSpPr>
        <p:spPr>
          <a:xfrm>
            <a:off x="9837093" y="2510948"/>
            <a:ext cx="758771" cy="584775"/>
          </a:xfrm>
          <a:prstGeom prst="rect">
            <a:avLst/>
          </a:prstGeom>
        </p:spPr>
        <p:txBody>
          <a:bodyPr wrap="square">
            <a:spAutoFit/>
          </a:bodyPr>
          <a:lstStyle/>
          <a:p>
            <a:pPr algn="ctr"/>
            <a:r>
              <a:rPr lang="en-US" altLang="zh-CN" sz="3200" b="1" dirty="0">
                <a:solidFill>
                  <a:prstClr val="white"/>
                </a:solidFill>
                <a:latin typeface="Dotum" panose="020B0600000101010101" pitchFamily="34" charset="-127"/>
                <a:ea typeface="Dotum" panose="020B0600000101010101" pitchFamily="34" charset="-127"/>
              </a:rPr>
              <a:t>04</a:t>
            </a:r>
            <a:endParaRPr lang="zh-CN" altLang="en-US" sz="3200" b="1" dirty="0">
              <a:solidFill>
                <a:prstClr val="white"/>
              </a:solidFill>
              <a:latin typeface="Dotum" panose="020B0600000101010101" pitchFamily="34" charset="-127"/>
              <a:ea typeface="Dotum" panose="020B0600000101010101" pitchFamily="34" charset="-127"/>
            </a:endParaRPr>
          </a:p>
        </p:txBody>
      </p:sp>
    </p:spTree>
    <p:extLst>
      <p:ext uri="{BB962C8B-B14F-4D97-AF65-F5344CB8AC3E}">
        <p14:creationId xmlns:p14="http://schemas.microsoft.com/office/powerpoint/2010/main" val="417961747"/>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50" fill="hold"/>
                                        <p:tgtEl>
                                          <p:spTgt spid="5"/>
                                        </p:tgtEl>
                                        <p:attrNameLst>
                                          <p:attrName>ppt_x</p:attrName>
                                        </p:attrNameLst>
                                      </p:cBhvr>
                                      <p:tavLst>
                                        <p:tav tm="0">
                                          <p:val>
                                            <p:strVal val="0-#ppt_w/2"/>
                                          </p:val>
                                        </p:tav>
                                        <p:tav tm="100000">
                                          <p:val>
                                            <p:strVal val="#ppt_x"/>
                                          </p:val>
                                        </p:tav>
                                      </p:tavLst>
                                    </p:anim>
                                    <p:anim calcmode="lin" valueType="num">
                                      <p:cBhvr additive="base">
                                        <p:cTn id="13" dur="25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0-#ppt_w/2"/>
                                          </p:val>
                                        </p:tav>
                                        <p:tav tm="100000">
                                          <p:val>
                                            <p:strVal val="#ppt_x"/>
                                          </p:val>
                                        </p:tav>
                                      </p:tavLst>
                                    </p:anim>
                                    <p:anim calcmode="lin" valueType="num">
                                      <p:cBhvr additive="base">
                                        <p:cTn id="18" dur="2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50" fill="hold"/>
                                        <p:tgtEl>
                                          <p:spTgt spid="10"/>
                                        </p:tgtEl>
                                        <p:attrNameLst>
                                          <p:attrName>ppt_x</p:attrName>
                                        </p:attrNameLst>
                                      </p:cBhvr>
                                      <p:tavLst>
                                        <p:tav tm="0">
                                          <p:val>
                                            <p:strVal val="0-#ppt_w/2"/>
                                          </p:val>
                                        </p:tav>
                                        <p:tav tm="100000">
                                          <p:val>
                                            <p:strVal val="#ppt_x"/>
                                          </p:val>
                                        </p:tav>
                                      </p:tavLst>
                                    </p:anim>
                                    <p:anim calcmode="lin" valueType="num">
                                      <p:cBhvr additive="base">
                                        <p:cTn id="23" dur="25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1250"/>
                            </p:stCondLst>
                            <p:childTnLst>
                              <p:par>
                                <p:cTn id="25" presetID="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250" fill="hold"/>
                                        <p:tgtEl>
                                          <p:spTgt spid="13"/>
                                        </p:tgtEl>
                                        <p:attrNameLst>
                                          <p:attrName>ppt_x</p:attrName>
                                        </p:attrNameLst>
                                      </p:cBhvr>
                                      <p:tavLst>
                                        <p:tav tm="0">
                                          <p:val>
                                            <p:strVal val="0-#ppt_w/2"/>
                                          </p:val>
                                        </p:tav>
                                        <p:tav tm="100000">
                                          <p:val>
                                            <p:strVal val="#ppt_x"/>
                                          </p:val>
                                        </p:tav>
                                      </p:tavLst>
                                    </p:anim>
                                    <p:anim calcmode="lin" valueType="num">
                                      <p:cBhvr additive="base">
                                        <p:cTn id="28" dur="25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50" fill="hold"/>
                                        <p:tgtEl>
                                          <p:spTgt spid="16"/>
                                        </p:tgtEl>
                                        <p:attrNameLst>
                                          <p:attrName>ppt_x</p:attrName>
                                        </p:attrNameLst>
                                      </p:cBhvr>
                                      <p:tavLst>
                                        <p:tav tm="0">
                                          <p:val>
                                            <p:strVal val="0-#ppt_w/2"/>
                                          </p:val>
                                        </p:tav>
                                        <p:tav tm="100000">
                                          <p:val>
                                            <p:strVal val="#ppt_x"/>
                                          </p:val>
                                        </p:tav>
                                      </p:tavLst>
                                    </p:anim>
                                    <p:anim calcmode="lin" valueType="num">
                                      <p:cBhvr additive="base">
                                        <p:cTn id="33" dur="25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1750"/>
                            </p:stCondLst>
                            <p:childTnLst>
                              <p:par>
                                <p:cTn id="35" presetID="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250" fill="hold"/>
                                        <p:tgtEl>
                                          <p:spTgt spid="19"/>
                                        </p:tgtEl>
                                        <p:attrNameLst>
                                          <p:attrName>ppt_x</p:attrName>
                                        </p:attrNameLst>
                                      </p:cBhvr>
                                      <p:tavLst>
                                        <p:tav tm="0">
                                          <p:val>
                                            <p:strVal val="0-#ppt_w/2"/>
                                          </p:val>
                                        </p:tav>
                                        <p:tav tm="100000">
                                          <p:val>
                                            <p:strVal val="#ppt_x"/>
                                          </p:val>
                                        </p:tav>
                                      </p:tavLst>
                                    </p:anim>
                                    <p:anim calcmode="lin" valueType="num">
                                      <p:cBhvr additive="base">
                                        <p:cTn id="38" dur="250" fill="hold"/>
                                        <p:tgtEl>
                                          <p:spTgt spid="19"/>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 presetClass="entr" presetSubtype="8"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250" fill="hold"/>
                                        <p:tgtEl>
                                          <p:spTgt spid="22"/>
                                        </p:tgtEl>
                                        <p:attrNameLst>
                                          <p:attrName>ppt_x</p:attrName>
                                        </p:attrNameLst>
                                      </p:cBhvr>
                                      <p:tavLst>
                                        <p:tav tm="0">
                                          <p:val>
                                            <p:strVal val="0-#ppt_w/2"/>
                                          </p:val>
                                        </p:tav>
                                        <p:tav tm="100000">
                                          <p:val>
                                            <p:strVal val="#ppt_x"/>
                                          </p:val>
                                        </p:tav>
                                      </p:tavLst>
                                    </p:anim>
                                    <p:anim calcmode="lin" valueType="num">
                                      <p:cBhvr additive="base">
                                        <p:cTn id="43" dur="250" fill="hold"/>
                                        <p:tgtEl>
                                          <p:spTgt spid="22"/>
                                        </p:tgtEl>
                                        <p:attrNameLst>
                                          <p:attrName>ppt_y</p:attrName>
                                        </p:attrNameLst>
                                      </p:cBhvr>
                                      <p:tavLst>
                                        <p:tav tm="0">
                                          <p:val>
                                            <p:strVal val="#ppt_y"/>
                                          </p:val>
                                        </p:tav>
                                        <p:tav tm="100000">
                                          <p:val>
                                            <p:strVal val="#ppt_y"/>
                                          </p:val>
                                        </p:tav>
                                      </p:tavLst>
                                    </p:anim>
                                  </p:childTnLst>
                                </p:cTn>
                              </p:par>
                            </p:childTnLst>
                          </p:cTn>
                        </p:par>
                        <p:par>
                          <p:cTn id="44" fill="hold">
                            <p:stCondLst>
                              <p:cond delay="2250"/>
                            </p:stCondLst>
                            <p:childTnLst>
                              <p:par>
                                <p:cTn id="45" presetID="2" presetClass="entr" presetSubtype="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250" fill="hold"/>
                                        <p:tgtEl>
                                          <p:spTgt spid="25"/>
                                        </p:tgtEl>
                                        <p:attrNameLst>
                                          <p:attrName>ppt_x</p:attrName>
                                        </p:attrNameLst>
                                      </p:cBhvr>
                                      <p:tavLst>
                                        <p:tav tm="0">
                                          <p:val>
                                            <p:strVal val="0-#ppt_w/2"/>
                                          </p:val>
                                        </p:tav>
                                        <p:tav tm="100000">
                                          <p:val>
                                            <p:strVal val="#ppt_x"/>
                                          </p:val>
                                        </p:tav>
                                      </p:tavLst>
                                    </p:anim>
                                    <p:anim calcmode="lin" valueType="num">
                                      <p:cBhvr additive="base">
                                        <p:cTn id="48" dur="250" fill="hold"/>
                                        <p:tgtEl>
                                          <p:spTgt spid="25"/>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250" fill="hold"/>
                                        <p:tgtEl>
                                          <p:spTgt spid="28"/>
                                        </p:tgtEl>
                                        <p:attrNameLst>
                                          <p:attrName>ppt_x</p:attrName>
                                        </p:attrNameLst>
                                      </p:cBhvr>
                                      <p:tavLst>
                                        <p:tav tm="0">
                                          <p:val>
                                            <p:strVal val="0-#ppt_w/2"/>
                                          </p:val>
                                        </p:tav>
                                        <p:tav tm="100000">
                                          <p:val>
                                            <p:strVal val="#ppt_x"/>
                                          </p:val>
                                        </p:tav>
                                      </p:tavLst>
                                    </p:anim>
                                    <p:anim calcmode="lin" valueType="num">
                                      <p:cBhvr additive="base">
                                        <p:cTn id="53" dur="250" fill="hold"/>
                                        <p:tgtEl>
                                          <p:spTgt spid="28"/>
                                        </p:tgtEl>
                                        <p:attrNameLst>
                                          <p:attrName>ppt_y</p:attrName>
                                        </p:attrNameLst>
                                      </p:cBhvr>
                                      <p:tavLst>
                                        <p:tav tm="0">
                                          <p:val>
                                            <p:strVal val="#ppt_y"/>
                                          </p:val>
                                        </p:tav>
                                        <p:tav tm="100000">
                                          <p:val>
                                            <p:strVal val="#ppt_y"/>
                                          </p:val>
                                        </p:tav>
                                      </p:tavLst>
                                    </p:anim>
                                  </p:childTnLst>
                                </p:cTn>
                              </p:par>
                            </p:childTnLst>
                          </p:cTn>
                        </p:par>
                        <p:par>
                          <p:cTn id="54" fill="hold">
                            <p:stCondLst>
                              <p:cond delay="2750"/>
                            </p:stCondLst>
                            <p:childTnLst>
                              <p:par>
                                <p:cTn id="55" presetID="2" presetClass="entr" presetSubtype="8"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50" fill="hold"/>
                                        <p:tgtEl>
                                          <p:spTgt spid="31"/>
                                        </p:tgtEl>
                                        <p:attrNameLst>
                                          <p:attrName>ppt_x</p:attrName>
                                        </p:attrNameLst>
                                      </p:cBhvr>
                                      <p:tavLst>
                                        <p:tav tm="0">
                                          <p:val>
                                            <p:strVal val="0-#ppt_w/2"/>
                                          </p:val>
                                        </p:tav>
                                        <p:tav tm="100000">
                                          <p:val>
                                            <p:strVal val="#ppt_x"/>
                                          </p:val>
                                        </p:tav>
                                      </p:tavLst>
                                    </p:anim>
                                    <p:anim calcmode="lin" valueType="num">
                                      <p:cBhvr additive="base">
                                        <p:cTn id="58" dur="250" fill="hold"/>
                                        <p:tgtEl>
                                          <p:spTgt spid="31"/>
                                        </p:tgtEl>
                                        <p:attrNameLst>
                                          <p:attrName>ppt_y</p:attrName>
                                        </p:attrNameLst>
                                      </p:cBhvr>
                                      <p:tavLst>
                                        <p:tav tm="0">
                                          <p:val>
                                            <p:strVal val="#ppt_y"/>
                                          </p:val>
                                        </p:tav>
                                        <p:tav tm="100000">
                                          <p:val>
                                            <p:strVal val="#ppt_y"/>
                                          </p:val>
                                        </p:tav>
                                      </p:tavLst>
                                    </p:anim>
                                  </p:childTnLst>
                                </p:cTn>
                              </p:par>
                            </p:childTnLst>
                          </p:cTn>
                        </p:par>
                        <p:par>
                          <p:cTn id="59" fill="hold">
                            <p:stCondLst>
                              <p:cond delay="3000"/>
                            </p:stCondLst>
                            <p:childTnLst>
                              <p:par>
                                <p:cTn id="60" presetID="2" presetClass="entr" presetSubtype="8"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250" fill="hold"/>
                                        <p:tgtEl>
                                          <p:spTgt spid="32"/>
                                        </p:tgtEl>
                                        <p:attrNameLst>
                                          <p:attrName>ppt_x</p:attrName>
                                        </p:attrNameLst>
                                      </p:cBhvr>
                                      <p:tavLst>
                                        <p:tav tm="0">
                                          <p:val>
                                            <p:strVal val="0-#ppt_w/2"/>
                                          </p:val>
                                        </p:tav>
                                        <p:tav tm="100000">
                                          <p:val>
                                            <p:strVal val="#ppt_x"/>
                                          </p:val>
                                        </p:tav>
                                      </p:tavLst>
                                    </p:anim>
                                    <p:anim calcmode="lin" valueType="num">
                                      <p:cBhvr additive="base">
                                        <p:cTn id="63" dur="250" fill="hold"/>
                                        <p:tgtEl>
                                          <p:spTgt spid="32"/>
                                        </p:tgtEl>
                                        <p:attrNameLst>
                                          <p:attrName>ppt_y</p:attrName>
                                        </p:attrNameLst>
                                      </p:cBhvr>
                                      <p:tavLst>
                                        <p:tav tm="0">
                                          <p:val>
                                            <p:strVal val="#ppt_y"/>
                                          </p:val>
                                        </p:tav>
                                        <p:tav tm="100000">
                                          <p:val>
                                            <p:strVal val="#ppt_y"/>
                                          </p:val>
                                        </p:tav>
                                      </p:tavLst>
                                    </p:anim>
                                  </p:childTnLst>
                                </p:cTn>
                              </p:par>
                            </p:childTnLst>
                          </p:cTn>
                        </p:par>
                        <p:par>
                          <p:cTn id="64" fill="hold">
                            <p:stCondLst>
                              <p:cond delay="3250"/>
                            </p:stCondLst>
                            <p:childTnLst>
                              <p:par>
                                <p:cTn id="65" presetID="2" presetClass="entr" presetSubtype="8"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250" fill="hold"/>
                                        <p:tgtEl>
                                          <p:spTgt spid="33"/>
                                        </p:tgtEl>
                                        <p:attrNameLst>
                                          <p:attrName>ppt_x</p:attrName>
                                        </p:attrNameLst>
                                      </p:cBhvr>
                                      <p:tavLst>
                                        <p:tav tm="0">
                                          <p:val>
                                            <p:strVal val="0-#ppt_w/2"/>
                                          </p:val>
                                        </p:tav>
                                        <p:tav tm="100000">
                                          <p:val>
                                            <p:strVal val="#ppt_x"/>
                                          </p:val>
                                        </p:tav>
                                      </p:tavLst>
                                    </p:anim>
                                    <p:anim calcmode="lin" valueType="num">
                                      <p:cBhvr additive="base">
                                        <p:cTn id="68" dur="250" fill="hold"/>
                                        <p:tgtEl>
                                          <p:spTgt spid="33"/>
                                        </p:tgtEl>
                                        <p:attrNameLst>
                                          <p:attrName>ppt_y</p:attrName>
                                        </p:attrNameLst>
                                      </p:cBhvr>
                                      <p:tavLst>
                                        <p:tav tm="0">
                                          <p:val>
                                            <p:strVal val="#ppt_y"/>
                                          </p:val>
                                        </p:tav>
                                        <p:tav tm="100000">
                                          <p:val>
                                            <p:strVal val="#ppt_y"/>
                                          </p:val>
                                        </p:tav>
                                      </p:tavLst>
                                    </p:anim>
                                  </p:childTnLst>
                                </p:cTn>
                              </p:par>
                            </p:childTnLst>
                          </p:cTn>
                        </p:par>
                        <p:par>
                          <p:cTn id="69" fill="hold">
                            <p:stCondLst>
                              <p:cond delay="3500"/>
                            </p:stCondLst>
                            <p:childTnLst>
                              <p:par>
                                <p:cTn id="70" presetID="2" presetClass="entr" presetSubtype="8" fill="hold" grpId="0" nodeType="after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additive="base">
                                        <p:cTn id="72" dur="250" fill="hold"/>
                                        <p:tgtEl>
                                          <p:spTgt spid="34"/>
                                        </p:tgtEl>
                                        <p:attrNameLst>
                                          <p:attrName>ppt_x</p:attrName>
                                        </p:attrNameLst>
                                      </p:cBhvr>
                                      <p:tavLst>
                                        <p:tav tm="0">
                                          <p:val>
                                            <p:strVal val="0-#ppt_w/2"/>
                                          </p:val>
                                        </p:tav>
                                        <p:tav tm="100000">
                                          <p:val>
                                            <p:strVal val="#ppt_x"/>
                                          </p:val>
                                        </p:tav>
                                      </p:tavLst>
                                    </p:anim>
                                    <p:anim calcmode="lin" valueType="num">
                                      <p:cBhvr additive="base">
                                        <p:cTn id="73" dur="25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7136E970-3DBD-4E5D-8DAF-1FE92E331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30" name="图片 29">
            <a:extLst>
              <a:ext uri="{FF2B5EF4-FFF2-40B4-BE49-F238E27FC236}">
                <a16:creationId xmlns:a16="http://schemas.microsoft.com/office/drawing/2014/main" id="{21F149AD-664B-40D5-8330-305FC6012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06429"/>
            <a:ext cx="5467350" cy="3551917"/>
          </a:xfrm>
          <a:prstGeom prst="rect">
            <a:avLst/>
          </a:prstGeom>
        </p:spPr>
      </p:pic>
      <p:pic>
        <p:nvPicPr>
          <p:cNvPr id="31" name="图片 30">
            <a:extLst>
              <a:ext uri="{FF2B5EF4-FFF2-40B4-BE49-F238E27FC236}">
                <a16:creationId xmlns:a16="http://schemas.microsoft.com/office/drawing/2014/main" id="{A31DEEC9-F0EB-4820-8DFF-AF2C3C263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143" y="2246657"/>
            <a:ext cx="5441271" cy="4612932"/>
          </a:xfrm>
          <a:prstGeom prst="rect">
            <a:avLst/>
          </a:prstGeom>
        </p:spPr>
      </p:pic>
      <p:sp>
        <p:nvSpPr>
          <p:cNvPr id="32" name="矩形 31">
            <a:extLst>
              <a:ext uri="{FF2B5EF4-FFF2-40B4-BE49-F238E27FC236}">
                <a16:creationId xmlns:a16="http://schemas.microsoft.com/office/drawing/2014/main" id="{CA362D28-8ACE-4B6B-BD27-4D38DD5DB88C}"/>
              </a:ext>
            </a:extLst>
          </p:cNvPr>
          <p:cNvSpPr/>
          <p:nvPr/>
        </p:nvSpPr>
        <p:spPr>
          <a:xfrm>
            <a:off x="2977357" y="1483427"/>
            <a:ext cx="1814122" cy="88881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4800" dirty="0">
                <a:solidFill>
                  <a:srgbClr val="EB666A"/>
                </a:solidFill>
                <a:latin typeface="华康海报体W12(P)" panose="040B0C00000000000000" pitchFamily="82" charset="-122"/>
                <a:ea typeface="华康海报体W12(P)" panose="040B0C00000000000000" pitchFamily="82" charset="-122"/>
              </a:rPr>
              <a:t>目录</a:t>
            </a:r>
            <a:r>
              <a:rPr kumimoji="1" lang="en-US" altLang="zh-CN" sz="4000" dirty="0">
                <a:solidFill>
                  <a:srgbClr val="EB666A"/>
                </a:solidFill>
                <a:latin typeface="华康海报体W12(P)" panose="040B0C00000000000000" pitchFamily="82" charset="-122"/>
                <a:ea typeface="华康海报体W12(P)" panose="040B0C00000000000000" pitchFamily="82" charset="-122"/>
              </a:rPr>
              <a:t>/</a:t>
            </a:r>
          </a:p>
          <a:p>
            <a:pPr algn="ctr"/>
            <a:r>
              <a:rPr lang="en-US" altLang="zh-CN" sz="2000" dirty="0">
                <a:solidFill>
                  <a:srgbClr val="EB666A"/>
                </a:solidFill>
                <a:latin typeface="华康海报体W12(P)" panose="040B0C00000000000000" pitchFamily="82" charset="-122"/>
                <a:ea typeface="华康海报体W12(P)" panose="040B0C00000000000000" pitchFamily="82" charset="-122"/>
              </a:rPr>
              <a:t>DIRECTORY</a:t>
            </a:r>
            <a:endParaRPr lang="zh-CN" altLang="en-US" sz="2000" dirty="0">
              <a:solidFill>
                <a:srgbClr val="EB666A"/>
              </a:solidFill>
              <a:latin typeface="华康海报体W12(P)" panose="040B0C00000000000000" pitchFamily="82" charset="-122"/>
              <a:ea typeface="华康海报体W12(P)" panose="040B0C00000000000000" pitchFamily="82" charset="-122"/>
            </a:endParaRPr>
          </a:p>
        </p:txBody>
      </p:sp>
      <p:sp>
        <p:nvSpPr>
          <p:cNvPr id="33" name="文本框 3">
            <a:extLst>
              <a:ext uri="{FF2B5EF4-FFF2-40B4-BE49-F238E27FC236}">
                <a16:creationId xmlns:a16="http://schemas.microsoft.com/office/drawing/2014/main" id="{4835EB52-7373-459B-B19E-CCA4EEDD7B7C}"/>
              </a:ext>
            </a:extLst>
          </p:cNvPr>
          <p:cNvSpPr txBox="1"/>
          <p:nvPr/>
        </p:nvSpPr>
        <p:spPr>
          <a:xfrm>
            <a:off x="5464642" y="1031318"/>
            <a:ext cx="3368522" cy="523220"/>
          </a:xfrm>
          <a:prstGeom prst="rect">
            <a:avLst/>
          </a:prstGeom>
          <a:solidFill>
            <a:srgbClr val="EB666A"/>
          </a:solidFill>
          <a:ln w="38100">
            <a:noFill/>
          </a:ln>
        </p:spPr>
        <p:txBody>
          <a:bodyPr wrap="square" rtlCol="0">
            <a:spAutoFit/>
          </a:bodyPr>
          <a:lstStyle/>
          <a:p>
            <a:pPr algn="ctr"/>
            <a:r>
              <a:rPr kumimoji="1" lang="en-US" altLang="zh-CN" sz="2800" dirty="0">
                <a:solidFill>
                  <a:schemeClr val="bg1"/>
                </a:solidFill>
                <a:latin typeface="华康海报体W12(P)" panose="040B0C00000000000000" pitchFamily="82" charset="-122"/>
                <a:ea typeface="华康海报体W12(P)" panose="040B0C00000000000000" pitchFamily="82" charset="-122"/>
              </a:rPr>
              <a:t>ONE</a:t>
            </a:r>
            <a:r>
              <a:rPr kumimoji="1" lang="zh-CN" altLang="en-US" sz="2800" dirty="0">
                <a:solidFill>
                  <a:schemeClr val="bg1"/>
                </a:solidFill>
                <a:latin typeface="华康海报体W12(P)" panose="040B0C00000000000000" pitchFamily="82" charset="-122"/>
                <a:ea typeface="华康海报体W12(P)" panose="040B0C00000000000000" pitchFamily="82" charset="-122"/>
              </a:rPr>
              <a:t>  加入标题</a:t>
            </a:r>
          </a:p>
        </p:txBody>
      </p:sp>
      <p:sp>
        <p:nvSpPr>
          <p:cNvPr id="34" name="文本框 4">
            <a:extLst>
              <a:ext uri="{FF2B5EF4-FFF2-40B4-BE49-F238E27FC236}">
                <a16:creationId xmlns:a16="http://schemas.microsoft.com/office/drawing/2014/main" id="{40B11224-9680-404F-B5F3-81C1E94FBCC8}"/>
              </a:ext>
            </a:extLst>
          </p:cNvPr>
          <p:cNvSpPr txBox="1"/>
          <p:nvPr/>
        </p:nvSpPr>
        <p:spPr>
          <a:xfrm>
            <a:off x="5464640" y="1878920"/>
            <a:ext cx="3368523" cy="523220"/>
          </a:xfrm>
          <a:prstGeom prst="rect">
            <a:avLst/>
          </a:prstGeom>
          <a:solidFill>
            <a:srgbClr val="7AB9AE"/>
          </a:solidFill>
          <a:ln w="38100">
            <a:noFill/>
          </a:ln>
        </p:spPr>
        <p:txBody>
          <a:bodyPr wrap="square" rtlCol="0">
            <a:spAutoFit/>
          </a:bodyPr>
          <a:lstStyle/>
          <a:p>
            <a:pPr algn="ctr"/>
            <a:r>
              <a:rPr kumimoji="1" lang="en-US" altLang="zh-CN" sz="2800" dirty="0">
                <a:solidFill>
                  <a:schemeClr val="bg1"/>
                </a:solidFill>
                <a:latin typeface="华康海报体W12(P)" panose="040B0C00000000000000" pitchFamily="82" charset="-122"/>
                <a:ea typeface="华康海报体W12(P)" panose="040B0C00000000000000" pitchFamily="82" charset="-122"/>
              </a:rPr>
              <a:t>TWO </a:t>
            </a:r>
            <a:r>
              <a:rPr kumimoji="1" lang="zh-CN" altLang="en-US" sz="2800" dirty="0">
                <a:solidFill>
                  <a:schemeClr val="bg1"/>
                </a:solidFill>
                <a:latin typeface="华康海报体W12(P)" panose="040B0C00000000000000" pitchFamily="82" charset="-122"/>
                <a:ea typeface="华康海报体W12(P)" panose="040B0C00000000000000" pitchFamily="82" charset="-122"/>
              </a:rPr>
              <a:t>加入标题</a:t>
            </a:r>
          </a:p>
        </p:txBody>
      </p:sp>
      <p:sp>
        <p:nvSpPr>
          <p:cNvPr id="35" name="文本框 7">
            <a:extLst>
              <a:ext uri="{FF2B5EF4-FFF2-40B4-BE49-F238E27FC236}">
                <a16:creationId xmlns:a16="http://schemas.microsoft.com/office/drawing/2014/main" id="{30653C6D-4685-4495-8EFE-9D0A752F338A}"/>
              </a:ext>
            </a:extLst>
          </p:cNvPr>
          <p:cNvSpPr txBox="1"/>
          <p:nvPr/>
        </p:nvSpPr>
        <p:spPr>
          <a:xfrm>
            <a:off x="5464641" y="2726522"/>
            <a:ext cx="3368523" cy="523220"/>
          </a:xfrm>
          <a:prstGeom prst="rect">
            <a:avLst/>
          </a:prstGeom>
          <a:solidFill>
            <a:srgbClr val="EB666A"/>
          </a:solidFill>
          <a:ln w="38100">
            <a:noFill/>
          </a:ln>
        </p:spPr>
        <p:txBody>
          <a:bodyPr wrap="square" rtlCol="0">
            <a:spAutoFit/>
          </a:bodyPr>
          <a:lstStyle/>
          <a:p>
            <a:pPr algn="ctr"/>
            <a:r>
              <a:rPr kumimoji="1" lang="en-US" altLang="zh-CN" sz="2800" dirty="0">
                <a:solidFill>
                  <a:schemeClr val="bg1"/>
                </a:solidFill>
                <a:latin typeface="华康海报体W12(P)" panose="040B0C00000000000000" pitchFamily="82" charset="-122"/>
                <a:ea typeface="华康海报体W12(P)" panose="040B0C00000000000000" pitchFamily="82" charset="-122"/>
              </a:rPr>
              <a:t>THREE </a:t>
            </a:r>
            <a:r>
              <a:rPr kumimoji="1" lang="zh-CN" altLang="en-US" sz="2800" dirty="0">
                <a:solidFill>
                  <a:schemeClr val="bg1"/>
                </a:solidFill>
                <a:latin typeface="华康海报体W12(P)" panose="040B0C00000000000000" pitchFamily="82" charset="-122"/>
                <a:ea typeface="华康海报体W12(P)" panose="040B0C00000000000000" pitchFamily="82" charset="-122"/>
              </a:rPr>
              <a:t>加入标题</a:t>
            </a:r>
          </a:p>
        </p:txBody>
      </p:sp>
      <p:sp>
        <p:nvSpPr>
          <p:cNvPr id="36" name="文本框 8">
            <a:extLst>
              <a:ext uri="{FF2B5EF4-FFF2-40B4-BE49-F238E27FC236}">
                <a16:creationId xmlns:a16="http://schemas.microsoft.com/office/drawing/2014/main" id="{C333C584-A7B8-4B3E-A40E-B7841EFE747B}"/>
              </a:ext>
            </a:extLst>
          </p:cNvPr>
          <p:cNvSpPr txBox="1"/>
          <p:nvPr/>
        </p:nvSpPr>
        <p:spPr>
          <a:xfrm>
            <a:off x="5464641" y="3574123"/>
            <a:ext cx="3368523" cy="523220"/>
          </a:xfrm>
          <a:prstGeom prst="rect">
            <a:avLst/>
          </a:prstGeom>
          <a:solidFill>
            <a:srgbClr val="7AB9AE"/>
          </a:solidFill>
          <a:ln w="38100">
            <a:noFill/>
          </a:ln>
        </p:spPr>
        <p:txBody>
          <a:bodyPr wrap="square" rtlCol="0">
            <a:spAutoFit/>
          </a:bodyPr>
          <a:lstStyle/>
          <a:p>
            <a:pPr algn="ctr"/>
            <a:r>
              <a:rPr kumimoji="1" lang="en-US" altLang="zh-CN" sz="2800" dirty="0">
                <a:solidFill>
                  <a:schemeClr val="bg1"/>
                </a:solidFill>
                <a:latin typeface="华康海报体W12(P)" panose="040B0C00000000000000" pitchFamily="82" charset="-122"/>
                <a:ea typeface="华康海报体W12(P)" panose="040B0C00000000000000" pitchFamily="82" charset="-122"/>
              </a:rPr>
              <a:t>FOUR  </a:t>
            </a:r>
            <a:r>
              <a:rPr kumimoji="1" lang="zh-CN" altLang="en-US" sz="2800" dirty="0">
                <a:solidFill>
                  <a:schemeClr val="bg1"/>
                </a:solidFill>
                <a:latin typeface="华康海报体W12(P)" panose="040B0C00000000000000" pitchFamily="82" charset="-122"/>
                <a:ea typeface="华康海报体W12(P)" panose="040B0C00000000000000" pitchFamily="82" charset="-122"/>
              </a:rPr>
              <a:t>加入标题</a:t>
            </a:r>
          </a:p>
        </p:txBody>
      </p:sp>
    </p:spTree>
    <p:extLst>
      <p:ext uri="{BB962C8B-B14F-4D97-AF65-F5344CB8AC3E}">
        <p14:creationId xmlns:p14="http://schemas.microsoft.com/office/powerpoint/2010/main" val="544394402"/>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250" fill="hold"/>
                                        <p:tgtEl>
                                          <p:spTgt spid="31"/>
                                        </p:tgtEl>
                                        <p:attrNameLst>
                                          <p:attrName>ppt_x</p:attrName>
                                        </p:attrNameLst>
                                      </p:cBhvr>
                                      <p:tavLst>
                                        <p:tav tm="0">
                                          <p:val>
                                            <p:strVal val="1+#ppt_w/2"/>
                                          </p:val>
                                        </p:tav>
                                        <p:tav tm="100000">
                                          <p:val>
                                            <p:strVal val="#ppt_x"/>
                                          </p:val>
                                        </p:tav>
                                      </p:tavLst>
                                    </p:anim>
                                    <p:anim calcmode="lin" valueType="num">
                                      <p:cBhvr additive="base">
                                        <p:cTn id="12" dur="1250" fill="hold"/>
                                        <p:tgtEl>
                                          <p:spTgt spid="31"/>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750"/>
                                        <p:tgtEl>
                                          <p:spTgt spid="32"/>
                                        </p:tgtEl>
                                      </p:cBhvr>
                                    </p:animEffect>
                                    <p:anim calcmode="lin" valueType="num">
                                      <p:cBhvr>
                                        <p:cTn id="22" dur="750" fill="hold"/>
                                        <p:tgtEl>
                                          <p:spTgt spid="32"/>
                                        </p:tgtEl>
                                        <p:attrNameLst>
                                          <p:attrName>ppt_x</p:attrName>
                                        </p:attrNameLst>
                                      </p:cBhvr>
                                      <p:tavLst>
                                        <p:tav tm="0">
                                          <p:val>
                                            <p:strVal val="#ppt_x"/>
                                          </p:val>
                                        </p:tav>
                                        <p:tav tm="100000">
                                          <p:val>
                                            <p:strVal val="#ppt_x"/>
                                          </p:val>
                                        </p:tav>
                                      </p:tavLst>
                                    </p:anim>
                                    <p:anim calcmode="lin" valueType="num">
                                      <p:cBhvr>
                                        <p:cTn id="23" dur="750" fill="hold"/>
                                        <p:tgtEl>
                                          <p:spTgt spid="32"/>
                                        </p:tgtEl>
                                        <p:attrNameLst>
                                          <p:attrName>ppt_y</p:attrName>
                                        </p:attrNameLst>
                                      </p:cBhvr>
                                      <p:tavLst>
                                        <p:tav tm="0">
                                          <p:val>
                                            <p:strVal val="#ppt_y+.1"/>
                                          </p:val>
                                        </p:tav>
                                        <p:tav tm="100000">
                                          <p:val>
                                            <p:strVal val="#ppt_y"/>
                                          </p:val>
                                        </p:tav>
                                      </p:tavLst>
                                    </p:anim>
                                  </p:childTnLst>
                                </p:cTn>
                              </p:par>
                            </p:childTnLst>
                          </p:cTn>
                        </p:par>
                        <p:par>
                          <p:cTn id="24" fill="hold">
                            <p:stCondLst>
                              <p:cond delay="2750"/>
                            </p:stCondLst>
                            <p:childTnLst>
                              <p:par>
                                <p:cTn id="25" presetID="42"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anim calcmode="lin" valueType="num">
                                      <p:cBhvr>
                                        <p:cTn id="28" dur="250" fill="hold"/>
                                        <p:tgtEl>
                                          <p:spTgt spid="33"/>
                                        </p:tgtEl>
                                        <p:attrNameLst>
                                          <p:attrName>ppt_x</p:attrName>
                                        </p:attrNameLst>
                                      </p:cBhvr>
                                      <p:tavLst>
                                        <p:tav tm="0">
                                          <p:val>
                                            <p:strVal val="#ppt_x"/>
                                          </p:val>
                                        </p:tav>
                                        <p:tav tm="100000">
                                          <p:val>
                                            <p:strVal val="#ppt_x"/>
                                          </p:val>
                                        </p:tav>
                                      </p:tavLst>
                                    </p:anim>
                                    <p:anim calcmode="lin" valueType="num">
                                      <p:cBhvr>
                                        <p:cTn id="29" dur="250" fill="hold"/>
                                        <p:tgtEl>
                                          <p:spTgt spid="33"/>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250"/>
                                        <p:tgtEl>
                                          <p:spTgt spid="34"/>
                                        </p:tgtEl>
                                      </p:cBhvr>
                                    </p:animEffect>
                                    <p:anim calcmode="lin" valueType="num">
                                      <p:cBhvr>
                                        <p:cTn id="34" dur="250" fill="hold"/>
                                        <p:tgtEl>
                                          <p:spTgt spid="34"/>
                                        </p:tgtEl>
                                        <p:attrNameLst>
                                          <p:attrName>ppt_x</p:attrName>
                                        </p:attrNameLst>
                                      </p:cBhvr>
                                      <p:tavLst>
                                        <p:tav tm="0">
                                          <p:val>
                                            <p:strVal val="#ppt_x"/>
                                          </p:val>
                                        </p:tav>
                                        <p:tav tm="100000">
                                          <p:val>
                                            <p:strVal val="#ppt_x"/>
                                          </p:val>
                                        </p:tav>
                                      </p:tavLst>
                                    </p:anim>
                                    <p:anim calcmode="lin" valueType="num">
                                      <p:cBhvr>
                                        <p:cTn id="35" dur="250" fill="hold"/>
                                        <p:tgtEl>
                                          <p:spTgt spid="34"/>
                                        </p:tgtEl>
                                        <p:attrNameLst>
                                          <p:attrName>ppt_y</p:attrName>
                                        </p:attrNameLst>
                                      </p:cBhvr>
                                      <p:tavLst>
                                        <p:tav tm="0">
                                          <p:val>
                                            <p:strVal val="#ppt_y+.1"/>
                                          </p:val>
                                        </p:tav>
                                        <p:tav tm="100000">
                                          <p:val>
                                            <p:strVal val="#ppt_y"/>
                                          </p:val>
                                        </p:tav>
                                      </p:tavLst>
                                    </p:anim>
                                  </p:childTnLst>
                                </p:cTn>
                              </p:par>
                            </p:childTnLst>
                          </p:cTn>
                        </p:par>
                        <p:par>
                          <p:cTn id="36" fill="hold">
                            <p:stCondLst>
                              <p:cond delay="3250"/>
                            </p:stCondLst>
                            <p:childTnLst>
                              <p:par>
                                <p:cTn id="37" presetID="42" presetClass="entr" presetSubtype="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250"/>
                                        <p:tgtEl>
                                          <p:spTgt spid="35"/>
                                        </p:tgtEl>
                                      </p:cBhvr>
                                    </p:animEffect>
                                    <p:anim calcmode="lin" valueType="num">
                                      <p:cBhvr>
                                        <p:cTn id="40" dur="250" fill="hold"/>
                                        <p:tgtEl>
                                          <p:spTgt spid="35"/>
                                        </p:tgtEl>
                                        <p:attrNameLst>
                                          <p:attrName>ppt_x</p:attrName>
                                        </p:attrNameLst>
                                      </p:cBhvr>
                                      <p:tavLst>
                                        <p:tav tm="0">
                                          <p:val>
                                            <p:strVal val="#ppt_x"/>
                                          </p:val>
                                        </p:tav>
                                        <p:tav tm="100000">
                                          <p:val>
                                            <p:strVal val="#ppt_x"/>
                                          </p:val>
                                        </p:tav>
                                      </p:tavLst>
                                    </p:anim>
                                    <p:anim calcmode="lin" valueType="num">
                                      <p:cBhvr>
                                        <p:cTn id="41" dur="250" fill="hold"/>
                                        <p:tgtEl>
                                          <p:spTgt spid="35"/>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250"/>
                                        <p:tgtEl>
                                          <p:spTgt spid="36"/>
                                        </p:tgtEl>
                                      </p:cBhvr>
                                    </p:animEffect>
                                    <p:anim calcmode="lin" valueType="num">
                                      <p:cBhvr>
                                        <p:cTn id="46" dur="250" fill="hold"/>
                                        <p:tgtEl>
                                          <p:spTgt spid="36"/>
                                        </p:tgtEl>
                                        <p:attrNameLst>
                                          <p:attrName>ppt_x</p:attrName>
                                        </p:attrNameLst>
                                      </p:cBhvr>
                                      <p:tavLst>
                                        <p:tav tm="0">
                                          <p:val>
                                            <p:strVal val="#ppt_x"/>
                                          </p:val>
                                        </p:tav>
                                        <p:tav tm="100000">
                                          <p:val>
                                            <p:strVal val="#ppt_x"/>
                                          </p:val>
                                        </p:tav>
                                      </p:tavLst>
                                    </p:anim>
                                    <p:anim calcmode="lin" valueType="num">
                                      <p:cBhvr>
                                        <p:cTn id="47" dur="2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P spid="35"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2D78E1B-12B3-49CC-A8C9-72A28CFA2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9" name="图片 8">
            <a:extLst>
              <a:ext uri="{FF2B5EF4-FFF2-40B4-BE49-F238E27FC236}">
                <a16:creationId xmlns:a16="http://schemas.microsoft.com/office/drawing/2014/main" id="{84C3A739-C2CE-42E9-9BC2-EEE676A5A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06429"/>
            <a:ext cx="5467350" cy="3551917"/>
          </a:xfrm>
          <a:prstGeom prst="rect">
            <a:avLst/>
          </a:prstGeom>
        </p:spPr>
      </p:pic>
      <p:pic>
        <p:nvPicPr>
          <p:cNvPr id="10" name="图片 9">
            <a:extLst>
              <a:ext uri="{FF2B5EF4-FFF2-40B4-BE49-F238E27FC236}">
                <a16:creationId xmlns:a16="http://schemas.microsoft.com/office/drawing/2014/main" id="{C050152E-65DA-482F-8A08-301B98E45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143" y="2246657"/>
            <a:ext cx="5441271" cy="4612932"/>
          </a:xfrm>
          <a:prstGeom prst="rect">
            <a:avLst/>
          </a:prstGeom>
        </p:spPr>
      </p:pic>
      <p:sp>
        <p:nvSpPr>
          <p:cNvPr id="11" name="梯形 10">
            <a:extLst>
              <a:ext uri="{FF2B5EF4-FFF2-40B4-BE49-F238E27FC236}">
                <a16:creationId xmlns:a16="http://schemas.microsoft.com/office/drawing/2014/main" id="{B6EEF865-0D08-4EFE-BC81-7F4ACD248FEC}"/>
              </a:ext>
            </a:extLst>
          </p:cNvPr>
          <p:cNvSpPr/>
          <p:nvPr/>
        </p:nvSpPr>
        <p:spPr>
          <a:xfrm rot="10800000">
            <a:off x="3593301" y="1738676"/>
            <a:ext cx="2065914" cy="1540640"/>
          </a:xfrm>
          <a:prstGeom prst="trapezoid">
            <a:avLst>
              <a:gd name="adj" fmla="val 0"/>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华康海报体W12(P)" panose="040B0C00000000000000" pitchFamily="82" charset="-122"/>
              <a:ea typeface="华康海报体W12(P)" panose="040B0C00000000000000" pitchFamily="82" charset="-122"/>
            </a:endParaRPr>
          </a:p>
        </p:txBody>
      </p:sp>
      <p:sp>
        <p:nvSpPr>
          <p:cNvPr id="12" name="矩形 11">
            <a:extLst>
              <a:ext uri="{FF2B5EF4-FFF2-40B4-BE49-F238E27FC236}">
                <a16:creationId xmlns:a16="http://schemas.microsoft.com/office/drawing/2014/main" id="{CEA56902-8FD8-440D-AE0F-6955BF5A916C}"/>
              </a:ext>
            </a:extLst>
          </p:cNvPr>
          <p:cNvSpPr/>
          <p:nvPr/>
        </p:nvSpPr>
        <p:spPr>
          <a:xfrm>
            <a:off x="3584951" y="2000506"/>
            <a:ext cx="2074264" cy="93327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000" dirty="0">
                <a:solidFill>
                  <a:schemeClr val="bg1"/>
                </a:solidFill>
                <a:latin typeface="华康海报体W12(P)" panose="040B0C00000000000000" pitchFamily="82" charset="-122"/>
                <a:ea typeface="华康海报体W12(P)" panose="040B0C00000000000000" pitchFamily="82" charset="-122"/>
              </a:rPr>
              <a:t>FOUR</a:t>
            </a:r>
            <a:endParaRPr lang="zh-CN" altLang="en-US" sz="4000" dirty="0">
              <a:solidFill>
                <a:schemeClr val="bg1"/>
              </a:solidFill>
              <a:latin typeface="华康海报体W12(P)" panose="040B0C00000000000000" pitchFamily="82" charset="-122"/>
              <a:ea typeface="华康海报体W12(P)" panose="040B0C00000000000000" pitchFamily="82" charset="-122"/>
            </a:endParaRPr>
          </a:p>
        </p:txBody>
      </p:sp>
      <p:grpSp>
        <p:nvGrpSpPr>
          <p:cNvPr id="15" name="组合 14">
            <a:extLst>
              <a:ext uri="{FF2B5EF4-FFF2-40B4-BE49-F238E27FC236}">
                <a16:creationId xmlns:a16="http://schemas.microsoft.com/office/drawing/2014/main" id="{FF32A13B-C8BD-4AFC-BDAF-E48FAD0EF4F6}"/>
              </a:ext>
            </a:extLst>
          </p:cNvPr>
          <p:cNvGrpSpPr/>
          <p:nvPr/>
        </p:nvGrpSpPr>
        <p:grpSpPr>
          <a:xfrm>
            <a:off x="5885028" y="1738676"/>
            <a:ext cx="3877985" cy="1531099"/>
            <a:chOff x="4714071" y="2684973"/>
            <a:chExt cx="4938624" cy="1949857"/>
          </a:xfrm>
        </p:grpSpPr>
        <p:sp>
          <p:nvSpPr>
            <p:cNvPr id="20" name="矩形 19">
              <a:extLst>
                <a:ext uri="{FF2B5EF4-FFF2-40B4-BE49-F238E27FC236}">
                  <a16:creationId xmlns:a16="http://schemas.microsoft.com/office/drawing/2014/main" id="{1A5E6F77-E373-44BD-A1EF-8CA27F9ECB24}"/>
                </a:ext>
              </a:extLst>
            </p:cNvPr>
            <p:cNvSpPr/>
            <p:nvPr/>
          </p:nvSpPr>
          <p:spPr>
            <a:xfrm>
              <a:off x="4714071" y="2684973"/>
              <a:ext cx="4938624" cy="1058276"/>
            </a:xfrm>
            <a:prstGeom prst="rect">
              <a:avLst/>
            </a:prstGeom>
          </p:spPr>
          <p:txBody>
            <a:bodyPr wrap="none">
              <a:spAutoFit/>
            </a:bodyPr>
            <a:lstStyle/>
            <a:p>
              <a:r>
                <a:rPr kumimoji="1" lang="zh-CN" altLang="en-US" sz="4800" dirty="0">
                  <a:solidFill>
                    <a:srgbClr val="7AB9AE"/>
                  </a:solidFill>
                  <a:latin typeface="华康海报体W12(P)" panose="040B0C00000000000000" pitchFamily="82" charset="-122"/>
                  <a:ea typeface="华康海报体W12(P)" panose="040B0C00000000000000" pitchFamily="82" charset="-122"/>
                </a:rPr>
                <a:t>加入标题描述</a:t>
              </a:r>
            </a:p>
          </p:txBody>
        </p:sp>
        <p:sp>
          <p:nvSpPr>
            <p:cNvPr id="21" name="矩形 20">
              <a:extLst>
                <a:ext uri="{FF2B5EF4-FFF2-40B4-BE49-F238E27FC236}">
                  <a16:creationId xmlns:a16="http://schemas.microsoft.com/office/drawing/2014/main" id="{91C02B49-4648-4EAB-B53E-B888BF01789C}"/>
                </a:ext>
              </a:extLst>
            </p:cNvPr>
            <p:cNvSpPr/>
            <p:nvPr/>
          </p:nvSpPr>
          <p:spPr>
            <a:xfrm>
              <a:off x="4748965" y="3676502"/>
              <a:ext cx="4500572" cy="958328"/>
            </a:xfrm>
            <a:prstGeom prst="rect">
              <a:avLst/>
            </a:prstGeom>
          </p:spPr>
          <p:txBody>
            <a:bodyPr wrap="square">
              <a:spAutoFit/>
            </a:bodyPr>
            <a:lstStyle/>
            <a:p>
              <a:pPr>
                <a:lnSpc>
                  <a:spcPct val="130000"/>
                </a:lnSpc>
              </a:pPr>
              <a:r>
                <a:rPr lang="zh-CN" altLang="en-US" sz="1100" dirty="0">
                  <a:solidFill>
                    <a:schemeClr val="bg1">
                      <a:lumMod val="65000"/>
                    </a:schemeClr>
                  </a:solidFill>
                  <a:latin typeface="华康海报体W12(P)" panose="040B0C00000000000000" pitchFamily="82" charset="-122"/>
                  <a:ea typeface="华康海报体W12(P)" panose="040B0C00000000000000" pitchFamily="82" charset="-122"/>
                </a:rPr>
                <a:t>点击此处添加文本内容，如关键词、部分简单介绍等。点击此处添加文本内容，如关键词、部分简单介绍等。点击此处添加文本内容，如关键词、部分简单介绍等。</a:t>
              </a:r>
              <a:endParaRPr lang="en-US" altLang="zh-CN" sz="1100" dirty="0">
                <a:solidFill>
                  <a:schemeClr val="bg1">
                    <a:lumMod val="65000"/>
                  </a:schemeClr>
                </a:solidFill>
                <a:latin typeface="华康海报体W12(P)" panose="040B0C00000000000000" pitchFamily="82" charset="-122"/>
                <a:ea typeface="华康海报体W12(P)" panose="040B0C00000000000000" pitchFamily="82" charset="-122"/>
              </a:endParaRPr>
            </a:p>
          </p:txBody>
        </p:sp>
      </p:grpSp>
    </p:spTree>
    <p:extLst>
      <p:ext uri="{BB962C8B-B14F-4D97-AF65-F5344CB8AC3E}">
        <p14:creationId xmlns:p14="http://schemas.microsoft.com/office/powerpoint/2010/main" val="3693092054"/>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1+#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07F1B11B-2341-4800-A85C-7841F4522F8A}"/>
              </a:ext>
            </a:extLst>
          </p:cNvPr>
          <p:cNvGrpSpPr/>
          <p:nvPr/>
        </p:nvGrpSpPr>
        <p:grpSpPr>
          <a:xfrm>
            <a:off x="6133597" y="1476685"/>
            <a:ext cx="4665329" cy="4313608"/>
            <a:chOff x="5664899" y="-1464316"/>
            <a:chExt cx="5909833" cy="5347522"/>
          </a:xfrm>
        </p:grpSpPr>
        <p:sp>
          <p:nvSpPr>
            <p:cNvPr id="6" name="Rectangle 12">
              <a:extLst>
                <a:ext uri="{FF2B5EF4-FFF2-40B4-BE49-F238E27FC236}">
                  <a16:creationId xmlns:a16="http://schemas.microsoft.com/office/drawing/2014/main" id="{E19F7C89-EF9A-4510-ACC2-91118C6F2231}"/>
                </a:ext>
              </a:extLst>
            </p:cNvPr>
            <p:cNvSpPr>
              <a:spLocks noChangeArrowheads="1"/>
            </p:cNvSpPr>
            <p:nvPr/>
          </p:nvSpPr>
          <p:spPr bwMode="auto">
            <a:xfrm>
              <a:off x="5676126" y="2521405"/>
              <a:ext cx="5898606" cy="1361801"/>
            </a:xfrm>
            <a:prstGeom prst="rect">
              <a:avLst/>
            </a:prstGeom>
            <a:solidFill>
              <a:srgbClr val="7AB9AE"/>
            </a:solidFill>
            <a:ln>
              <a:noFill/>
            </a:ln>
            <a:extLst/>
          </p:spPr>
          <p:txBody>
            <a:bodyPr lIns="45720" rIns="45720" anchor="b"/>
            <a:lstStyle/>
            <a:p>
              <a:pPr algn="ctr"/>
              <a:endParaRPr lang="zh-CN" altLang="en-US" dirty="0">
                <a:solidFill>
                  <a:schemeClr val="bg1"/>
                </a:solidFill>
                <a:latin typeface="微软雅黑" panose="020B0503020204020204" pitchFamily="34" charset="-122"/>
                <a:ea typeface="微软雅黑" panose="020B0503020204020204" pitchFamily="34" charset="-122"/>
                <a:cs typeface="Arial" pitchFamily="34" charset="0"/>
              </a:endParaRPr>
            </a:p>
          </p:txBody>
        </p:sp>
        <p:sp>
          <p:nvSpPr>
            <p:cNvPr id="8" name="矩形​​ 5">
              <a:extLst>
                <a:ext uri="{FF2B5EF4-FFF2-40B4-BE49-F238E27FC236}">
                  <a16:creationId xmlns:a16="http://schemas.microsoft.com/office/drawing/2014/main" id="{68094F3B-D875-4086-B6E1-B55C258F7133}"/>
                </a:ext>
              </a:extLst>
            </p:cNvPr>
            <p:cNvSpPr>
              <a:spLocks noChangeArrowheads="1"/>
            </p:cNvSpPr>
            <p:nvPr/>
          </p:nvSpPr>
          <p:spPr bwMode="auto">
            <a:xfrm>
              <a:off x="5664899" y="-1464316"/>
              <a:ext cx="5898606" cy="3907704"/>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solidFill>
                  <a:schemeClr val="lt1"/>
                </a:solidFill>
                <a:sym typeface="Arial" pitchFamily="34" charset="0"/>
              </a:endParaRPr>
            </a:p>
          </p:txBody>
        </p:sp>
        <p:sp>
          <p:nvSpPr>
            <p:cNvPr id="9" name="TextBox 6">
              <a:extLst>
                <a:ext uri="{FF2B5EF4-FFF2-40B4-BE49-F238E27FC236}">
                  <a16:creationId xmlns:a16="http://schemas.microsoft.com/office/drawing/2014/main" id="{F09ECB4E-26AC-447A-8466-3D830CFEE000}"/>
                </a:ext>
              </a:extLst>
            </p:cNvPr>
            <p:cNvSpPr txBox="1"/>
            <p:nvPr/>
          </p:nvSpPr>
          <p:spPr>
            <a:xfrm>
              <a:off x="5909573" y="2634568"/>
              <a:ext cx="5425019" cy="1015868"/>
            </a:xfrm>
            <a:prstGeom prst="rect">
              <a:avLst/>
            </a:prstGeom>
            <a:noFill/>
          </p:spPr>
          <p:txBody>
            <a:bodyPr wrap="square" rtlCol="0">
              <a:spAutoFit/>
            </a:bodyPr>
            <a:lstStyle/>
            <a:p>
              <a:pPr>
                <a:lnSpc>
                  <a:spcPct val="150000"/>
                </a:lnSpc>
              </a:pPr>
              <a:r>
                <a:rPr lang="en-US" altLang="zh-CN" sz="1050" dirty="0">
                  <a:solidFill>
                    <a:schemeClr val="bg1"/>
                  </a:solidFill>
                  <a:latin typeface="微软雅黑" pitchFamily="34" charset="-122"/>
                  <a:ea typeface="微软雅黑" pitchFamily="34" charset="-122"/>
                </a:rPr>
                <a:t>       </a:t>
              </a:r>
              <a:r>
                <a:rPr lang="zh-CN" altLang="zh-CN" sz="1050" dirty="0">
                  <a:solidFill>
                    <a:schemeClr val="bg1"/>
                  </a:solidFill>
                  <a:latin typeface="微软雅黑" pitchFamily="34" charset="-122"/>
                  <a:ea typeface="微软雅黑" pitchFamily="34" charset="-122"/>
                </a:rPr>
                <a:t>回首过去，激情满怀，展望未来，任重道远。站在新的历史起点上，我们必须清醒地看到前进中的困难与挑战，正视自身存在的差距与不足，以更加坚定的信念、更加饱满的热情、更加务实的作风</a:t>
              </a:r>
              <a:r>
                <a:rPr lang="en-US" altLang="zh-CN" sz="1050" dirty="0">
                  <a:solidFill>
                    <a:schemeClr val="bg1"/>
                  </a:solidFill>
                  <a:latin typeface="微软雅黑" pitchFamily="34" charset="-122"/>
                  <a:ea typeface="微软雅黑" pitchFamily="34" charset="-122"/>
                </a:rPr>
                <a:t>.</a:t>
              </a:r>
              <a:endParaRPr lang="zh-CN" altLang="en-US" sz="1050" dirty="0">
                <a:solidFill>
                  <a:schemeClr val="bg1"/>
                </a:solidFill>
                <a:latin typeface="微软雅黑" pitchFamily="34" charset="-122"/>
                <a:ea typeface="微软雅黑" pitchFamily="34" charset="-122"/>
              </a:endParaRPr>
            </a:p>
          </p:txBody>
        </p:sp>
      </p:grpSp>
      <p:sp>
        <p:nvSpPr>
          <p:cNvPr id="10" name="矩形 9">
            <a:extLst>
              <a:ext uri="{FF2B5EF4-FFF2-40B4-BE49-F238E27FC236}">
                <a16:creationId xmlns:a16="http://schemas.microsoft.com/office/drawing/2014/main" id="{3628C7D1-FC22-4912-90F0-D7DD5204CB86}"/>
              </a:ext>
            </a:extLst>
          </p:cNvPr>
          <p:cNvSpPr/>
          <p:nvPr/>
        </p:nvSpPr>
        <p:spPr>
          <a:xfrm flipH="1">
            <a:off x="1387426" y="1476685"/>
            <a:ext cx="4565462" cy="4313608"/>
          </a:xfrm>
          <a:prstGeom prst="rect">
            <a:avLst/>
          </a:prstGeom>
          <a:noFill/>
          <a:ln>
            <a:solidFill>
              <a:srgbClr val="EB66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bg1"/>
              </a:solidFill>
            </a:endParaRPr>
          </a:p>
        </p:txBody>
      </p:sp>
      <p:sp>
        <p:nvSpPr>
          <p:cNvPr id="11" name="矩形 7">
            <a:extLst>
              <a:ext uri="{FF2B5EF4-FFF2-40B4-BE49-F238E27FC236}">
                <a16:creationId xmlns:a16="http://schemas.microsoft.com/office/drawing/2014/main" id="{55FA39D9-A181-436D-BE2D-5D9BACD6A767}"/>
              </a:ext>
            </a:extLst>
          </p:cNvPr>
          <p:cNvSpPr>
            <a:spLocks noChangeArrowheads="1"/>
          </p:cNvSpPr>
          <p:nvPr/>
        </p:nvSpPr>
        <p:spPr bwMode="auto">
          <a:xfrm flipH="1">
            <a:off x="1532568" y="2985591"/>
            <a:ext cx="4237482"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  </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200</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字以内此处添加详细文本描述，建议与标题相关并符合整体语言风格，语言描述尽量简洁生动。尽量将每页幻灯片的字数控制在  </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200</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字以内此处添加详细文本描述，建议与标题相关并符合整体语言风格，语言描述尽量简洁生动。</a:t>
            </a:r>
          </a:p>
        </p:txBody>
      </p:sp>
      <p:sp>
        <p:nvSpPr>
          <p:cNvPr id="12" name="矩形 8">
            <a:extLst>
              <a:ext uri="{FF2B5EF4-FFF2-40B4-BE49-F238E27FC236}">
                <a16:creationId xmlns:a16="http://schemas.microsoft.com/office/drawing/2014/main" id="{ACB207E2-BE1F-4575-9F80-FE0503D5B18D}"/>
              </a:ext>
            </a:extLst>
          </p:cNvPr>
          <p:cNvSpPr>
            <a:spLocks noChangeArrowheads="1"/>
          </p:cNvSpPr>
          <p:nvPr/>
        </p:nvSpPr>
        <p:spPr bwMode="auto">
          <a:xfrm flipH="1">
            <a:off x="1693107" y="1955280"/>
            <a:ext cx="4259781" cy="62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pPr>
            <a:r>
              <a:rPr lang="zh-CN" altLang="en-US" sz="140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40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459817668"/>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anim calcmode="lin" valueType="num">
                                      <p:cBhvr>
                                        <p:cTn id="19" dur="250" fill="hold"/>
                                        <p:tgtEl>
                                          <p:spTgt spid="10"/>
                                        </p:tgtEl>
                                        <p:attrNameLst>
                                          <p:attrName>ppt_x</p:attrName>
                                        </p:attrNameLst>
                                      </p:cBhvr>
                                      <p:tavLst>
                                        <p:tav tm="0">
                                          <p:val>
                                            <p:strVal val="#ppt_x"/>
                                          </p:val>
                                        </p:tav>
                                        <p:tav tm="100000">
                                          <p:val>
                                            <p:strVal val="#ppt_x"/>
                                          </p:val>
                                        </p:tav>
                                      </p:tavLst>
                                    </p:anim>
                                    <p:anim calcmode="lin" valueType="num">
                                      <p:cBhvr>
                                        <p:cTn id="20" dur="25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anim calcmode="lin" valueType="num">
                                      <p:cBhvr>
                                        <p:cTn id="25" dur="250" fill="hold"/>
                                        <p:tgtEl>
                                          <p:spTgt spid="11"/>
                                        </p:tgtEl>
                                        <p:attrNameLst>
                                          <p:attrName>ppt_x</p:attrName>
                                        </p:attrNameLst>
                                      </p:cBhvr>
                                      <p:tavLst>
                                        <p:tav tm="0">
                                          <p:val>
                                            <p:strVal val="#ppt_x"/>
                                          </p:val>
                                        </p:tav>
                                        <p:tav tm="100000">
                                          <p:val>
                                            <p:strVal val="#ppt_x"/>
                                          </p:val>
                                        </p:tav>
                                      </p:tavLst>
                                    </p:anim>
                                    <p:anim calcmode="lin" valueType="num">
                                      <p:cBhvr>
                                        <p:cTn id="26" dur="25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anim calcmode="lin" valueType="num">
                                      <p:cBhvr>
                                        <p:cTn id="31" dur="250" fill="hold"/>
                                        <p:tgtEl>
                                          <p:spTgt spid="12"/>
                                        </p:tgtEl>
                                        <p:attrNameLst>
                                          <p:attrName>ppt_x</p:attrName>
                                        </p:attrNameLst>
                                      </p:cBhvr>
                                      <p:tavLst>
                                        <p:tav tm="0">
                                          <p:val>
                                            <p:strVal val="#ppt_x"/>
                                          </p:val>
                                        </p:tav>
                                        <p:tav tm="100000">
                                          <p:val>
                                            <p:strVal val="#ppt_x"/>
                                          </p:val>
                                        </p:tav>
                                      </p:tavLst>
                                    </p:anim>
                                    <p:anim calcmode="lin" valueType="num">
                                      <p:cBhvr>
                                        <p:cTn id="32"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Line 5">
            <a:extLst>
              <a:ext uri="{FF2B5EF4-FFF2-40B4-BE49-F238E27FC236}">
                <a16:creationId xmlns:a16="http://schemas.microsoft.com/office/drawing/2014/main" id="{581E4D9B-6788-4F84-B594-0B9D9A0D4DD1}"/>
              </a:ext>
            </a:extLst>
          </p:cNvPr>
          <p:cNvSpPr>
            <a:spLocks noChangeShapeType="1"/>
          </p:cNvSpPr>
          <p:nvPr/>
        </p:nvSpPr>
        <p:spPr bwMode="auto">
          <a:xfrm flipV="1">
            <a:off x="5501202" y="4841233"/>
            <a:ext cx="5582522" cy="0"/>
          </a:xfrm>
          <a:prstGeom prst="line">
            <a:avLst/>
          </a:prstGeom>
          <a:noFill/>
          <a:ln w="38100">
            <a:solidFill>
              <a:schemeClr val="bg1">
                <a:lumMod val="65000"/>
              </a:schemeClr>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lIns="0" tIns="0" rIns="0" bIns="0" anchor="ctr"/>
          <a:lstStyle/>
          <a:p>
            <a:pPr algn="ctr"/>
            <a:endParaRPr lang="zh-CN" altLang="en-US" sz="9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AutoShape 6">
            <a:extLst>
              <a:ext uri="{FF2B5EF4-FFF2-40B4-BE49-F238E27FC236}">
                <a16:creationId xmlns:a16="http://schemas.microsoft.com/office/drawing/2014/main" id="{27DD9D35-1D24-4C70-8339-08EFC7DD14D5}"/>
              </a:ext>
            </a:extLst>
          </p:cNvPr>
          <p:cNvSpPr>
            <a:spLocks/>
          </p:cNvSpPr>
          <p:nvPr/>
        </p:nvSpPr>
        <p:spPr bwMode="auto">
          <a:xfrm>
            <a:off x="6675604" y="2053703"/>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80%</a:t>
            </a:r>
          </a:p>
        </p:txBody>
      </p:sp>
      <p:sp>
        <p:nvSpPr>
          <p:cNvPr id="8" name="AutoShape 7">
            <a:extLst>
              <a:ext uri="{FF2B5EF4-FFF2-40B4-BE49-F238E27FC236}">
                <a16:creationId xmlns:a16="http://schemas.microsoft.com/office/drawing/2014/main" id="{198ACBEF-779F-499E-98B5-3F4858349236}"/>
              </a:ext>
            </a:extLst>
          </p:cNvPr>
          <p:cNvSpPr>
            <a:spLocks/>
          </p:cNvSpPr>
          <p:nvPr/>
        </p:nvSpPr>
        <p:spPr bwMode="auto">
          <a:xfrm>
            <a:off x="5934701" y="2802815"/>
            <a:ext cx="446931" cy="323820"/>
          </a:xfrm>
          <a:custGeom>
            <a:avLst/>
            <a:gdLst>
              <a:gd name="T0" fmla="*/ 475457 w 21600"/>
              <a:gd name="T1" fmla="*/ 344488 h 21600"/>
              <a:gd name="T2" fmla="*/ 475457 w 21600"/>
              <a:gd name="T3" fmla="*/ 344488 h 21600"/>
              <a:gd name="T4" fmla="*/ 475457 w 21600"/>
              <a:gd name="T5" fmla="*/ 344488 h 21600"/>
              <a:gd name="T6" fmla="*/ 475457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45%</a:t>
            </a:r>
          </a:p>
        </p:txBody>
      </p:sp>
      <p:sp>
        <p:nvSpPr>
          <p:cNvPr id="9" name="AutoShape 8">
            <a:extLst>
              <a:ext uri="{FF2B5EF4-FFF2-40B4-BE49-F238E27FC236}">
                <a16:creationId xmlns:a16="http://schemas.microsoft.com/office/drawing/2014/main" id="{73A8A085-6654-4711-A456-96E0D33C4987}"/>
              </a:ext>
            </a:extLst>
          </p:cNvPr>
          <p:cNvSpPr>
            <a:spLocks/>
          </p:cNvSpPr>
          <p:nvPr/>
        </p:nvSpPr>
        <p:spPr bwMode="auto">
          <a:xfrm>
            <a:off x="7417256" y="3261684"/>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25%</a:t>
            </a:r>
          </a:p>
        </p:txBody>
      </p:sp>
      <p:sp>
        <p:nvSpPr>
          <p:cNvPr id="10" name="AutoShape 9">
            <a:extLst>
              <a:ext uri="{FF2B5EF4-FFF2-40B4-BE49-F238E27FC236}">
                <a16:creationId xmlns:a16="http://schemas.microsoft.com/office/drawing/2014/main" id="{0C87730D-EC38-411B-8CBA-0A95B4E059AC}"/>
              </a:ext>
            </a:extLst>
          </p:cNvPr>
          <p:cNvSpPr>
            <a:spLocks/>
          </p:cNvSpPr>
          <p:nvPr/>
        </p:nvSpPr>
        <p:spPr bwMode="auto">
          <a:xfrm>
            <a:off x="8214865" y="2402145"/>
            <a:ext cx="447676" cy="324565"/>
          </a:xfrm>
          <a:custGeom>
            <a:avLst/>
            <a:gdLst>
              <a:gd name="T0" fmla="*/ 476250 w 21600"/>
              <a:gd name="T1" fmla="*/ 345281 h 21600"/>
              <a:gd name="T2" fmla="*/ 476250 w 21600"/>
              <a:gd name="T3" fmla="*/ 345281 h 21600"/>
              <a:gd name="T4" fmla="*/ 476250 w 21600"/>
              <a:gd name="T5" fmla="*/ 345281 h 21600"/>
              <a:gd name="T6" fmla="*/ 476250 w 21600"/>
              <a:gd name="T7" fmla="*/ 3452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70%</a:t>
            </a:r>
          </a:p>
        </p:txBody>
      </p:sp>
      <p:sp>
        <p:nvSpPr>
          <p:cNvPr id="11" name="AutoShape 10">
            <a:extLst>
              <a:ext uri="{FF2B5EF4-FFF2-40B4-BE49-F238E27FC236}">
                <a16:creationId xmlns:a16="http://schemas.microsoft.com/office/drawing/2014/main" id="{CD8AF437-45AB-4211-8B52-003EF5613FAD}"/>
              </a:ext>
            </a:extLst>
          </p:cNvPr>
          <p:cNvSpPr>
            <a:spLocks/>
          </p:cNvSpPr>
          <p:nvPr/>
        </p:nvSpPr>
        <p:spPr bwMode="auto">
          <a:xfrm>
            <a:off x="8899809" y="2862505"/>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35%</a:t>
            </a:r>
          </a:p>
        </p:txBody>
      </p:sp>
      <p:sp>
        <p:nvSpPr>
          <p:cNvPr id="12" name="AutoShape 11">
            <a:extLst>
              <a:ext uri="{FF2B5EF4-FFF2-40B4-BE49-F238E27FC236}">
                <a16:creationId xmlns:a16="http://schemas.microsoft.com/office/drawing/2014/main" id="{C434CE53-3EF3-4800-A2E9-7A1BC95F2779}"/>
              </a:ext>
            </a:extLst>
          </p:cNvPr>
          <p:cNvSpPr>
            <a:spLocks/>
          </p:cNvSpPr>
          <p:nvPr/>
        </p:nvSpPr>
        <p:spPr bwMode="auto">
          <a:xfrm>
            <a:off x="6473102" y="5125452"/>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AutoShape 12">
            <a:extLst>
              <a:ext uri="{FF2B5EF4-FFF2-40B4-BE49-F238E27FC236}">
                <a16:creationId xmlns:a16="http://schemas.microsoft.com/office/drawing/2014/main" id="{D33281B2-8579-41C9-8E14-F1024F832E52}"/>
              </a:ext>
            </a:extLst>
          </p:cNvPr>
          <p:cNvSpPr>
            <a:spLocks/>
          </p:cNvSpPr>
          <p:nvPr/>
        </p:nvSpPr>
        <p:spPr bwMode="auto">
          <a:xfrm>
            <a:off x="5743389" y="5125452"/>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AutoShape 13">
            <a:extLst>
              <a:ext uri="{FF2B5EF4-FFF2-40B4-BE49-F238E27FC236}">
                <a16:creationId xmlns:a16="http://schemas.microsoft.com/office/drawing/2014/main" id="{FED888C7-BA58-49BB-99FF-5DE1C7B4A66B}"/>
              </a:ext>
            </a:extLst>
          </p:cNvPr>
          <p:cNvSpPr>
            <a:spLocks/>
          </p:cNvSpPr>
          <p:nvPr/>
        </p:nvSpPr>
        <p:spPr bwMode="auto">
          <a:xfrm>
            <a:off x="7214006" y="5125452"/>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AutoShape 14">
            <a:extLst>
              <a:ext uri="{FF2B5EF4-FFF2-40B4-BE49-F238E27FC236}">
                <a16:creationId xmlns:a16="http://schemas.microsoft.com/office/drawing/2014/main" id="{6D7B15AC-1D9F-44B0-978F-9464F19AB009}"/>
              </a:ext>
            </a:extLst>
          </p:cNvPr>
          <p:cNvSpPr>
            <a:spLocks/>
          </p:cNvSpPr>
          <p:nvPr/>
        </p:nvSpPr>
        <p:spPr bwMode="auto">
          <a:xfrm>
            <a:off x="7951925" y="5125452"/>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AutoShape 15">
            <a:extLst>
              <a:ext uri="{FF2B5EF4-FFF2-40B4-BE49-F238E27FC236}">
                <a16:creationId xmlns:a16="http://schemas.microsoft.com/office/drawing/2014/main" id="{A6AD73A5-EC13-4472-9F2A-54B63479BA27}"/>
              </a:ext>
            </a:extLst>
          </p:cNvPr>
          <p:cNvSpPr>
            <a:spLocks/>
          </p:cNvSpPr>
          <p:nvPr/>
        </p:nvSpPr>
        <p:spPr bwMode="auto">
          <a:xfrm>
            <a:off x="8697306" y="5125452"/>
            <a:ext cx="839254" cy="179932"/>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AutoShape 16">
            <a:extLst>
              <a:ext uri="{FF2B5EF4-FFF2-40B4-BE49-F238E27FC236}">
                <a16:creationId xmlns:a16="http://schemas.microsoft.com/office/drawing/2014/main" id="{8E02881F-D1E2-4A95-BD39-CB9019EE5E23}"/>
              </a:ext>
            </a:extLst>
          </p:cNvPr>
          <p:cNvSpPr>
            <a:spLocks/>
          </p:cNvSpPr>
          <p:nvPr/>
        </p:nvSpPr>
        <p:spPr bwMode="auto">
          <a:xfrm>
            <a:off x="9602661" y="2399161"/>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70%</a:t>
            </a:r>
          </a:p>
        </p:txBody>
      </p:sp>
      <p:sp>
        <p:nvSpPr>
          <p:cNvPr id="18" name="AutoShape 17">
            <a:extLst>
              <a:ext uri="{FF2B5EF4-FFF2-40B4-BE49-F238E27FC236}">
                <a16:creationId xmlns:a16="http://schemas.microsoft.com/office/drawing/2014/main" id="{6A2C4509-6094-4972-A95D-443E62C1E373}"/>
              </a:ext>
            </a:extLst>
          </p:cNvPr>
          <p:cNvSpPr>
            <a:spLocks/>
          </p:cNvSpPr>
          <p:nvPr/>
        </p:nvSpPr>
        <p:spPr bwMode="auto">
          <a:xfrm>
            <a:off x="9422666" y="5121721"/>
            <a:ext cx="838259" cy="179932"/>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AutoShape 18">
            <a:extLst>
              <a:ext uri="{FF2B5EF4-FFF2-40B4-BE49-F238E27FC236}">
                <a16:creationId xmlns:a16="http://schemas.microsoft.com/office/drawing/2014/main" id="{AD0EC529-317B-42B5-86A5-992DFA80D9DA}"/>
              </a:ext>
            </a:extLst>
          </p:cNvPr>
          <p:cNvSpPr>
            <a:spLocks/>
          </p:cNvSpPr>
          <p:nvPr/>
        </p:nvSpPr>
        <p:spPr bwMode="auto">
          <a:xfrm>
            <a:off x="5963055" y="3224378"/>
            <a:ext cx="387241" cy="1757128"/>
          </a:xfrm>
          <a:prstGeom prst="roundRect">
            <a:avLst>
              <a:gd name="adj" fmla="val 50000"/>
            </a:avLst>
          </a:prstGeom>
          <a:solidFill>
            <a:srgbClr val="EB666A"/>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AutoShape 19">
            <a:extLst>
              <a:ext uri="{FF2B5EF4-FFF2-40B4-BE49-F238E27FC236}">
                <a16:creationId xmlns:a16="http://schemas.microsoft.com/office/drawing/2014/main" id="{D1A3B988-4311-4E1D-9852-21BE7B056293}"/>
              </a:ext>
            </a:extLst>
          </p:cNvPr>
          <p:cNvSpPr>
            <a:spLocks/>
          </p:cNvSpPr>
          <p:nvPr/>
        </p:nvSpPr>
        <p:spPr bwMode="auto">
          <a:xfrm>
            <a:off x="6704704" y="2373046"/>
            <a:ext cx="387241" cy="2608459"/>
          </a:xfrm>
          <a:prstGeom prst="roundRect">
            <a:avLst>
              <a:gd name="adj" fmla="val 50000"/>
            </a:avLst>
          </a:prstGeom>
          <a:solidFill>
            <a:srgbClr val="7AB9AE"/>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AutoShape 20">
            <a:extLst>
              <a:ext uri="{FF2B5EF4-FFF2-40B4-BE49-F238E27FC236}">
                <a16:creationId xmlns:a16="http://schemas.microsoft.com/office/drawing/2014/main" id="{63B878E8-BBFB-4F69-9A61-86C798B98686}"/>
              </a:ext>
            </a:extLst>
          </p:cNvPr>
          <p:cNvSpPr>
            <a:spLocks/>
          </p:cNvSpPr>
          <p:nvPr/>
        </p:nvSpPr>
        <p:spPr bwMode="auto">
          <a:xfrm>
            <a:off x="7446354" y="3682500"/>
            <a:ext cx="387241" cy="1299007"/>
          </a:xfrm>
          <a:prstGeom prst="roundRect">
            <a:avLst>
              <a:gd name="adj" fmla="val 50000"/>
            </a:avLst>
          </a:prstGeom>
          <a:solidFill>
            <a:srgbClr val="EB666A"/>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AutoShape 21">
            <a:extLst>
              <a:ext uri="{FF2B5EF4-FFF2-40B4-BE49-F238E27FC236}">
                <a16:creationId xmlns:a16="http://schemas.microsoft.com/office/drawing/2014/main" id="{84B56F87-211D-4E85-B040-12B309013191}"/>
              </a:ext>
            </a:extLst>
          </p:cNvPr>
          <p:cNvSpPr>
            <a:spLocks/>
          </p:cNvSpPr>
          <p:nvPr/>
        </p:nvSpPr>
        <p:spPr bwMode="auto">
          <a:xfrm>
            <a:off x="8188003" y="2798339"/>
            <a:ext cx="387241" cy="2183168"/>
          </a:xfrm>
          <a:prstGeom prst="roundRect">
            <a:avLst>
              <a:gd name="adj" fmla="val 50000"/>
            </a:avLst>
          </a:prstGeom>
          <a:solidFill>
            <a:srgbClr val="7AB9AE"/>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AutoShape 22">
            <a:extLst>
              <a:ext uri="{FF2B5EF4-FFF2-40B4-BE49-F238E27FC236}">
                <a16:creationId xmlns:a16="http://schemas.microsoft.com/office/drawing/2014/main" id="{8C52CD47-8C2C-4937-A38F-0225D33E5704}"/>
              </a:ext>
            </a:extLst>
          </p:cNvPr>
          <p:cNvSpPr>
            <a:spLocks/>
          </p:cNvSpPr>
          <p:nvPr/>
        </p:nvSpPr>
        <p:spPr bwMode="auto">
          <a:xfrm>
            <a:off x="8930402" y="3224378"/>
            <a:ext cx="386494" cy="1757128"/>
          </a:xfrm>
          <a:prstGeom prst="roundRect">
            <a:avLst>
              <a:gd name="adj" fmla="val 50000"/>
            </a:avLst>
          </a:prstGeom>
          <a:solidFill>
            <a:srgbClr val="EB666A"/>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AutoShape 23">
            <a:extLst>
              <a:ext uri="{FF2B5EF4-FFF2-40B4-BE49-F238E27FC236}">
                <a16:creationId xmlns:a16="http://schemas.microsoft.com/office/drawing/2014/main" id="{26F649DF-AB20-4C91-8205-3A294F8481FA}"/>
              </a:ext>
            </a:extLst>
          </p:cNvPr>
          <p:cNvSpPr>
            <a:spLocks/>
          </p:cNvSpPr>
          <p:nvPr/>
        </p:nvSpPr>
        <p:spPr bwMode="auto">
          <a:xfrm>
            <a:off x="9634745" y="2787148"/>
            <a:ext cx="386494" cy="2183168"/>
          </a:xfrm>
          <a:prstGeom prst="roundRect">
            <a:avLst>
              <a:gd name="adj" fmla="val 50000"/>
            </a:avLst>
          </a:prstGeom>
          <a:solidFill>
            <a:srgbClr val="7AB9AE"/>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AutoShape 24">
            <a:extLst>
              <a:ext uri="{FF2B5EF4-FFF2-40B4-BE49-F238E27FC236}">
                <a16:creationId xmlns:a16="http://schemas.microsoft.com/office/drawing/2014/main" id="{5495A5F7-2BAA-4E59-BA31-B44CD6ACC521}"/>
              </a:ext>
            </a:extLst>
          </p:cNvPr>
          <p:cNvSpPr>
            <a:spLocks/>
          </p:cNvSpPr>
          <p:nvPr/>
        </p:nvSpPr>
        <p:spPr bwMode="auto">
          <a:xfrm>
            <a:off x="10447277" y="3224378"/>
            <a:ext cx="386494" cy="1757128"/>
          </a:xfrm>
          <a:prstGeom prst="roundRect">
            <a:avLst>
              <a:gd name="adj" fmla="val 50000"/>
            </a:avLst>
          </a:prstGeom>
          <a:solidFill>
            <a:srgbClr val="EB666A"/>
          </a:solidFill>
          <a:ln w="25400" cap="flat" cmpd="sng">
            <a:solidFill>
              <a:srgbClr val="000000">
                <a:alpha val="0"/>
              </a:srgbClr>
            </a:solidFill>
            <a:prstDash val="solid"/>
            <a:miter lim="0"/>
            <a:headEnd/>
            <a:tailEnd/>
          </a:ln>
          <a:effectLst/>
          <a:extLst/>
        </p:spPr>
        <p:txBody>
          <a:bodyPr lIns="0" tIns="0" rIns="0" bIns="0" anchor="ctr"/>
          <a:lstStyle/>
          <a:p>
            <a:pPr algn="ctr" defTabSz="274566">
              <a:lnSpc>
                <a:spcPct val="120000"/>
              </a:lnSpc>
              <a:defRPr/>
            </a:pPr>
            <a:endParaRPr lang="es-ES" sz="800">
              <a:solidFill>
                <a:schemeClr val="bg1">
                  <a:lumMod val="50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AutoShape 25">
            <a:extLst>
              <a:ext uri="{FF2B5EF4-FFF2-40B4-BE49-F238E27FC236}">
                <a16:creationId xmlns:a16="http://schemas.microsoft.com/office/drawing/2014/main" id="{40B10A80-6E5B-4A04-B41A-20D199167B76}"/>
              </a:ext>
            </a:extLst>
          </p:cNvPr>
          <p:cNvSpPr>
            <a:spLocks/>
          </p:cNvSpPr>
          <p:nvPr/>
        </p:nvSpPr>
        <p:spPr bwMode="auto">
          <a:xfrm>
            <a:off x="10415939" y="2862505"/>
            <a:ext cx="447676" cy="323820"/>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35%</a:t>
            </a:r>
          </a:p>
        </p:txBody>
      </p:sp>
      <p:sp>
        <p:nvSpPr>
          <p:cNvPr id="27" name="AutoShape 26">
            <a:extLst>
              <a:ext uri="{FF2B5EF4-FFF2-40B4-BE49-F238E27FC236}">
                <a16:creationId xmlns:a16="http://schemas.microsoft.com/office/drawing/2014/main" id="{C61B7806-ED49-4B54-8156-86523AF8DADA}"/>
              </a:ext>
            </a:extLst>
          </p:cNvPr>
          <p:cNvSpPr>
            <a:spLocks/>
          </p:cNvSpPr>
          <p:nvPr/>
        </p:nvSpPr>
        <p:spPr bwMode="auto">
          <a:xfrm>
            <a:off x="10234452" y="5121721"/>
            <a:ext cx="838259" cy="179932"/>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s-ES" altLang="zh-CN" sz="11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文本框 49">
            <a:extLst>
              <a:ext uri="{FF2B5EF4-FFF2-40B4-BE49-F238E27FC236}">
                <a16:creationId xmlns:a16="http://schemas.microsoft.com/office/drawing/2014/main" id="{56BE4DAD-1FD4-4B95-9058-F6745DF05E93}"/>
              </a:ext>
            </a:extLst>
          </p:cNvPr>
          <p:cNvSpPr txBox="1"/>
          <p:nvPr/>
        </p:nvSpPr>
        <p:spPr>
          <a:xfrm>
            <a:off x="1437185" y="2607542"/>
            <a:ext cx="3666635" cy="2677656"/>
          </a:xfrm>
          <a:prstGeom prst="rect">
            <a:avLst/>
          </a:prstGeom>
          <a:noFill/>
          <a:effectLst/>
        </p:spPr>
        <p:txBody>
          <a:bodyPr wrap="square" rtlCol="0">
            <a:spAutoFit/>
          </a:bodyPr>
          <a:lstStyle/>
          <a:p>
            <a:pPr algn="ct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  </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200</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字以内此处添加详细文本描述，建议与标题相关并符合整体语言风格，语言描述尽量简洁生动。尽量将每页幻灯片的字数控制在  </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200</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字以内此处添加详细文本描述，建议与标题相关并符合整体语言风格，语言描述尽量简洁生动。</a:t>
            </a:r>
          </a:p>
        </p:txBody>
      </p:sp>
      <p:sp>
        <p:nvSpPr>
          <p:cNvPr id="29" name="圆角矩形 6">
            <a:extLst>
              <a:ext uri="{FF2B5EF4-FFF2-40B4-BE49-F238E27FC236}">
                <a16:creationId xmlns:a16="http://schemas.microsoft.com/office/drawing/2014/main" id="{24160A19-C842-4851-A617-FB313DB82348}"/>
              </a:ext>
            </a:extLst>
          </p:cNvPr>
          <p:cNvSpPr>
            <a:spLocks noChangeArrowheads="1"/>
          </p:cNvSpPr>
          <p:nvPr/>
        </p:nvSpPr>
        <p:spPr bwMode="auto">
          <a:xfrm>
            <a:off x="1542777" y="1827227"/>
            <a:ext cx="2471738" cy="461963"/>
          </a:xfrm>
          <a:prstGeom prst="roundRect">
            <a:avLst>
              <a:gd name="adj" fmla="val 16667"/>
            </a:avLst>
          </a:prstGeom>
          <a:solidFill>
            <a:srgbClr val="EB666A"/>
          </a:solidFill>
          <a:ln>
            <a:noFill/>
          </a:ln>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0" name="文本框 29">
            <a:extLst>
              <a:ext uri="{FF2B5EF4-FFF2-40B4-BE49-F238E27FC236}">
                <a16:creationId xmlns:a16="http://schemas.microsoft.com/office/drawing/2014/main" id="{839F75CD-62F3-46AB-ACF4-1C7434A96A42}"/>
              </a:ext>
            </a:extLst>
          </p:cNvPr>
          <p:cNvSpPr txBox="1">
            <a:spLocks noChangeArrowheads="1"/>
          </p:cNvSpPr>
          <p:nvPr/>
        </p:nvSpPr>
        <p:spPr bwMode="auto">
          <a:xfrm>
            <a:off x="1747842" y="1874852"/>
            <a:ext cx="206002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219784495"/>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anim calcmode="lin" valueType="num">
                                      <p:cBhvr>
                                        <p:cTn id="13" dur="250" fill="hold"/>
                                        <p:tgtEl>
                                          <p:spTgt spid="28"/>
                                        </p:tgtEl>
                                        <p:attrNameLst>
                                          <p:attrName>ppt_x</p:attrName>
                                        </p:attrNameLst>
                                      </p:cBhvr>
                                      <p:tavLst>
                                        <p:tav tm="0">
                                          <p:val>
                                            <p:strVal val="#ppt_x"/>
                                          </p:val>
                                        </p:tav>
                                        <p:tav tm="100000">
                                          <p:val>
                                            <p:strVal val="#ppt_x"/>
                                          </p:val>
                                        </p:tav>
                                      </p:tavLst>
                                    </p:anim>
                                    <p:anim calcmode="lin" valueType="num">
                                      <p:cBhvr>
                                        <p:cTn id="14" dur="250" fill="hold"/>
                                        <p:tgtEl>
                                          <p:spTgt spid="28"/>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250"/>
                                        <p:tgtEl>
                                          <p:spTgt spid="29"/>
                                        </p:tgtEl>
                                      </p:cBhvr>
                                    </p:animEffect>
                                    <p:anim calcmode="lin" valueType="num">
                                      <p:cBhvr>
                                        <p:cTn id="19" dur="250" fill="hold"/>
                                        <p:tgtEl>
                                          <p:spTgt spid="29"/>
                                        </p:tgtEl>
                                        <p:attrNameLst>
                                          <p:attrName>ppt_x</p:attrName>
                                        </p:attrNameLst>
                                      </p:cBhvr>
                                      <p:tavLst>
                                        <p:tav tm="0">
                                          <p:val>
                                            <p:strVal val="#ppt_x"/>
                                          </p:val>
                                        </p:tav>
                                        <p:tav tm="100000">
                                          <p:val>
                                            <p:strVal val="#ppt_x"/>
                                          </p:val>
                                        </p:tav>
                                      </p:tavLst>
                                    </p:anim>
                                    <p:anim calcmode="lin" valueType="num">
                                      <p:cBhvr>
                                        <p:cTn id="20" dur="250" fill="hold"/>
                                        <p:tgtEl>
                                          <p:spTgt spid="2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50"/>
                                        <p:tgtEl>
                                          <p:spTgt spid="30"/>
                                        </p:tgtEl>
                                      </p:cBhvr>
                                    </p:animEffect>
                                    <p:anim calcmode="lin" valueType="num">
                                      <p:cBhvr>
                                        <p:cTn id="25" dur="250" fill="hold"/>
                                        <p:tgtEl>
                                          <p:spTgt spid="30"/>
                                        </p:tgtEl>
                                        <p:attrNameLst>
                                          <p:attrName>ppt_x</p:attrName>
                                        </p:attrNameLst>
                                      </p:cBhvr>
                                      <p:tavLst>
                                        <p:tav tm="0">
                                          <p:val>
                                            <p:strVal val="#ppt_x"/>
                                          </p:val>
                                        </p:tav>
                                        <p:tav tm="100000">
                                          <p:val>
                                            <p:strVal val="#ppt_x"/>
                                          </p:val>
                                        </p:tav>
                                      </p:tavLst>
                                    </p:anim>
                                    <p:anim calcmode="lin" valueType="num">
                                      <p:cBhvr>
                                        <p:cTn id="26" dur="250" fill="hold"/>
                                        <p:tgtEl>
                                          <p:spTgt spid="30"/>
                                        </p:tgtEl>
                                        <p:attrNameLst>
                                          <p:attrName>ppt_y</p:attrName>
                                        </p:attrNameLst>
                                      </p:cBhvr>
                                      <p:tavLst>
                                        <p:tav tm="0">
                                          <p:val>
                                            <p:strVal val="#ppt_y+.1"/>
                                          </p:val>
                                        </p:tav>
                                        <p:tav tm="100000">
                                          <p:val>
                                            <p:strVal val="#ppt_y"/>
                                          </p:val>
                                        </p:tav>
                                      </p:tavLst>
                                    </p:anim>
                                  </p:childTnLst>
                                </p:cTn>
                              </p:par>
                            </p:childTnLst>
                          </p:cTn>
                        </p:par>
                        <p:par>
                          <p:cTn id="27" fill="hold">
                            <p:stCondLst>
                              <p:cond delay="1250"/>
                            </p:stCondLst>
                            <p:childTnLst>
                              <p:par>
                                <p:cTn id="28" presetID="2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250"/>
                                        <p:tgtEl>
                                          <p:spTgt spid="19"/>
                                        </p:tgtEl>
                                      </p:cBhvr>
                                    </p:animEffect>
                                  </p:childTnLst>
                                </p:cTn>
                              </p:par>
                            </p:childTnLst>
                          </p:cTn>
                        </p:par>
                        <p:par>
                          <p:cTn id="31" fill="hold">
                            <p:stCondLst>
                              <p:cond delay="1500"/>
                            </p:stCondLst>
                            <p:childTnLst>
                              <p:par>
                                <p:cTn id="32" presetID="2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250"/>
                                        <p:tgtEl>
                                          <p:spTgt spid="20"/>
                                        </p:tgtEl>
                                      </p:cBhvr>
                                    </p:animEffect>
                                  </p:childTnLst>
                                </p:cTn>
                              </p:par>
                            </p:childTnLst>
                          </p:cTn>
                        </p:par>
                        <p:par>
                          <p:cTn id="35" fill="hold">
                            <p:stCondLst>
                              <p:cond delay="1750"/>
                            </p:stCondLst>
                            <p:childTnLst>
                              <p:par>
                                <p:cTn id="36" presetID="2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250"/>
                                        <p:tgtEl>
                                          <p:spTgt spid="2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250"/>
                                        <p:tgtEl>
                                          <p:spTgt spid="23"/>
                                        </p:tgtEl>
                                      </p:cBhvr>
                                    </p:animEffect>
                                  </p:childTnLst>
                                </p:cTn>
                              </p:par>
                            </p:childTnLst>
                          </p:cTn>
                        </p:par>
                        <p:par>
                          <p:cTn id="43" fill="hold">
                            <p:stCondLst>
                              <p:cond delay="225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250"/>
                                        <p:tgtEl>
                                          <p:spTgt spid="24"/>
                                        </p:tgtEl>
                                      </p:cBhvr>
                                    </p:animEffect>
                                  </p:childTnLst>
                                </p:cTn>
                              </p:par>
                            </p:childTnLst>
                          </p:cTn>
                        </p:par>
                        <p:par>
                          <p:cTn id="47" fill="hold">
                            <p:stCondLst>
                              <p:cond delay="2500"/>
                            </p:stCondLst>
                            <p:childTnLst>
                              <p:par>
                                <p:cTn id="48" presetID="22" presetClass="entr" presetSubtype="4"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250"/>
                                        <p:tgtEl>
                                          <p:spTgt spid="25"/>
                                        </p:tgtEl>
                                      </p:cBhvr>
                                    </p:animEffect>
                                  </p:childTnLst>
                                </p:cTn>
                              </p:par>
                            </p:childTnLst>
                          </p:cTn>
                        </p:par>
                        <p:par>
                          <p:cTn id="51" fill="hold">
                            <p:stCondLst>
                              <p:cond delay="2750"/>
                            </p:stCondLst>
                            <p:childTnLst>
                              <p:par>
                                <p:cTn id="52" presetID="9"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dissolve">
                                      <p:cBhvr>
                                        <p:cTn id="54" dur="250"/>
                                        <p:tgtEl>
                                          <p:spTgt spid="21"/>
                                        </p:tgtEl>
                                      </p:cBhvr>
                                    </p:animEffec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dissolve">
                                      <p:cBhvr>
                                        <p:cTn id="58" dur="250"/>
                                        <p:tgtEl>
                                          <p:spTgt spid="5"/>
                                        </p:tgtEl>
                                      </p:cBhvr>
                                    </p:animEffect>
                                  </p:childTnLst>
                                </p:cTn>
                              </p:par>
                            </p:childTnLst>
                          </p:cTn>
                        </p:par>
                        <p:par>
                          <p:cTn id="59" fill="hold">
                            <p:stCondLst>
                              <p:cond delay="3250"/>
                            </p:stCondLst>
                            <p:childTnLst>
                              <p:par>
                                <p:cTn id="60" presetID="9" presetClass="entr" presetSubtype="0"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dissolve">
                                      <p:cBhvr>
                                        <p:cTn id="62" dur="250"/>
                                        <p:tgtEl>
                                          <p:spTgt spid="12"/>
                                        </p:tgtEl>
                                      </p:cBhvr>
                                    </p:animEffect>
                                  </p:childTnLst>
                                </p:cTn>
                              </p:par>
                            </p:childTnLst>
                          </p:cTn>
                        </p:par>
                        <p:par>
                          <p:cTn id="63" fill="hold">
                            <p:stCondLst>
                              <p:cond delay="3500"/>
                            </p:stCondLst>
                            <p:childTnLst>
                              <p:par>
                                <p:cTn id="64" presetID="9"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250"/>
                                        <p:tgtEl>
                                          <p:spTgt spid="13"/>
                                        </p:tgtEl>
                                      </p:cBhvr>
                                    </p:animEffect>
                                  </p:childTnLst>
                                </p:cTn>
                              </p:par>
                            </p:childTnLst>
                          </p:cTn>
                        </p:par>
                        <p:par>
                          <p:cTn id="67" fill="hold">
                            <p:stCondLst>
                              <p:cond delay="3750"/>
                            </p:stCondLst>
                            <p:childTnLst>
                              <p:par>
                                <p:cTn id="68" presetID="9" presetClass="entr" presetSubtype="0" fill="hold" grpId="0"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dissolve">
                                      <p:cBhvr>
                                        <p:cTn id="70" dur="250"/>
                                        <p:tgtEl>
                                          <p:spTgt spid="14"/>
                                        </p:tgtEl>
                                      </p:cBhvr>
                                    </p:animEffect>
                                  </p:childTnLst>
                                </p:cTn>
                              </p:par>
                            </p:childTnLst>
                          </p:cTn>
                        </p:par>
                        <p:par>
                          <p:cTn id="71" fill="hold">
                            <p:stCondLst>
                              <p:cond delay="4000"/>
                            </p:stCondLst>
                            <p:childTnLst>
                              <p:par>
                                <p:cTn id="72" presetID="9" presetClass="entr" presetSubtype="0"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dissolve">
                                      <p:cBhvr>
                                        <p:cTn id="74" dur="250"/>
                                        <p:tgtEl>
                                          <p:spTgt spid="15"/>
                                        </p:tgtEl>
                                      </p:cBhvr>
                                    </p:animEffect>
                                  </p:childTnLst>
                                </p:cTn>
                              </p:par>
                            </p:childTnLst>
                          </p:cTn>
                        </p:par>
                        <p:par>
                          <p:cTn id="75" fill="hold">
                            <p:stCondLst>
                              <p:cond delay="4250"/>
                            </p:stCondLst>
                            <p:childTnLst>
                              <p:par>
                                <p:cTn id="76" presetID="9" presetClass="entr" presetSubtype="0"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dissolve">
                                      <p:cBhvr>
                                        <p:cTn id="78" dur="250"/>
                                        <p:tgtEl>
                                          <p:spTgt spid="16"/>
                                        </p:tgtEl>
                                      </p:cBhvr>
                                    </p:animEffect>
                                  </p:childTnLst>
                                </p:cTn>
                              </p:par>
                            </p:childTnLst>
                          </p:cTn>
                        </p:par>
                        <p:par>
                          <p:cTn id="79" fill="hold">
                            <p:stCondLst>
                              <p:cond delay="4500"/>
                            </p:stCondLst>
                            <p:childTnLst>
                              <p:par>
                                <p:cTn id="80" presetID="9" presetClass="entr" presetSubtype="0"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dissolve">
                                      <p:cBhvr>
                                        <p:cTn id="82" dur="250"/>
                                        <p:tgtEl>
                                          <p:spTgt spid="18"/>
                                        </p:tgtEl>
                                      </p:cBhvr>
                                    </p:animEffect>
                                  </p:childTnLst>
                                </p:cTn>
                              </p:par>
                            </p:childTnLst>
                          </p:cTn>
                        </p:par>
                        <p:par>
                          <p:cTn id="83" fill="hold">
                            <p:stCondLst>
                              <p:cond delay="4750"/>
                            </p:stCondLst>
                            <p:childTnLst>
                              <p:par>
                                <p:cTn id="84" presetID="9" presetClass="entr" presetSubtype="0"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dissolve">
                                      <p:cBhvr>
                                        <p:cTn id="86" dur="250"/>
                                        <p:tgtEl>
                                          <p:spTgt spid="27"/>
                                        </p:tgtEl>
                                      </p:cBhvr>
                                    </p:animEffect>
                                  </p:childTnLst>
                                </p:cTn>
                              </p:par>
                            </p:childTnLst>
                          </p:cTn>
                        </p:par>
                        <p:par>
                          <p:cTn id="87" fill="hold">
                            <p:stCondLst>
                              <p:cond delay="5000"/>
                            </p:stCondLst>
                            <p:childTnLst>
                              <p:par>
                                <p:cTn id="88" presetID="9" presetClass="entr" presetSubtype="0" fill="hold" grpId="0" nodeType="after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dissolve">
                                      <p:cBhvr>
                                        <p:cTn id="90" dur="250"/>
                                        <p:tgtEl>
                                          <p:spTgt spid="6"/>
                                        </p:tgtEl>
                                      </p:cBhvr>
                                    </p:animEffect>
                                  </p:childTnLst>
                                </p:cTn>
                              </p:par>
                            </p:childTnLst>
                          </p:cTn>
                        </p:par>
                        <p:par>
                          <p:cTn id="91" fill="hold">
                            <p:stCondLst>
                              <p:cond delay="5250"/>
                            </p:stCondLst>
                            <p:childTnLst>
                              <p:par>
                                <p:cTn id="92" presetID="9" presetClass="entr" presetSubtype="0" fill="hold" grpId="0" nodeType="after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dissolve">
                                      <p:cBhvr>
                                        <p:cTn id="94" dur="250"/>
                                        <p:tgtEl>
                                          <p:spTgt spid="8"/>
                                        </p:tgtEl>
                                      </p:cBhvr>
                                    </p:animEffect>
                                  </p:childTnLst>
                                </p:cTn>
                              </p:par>
                            </p:childTnLst>
                          </p:cTn>
                        </p:par>
                        <p:par>
                          <p:cTn id="95" fill="hold">
                            <p:stCondLst>
                              <p:cond delay="5500"/>
                            </p:stCondLst>
                            <p:childTnLst>
                              <p:par>
                                <p:cTn id="96" presetID="9" presetClass="entr" presetSubtype="0" fill="hold" grpId="0" nodeType="after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dissolve">
                                      <p:cBhvr>
                                        <p:cTn id="98" dur="250"/>
                                        <p:tgtEl>
                                          <p:spTgt spid="9"/>
                                        </p:tgtEl>
                                      </p:cBhvr>
                                    </p:animEffect>
                                  </p:childTnLst>
                                </p:cTn>
                              </p:par>
                            </p:childTnLst>
                          </p:cTn>
                        </p:par>
                        <p:par>
                          <p:cTn id="99" fill="hold">
                            <p:stCondLst>
                              <p:cond delay="5750"/>
                            </p:stCondLst>
                            <p:childTnLst>
                              <p:par>
                                <p:cTn id="100" presetID="9" presetClass="entr" presetSubtype="0" fill="hold" grpId="0" nodeType="afterEffect">
                                  <p:stCondLst>
                                    <p:cond delay="0"/>
                                  </p:stCondLst>
                                  <p:childTnLst>
                                    <p:set>
                                      <p:cBhvr>
                                        <p:cTn id="101" dur="1" fill="hold">
                                          <p:stCondLst>
                                            <p:cond delay="0"/>
                                          </p:stCondLst>
                                        </p:cTn>
                                        <p:tgtEl>
                                          <p:spTgt spid="10"/>
                                        </p:tgtEl>
                                        <p:attrNameLst>
                                          <p:attrName>style.visibility</p:attrName>
                                        </p:attrNameLst>
                                      </p:cBhvr>
                                      <p:to>
                                        <p:strVal val="visible"/>
                                      </p:to>
                                    </p:set>
                                    <p:animEffect transition="in" filter="dissolve">
                                      <p:cBhvr>
                                        <p:cTn id="102" dur="250"/>
                                        <p:tgtEl>
                                          <p:spTgt spid="10"/>
                                        </p:tgtEl>
                                      </p:cBhvr>
                                    </p:animEffect>
                                  </p:childTnLst>
                                </p:cTn>
                              </p:par>
                            </p:childTnLst>
                          </p:cTn>
                        </p:par>
                        <p:par>
                          <p:cTn id="103" fill="hold">
                            <p:stCondLst>
                              <p:cond delay="6000"/>
                            </p:stCondLst>
                            <p:childTnLst>
                              <p:par>
                                <p:cTn id="104" presetID="9" presetClass="entr" presetSubtype="0" fill="hold" grpId="0" nodeType="after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dissolve">
                                      <p:cBhvr>
                                        <p:cTn id="106" dur="250"/>
                                        <p:tgtEl>
                                          <p:spTgt spid="11"/>
                                        </p:tgtEl>
                                      </p:cBhvr>
                                    </p:animEffect>
                                  </p:childTnLst>
                                </p:cTn>
                              </p:par>
                            </p:childTnLst>
                          </p:cTn>
                        </p:par>
                        <p:par>
                          <p:cTn id="107" fill="hold">
                            <p:stCondLst>
                              <p:cond delay="6250"/>
                            </p:stCondLst>
                            <p:childTnLst>
                              <p:par>
                                <p:cTn id="108" presetID="9" presetClass="entr" presetSubtype="0" fill="hold" grpId="0" nodeType="after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dissolve">
                                      <p:cBhvr>
                                        <p:cTn id="110" dur="250"/>
                                        <p:tgtEl>
                                          <p:spTgt spid="17"/>
                                        </p:tgtEl>
                                      </p:cBhvr>
                                    </p:animEffect>
                                  </p:childTnLst>
                                </p:cTn>
                              </p:par>
                            </p:childTnLst>
                          </p:cTn>
                        </p:par>
                        <p:par>
                          <p:cTn id="111" fill="hold">
                            <p:stCondLst>
                              <p:cond delay="6500"/>
                            </p:stCondLst>
                            <p:childTnLst>
                              <p:par>
                                <p:cTn id="112" presetID="9" presetClass="entr" presetSubtype="0" fill="hold" grpId="0" nodeType="after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dissolve">
                                      <p:cBhvr>
                                        <p:cTn id="114"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utoUpdateAnimBg="0"/>
      <p:bldP spid="8" grpId="0" autoUpdateAnimBg="0"/>
      <p:bldP spid="9" grpId="0" autoUpdateAnimBg="0"/>
      <p:bldP spid="10" grpId="0" autoUpdateAnimBg="0"/>
      <p:bldP spid="11" grpId="0" autoUpdateAnimBg="0"/>
      <p:bldP spid="12" grpId="0" autoUpdateAnimBg="0"/>
      <p:bldP spid="13" grpId="0" autoUpdateAnimBg="0"/>
      <p:bldP spid="14" grpId="0" autoUpdateAnimBg="0"/>
      <p:bldP spid="15" grpId="0" autoUpdateAnimBg="0"/>
      <p:bldP spid="16" grpId="0" autoUpdateAnimBg="0"/>
      <p:bldP spid="17" grpId="0" autoUpdateAnimBg="0"/>
      <p:bldP spid="18" grpId="0" autoUpdateAnimBg="0"/>
      <p:bldP spid="19" grpId="0" animBg="1" autoUpdateAnimBg="0"/>
      <p:bldP spid="20" grpId="0" animBg="1" autoUpdateAnimBg="0"/>
      <p:bldP spid="21" grpId="0" animBg="1" autoUpdateAnimBg="0"/>
      <p:bldP spid="22" grpId="0" animBg="1" autoUpdateAnimBg="0"/>
      <p:bldP spid="23" grpId="0" animBg="1" autoUpdateAnimBg="0"/>
      <p:bldP spid="24" grpId="0" animBg="1" autoUpdateAnimBg="0"/>
      <p:bldP spid="25" grpId="0" animBg="1" autoUpdateAnimBg="0"/>
      <p:bldP spid="26" grpId="0" autoUpdateAnimBg="0"/>
      <p:bldP spid="27" grpId="0" autoUpdateAnimBg="0"/>
      <p:bldP spid="28" grpId="0"/>
      <p:bldP spid="29"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4F38FF61-A74F-40F7-869F-8C33472248E8}"/>
              </a:ext>
            </a:extLst>
          </p:cNvPr>
          <p:cNvGrpSpPr/>
          <p:nvPr/>
        </p:nvGrpSpPr>
        <p:grpSpPr>
          <a:xfrm>
            <a:off x="1397101" y="1777937"/>
            <a:ext cx="4602685" cy="3642215"/>
            <a:chOff x="6408665" y="1809469"/>
            <a:chExt cx="2672855" cy="3427744"/>
          </a:xfrm>
        </p:grpSpPr>
        <p:sp>
          <p:nvSpPr>
            <p:cNvPr id="6" name="矩形 5">
              <a:extLst>
                <a:ext uri="{FF2B5EF4-FFF2-40B4-BE49-F238E27FC236}">
                  <a16:creationId xmlns:a16="http://schemas.microsoft.com/office/drawing/2014/main" id="{0FB0584F-9C03-4447-9720-AC86FE918B73}"/>
                </a:ext>
              </a:extLst>
            </p:cNvPr>
            <p:cNvSpPr/>
            <p:nvPr/>
          </p:nvSpPr>
          <p:spPr>
            <a:xfrm>
              <a:off x="6408665" y="1809469"/>
              <a:ext cx="2672855" cy="2158862"/>
            </a:xfrm>
            <a:prstGeom prst="rect">
              <a:avLst/>
            </a:prstGeom>
            <a:blipFill dpi="0" rotWithShape="1">
              <a:blip r:embed="rId7"/>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600">
                <a:solidFill>
                  <a:prstClr val="white"/>
                </a:solidFill>
                <a:latin typeface="Calibri"/>
                <a:ea typeface="宋体"/>
              </a:endParaRPr>
            </a:p>
          </p:txBody>
        </p:sp>
        <p:sp>
          <p:nvSpPr>
            <p:cNvPr id="8" name="矩形 7">
              <a:extLst>
                <a:ext uri="{FF2B5EF4-FFF2-40B4-BE49-F238E27FC236}">
                  <a16:creationId xmlns:a16="http://schemas.microsoft.com/office/drawing/2014/main" id="{A34096EC-F4B3-4E58-AF70-EBCAA74B492C}"/>
                </a:ext>
              </a:extLst>
            </p:cNvPr>
            <p:cNvSpPr/>
            <p:nvPr/>
          </p:nvSpPr>
          <p:spPr>
            <a:xfrm>
              <a:off x="6408665" y="3965646"/>
              <a:ext cx="2672855" cy="336229"/>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文本框 4">
              <a:extLst>
                <a:ext uri="{FF2B5EF4-FFF2-40B4-BE49-F238E27FC236}">
                  <a16:creationId xmlns:a16="http://schemas.microsoft.com/office/drawing/2014/main" id="{EE4DF33B-1615-4567-BBC0-9F35CB792ACC}"/>
                </a:ext>
              </a:extLst>
            </p:cNvPr>
            <p:cNvSpPr txBox="1"/>
            <p:nvPr/>
          </p:nvSpPr>
          <p:spPr>
            <a:xfrm>
              <a:off x="6714937" y="3944803"/>
              <a:ext cx="1942228" cy="322648"/>
            </a:xfrm>
            <a:prstGeom prst="rect">
              <a:avLst/>
            </a:prstGeom>
            <a:noFill/>
          </p:spPr>
          <p:txBody>
            <a:bodyPr wrap="square" lIns="91424" tIns="45712" rIns="91424" bIns="45712" rtlCol="0">
              <a:spAutoFit/>
            </a:bodyPr>
            <a:lstStyle/>
            <a:p>
              <a:pPr algn="ctr" defTabSz="457106">
                <a:lnSpc>
                  <a:spcPct val="130000"/>
                </a:lnSpc>
              </a:pPr>
              <a:r>
                <a:rPr lang="zh-CN" altLang="en-US" sz="1400" dirty="0">
                  <a:solidFill>
                    <a:schemeClr val="bg1"/>
                  </a:solidFill>
                  <a:latin typeface="Century Gothic"/>
                  <a:ea typeface="微软雅黑" panose="020B0503020204020204" pitchFamily="34" charset="-122"/>
                </a:rPr>
                <a:t>添加标题</a:t>
              </a:r>
              <a:endParaRPr lang="en-US" altLang="zh-CN" sz="1400" dirty="0">
                <a:solidFill>
                  <a:schemeClr val="bg1"/>
                </a:solidFill>
                <a:latin typeface="Century Gothic"/>
                <a:ea typeface="微软雅黑" panose="020B0503020204020204" pitchFamily="34" charset="-122"/>
              </a:endParaRPr>
            </a:p>
          </p:txBody>
        </p:sp>
        <p:grpSp>
          <p:nvGrpSpPr>
            <p:cNvPr id="10" name="组合 9">
              <a:extLst>
                <a:ext uri="{FF2B5EF4-FFF2-40B4-BE49-F238E27FC236}">
                  <a16:creationId xmlns:a16="http://schemas.microsoft.com/office/drawing/2014/main" id="{FC13F37C-4081-4202-84E0-BA4C8EE6FE59}"/>
                </a:ext>
              </a:extLst>
            </p:cNvPr>
            <p:cNvGrpSpPr/>
            <p:nvPr/>
          </p:nvGrpSpPr>
          <p:grpSpPr>
            <a:xfrm>
              <a:off x="6432500" y="4470046"/>
              <a:ext cx="2193621" cy="767167"/>
              <a:chOff x="1784300" y="4700356"/>
              <a:chExt cx="2193621" cy="767167"/>
            </a:xfrm>
          </p:grpSpPr>
          <p:sp>
            <p:nvSpPr>
              <p:cNvPr id="12" name="出品 26">
                <a:extLst>
                  <a:ext uri="{FF2B5EF4-FFF2-40B4-BE49-F238E27FC236}">
                    <a16:creationId xmlns:a16="http://schemas.microsoft.com/office/drawing/2014/main" id="{3716B6E5-D895-47AA-B1A4-94E2A16269BC}"/>
                  </a:ext>
                </a:extLst>
              </p:cNvPr>
              <p:cNvSpPr txBox="1"/>
              <p:nvPr>
                <p:custDataLst>
                  <p:tags r:id="rId3"/>
                </p:custDataLst>
              </p:nvPr>
            </p:nvSpPr>
            <p:spPr>
              <a:xfrm>
                <a:off x="1784300" y="4700356"/>
                <a:ext cx="822162" cy="318618"/>
              </a:xfrm>
              <a:prstGeom prst="rect">
                <a:avLst/>
              </a:prstGeom>
              <a:noFill/>
            </p:spPr>
            <p:txBody>
              <a:bodyPr wrap="none" rtlCol="0">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加入标题描述</a:t>
                </a:r>
              </a:p>
            </p:txBody>
          </p:sp>
          <p:sp>
            <p:nvSpPr>
              <p:cNvPr id="13" name="品 15">
                <a:extLst>
                  <a:ext uri="{FF2B5EF4-FFF2-40B4-BE49-F238E27FC236}">
                    <a16:creationId xmlns:a16="http://schemas.microsoft.com/office/drawing/2014/main" id="{019F103B-33D3-48DD-A611-958F99B07717}"/>
                  </a:ext>
                </a:extLst>
              </p:cNvPr>
              <p:cNvSpPr txBox="1"/>
              <p:nvPr>
                <p:custDataLst>
                  <p:tags r:id="rId4"/>
                </p:custDataLst>
              </p:nvPr>
            </p:nvSpPr>
            <p:spPr>
              <a:xfrm>
                <a:off x="1784302" y="4971733"/>
                <a:ext cx="2193619" cy="495790"/>
              </a:xfrm>
              <a:prstGeom prst="rect">
                <a:avLst/>
              </a:prstGeom>
              <a:noFill/>
            </p:spPr>
            <p:txBody>
              <a:bodyPr wrap="square" rtlCol="0">
                <a:spAutoFit/>
              </a:bodyPr>
              <a:lstStyle/>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这里输入简单的文字概述这里输入简单字概述这里输入简单简单的文字概述这里输这里输入简单的文字概述这里输入简单字概述</a:t>
                </a:r>
              </a:p>
            </p:txBody>
          </p:sp>
        </p:grpSp>
      </p:grpSp>
      <p:grpSp>
        <p:nvGrpSpPr>
          <p:cNvPr id="14" name="组合 13">
            <a:extLst>
              <a:ext uri="{FF2B5EF4-FFF2-40B4-BE49-F238E27FC236}">
                <a16:creationId xmlns:a16="http://schemas.microsoft.com/office/drawing/2014/main" id="{C8206778-3C84-4969-B11B-C109143BDA9E}"/>
              </a:ext>
            </a:extLst>
          </p:cNvPr>
          <p:cNvGrpSpPr/>
          <p:nvPr/>
        </p:nvGrpSpPr>
        <p:grpSpPr>
          <a:xfrm>
            <a:off x="6216051" y="1777937"/>
            <a:ext cx="4605175" cy="3642215"/>
            <a:chOff x="6407219" y="1809469"/>
            <a:chExt cx="2674301" cy="3427744"/>
          </a:xfrm>
        </p:grpSpPr>
        <p:sp>
          <p:nvSpPr>
            <p:cNvPr id="15" name="矩形 14">
              <a:extLst>
                <a:ext uri="{FF2B5EF4-FFF2-40B4-BE49-F238E27FC236}">
                  <a16:creationId xmlns:a16="http://schemas.microsoft.com/office/drawing/2014/main" id="{4BE4026B-13C7-4FD6-9F32-8F3F4CF1A381}"/>
                </a:ext>
              </a:extLst>
            </p:cNvPr>
            <p:cNvSpPr/>
            <p:nvPr/>
          </p:nvSpPr>
          <p:spPr>
            <a:xfrm>
              <a:off x="6408665" y="1809469"/>
              <a:ext cx="2672855" cy="2158862"/>
            </a:xfrm>
            <a:prstGeom prst="rect">
              <a:avLst/>
            </a:prstGeom>
            <a:blipFill dpi="0" rotWithShape="1">
              <a:blip r:embed="rId8"/>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600">
                <a:solidFill>
                  <a:prstClr val="white"/>
                </a:solidFill>
                <a:latin typeface="Calibri"/>
                <a:ea typeface="宋体"/>
              </a:endParaRPr>
            </a:p>
          </p:txBody>
        </p:sp>
        <p:sp>
          <p:nvSpPr>
            <p:cNvPr id="16" name="矩形 15">
              <a:extLst>
                <a:ext uri="{FF2B5EF4-FFF2-40B4-BE49-F238E27FC236}">
                  <a16:creationId xmlns:a16="http://schemas.microsoft.com/office/drawing/2014/main" id="{5FB586EF-EF62-4B7B-8819-875632272720}"/>
                </a:ext>
              </a:extLst>
            </p:cNvPr>
            <p:cNvSpPr/>
            <p:nvPr/>
          </p:nvSpPr>
          <p:spPr>
            <a:xfrm>
              <a:off x="6408665" y="3965646"/>
              <a:ext cx="2672855" cy="336229"/>
            </a:xfrm>
            <a:prstGeom prst="rect">
              <a:avLst/>
            </a:prstGeom>
            <a:solidFill>
              <a:srgbClr val="7AB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文本框 4">
              <a:extLst>
                <a:ext uri="{FF2B5EF4-FFF2-40B4-BE49-F238E27FC236}">
                  <a16:creationId xmlns:a16="http://schemas.microsoft.com/office/drawing/2014/main" id="{ADF61417-73F1-4B81-BD18-55646337D0BB}"/>
                </a:ext>
              </a:extLst>
            </p:cNvPr>
            <p:cNvSpPr txBox="1"/>
            <p:nvPr/>
          </p:nvSpPr>
          <p:spPr>
            <a:xfrm>
              <a:off x="6714937" y="3944803"/>
              <a:ext cx="1942228" cy="322648"/>
            </a:xfrm>
            <a:prstGeom prst="rect">
              <a:avLst/>
            </a:prstGeom>
            <a:noFill/>
          </p:spPr>
          <p:txBody>
            <a:bodyPr wrap="square" lIns="91424" tIns="45712" rIns="91424" bIns="45712" rtlCol="0">
              <a:spAutoFit/>
            </a:bodyPr>
            <a:lstStyle/>
            <a:p>
              <a:pPr algn="ctr" defTabSz="457106">
                <a:lnSpc>
                  <a:spcPct val="130000"/>
                </a:lnSpc>
              </a:pPr>
              <a:r>
                <a:rPr lang="zh-CN" altLang="en-US" sz="1400" dirty="0">
                  <a:solidFill>
                    <a:schemeClr val="bg1"/>
                  </a:solidFill>
                  <a:latin typeface="Century Gothic"/>
                  <a:ea typeface="微软雅黑" panose="020B0503020204020204" pitchFamily="34" charset="-122"/>
                </a:rPr>
                <a:t>添加标题</a:t>
              </a:r>
              <a:endParaRPr lang="en-US" altLang="zh-CN" sz="1400" dirty="0">
                <a:solidFill>
                  <a:schemeClr val="bg1"/>
                </a:solidFill>
                <a:latin typeface="Century Gothic"/>
                <a:ea typeface="微软雅黑" panose="020B0503020204020204" pitchFamily="34" charset="-122"/>
              </a:endParaRPr>
            </a:p>
          </p:txBody>
        </p:sp>
        <p:grpSp>
          <p:nvGrpSpPr>
            <p:cNvPr id="18" name="组合 17">
              <a:extLst>
                <a:ext uri="{FF2B5EF4-FFF2-40B4-BE49-F238E27FC236}">
                  <a16:creationId xmlns:a16="http://schemas.microsoft.com/office/drawing/2014/main" id="{ACADF7A7-F206-4809-8EEF-6A56CFC2CF40}"/>
                </a:ext>
              </a:extLst>
            </p:cNvPr>
            <p:cNvGrpSpPr/>
            <p:nvPr/>
          </p:nvGrpSpPr>
          <p:grpSpPr>
            <a:xfrm>
              <a:off x="6407219" y="4470046"/>
              <a:ext cx="2193619" cy="767167"/>
              <a:chOff x="1759019" y="4700356"/>
              <a:chExt cx="2193619" cy="767167"/>
            </a:xfrm>
          </p:grpSpPr>
          <p:sp>
            <p:nvSpPr>
              <p:cNvPr id="20" name="出品 26">
                <a:extLst>
                  <a:ext uri="{FF2B5EF4-FFF2-40B4-BE49-F238E27FC236}">
                    <a16:creationId xmlns:a16="http://schemas.microsoft.com/office/drawing/2014/main" id="{E8D872F8-0DD2-4DFA-AB07-C843AC299949}"/>
                  </a:ext>
                </a:extLst>
              </p:cNvPr>
              <p:cNvSpPr txBox="1"/>
              <p:nvPr>
                <p:custDataLst>
                  <p:tags r:id="rId1"/>
                </p:custDataLst>
              </p:nvPr>
            </p:nvSpPr>
            <p:spPr>
              <a:xfrm>
                <a:off x="1759019" y="4700356"/>
                <a:ext cx="822162" cy="318618"/>
              </a:xfrm>
              <a:prstGeom prst="rect">
                <a:avLst/>
              </a:prstGeom>
              <a:noFill/>
            </p:spPr>
            <p:txBody>
              <a:bodyPr wrap="none" rtlCol="0">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加入标题描述</a:t>
                </a:r>
              </a:p>
            </p:txBody>
          </p:sp>
          <p:sp>
            <p:nvSpPr>
              <p:cNvPr id="21" name="品 15">
                <a:extLst>
                  <a:ext uri="{FF2B5EF4-FFF2-40B4-BE49-F238E27FC236}">
                    <a16:creationId xmlns:a16="http://schemas.microsoft.com/office/drawing/2014/main" id="{F614F63E-28E8-4F77-8C19-B9931A1EE445}"/>
                  </a:ext>
                </a:extLst>
              </p:cNvPr>
              <p:cNvSpPr txBox="1"/>
              <p:nvPr>
                <p:custDataLst>
                  <p:tags r:id="rId2"/>
                </p:custDataLst>
              </p:nvPr>
            </p:nvSpPr>
            <p:spPr>
              <a:xfrm>
                <a:off x="1759019" y="4971733"/>
                <a:ext cx="2193619" cy="495790"/>
              </a:xfrm>
              <a:prstGeom prst="rect">
                <a:avLst/>
              </a:prstGeom>
              <a:noFill/>
            </p:spPr>
            <p:txBody>
              <a:bodyPr wrap="square" rtlCol="0">
                <a:spAutoFit/>
              </a:bodyPr>
              <a:lstStyle/>
              <a:p>
                <a:pPr>
                  <a:lnSpc>
                    <a:spcPct val="150000"/>
                  </a:lnSpc>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这里输入简单的文字概述这里输入简单字概述这里输入简单简单的文字概述这里输这里输入简单的文字概述这里输入简单字概述</a:t>
                </a:r>
              </a:p>
            </p:txBody>
          </p:sp>
        </p:grpSp>
      </p:grpSp>
    </p:spTree>
    <p:extLst>
      <p:ext uri="{BB962C8B-B14F-4D97-AF65-F5344CB8AC3E}">
        <p14:creationId xmlns:p14="http://schemas.microsoft.com/office/powerpoint/2010/main" val="3807270812"/>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圆角矩形 5">
            <a:extLst>
              <a:ext uri="{FF2B5EF4-FFF2-40B4-BE49-F238E27FC236}">
                <a16:creationId xmlns:a16="http://schemas.microsoft.com/office/drawing/2014/main" id="{7EDD07F9-7FE4-4AB1-B299-F37F4DD6C11B}"/>
              </a:ext>
            </a:extLst>
          </p:cNvPr>
          <p:cNvSpPr/>
          <p:nvPr/>
        </p:nvSpPr>
        <p:spPr>
          <a:xfrm>
            <a:off x="4973797" y="2321281"/>
            <a:ext cx="1257932" cy="1257932"/>
          </a:xfrm>
          <a:prstGeom prst="roundRect">
            <a:avLst/>
          </a:prstGeom>
          <a:solidFill>
            <a:srgbClr val="EB66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标题</a:t>
            </a:r>
          </a:p>
        </p:txBody>
      </p:sp>
      <p:sp>
        <p:nvSpPr>
          <p:cNvPr id="33" name="圆角矩形 6">
            <a:extLst>
              <a:ext uri="{FF2B5EF4-FFF2-40B4-BE49-F238E27FC236}">
                <a16:creationId xmlns:a16="http://schemas.microsoft.com/office/drawing/2014/main" id="{9011480F-C0D0-4023-B228-B7D528C40235}"/>
              </a:ext>
            </a:extLst>
          </p:cNvPr>
          <p:cNvSpPr/>
          <p:nvPr/>
        </p:nvSpPr>
        <p:spPr>
          <a:xfrm>
            <a:off x="6380161" y="2321281"/>
            <a:ext cx="1257932" cy="1257932"/>
          </a:xfrm>
          <a:prstGeom prst="roundRect">
            <a:avLst/>
          </a:prstGeom>
          <a:solidFill>
            <a:srgbClr val="7AB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标题</a:t>
            </a:r>
          </a:p>
        </p:txBody>
      </p:sp>
      <p:sp>
        <p:nvSpPr>
          <p:cNvPr id="34" name="圆角矩形 7">
            <a:extLst>
              <a:ext uri="{FF2B5EF4-FFF2-40B4-BE49-F238E27FC236}">
                <a16:creationId xmlns:a16="http://schemas.microsoft.com/office/drawing/2014/main" id="{4B44DE53-74A3-4422-B854-E30C5B540903}"/>
              </a:ext>
            </a:extLst>
          </p:cNvPr>
          <p:cNvSpPr/>
          <p:nvPr/>
        </p:nvSpPr>
        <p:spPr>
          <a:xfrm>
            <a:off x="4973797" y="3689433"/>
            <a:ext cx="1257932" cy="1257932"/>
          </a:xfrm>
          <a:prstGeom prst="roundRect">
            <a:avLst/>
          </a:prstGeom>
          <a:solidFill>
            <a:srgbClr val="7AB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标题</a:t>
            </a:r>
          </a:p>
        </p:txBody>
      </p:sp>
      <p:sp>
        <p:nvSpPr>
          <p:cNvPr id="35" name="圆角矩形 8">
            <a:extLst>
              <a:ext uri="{FF2B5EF4-FFF2-40B4-BE49-F238E27FC236}">
                <a16:creationId xmlns:a16="http://schemas.microsoft.com/office/drawing/2014/main" id="{858851CC-7719-4813-B521-4837A2A789F8}"/>
              </a:ext>
            </a:extLst>
          </p:cNvPr>
          <p:cNvSpPr/>
          <p:nvPr/>
        </p:nvSpPr>
        <p:spPr>
          <a:xfrm>
            <a:off x="6380161" y="3689433"/>
            <a:ext cx="1257932" cy="1257932"/>
          </a:xfrm>
          <a:prstGeom prst="roundRect">
            <a:avLst/>
          </a:prstGeom>
          <a:solidFill>
            <a:srgbClr val="EB66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微软雅黑" panose="020B0503020204020204" pitchFamily="34" charset="-122"/>
                <a:ea typeface="微软雅黑" panose="020B0503020204020204" pitchFamily="34" charset="-122"/>
              </a:rPr>
              <a:t>标题</a:t>
            </a:r>
          </a:p>
        </p:txBody>
      </p:sp>
      <p:sp>
        <p:nvSpPr>
          <p:cNvPr id="36" name="矩形 35">
            <a:extLst>
              <a:ext uri="{FF2B5EF4-FFF2-40B4-BE49-F238E27FC236}">
                <a16:creationId xmlns:a16="http://schemas.microsoft.com/office/drawing/2014/main" id="{714C369D-E3E7-4F2B-99FE-2F425A828CBB}"/>
              </a:ext>
            </a:extLst>
          </p:cNvPr>
          <p:cNvSpPr/>
          <p:nvPr/>
        </p:nvSpPr>
        <p:spPr>
          <a:xfrm>
            <a:off x="1949461" y="2396353"/>
            <a:ext cx="1569660" cy="369332"/>
          </a:xfrm>
          <a:prstGeom prst="rect">
            <a:avLst/>
          </a:prstGeom>
        </p:spPr>
        <p:txBody>
          <a:bodyPr wrap="none">
            <a:spAutoFit/>
          </a:bodyPr>
          <a:lstStyle/>
          <a:p>
            <a:pPr algn="ctr"/>
            <a:r>
              <a:rPr lang="zh-CN" altLang="en-US" i="0"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en-US" altLang="zh-CN" i="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矩形 36">
            <a:extLst>
              <a:ext uri="{FF2B5EF4-FFF2-40B4-BE49-F238E27FC236}">
                <a16:creationId xmlns:a16="http://schemas.microsoft.com/office/drawing/2014/main" id="{07725FDA-EF07-4E28-A8AF-55BCB8B4A5BD}"/>
              </a:ext>
            </a:extLst>
          </p:cNvPr>
          <p:cNvSpPr/>
          <p:nvPr/>
        </p:nvSpPr>
        <p:spPr>
          <a:xfrm>
            <a:off x="1949669" y="2737759"/>
            <a:ext cx="3024128" cy="481414"/>
          </a:xfrm>
          <a:prstGeom prst="rect">
            <a:avLst/>
          </a:prstGeom>
        </p:spPr>
        <p:txBody>
          <a:bodyPr wrap="square">
            <a:spAutoFit/>
          </a:bodyPr>
          <a:lstStyle/>
          <a:p>
            <a:pPr>
              <a:lnSpc>
                <a:spcPct val="120000"/>
              </a:lnSpc>
              <a:spcBef>
                <a:spcPct val="0"/>
              </a:spcBef>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sym typeface="微软雅黑" pitchFamily="34" charset="-122"/>
              </a:rPr>
              <a:t>在此录入上述图表的综合说明，在此录入上述图表的综合描述说明。</a:t>
            </a:r>
          </a:p>
        </p:txBody>
      </p:sp>
      <p:sp>
        <p:nvSpPr>
          <p:cNvPr id="38" name="矩形 37">
            <a:extLst>
              <a:ext uri="{FF2B5EF4-FFF2-40B4-BE49-F238E27FC236}">
                <a16:creationId xmlns:a16="http://schemas.microsoft.com/office/drawing/2014/main" id="{A47656F2-E211-4AF3-A29F-E20AEB7BA621}"/>
              </a:ext>
            </a:extLst>
          </p:cNvPr>
          <p:cNvSpPr/>
          <p:nvPr/>
        </p:nvSpPr>
        <p:spPr>
          <a:xfrm>
            <a:off x="7854117" y="2396353"/>
            <a:ext cx="1569660" cy="369332"/>
          </a:xfrm>
          <a:prstGeom prst="rect">
            <a:avLst/>
          </a:prstGeom>
        </p:spPr>
        <p:txBody>
          <a:bodyPr wrap="none">
            <a:spAutoFit/>
          </a:bodyPr>
          <a:lstStyle/>
          <a:p>
            <a:pPr algn="ctr"/>
            <a:r>
              <a:rPr lang="zh-CN" altLang="en-US" i="0"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en-US" altLang="zh-CN" i="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0CE8F3FE-3E62-4ADF-B234-AB95130C235F}"/>
              </a:ext>
            </a:extLst>
          </p:cNvPr>
          <p:cNvSpPr/>
          <p:nvPr/>
        </p:nvSpPr>
        <p:spPr>
          <a:xfrm>
            <a:off x="7854325" y="2737759"/>
            <a:ext cx="3024128" cy="481414"/>
          </a:xfrm>
          <a:prstGeom prst="rect">
            <a:avLst/>
          </a:prstGeom>
        </p:spPr>
        <p:txBody>
          <a:bodyPr wrap="square">
            <a:spAutoFit/>
          </a:bodyPr>
          <a:lstStyle/>
          <a:p>
            <a:pPr>
              <a:lnSpc>
                <a:spcPct val="120000"/>
              </a:lnSpc>
              <a:spcBef>
                <a:spcPct val="0"/>
              </a:spcBef>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sym typeface="微软雅黑" pitchFamily="34" charset="-122"/>
              </a:rPr>
              <a:t>在此录入上述图表的综合说明，在此录入上述图表的综合描述说明。</a:t>
            </a:r>
          </a:p>
        </p:txBody>
      </p:sp>
      <p:sp>
        <p:nvSpPr>
          <p:cNvPr id="40" name="矩形 39">
            <a:extLst>
              <a:ext uri="{FF2B5EF4-FFF2-40B4-BE49-F238E27FC236}">
                <a16:creationId xmlns:a16="http://schemas.microsoft.com/office/drawing/2014/main" id="{B4490550-C33C-44A1-9474-74FDCB608485}"/>
              </a:ext>
            </a:extLst>
          </p:cNvPr>
          <p:cNvSpPr/>
          <p:nvPr/>
        </p:nvSpPr>
        <p:spPr>
          <a:xfrm>
            <a:off x="1949461" y="3867245"/>
            <a:ext cx="1569660" cy="369332"/>
          </a:xfrm>
          <a:prstGeom prst="rect">
            <a:avLst/>
          </a:prstGeom>
        </p:spPr>
        <p:txBody>
          <a:bodyPr wrap="none">
            <a:spAutoFit/>
          </a:bodyPr>
          <a:lstStyle/>
          <a:p>
            <a:pPr algn="ctr"/>
            <a:r>
              <a:rPr lang="zh-CN" altLang="en-US" i="0"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en-US" altLang="zh-CN" i="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1" name="矩形 40">
            <a:extLst>
              <a:ext uri="{FF2B5EF4-FFF2-40B4-BE49-F238E27FC236}">
                <a16:creationId xmlns:a16="http://schemas.microsoft.com/office/drawing/2014/main" id="{1090A7DE-2581-4F8B-BA4B-526136456E1F}"/>
              </a:ext>
            </a:extLst>
          </p:cNvPr>
          <p:cNvSpPr/>
          <p:nvPr/>
        </p:nvSpPr>
        <p:spPr>
          <a:xfrm>
            <a:off x="1949669" y="4208651"/>
            <a:ext cx="3024128" cy="481414"/>
          </a:xfrm>
          <a:prstGeom prst="rect">
            <a:avLst/>
          </a:prstGeom>
        </p:spPr>
        <p:txBody>
          <a:bodyPr wrap="square">
            <a:spAutoFit/>
          </a:bodyPr>
          <a:lstStyle/>
          <a:p>
            <a:pPr>
              <a:lnSpc>
                <a:spcPct val="120000"/>
              </a:lnSpc>
              <a:spcBef>
                <a:spcPct val="0"/>
              </a:spcBef>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sym typeface="微软雅黑" pitchFamily="34" charset="-122"/>
              </a:rPr>
              <a:t>在此录入上述图表的综合说明，在此录入上述图表的综合描述说明。</a:t>
            </a:r>
          </a:p>
        </p:txBody>
      </p:sp>
      <p:sp>
        <p:nvSpPr>
          <p:cNvPr id="42" name="矩形 41">
            <a:extLst>
              <a:ext uri="{FF2B5EF4-FFF2-40B4-BE49-F238E27FC236}">
                <a16:creationId xmlns:a16="http://schemas.microsoft.com/office/drawing/2014/main" id="{75BA7964-FB5E-4AAF-BBB1-C38A1C4E97BA}"/>
              </a:ext>
            </a:extLst>
          </p:cNvPr>
          <p:cNvSpPr/>
          <p:nvPr/>
        </p:nvSpPr>
        <p:spPr>
          <a:xfrm>
            <a:off x="7854117" y="3867245"/>
            <a:ext cx="1569660" cy="369332"/>
          </a:xfrm>
          <a:prstGeom prst="rect">
            <a:avLst/>
          </a:prstGeom>
        </p:spPr>
        <p:txBody>
          <a:bodyPr wrap="none">
            <a:spAutoFit/>
          </a:bodyPr>
          <a:lstStyle/>
          <a:p>
            <a:pPr algn="ctr"/>
            <a:r>
              <a:rPr lang="zh-CN" altLang="en-US" i="0" dirty="0">
                <a:solidFill>
                  <a:schemeClr val="bg1">
                    <a:lumMod val="50000"/>
                  </a:schemeClr>
                </a:solidFill>
                <a:latin typeface="微软雅黑" panose="020B0503020204020204" pitchFamily="34" charset="-122"/>
                <a:ea typeface="微软雅黑" panose="020B0503020204020204" pitchFamily="34" charset="-122"/>
              </a:rPr>
              <a:t>添加标题内容</a:t>
            </a:r>
            <a:endParaRPr lang="en-US" altLang="zh-CN" i="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6B4AA6EF-1453-4027-AF3B-3F1AA8A729C5}"/>
              </a:ext>
            </a:extLst>
          </p:cNvPr>
          <p:cNvSpPr/>
          <p:nvPr/>
        </p:nvSpPr>
        <p:spPr>
          <a:xfrm>
            <a:off x="7854325" y="4208651"/>
            <a:ext cx="3024128" cy="481414"/>
          </a:xfrm>
          <a:prstGeom prst="rect">
            <a:avLst/>
          </a:prstGeom>
        </p:spPr>
        <p:txBody>
          <a:bodyPr wrap="square">
            <a:spAutoFit/>
          </a:bodyPr>
          <a:lstStyle/>
          <a:p>
            <a:pPr>
              <a:lnSpc>
                <a:spcPct val="120000"/>
              </a:lnSpc>
              <a:spcBef>
                <a:spcPct val="0"/>
              </a:spcBef>
              <a:buNone/>
            </a:pPr>
            <a:r>
              <a:rPr lang="zh-CN" altLang="en-US" sz="1050" dirty="0">
                <a:solidFill>
                  <a:schemeClr val="bg1">
                    <a:lumMod val="50000"/>
                  </a:schemeClr>
                </a:solidFill>
                <a:latin typeface="微软雅黑" panose="020B0503020204020204" pitchFamily="34" charset="-122"/>
                <a:ea typeface="微软雅黑" panose="020B0503020204020204" pitchFamily="34" charset="-122"/>
                <a:sym typeface="微软雅黑" pitchFamily="34" charset="-122"/>
              </a:rPr>
              <a:t>在此录入上述图表的综合说明，在此录入上述图表的综合描述说明。</a:t>
            </a:r>
          </a:p>
        </p:txBody>
      </p:sp>
    </p:spTree>
    <p:extLst>
      <p:ext uri="{BB962C8B-B14F-4D97-AF65-F5344CB8AC3E}">
        <p14:creationId xmlns:p14="http://schemas.microsoft.com/office/powerpoint/2010/main" val="4184345369"/>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up)">
                                      <p:cBhvr>
                                        <p:cTn id="28" dur="500"/>
                                        <p:tgtEl>
                                          <p:spTgt spid="36"/>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up)">
                                      <p:cBhvr>
                                        <p:cTn id="32" dur="500"/>
                                        <p:tgtEl>
                                          <p:spTgt spid="37"/>
                                        </p:tgtEl>
                                      </p:cBhvr>
                                    </p:animEffect>
                                  </p:childTnLst>
                                </p:cTn>
                              </p:par>
                            </p:childTnLst>
                          </p:cTn>
                        </p:par>
                        <p:par>
                          <p:cTn id="33" fill="hold">
                            <p:stCondLst>
                              <p:cond delay="3500"/>
                            </p:stCondLst>
                            <p:childTnLst>
                              <p:par>
                                <p:cTn id="34" presetID="22" presetClass="entr" presetSubtype="1"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up)">
                                      <p:cBhvr>
                                        <p:cTn id="36" dur="500"/>
                                        <p:tgtEl>
                                          <p:spTgt spid="38"/>
                                        </p:tgtEl>
                                      </p:cBhvr>
                                    </p:animEffect>
                                  </p:childTnLst>
                                </p:cTn>
                              </p:par>
                            </p:childTnLst>
                          </p:cTn>
                        </p:par>
                        <p:par>
                          <p:cTn id="37" fill="hold">
                            <p:stCondLst>
                              <p:cond delay="4000"/>
                            </p:stCondLst>
                            <p:childTnLst>
                              <p:par>
                                <p:cTn id="38" presetID="22" presetClass="entr" presetSubtype="1"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up)">
                                      <p:cBhvr>
                                        <p:cTn id="40" dur="500"/>
                                        <p:tgtEl>
                                          <p:spTgt spid="39"/>
                                        </p:tgtEl>
                                      </p:cBhvr>
                                    </p:animEffect>
                                  </p:childTnLst>
                                </p:cTn>
                              </p:par>
                            </p:childTnLst>
                          </p:cTn>
                        </p:par>
                        <p:par>
                          <p:cTn id="41" fill="hold">
                            <p:stCondLst>
                              <p:cond delay="4500"/>
                            </p:stCondLst>
                            <p:childTnLst>
                              <p:par>
                                <p:cTn id="42" presetID="22" presetClass="entr" presetSubtype="1"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up)">
                                      <p:cBhvr>
                                        <p:cTn id="44" dur="500"/>
                                        <p:tgtEl>
                                          <p:spTgt spid="40"/>
                                        </p:tgtEl>
                                      </p:cBhvr>
                                    </p:animEffect>
                                  </p:childTnLst>
                                </p:cTn>
                              </p:par>
                            </p:childTnLst>
                          </p:cTn>
                        </p:par>
                        <p:par>
                          <p:cTn id="45" fill="hold">
                            <p:stCondLst>
                              <p:cond delay="5000"/>
                            </p:stCondLst>
                            <p:childTnLst>
                              <p:par>
                                <p:cTn id="46" presetID="22" presetClass="entr" presetSubtype="1"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up)">
                                      <p:cBhvr>
                                        <p:cTn id="48" dur="500"/>
                                        <p:tgtEl>
                                          <p:spTgt spid="41"/>
                                        </p:tgtEl>
                                      </p:cBhvr>
                                    </p:animEffect>
                                  </p:childTnLst>
                                </p:cTn>
                              </p:par>
                            </p:childTnLst>
                          </p:cTn>
                        </p:par>
                        <p:par>
                          <p:cTn id="49" fill="hold">
                            <p:stCondLst>
                              <p:cond delay="5500"/>
                            </p:stCondLst>
                            <p:childTnLst>
                              <p:par>
                                <p:cTn id="50" presetID="22" presetClass="entr" presetSubtype="1"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up)">
                                      <p:cBhvr>
                                        <p:cTn id="52" dur="500"/>
                                        <p:tgtEl>
                                          <p:spTgt spid="42"/>
                                        </p:tgtEl>
                                      </p:cBhvr>
                                    </p:animEffect>
                                  </p:childTnLst>
                                </p:cTn>
                              </p:par>
                            </p:childTnLst>
                          </p:cTn>
                        </p:par>
                        <p:par>
                          <p:cTn id="53" fill="hold">
                            <p:stCondLst>
                              <p:cond delay="6000"/>
                            </p:stCondLst>
                            <p:childTnLst>
                              <p:par>
                                <p:cTn id="54" presetID="22" presetClass="entr" presetSubtype="1"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up)">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p:bldP spid="37" grpId="0"/>
      <p:bldP spid="38" grpId="0"/>
      <p:bldP spid="39" grpId="0"/>
      <p:bldP spid="40" grpId="0"/>
      <p:bldP spid="41" grpId="0"/>
      <p:bldP spid="42" grpId="0"/>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EE8CF19-B40A-4638-8825-FE6FBA3E7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9" name="图片 8">
            <a:extLst>
              <a:ext uri="{FF2B5EF4-FFF2-40B4-BE49-F238E27FC236}">
                <a16:creationId xmlns:a16="http://schemas.microsoft.com/office/drawing/2014/main" id="{D2480654-3DB1-419F-85E6-1208FBBD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06429"/>
            <a:ext cx="5467350" cy="3551917"/>
          </a:xfrm>
          <a:prstGeom prst="rect">
            <a:avLst/>
          </a:prstGeom>
        </p:spPr>
      </p:pic>
      <p:pic>
        <p:nvPicPr>
          <p:cNvPr id="10" name="图片 9">
            <a:extLst>
              <a:ext uri="{FF2B5EF4-FFF2-40B4-BE49-F238E27FC236}">
                <a16:creationId xmlns:a16="http://schemas.microsoft.com/office/drawing/2014/main" id="{4C29B7A3-47D8-44B5-B356-886AE263B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143" y="2246657"/>
            <a:ext cx="5441271" cy="4612932"/>
          </a:xfrm>
          <a:prstGeom prst="rect">
            <a:avLst/>
          </a:prstGeom>
        </p:spPr>
      </p:pic>
      <p:sp>
        <p:nvSpPr>
          <p:cNvPr id="17" name="TextBox 4">
            <a:extLst>
              <a:ext uri="{FF2B5EF4-FFF2-40B4-BE49-F238E27FC236}">
                <a16:creationId xmlns:a16="http://schemas.microsoft.com/office/drawing/2014/main" id="{769289B7-AE98-45E4-AE33-73DB5025FC35}"/>
              </a:ext>
            </a:extLst>
          </p:cNvPr>
          <p:cNvSpPr txBox="1"/>
          <p:nvPr/>
        </p:nvSpPr>
        <p:spPr>
          <a:xfrm>
            <a:off x="3878503" y="803509"/>
            <a:ext cx="5006499" cy="1446550"/>
          </a:xfrm>
          <a:prstGeom prst="rect">
            <a:avLst/>
          </a:prstGeom>
          <a:noFill/>
        </p:spPr>
        <p:txBody>
          <a:bodyPr wrap="none" rtlCol="0">
            <a:spAutoFit/>
          </a:bodyPr>
          <a:lstStyle/>
          <a:p>
            <a:pPr algn="ctr"/>
            <a:r>
              <a:rPr lang="zh-CN" altLang="en-US" sz="8800" spc="600" dirty="0">
                <a:solidFill>
                  <a:srgbClr val="EB666A"/>
                </a:solidFill>
                <a:latin typeface="华文琥珀" panose="02010800040101010101" pitchFamily="2" charset="-122"/>
                <a:ea typeface="华文琥珀" panose="02010800040101010101" pitchFamily="2" charset="-122"/>
              </a:rPr>
              <a:t>谢谢观看</a:t>
            </a:r>
            <a:endParaRPr lang="en-US" altLang="zh-CN" sz="8800" spc="600" dirty="0">
              <a:solidFill>
                <a:srgbClr val="EB666A"/>
              </a:solidFill>
              <a:latin typeface="华文琥珀" panose="02010800040101010101" pitchFamily="2" charset="-122"/>
              <a:ea typeface="华文琥珀" panose="02010800040101010101" pitchFamily="2" charset="-122"/>
            </a:endParaRPr>
          </a:p>
        </p:txBody>
      </p:sp>
      <p:grpSp>
        <p:nvGrpSpPr>
          <p:cNvPr id="18" name="组合 17">
            <a:extLst>
              <a:ext uri="{FF2B5EF4-FFF2-40B4-BE49-F238E27FC236}">
                <a16:creationId xmlns:a16="http://schemas.microsoft.com/office/drawing/2014/main" id="{5BA45816-6F72-49CA-979D-32A54590E827}"/>
              </a:ext>
            </a:extLst>
          </p:cNvPr>
          <p:cNvGrpSpPr/>
          <p:nvPr/>
        </p:nvGrpSpPr>
        <p:grpSpPr>
          <a:xfrm>
            <a:off x="3327449" y="2315477"/>
            <a:ext cx="6034266" cy="769441"/>
            <a:chOff x="4070198" y="3483443"/>
            <a:chExt cx="4741080" cy="604545"/>
          </a:xfrm>
          <a:solidFill>
            <a:srgbClr val="7AB9AE"/>
          </a:solidFill>
        </p:grpSpPr>
        <p:sp>
          <p:nvSpPr>
            <p:cNvPr id="19" name="矩形 18">
              <a:extLst>
                <a:ext uri="{FF2B5EF4-FFF2-40B4-BE49-F238E27FC236}">
                  <a16:creationId xmlns:a16="http://schemas.microsoft.com/office/drawing/2014/main" id="{B8DF21DA-61AC-4D7C-ABC3-49E2502A3685}"/>
                </a:ext>
              </a:extLst>
            </p:cNvPr>
            <p:cNvSpPr/>
            <p:nvPr/>
          </p:nvSpPr>
          <p:spPr>
            <a:xfrm>
              <a:off x="4070198" y="3929741"/>
              <a:ext cx="114462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7AB9AE"/>
                </a:solidFill>
                <a:latin typeface="华康海报体W12(P)" panose="040B0C00000000000000" pitchFamily="82" charset="-122"/>
                <a:ea typeface="华康海报体W12(P)" panose="040B0C00000000000000" pitchFamily="82" charset="-122"/>
              </a:endParaRPr>
            </a:p>
          </p:txBody>
        </p:sp>
        <p:sp>
          <p:nvSpPr>
            <p:cNvPr id="20" name="矩形 19">
              <a:extLst>
                <a:ext uri="{FF2B5EF4-FFF2-40B4-BE49-F238E27FC236}">
                  <a16:creationId xmlns:a16="http://schemas.microsoft.com/office/drawing/2014/main" id="{20147AD5-77A4-49B5-8423-05948015CBAC}"/>
                </a:ext>
              </a:extLst>
            </p:cNvPr>
            <p:cNvSpPr/>
            <p:nvPr/>
          </p:nvSpPr>
          <p:spPr>
            <a:xfrm>
              <a:off x="7666651" y="3929741"/>
              <a:ext cx="114462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7AB9AE"/>
                </a:solidFill>
                <a:latin typeface="华康海报体W12(P)" panose="040B0C00000000000000" pitchFamily="82" charset="-122"/>
                <a:ea typeface="华康海报体W12(P)" panose="040B0C00000000000000" pitchFamily="82" charset="-122"/>
              </a:endParaRPr>
            </a:p>
          </p:txBody>
        </p:sp>
        <p:sp>
          <p:nvSpPr>
            <p:cNvPr id="21" name="TextBox 4">
              <a:extLst>
                <a:ext uri="{FF2B5EF4-FFF2-40B4-BE49-F238E27FC236}">
                  <a16:creationId xmlns:a16="http://schemas.microsoft.com/office/drawing/2014/main" id="{545601CA-25EE-481B-991D-7BB9374BE1B7}"/>
                </a:ext>
              </a:extLst>
            </p:cNvPr>
            <p:cNvSpPr txBox="1"/>
            <p:nvPr/>
          </p:nvSpPr>
          <p:spPr>
            <a:xfrm>
              <a:off x="5205520" y="3483443"/>
              <a:ext cx="2511632" cy="604545"/>
            </a:xfrm>
            <a:prstGeom prst="rect">
              <a:avLst/>
            </a:prstGeom>
            <a:grpFill/>
          </p:spPr>
          <p:txBody>
            <a:bodyPr wrap="none" rtlCol="0">
              <a:spAutoFit/>
            </a:bodyPr>
            <a:lstStyle/>
            <a:p>
              <a:pPr algn="ctr"/>
              <a:r>
                <a:rPr lang="en-US" altLang="zh-CN" sz="4400" spc="600" dirty="0">
                  <a:solidFill>
                    <a:schemeClr val="bg1"/>
                  </a:solidFill>
                  <a:latin typeface="华康海报体W12(P)" panose="040B0C00000000000000" pitchFamily="82" charset="-122"/>
                  <a:ea typeface="华康海报体W12(P)" panose="040B0C00000000000000" pitchFamily="82" charset="-122"/>
                </a:rPr>
                <a:t>SUMMER</a:t>
              </a:r>
            </a:p>
          </p:txBody>
        </p:sp>
      </p:grpSp>
      <p:sp>
        <p:nvSpPr>
          <p:cNvPr id="22" name="TextBox 4">
            <a:extLst>
              <a:ext uri="{FF2B5EF4-FFF2-40B4-BE49-F238E27FC236}">
                <a16:creationId xmlns:a16="http://schemas.microsoft.com/office/drawing/2014/main" id="{2BF4EE77-6802-4409-ABC4-500A097CE6CB}"/>
              </a:ext>
            </a:extLst>
          </p:cNvPr>
          <p:cNvSpPr txBox="1"/>
          <p:nvPr/>
        </p:nvSpPr>
        <p:spPr>
          <a:xfrm>
            <a:off x="3399779" y="3218545"/>
            <a:ext cx="6237605" cy="646331"/>
          </a:xfrm>
          <a:prstGeom prst="rect">
            <a:avLst/>
          </a:prstGeom>
          <a:noFill/>
        </p:spPr>
        <p:txBody>
          <a:bodyPr wrap="none" rtlCol="0">
            <a:spAutoFit/>
          </a:bodyPr>
          <a:lstStyle/>
          <a:p>
            <a:pPr algn="ctr"/>
            <a:r>
              <a:rPr lang="zh-CN" altLang="en-US" sz="3600" spc="2300" dirty="0">
                <a:solidFill>
                  <a:schemeClr val="accent1">
                    <a:lumMod val="75000"/>
                  </a:schemeClr>
                </a:solidFill>
                <a:latin typeface="华康海报体W12(P)" panose="040B0C00000000000000" pitchFamily="82" charset="-122"/>
                <a:ea typeface="华康海报体W12(P)" panose="040B0C00000000000000" pitchFamily="82" charset="-122"/>
              </a:rPr>
              <a:t>儿童暑期出游计划</a:t>
            </a:r>
            <a:endParaRPr lang="en-US" altLang="zh-CN" sz="3600" spc="2300" dirty="0">
              <a:solidFill>
                <a:schemeClr val="accent1">
                  <a:lumMod val="75000"/>
                </a:schemeClr>
              </a:solidFill>
              <a:latin typeface="华康海报体W12(P)" panose="040B0C00000000000000" pitchFamily="82" charset="-122"/>
              <a:ea typeface="华康海报体W12(P)" panose="040B0C00000000000000" pitchFamily="82" charset="-122"/>
            </a:endParaRPr>
          </a:p>
        </p:txBody>
      </p:sp>
    </p:spTree>
    <p:extLst>
      <p:ext uri="{BB962C8B-B14F-4D97-AF65-F5344CB8AC3E}">
        <p14:creationId xmlns:p14="http://schemas.microsoft.com/office/powerpoint/2010/main" val="389240425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1+#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750" fill="hold"/>
                                        <p:tgtEl>
                                          <p:spTgt spid="17"/>
                                        </p:tgtEl>
                                        <p:attrNameLst>
                                          <p:attrName>ppt_x</p:attrName>
                                        </p:attrNameLst>
                                      </p:cBhvr>
                                      <p:tavLst>
                                        <p:tav tm="0">
                                          <p:val>
                                            <p:strVal val="#ppt_x"/>
                                          </p:val>
                                        </p:tav>
                                        <p:tav tm="100000">
                                          <p:val>
                                            <p:strVal val="#ppt_x"/>
                                          </p:val>
                                        </p:tav>
                                      </p:tavLst>
                                    </p:anim>
                                    <p:anim calcmode="lin" valueType="num">
                                      <p:cBhvr additive="base">
                                        <p:cTn id="22" dur="750" fill="hold"/>
                                        <p:tgtEl>
                                          <p:spTgt spid="17"/>
                                        </p:tgtEl>
                                        <p:attrNameLst>
                                          <p:attrName>ppt_y</p:attrName>
                                        </p:attrNameLst>
                                      </p:cBhvr>
                                      <p:tavLst>
                                        <p:tav tm="0">
                                          <p:val>
                                            <p:strVal val="0-#ppt_h/2"/>
                                          </p:val>
                                        </p:tav>
                                        <p:tav tm="100000">
                                          <p:val>
                                            <p:strVal val="#ppt_y"/>
                                          </p:val>
                                        </p:tav>
                                      </p:tavLst>
                                    </p:anim>
                                  </p:childTnLst>
                                </p:cTn>
                              </p:par>
                            </p:childTnLst>
                          </p:cTn>
                        </p:par>
                        <p:par>
                          <p:cTn id="23" fill="hold">
                            <p:stCondLst>
                              <p:cond delay="275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 presetClass="entr" presetSubtype="2"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750" fill="hold"/>
                                        <p:tgtEl>
                                          <p:spTgt spid="22"/>
                                        </p:tgtEl>
                                        <p:attrNameLst>
                                          <p:attrName>ppt_x</p:attrName>
                                        </p:attrNameLst>
                                      </p:cBhvr>
                                      <p:tavLst>
                                        <p:tav tm="0">
                                          <p:val>
                                            <p:strVal val="1+#ppt_w/2"/>
                                          </p:val>
                                        </p:tav>
                                        <p:tav tm="100000">
                                          <p:val>
                                            <p:strVal val="#ppt_x"/>
                                          </p:val>
                                        </p:tav>
                                      </p:tavLst>
                                    </p:anim>
                                    <p:anim calcmode="lin" valueType="num">
                                      <p:cBhvr additive="base">
                                        <p:cTn id="33" dur="7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2D78E1B-12B3-49CC-A8C9-72A28CFA2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9" name="图片 8">
            <a:extLst>
              <a:ext uri="{FF2B5EF4-FFF2-40B4-BE49-F238E27FC236}">
                <a16:creationId xmlns:a16="http://schemas.microsoft.com/office/drawing/2014/main" id="{84C3A739-C2CE-42E9-9BC2-EEE676A5A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06429"/>
            <a:ext cx="5467350" cy="3551917"/>
          </a:xfrm>
          <a:prstGeom prst="rect">
            <a:avLst/>
          </a:prstGeom>
        </p:spPr>
      </p:pic>
      <p:pic>
        <p:nvPicPr>
          <p:cNvPr id="10" name="图片 9">
            <a:extLst>
              <a:ext uri="{FF2B5EF4-FFF2-40B4-BE49-F238E27FC236}">
                <a16:creationId xmlns:a16="http://schemas.microsoft.com/office/drawing/2014/main" id="{C050152E-65DA-482F-8A08-301B98E45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143" y="2246657"/>
            <a:ext cx="5441271" cy="4612932"/>
          </a:xfrm>
          <a:prstGeom prst="rect">
            <a:avLst/>
          </a:prstGeom>
        </p:spPr>
      </p:pic>
      <p:sp>
        <p:nvSpPr>
          <p:cNvPr id="11" name="梯形 10">
            <a:extLst>
              <a:ext uri="{FF2B5EF4-FFF2-40B4-BE49-F238E27FC236}">
                <a16:creationId xmlns:a16="http://schemas.microsoft.com/office/drawing/2014/main" id="{B6EEF865-0D08-4EFE-BC81-7F4ACD248FEC}"/>
              </a:ext>
            </a:extLst>
          </p:cNvPr>
          <p:cNvSpPr/>
          <p:nvPr/>
        </p:nvSpPr>
        <p:spPr>
          <a:xfrm rot="10800000">
            <a:off x="3593301" y="1738676"/>
            <a:ext cx="2065914" cy="1540640"/>
          </a:xfrm>
          <a:prstGeom prst="trapezoid">
            <a:avLst>
              <a:gd name="adj" fmla="val 0"/>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华康海报体W12(P)" panose="040B0C00000000000000" pitchFamily="82" charset="-122"/>
              <a:ea typeface="华康海报体W12(P)" panose="040B0C00000000000000" pitchFamily="82" charset="-122"/>
            </a:endParaRPr>
          </a:p>
        </p:txBody>
      </p:sp>
      <p:sp>
        <p:nvSpPr>
          <p:cNvPr id="12" name="矩形 11">
            <a:extLst>
              <a:ext uri="{FF2B5EF4-FFF2-40B4-BE49-F238E27FC236}">
                <a16:creationId xmlns:a16="http://schemas.microsoft.com/office/drawing/2014/main" id="{CEA56902-8FD8-440D-AE0F-6955BF5A916C}"/>
              </a:ext>
            </a:extLst>
          </p:cNvPr>
          <p:cNvSpPr/>
          <p:nvPr/>
        </p:nvSpPr>
        <p:spPr>
          <a:xfrm>
            <a:off x="3584951" y="2000506"/>
            <a:ext cx="2074264" cy="93327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000" dirty="0">
                <a:solidFill>
                  <a:schemeClr val="bg1"/>
                </a:solidFill>
                <a:latin typeface="华康海报体W12(P)" panose="040B0C00000000000000" pitchFamily="82" charset="-122"/>
                <a:ea typeface="华康海报体W12(P)" panose="040B0C00000000000000" pitchFamily="82" charset="-122"/>
              </a:rPr>
              <a:t>ONE</a:t>
            </a:r>
            <a:endParaRPr lang="zh-CN" altLang="en-US" sz="4000" dirty="0">
              <a:solidFill>
                <a:schemeClr val="bg1"/>
              </a:solidFill>
              <a:latin typeface="华康海报体W12(P)" panose="040B0C00000000000000" pitchFamily="82" charset="-122"/>
              <a:ea typeface="华康海报体W12(P)" panose="040B0C00000000000000" pitchFamily="82" charset="-122"/>
            </a:endParaRPr>
          </a:p>
        </p:txBody>
      </p:sp>
      <p:grpSp>
        <p:nvGrpSpPr>
          <p:cNvPr id="15" name="组合 14">
            <a:extLst>
              <a:ext uri="{FF2B5EF4-FFF2-40B4-BE49-F238E27FC236}">
                <a16:creationId xmlns:a16="http://schemas.microsoft.com/office/drawing/2014/main" id="{FF32A13B-C8BD-4AFC-BDAF-E48FAD0EF4F6}"/>
              </a:ext>
            </a:extLst>
          </p:cNvPr>
          <p:cNvGrpSpPr/>
          <p:nvPr/>
        </p:nvGrpSpPr>
        <p:grpSpPr>
          <a:xfrm>
            <a:off x="5885028" y="1738676"/>
            <a:ext cx="3877985" cy="1531099"/>
            <a:chOff x="4714071" y="2684973"/>
            <a:chExt cx="4938624" cy="1949857"/>
          </a:xfrm>
        </p:grpSpPr>
        <p:sp>
          <p:nvSpPr>
            <p:cNvPr id="20" name="矩形 19">
              <a:extLst>
                <a:ext uri="{FF2B5EF4-FFF2-40B4-BE49-F238E27FC236}">
                  <a16:creationId xmlns:a16="http://schemas.microsoft.com/office/drawing/2014/main" id="{1A5E6F77-E373-44BD-A1EF-8CA27F9ECB24}"/>
                </a:ext>
              </a:extLst>
            </p:cNvPr>
            <p:cNvSpPr/>
            <p:nvPr/>
          </p:nvSpPr>
          <p:spPr>
            <a:xfrm>
              <a:off x="4714071" y="2684973"/>
              <a:ext cx="4938624" cy="1058276"/>
            </a:xfrm>
            <a:prstGeom prst="rect">
              <a:avLst/>
            </a:prstGeom>
          </p:spPr>
          <p:txBody>
            <a:bodyPr wrap="none">
              <a:spAutoFit/>
            </a:bodyPr>
            <a:lstStyle/>
            <a:p>
              <a:r>
                <a:rPr kumimoji="1" lang="zh-CN" altLang="en-US" sz="4800" dirty="0">
                  <a:solidFill>
                    <a:srgbClr val="7AB9AE"/>
                  </a:solidFill>
                  <a:latin typeface="华康海报体W12(P)" panose="040B0C00000000000000" pitchFamily="82" charset="-122"/>
                  <a:ea typeface="华康海报体W12(P)" panose="040B0C00000000000000" pitchFamily="82" charset="-122"/>
                </a:rPr>
                <a:t>加入标题描述</a:t>
              </a:r>
            </a:p>
          </p:txBody>
        </p:sp>
        <p:sp>
          <p:nvSpPr>
            <p:cNvPr id="21" name="矩形 20">
              <a:extLst>
                <a:ext uri="{FF2B5EF4-FFF2-40B4-BE49-F238E27FC236}">
                  <a16:creationId xmlns:a16="http://schemas.microsoft.com/office/drawing/2014/main" id="{91C02B49-4648-4EAB-B53E-B888BF01789C}"/>
                </a:ext>
              </a:extLst>
            </p:cNvPr>
            <p:cNvSpPr/>
            <p:nvPr/>
          </p:nvSpPr>
          <p:spPr>
            <a:xfrm>
              <a:off x="4748965" y="3676502"/>
              <a:ext cx="4500572" cy="958328"/>
            </a:xfrm>
            <a:prstGeom prst="rect">
              <a:avLst/>
            </a:prstGeom>
          </p:spPr>
          <p:txBody>
            <a:bodyPr wrap="square">
              <a:spAutoFit/>
            </a:bodyPr>
            <a:lstStyle/>
            <a:p>
              <a:pPr>
                <a:lnSpc>
                  <a:spcPct val="130000"/>
                </a:lnSpc>
              </a:pPr>
              <a:r>
                <a:rPr lang="zh-CN" altLang="en-US" sz="1100" dirty="0">
                  <a:solidFill>
                    <a:schemeClr val="bg1">
                      <a:lumMod val="65000"/>
                    </a:schemeClr>
                  </a:solidFill>
                  <a:latin typeface="华康海报体W12(P)" panose="040B0C00000000000000" pitchFamily="82" charset="-122"/>
                  <a:ea typeface="华康海报体W12(P)" panose="040B0C00000000000000" pitchFamily="82" charset="-122"/>
                </a:rPr>
                <a:t>点击此处添加文本内容，如关键词、部分简单介绍等。点击此处添加文本内容，如关键词、部分简单介绍等。点击此处添加文本内容，如关键词、部分简单介绍等。</a:t>
              </a:r>
              <a:endParaRPr lang="en-US" altLang="zh-CN" sz="1100" dirty="0">
                <a:solidFill>
                  <a:schemeClr val="bg1">
                    <a:lumMod val="65000"/>
                  </a:schemeClr>
                </a:solidFill>
                <a:latin typeface="华康海报体W12(P)" panose="040B0C00000000000000" pitchFamily="82" charset="-122"/>
                <a:ea typeface="华康海报体W12(P)" panose="040B0C00000000000000" pitchFamily="82" charset="-122"/>
              </a:endParaRPr>
            </a:p>
          </p:txBody>
        </p:sp>
      </p:grpSp>
    </p:spTree>
    <p:extLst>
      <p:ext uri="{BB962C8B-B14F-4D97-AF65-F5344CB8AC3E}">
        <p14:creationId xmlns:p14="http://schemas.microsoft.com/office/powerpoint/2010/main" val="1135502704"/>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1+#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0">
            <a:extLst>
              <a:ext uri="{FF2B5EF4-FFF2-40B4-BE49-F238E27FC236}">
                <a16:creationId xmlns:a16="http://schemas.microsoft.com/office/drawing/2014/main" id="{D5E97C36-74E3-48D3-B146-9CB578D3F91A}"/>
              </a:ext>
            </a:extLst>
          </p:cNvPr>
          <p:cNvSpPr>
            <a:spLocks noChangeArrowheads="1"/>
          </p:cNvSpPr>
          <p:nvPr/>
        </p:nvSpPr>
        <p:spPr bwMode="auto">
          <a:xfrm>
            <a:off x="1047563" y="1686688"/>
            <a:ext cx="4575546" cy="3503326"/>
          </a:xfrm>
          <a:prstGeom prst="rect">
            <a:avLst/>
          </a:prstGeom>
          <a:blipFill dpi="0" rotWithShape="1">
            <a:blip r:embed="rId3"/>
            <a:srcRect/>
            <a:stretch>
              <a:fillRect/>
            </a:stretch>
          </a:blipFill>
          <a:ln>
            <a:noFill/>
          </a:ln>
          <a:extLst/>
        </p:spPr>
        <p:txBody>
          <a:bodyPr anchor="ctr"/>
          <a:lstStyle/>
          <a:p>
            <a:pPr algn="ctr" eaLnBrk="1" hangingPunct="1">
              <a:buFont typeface="Arial" charset="0"/>
              <a:buNone/>
            </a:pPr>
            <a:endParaRPr lang="zh-CN" altLang="en-US">
              <a:solidFill>
                <a:srgbClr val="FFFFFF"/>
              </a:solidFill>
              <a:latin typeface="宋体" charset="-122"/>
              <a:sym typeface="宋体" charset="-122"/>
            </a:endParaRPr>
          </a:p>
        </p:txBody>
      </p:sp>
      <p:grpSp>
        <p:nvGrpSpPr>
          <p:cNvPr id="14" name="Group 7">
            <a:extLst>
              <a:ext uri="{FF2B5EF4-FFF2-40B4-BE49-F238E27FC236}">
                <a16:creationId xmlns:a16="http://schemas.microsoft.com/office/drawing/2014/main" id="{B7AE91F6-D1BC-4EC0-B998-403E02B732F1}"/>
              </a:ext>
            </a:extLst>
          </p:cNvPr>
          <p:cNvGrpSpPr/>
          <p:nvPr/>
        </p:nvGrpSpPr>
        <p:grpSpPr>
          <a:xfrm>
            <a:off x="6038347" y="1686688"/>
            <a:ext cx="5156611" cy="3503325"/>
            <a:chOff x="7845714" y="1736884"/>
            <a:chExt cx="3501814" cy="1942035"/>
          </a:xfrm>
        </p:grpSpPr>
        <p:grpSp>
          <p:nvGrpSpPr>
            <p:cNvPr id="15" name="Group 35">
              <a:extLst>
                <a:ext uri="{FF2B5EF4-FFF2-40B4-BE49-F238E27FC236}">
                  <a16:creationId xmlns:a16="http://schemas.microsoft.com/office/drawing/2014/main" id="{E412FB17-4349-45BF-A92C-BF2E0B0ADF44}"/>
                </a:ext>
              </a:extLst>
            </p:cNvPr>
            <p:cNvGrpSpPr/>
            <p:nvPr/>
          </p:nvGrpSpPr>
          <p:grpSpPr>
            <a:xfrm>
              <a:off x="7845714" y="1736884"/>
              <a:ext cx="3501814" cy="1942035"/>
              <a:chOff x="7541909" y="1631854"/>
              <a:chExt cx="4046955" cy="1942035"/>
            </a:xfrm>
          </p:grpSpPr>
          <p:sp>
            <p:nvSpPr>
              <p:cNvPr id="17" name="Rectangle 29">
                <a:extLst>
                  <a:ext uri="{FF2B5EF4-FFF2-40B4-BE49-F238E27FC236}">
                    <a16:creationId xmlns:a16="http://schemas.microsoft.com/office/drawing/2014/main" id="{56783670-323A-4B04-8C47-90DB22E2AC54}"/>
                  </a:ext>
                </a:extLst>
              </p:cNvPr>
              <p:cNvSpPr/>
              <p:nvPr/>
            </p:nvSpPr>
            <p:spPr>
              <a:xfrm>
                <a:off x="7541909" y="1726473"/>
                <a:ext cx="4046955" cy="1847416"/>
              </a:xfrm>
              <a:prstGeom prst="rect">
                <a:avLst/>
              </a:prstGeom>
              <a:solidFill>
                <a:srgbClr val="7AB9AE"/>
              </a:solidFill>
              <a:ln w="28575">
                <a:solidFill>
                  <a:srgbClr val="7AB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Rectangle 33">
                <a:extLst>
                  <a:ext uri="{FF2B5EF4-FFF2-40B4-BE49-F238E27FC236}">
                    <a16:creationId xmlns:a16="http://schemas.microsoft.com/office/drawing/2014/main" id="{82FE3B4B-D870-4AFC-A1C5-B993E969FC71}"/>
                  </a:ext>
                </a:extLst>
              </p:cNvPr>
              <p:cNvSpPr/>
              <p:nvPr/>
            </p:nvSpPr>
            <p:spPr>
              <a:xfrm>
                <a:off x="7541909" y="1631854"/>
                <a:ext cx="4046955" cy="435299"/>
              </a:xfrm>
              <a:prstGeom prst="rect">
                <a:avLst/>
              </a:prstGeom>
              <a:solidFill>
                <a:schemeClr val="accent2"/>
              </a:solidFill>
              <a:ln>
                <a:solidFill>
                  <a:srgbClr val="EB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加入标题描述</a:t>
                </a:r>
                <a:endParaRPr lang="en-GB"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 name="Rectangle 34">
              <a:extLst>
                <a:ext uri="{FF2B5EF4-FFF2-40B4-BE49-F238E27FC236}">
                  <a16:creationId xmlns:a16="http://schemas.microsoft.com/office/drawing/2014/main" id="{A4B3FAEC-5C50-4CB9-A05D-EC02193E00AA}"/>
                </a:ext>
              </a:extLst>
            </p:cNvPr>
            <p:cNvSpPr/>
            <p:nvPr/>
          </p:nvSpPr>
          <p:spPr>
            <a:xfrm>
              <a:off x="8030005" y="2302039"/>
              <a:ext cx="3133230" cy="1317985"/>
            </a:xfrm>
            <a:prstGeom prst="rect">
              <a:avLst/>
            </a:prstGeom>
          </p:spPr>
          <p:txBody>
            <a:bodyPr wrap="square">
              <a:spAutoFit/>
            </a:bodyPr>
            <a:lstStyle/>
            <a:p>
              <a:pPr>
                <a:lnSpc>
                  <a:spcPct val="150000"/>
                </a:lnSpc>
                <a:spcBef>
                  <a:spcPct val="0"/>
                </a:spcBef>
              </a:pPr>
              <a:r>
                <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这里输入简单字概述这里输入简单简单的文字概述这里输入简单的文字概述简单的文字概述这里输入简单的文字概述这里输入这里输入简单字概述这里输入简单的文字概述这里输入简单字概述这里输入简单简单的文字概述这里输入简单的文字概述简单的文字概述这里输入简单的文字概述这里输入这里输入简单字概述</a:t>
              </a:r>
            </a:p>
            <a:p>
              <a:pPr>
                <a:lnSpc>
                  <a:spcPct val="150000"/>
                </a:lnSpc>
                <a:spcBef>
                  <a:spcPct val="0"/>
                </a:spcBef>
              </a:pPr>
              <a:r>
                <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这里输入简单的文字概述这里输入简单字概述这里输入简单简单的文字概述这里输入简单的文字概述简单的文字概述这里输入简单的文字概述这里输入这里输入简单字概述</a:t>
              </a:r>
            </a:p>
            <a:p>
              <a:pPr>
                <a:lnSpc>
                  <a:spcPct val="150000"/>
                </a:lnSpc>
                <a:spcBef>
                  <a:spcPct val="0"/>
                </a:spcBef>
              </a:pPr>
              <a:endPar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3367020270"/>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A41C3E30-4DD0-4755-A6B2-17CD644F5341}"/>
              </a:ext>
            </a:extLst>
          </p:cNvPr>
          <p:cNvGrpSpPr/>
          <p:nvPr/>
        </p:nvGrpSpPr>
        <p:grpSpPr>
          <a:xfrm>
            <a:off x="1779310" y="1634884"/>
            <a:ext cx="8708574" cy="3900214"/>
            <a:chOff x="363531" y="1994443"/>
            <a:chExt cx="11412158" cy="4213682"/>
          </a:xfrm>
        </p:grpSpPr>
        <p:sp>
          <p:nvSpPr>
            <p:cNvPr id="6" name="矩形 5">
              <a:extLst>
                <a:ext uri="{FF2B5EF4-FFF2-40B4-BE49-F238E27FC236}">
                  <a16:creationId xmlns:a16="http://schemas.microsoft.com/office/drawing/2014/main" id="{81F354FA-C79D-4680-8817-733233F147BD}"/>
                </a:ext>
              </a:extLst>
            </p:cNvPr>
            <p:cNvSpPr/>
            <p:nvPr/>
          </p:nvSpPr>
          <p:spPr>
            <a:xfrm>
              <a:off x="8337289" y="4564276"/>
              <a:ext cx="3438400" cy="1643849"/>
            </a:xfrm>
            <a:prstGeom prst="rect">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 name="品 2">
              <a:extLst>
                <a:ext uri="{FF2B5EF4-FFF2-40B4-BE49-F238E27FC236}">
                  <a16:creationId xmlns:a16="http://schemas.microsoft.com/office/drawing/2014/main" id="{CEEC47C8-1281-4714-A35D-7E31B7839942}"/>
                </a:ext>
              </a:extLst>
            </p:cNvPr>
            <p:cNvSpPr>
              <a:spLocks noChangeArrowheads="1"/>
            </p:cNvSpPr>
            <p:nvPr/>
          </p:nvSpPr>
          <p:spPr bwMode="auto">
            <a:xfrm>
              <a:off x="3943073" y="1996840"/>
              <a:ext cx="4253074" cy="2405320"/>
            </a:xfrm>
            <a:prstGeom prst="rect">
              <a:avLst/>
            </a:prstGeom>
            <a:solidFill>
              <a:srgbClr val="EB666A"/>
            </a:solidFill>
            <a:ln w="12700">
              <a:noFill/>
              <a:bevel/>
              <a:headEnd/>
              <a:tailEnd/>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chemeClr val="bg1"/>
                </a:solidFill>
                <a:latin typeface="宋体" panose="02010600030101010101" pitchFamily="2" charset="-122"/>
                <a:sym typeface="宋体" panose="02010600030101010101" pitchFamily="2" charset="-122"/>
              </a:endParaRPr>
            </a:p>
          </p:txBody>
        </p:sp>
        <p:sp>
          <p:nvSpPr>
            <p:cNvPr id="9" name="15">
              <a:extLst>
                <a:ext uri="{FF2B5EF4-FFF2-40B4-BE49-F238E27FC236}">
                  <a16:creationId xmlns:a16="http://schemas.microsoft.com/office/drawing/2014/main" id="{FB20194D-6AD4-4306-B587-DA51CF86E91D}"/>
                </a:ext>
              </a:extLst>
            </p:cNvPr>
            <p:cNvSpPr>
              <a:spLocks noChangeArrowheads="1"/>
            </p:cNvSpPr>
            <p:nvPr>
              <p:custDataLst>
                <p:tags r:id="rId1"/>
              </p:custDataLst>
            </p:nvPr>
          </p:nvSpPr>
          <p:spPr bwMode="auto">
            <a:xfrm>
              <a:off x="4112933" y="2729343"/>
              <a:ext cx="39057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这里输入简单的文字概述这里输入简单字概述这里输入简单简单的文字概述这里输入简单的文字概述简单的文字概述这里输入简单的文字概述这里输入这里输入简单字概述</a:t>
              </a:r>
            </a:p>
          </p:txBody>
        </p:sp>
        <p:sp>
          <p:nvSpPr>
            <p:cNvPr id="10" name="9">
              <a:extLst>
                <a:ext uri="{FF2B5EF4-FFF2-40B4-BE49-F238E27FC236}">
                  <a16:creationId xmlns:a16="http://schemas.microsoft.com/office/drawing/2014/main" id="{DEEF0923-00F9-42D2-8451-4AD118790509}"/>
                </a:ext>
              </a:extLst>
            </p:cNvPr>
            <p:cNvSpPr>
              <a:spLocks noChangeArrowheads="1"/>
            </p:cNvSpPr>
            <p:nvPr/>
          </p:nvSpPr>
          <p:spPr bwMode="auto">
            <a:xfrm>
              <a:off x="3943073" y="4564276"/>
              <a:ext cx="4253074" cy="1643849"/>
            </a:xfrm>
            <a:prstGeom prst="rect">
              <a:avLst/>
            </a:prstGeom>
            <a:solidFill>
              <a:srgbClr val="7AB9AE"/>
            </a:solidFill>
            <a:ln w="12700">
              <a:noFill/>
              <a:bevel/>
              <a:headEnd/>
              <a:tailEnd/>
            </a:ln>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FFFFF"/>
                </a:solidFill>
                <a:latin typeface="宋体" panose="02010600030101010101" pitchFamily="2" charset="-122"/>
                <a:sym typeface="宋体" panose="02010600030101010101" pitchFamily="2" charset="-122"/>
              </a:endParaRPr>
            </a:p>
          </p:txBody>
        </p:sp>
        <p:sp>
          <p:nvSpPr>
            <p:cNvPr id="11" name="15">
              <a:extLst>
                <a:ext uri="{FF2B5EF4-FFF2-40B4-BE49-F238E27FC236}">
                  <a16:creationId xmlns:a16="http://schemas.microsoft.com/office/drawing/2014/main" id="{57AE91D5-F828-4644-B143-606B6C44AD65}"/>
                </a:ext>
              </a:extLst>
            </p:cNvPr>
            <p:cNvSpPr>
              <a:spLocks noChangeArrowheads="1"/>
            </p:cNvSpPr>
            <p:nvPr>
              <p:custDataLst>
                <p:tags r:id="rId2"/>
              </p:custDataLst>
            </p:nvPr>
          </p:nvSpPr>
          <p:spPr bwMode="auto">
            <a:xfrm>
              <a:off x="4112934" y="5344760"/>
              <a:ext cx="3905733" cy="6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None/>
              </a:pPr>
              <a:r>
                <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这里输入简单的文字概述这里输入简单字概述这里输入简单简单简单的文字概述简单的</a:t>
              </a:r>
            </a:p>
          </p:txBody>
        </p:sp>
        <p:sp>
          <p:nvSpPr>
            <p:cNvPr id="12" name="12">
              <a:extLst>
                <a:ext uri="{FF2B5EF4-FFF2-40B4-BE49-F238E27FC236}">
                  <a16:creationId xmlns:a16="http://schemas.microsoft.com/office/drawing/2014/main" id="{631802AD-E8F0-435F-B908-24DABC770752}"/>
                </a:ext>
              </a:extLst>
            </p:cNvPr>
            <p:cNvSpPr>
              <a:spLocks noChangeArrowheads="1"/>
            </p:cNvSpPr>
            <p:nvPr>
              <p:custDataLst>
                <p:tags r:id="rId3"/>
              </p:custDataLst>
            </p:nvPr>
          </p:nvSpPr>
          <p:spPr bwMode="auto">
            <a:xfrm>
              <a:off x="4112933" y="2259414"/>
              <a:ext cx="39436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1800" b="1" dirty="0">
                <a:solidFill>
                  <a:schemeClr val="bg1"/>
                </a:solidFill>
                <a:sym typeface="宋体" panose="02010600030101010101" pitchFamily="2" charset="-122"/>
              </a:endParaRPr>
            </a:p>
          </p:txBody>
        </p:sp>
        <p:sp>
          <p:nvSpPr>
            <p:cNvPr id="13" name="13">
              <a:extLst>
                <a:ext uri="{FF2B5EF4-FFF2-40B4-BE49-F238E27FC236}">
                  <a16:creationId xmlns:a16="http://schemas.microsoft.com/office/drawing/2014/main" id="{C0B38ADE-C3CA-462D-A082-A8235C53A354}"/>
                </a:ext>
              </a:extLst>
            </p:cNvPr>
            <p:cNvSpPr>
              <a:spLocks noChangeArrowheads="1"/>
            </p:cNvSpPr>
            <p:nvPr>
              <p:custDataLst>
                <p:tags r:id="rId4"/>
              </p:custDataLst>
            </p:nvPr>
          </p:nvSpPr>
          <p:spPr bwMode="auto">
            <a:xfrm>
              <a:off x="4223233" y="4891050"/>
              <a:ext cx="37518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1800" b="1" dirty="0">
                <a:solidFill>
                  <a:schemeClr val="bg1"/>
                </a:solidFill>
                <a:sym typeface="宋体" panose="02010600030101010101" pitchFamily="2" charset="-122"/>
              </a:endParaRPr>
            </a:p>
          </p:txBody>
        </p:sp>
        <p:sp>
          <p:nvSpPr>
            <p:cNvPr id="14" name="矩形 13">
              <a:extLst>
                <a:ext uri="{FF2B5EF4-FFF2-40B4-BE49-F238E27FC236}">
                  <a16:creationId xmlns:a16="http://schemas.microsoft.com/office/drawing/2014/main" id="{45CE8E8F-CA90-4D55-BCCF-1D4166429D98}"/>
                </a:ext>
              </a:extLst>
            </p:cNvPr>
            <p:cNvSpPr/>
            <p:nvPr/>
          </p:nvSpPr>
          <p:spPr>
            <a:xfrm>
              <a:off x="8347591" y="1994443"/>
              <a:ext cx="3428098" cy="2407716"/>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5" name="矩形 14">
              <a:extLst>
                <a:ext uri="{FF2B5EF4-FFF2-40B4-BE49-F238E27FC236}">
                  <a16:creationId xmlns:a16="http://schemas.microsoft.com/office/drawing/2014/main" id="{30B67A02-9F46-4A85-B500-6CFC03CFA213}"/>
                </a:ext>
              </a:extLst>
            </p:cNvPr>
            <p:cNvSpPr/>
            <p:nvPr/>
          </p:nvSpPr>
          <p:spPr>
            <a:xfrm>
              <a:off x="363531" y="4564276"/>
              <a:ext cx="3438401" cy="1643849"/>
            </a:xfrm>
            <a:prstGeom prst="rect">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6" name="矩形 15">
              <a:extLst>
                <a:ext uri="{FF2B5EF4-FFF2-40B4-BE49-F238E27FC236}">
                  <a16:creationId xmlns:a16="http://schemas.microsoft.com/office/drawing/2014/main" id="{F6C6359A-11FE-4FEC-A59C-1B01AA080779}"/>
                </a:ext>
              </a:extLst>
            </p:cNvPr>
            <p:cNvSpPr/>
            <p:nvPr/>
          </p:nvSpPr>
          <p:spPr>
            <a:xfrm>
              <a:off x="373834" y="1994443"/>
              <a:ext cx="3428098" cy="2407716"/>
            </a:xfrm>
            <a:prstGeom prst="rect">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spTree>
    <p:extLst>
      <p:ext uri="{BB962C8B-B14F-4D97-AF65-F5344CB8AC3E}">
        <p14:creationId xmlns:p14="http://schemas.microsoft.com/office/powerpoint/2010/main" val="3725843409"/>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68B730ED-AEFA-41C1-AD4E-1AD75BEBB51B}"/>
              </a:ext>
            </a:extLst>
          </p:cNvPr>
          <p:cNvGrpSpPr/>
          <p:nvPr/>
        </p:nvGrpSpPr>
        <p:grpSpPr>
          <a:xfrm>
            <a:off x="6651641" y="1717203"/>
            <a:ext cx="4727560" cy="3715705"/>
            <a:chOff x="5627591" y="1896342"/>
            <a:chExt cx="5559244" cy="3904996"/>
          </a:xfrm>
        </p:grpSpPr>
        <p:sp>
          <p:nvSpPr>
            <p:cNvPr id="6" name="矩形 5">
              <a:extLst>
                <a:ext uri="{FF2B5EF4-FFF2-40B4-BE49-F238E27FC236}">
                  <a16:creationId xmlns:a16="http://schemas.microsoft.com/office/drawing/2014/main" id="{8AC0DDFF-478F-4594-B3F2-2E880A039CD1}"/>
                </a:ext>
              </a:extLst>
            </p:cNvPr>
            <p:cNvSpPr/>
            <p:nvPr/>
          </p:nvSpPr>
          <p:spPr>
            <a:xfrm>
              <a:off x="5701891" y="3339176"/>
              <a:ext cx="5471208" cy="853619"/>
            </a:xfrm>
            <a:prstGeom prst="rect">
              <a:avLst/>
            </a:prstGeom>
            <a:solidFill>
              <a:srgbClr val="EB666A"/>
            </a:solidFill>
            <a:ln w="9525" cap="flat" cmpd="sng" algn="ctr">
              <a:noFill/>
              <a:prstDash val="solid"/>
            </a:ln>
            <a:effectLst/>
          </p:spPr>
          <p:txBody>
            <a:bodyPr lIns="91438" tIns="45719" rIns="91438" bIns="45719"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1" lang="zh-CN" altLang="en-US" sz="1600" b="0" i="0" u="none" strike="noStrike" kern="0" cap="none" spc="0" normalizeH="0" baseline="0" noProof="0">
                <a:ln>
                  <a:noFill/>
                </a:ln>
                <a:solidFill>
                  <a:srgbClr val="FFFFFF"/>
                </a:solidFill>
                <a:effectLst/>
                <a:uLnTx/>
                <a:uFillTx/>
                <a:latin typeface="Century Gothic"/>
                <a:ea typeface="微软雅黑" panose="020B0503020204020204" pitchFamily="34" charset="-122"/>
              </a:endParaRPr>
            </a:p>
          </p:txBody>
        </p:sp>
        <p:sp>
          <p:nvSpPr>
            <p:cNvPr id="8" name="文本框 4">
              <a:extLst>
                <a:ext uri="{FF2B5EF4-FFF2-40B4-BE49-F238E27FC236}">
                  <a16:creationId xmlns:a16="http://schemas.microsoft.com/office/drawing/2014/main" id="{64C3539B-5AE5-484D-8BAD-845230A02075}"/>
                </a:ext>
              </a:extLst>
            </p:cNvPr>
            <p:cNvSpPr txBox="1"/>
            <p:nvPr/>
          </p:nvSpPr>
          <p:spPr>
            <a:xfrm>
              <a:off x="5627591" y="1896342"/>
              <a:ext cx="5429393" cy="830995"/>
            </a:xfrm>
            <a:prstGeom prst="rect">
              <a:avLst/>
            </a:prstGeom>
            <a:noFill/>
          </p:spPr>
          <p:txBody>
            <a:bodyPr wrap="square" lIns="91438" tIns="45719" rIns="91438" bIns="45719" rtlCol="0">
              <a:spAutoFit/>
            </a:bodyPr>
            <a:lstStyle/>
            <a:p>
              <a:pPr defTabSz="457189"/>
              <a:r>
                <a:rPr kumimoji="1" lang="en-US" altLang="zh-CN" sz="2400" b="1" dirty="0">
                  <a:solidFill>
                    <a:schemeClr val="bg1">
                      <a:lumMod val="50000"/>
                    </a:schemeClr>
                  </a:solidFill>
                  <a:latin typeface="Century Gothic"/>
                  <a:ea typeface="微软雅黑" panose="020B0503020204020204" pitchFamily="34" charset="-122"/>
                </a:rPr>
                <a:t>ADD YOUR TITLE</a:t>
              </a:r>
            </a:p>
            <a:p>
              <a:pPr defTabSz="457189"/>
              <a:r>
                <a:rPr kumimoji="1" lang="en-US" altLang="zh-CN" sz="2400" b="1" dirty="0">
                  <a:solidFill>
                    <a:schemeClr val="bg1">
                      <a:lumMod val="50000"/>
                    </a:schemeClr>
                  </a:solidFill>
                  <a:latin typeface="Century Gothic"/>
                  <a:ea typeface="微软雅黑" panose="020B0503020204020204" pitchFamily="34" charset="-122"/>
                </a:rPr>
                <a:t>ADD </a:t>
              </a:r>
              <a:r>
                <a:rPr kumimoji="1" lang="en-US" altLang="zh-CN" sz="2400" b="1" dirty="0" err="1">
                  <a:solidFill>
                    <a:schemeClr val="bg1">
                      <a:lumMod val="50000"/>
                    </a:schemeClr>
                  </a:solidFill>
                  <a:latin typeface="Century Gothic"/>
                  <a:ea typeface="微软雅黑" panose="020B0503020204020204" pitchFamily="34" charset="-122"/>
                </a:rPr>
                <a:t>ADD</a:t>
              </a:r>
              <a:r>
                <a:rPr kumimoji="1" lang="en-US" altLang="zh-CN" sz="2400" b="1" dirty="0">
                  <a:solidFill>
                    <a:schemeClr val="bg1">
                      <a:lumMod val="50000"/>
                    </a:schemeClr>
                  </a:solidFill>
                  <a:latin typeface="Century Gothic"/>
                  <a:ea typeface="微软雅黑" panose="020B0503020204020204" pitchFamily="34" charset="-122"/>
                </a:rPr>
                <a:t> </a:t>
              </a:r>
              <a:r>
                <a:rPr kumimoji="1" lang="en-US" altLang="zh-CN" sz="2400" b="1" dirty="0" err="1">
                  <a:solidFill>
                    <a:schemeClr val="bg1">
                      <a:lumMod val="50000"/>
                    </a:schemeClr>
                  </a:solidFill>
                  <a:latin typeface="Century Gothic"/>
                  <a:ea typeface="微软雅黑" panose="020B0503020204020204" pitchFamily="34" charset="-122"/>
                </a:rPr>
                <a:t>ADD</a:t>
              </a:r>
              <a:r>
                <a:rPr kumimoji="1" lang="en-US" altLang="zh-CN" sz="2400" b="1" dirty="0">
                  <a:solidFill>
                    <a:schemeClr val="bg1">
                      <a:lumMod val="50000"/>
                    </a:schemeClr>
                  </a:solidFill>
                  <a:latin typeface="Century Gothic"/>
                  <a:ea typeface="微软雅黑" panose="020B0503020204020204" pitchFamily="34" charset="-122"/>
                </a:rPr>
                <a:t> </a:t>
              </a:r>
              <a:r>
                <a:rPr kumimoji="1" lang="zh-CN" altLang="en-US" sz="2400" b="1" dirty="0">
                  <a:solidFill>
                    <a:schemeClr val="bg1">
                      <a:lumMod val="50000"/>
                    </a:schemeClr>
                  </a:solidFill>
                  <a:latin typeface="Century Gothic"/>
                  <a:ea typeface="微软雅黑" panose="020B0503020204020204" pitchFamily="34" charset="-122"/>
                </a:rPr>
                <a:t>添加副标题</a:t>
              </a:r>
            </a:p>
          </p:txBody>
        </p:sp>
        <p:sp>
          <p:nvSpPr>
            <p:cNvPr id="9" name="文本框 5">
              <a:extLst>
                <a:ext uri="{FF2B5EF4-FFF2-40B4-BE49-F238E27FC236}">
                  <a16:creationId xmlns:a16="http://schemas.microsoft.com/office/drawing/2014/main" id="{436990C9-C8A7-4B59-92C2-01AFF4122ABA}"/>
                </a:ext>
              </a:extLst>
            </p:cNvPr>
            <p:cNvSpPr txBox="1"/>
            <p:nvPr/>
          </p:nvSpPr>
          <p:spPr>
            <a:xfrm>
              <a:off x="5641327" y="4532531"/>
              <a:ext cx="5545508" cy="1268807"/>
            </a:xfrm>
            <a:prstGeom prst="rect">
              <a:avLst/>
            </a:prstGeom>
            <a:noFill/>
          </p:spPr>
          <p:txBody>
            <a:bodyPr wrap="square" lIns="91438" tIns="45719" rIns="91438" bIns="45719" rtlCol="0">
              <a:spAutoFit/>
            </a:bodyPr>
            <a:lstStyle/>
            <a:p>
              <a:pPr defTabSz="457189">
                <a:lnSpc>
                  <a:spcPct val="130000"/>
                </a:lnSpc>
              </a:pPr>
              <a:r>
                <a:rPr lang="zh-CN" altLang="en-US" sz="1200" dirty="0">
                  <a:solidFill>
                    <a:schemeClr val="bg1">
                      <a:lumMod val="50000"/>
                    </a:schemeClr>
                  </a:solidFill>
                  <a:latin typeface="Century Gothic"/>
                  <a:ea typeface="微软雅黑" panose="020B0503020204020204" pitchFamily="34" charset="-122"/>
                </a:rPr>
                <a:t>点击此处添加文本</a:t>
              </a:r>
              <a:endParaRPr lang="en-US" altLang="zh-CN" sz="1200" dirty="0">
                <a:solidFill>
                  <a:schemeClr val="bg1">
                    <a:lumMod val="50000"/>
                  </a:schemeClr>
                </a:solidFill>
                <a:latin typeface="Century Gothic"/>
                <a:ea typeface="微软雅黑" panose="020B0503020204020204" pitchFamily="34" charset="-122"/>
              </a:endParaRPr>
            </a:p>
            <a:p>
              <a:pPr defTabSz="457189">
                <a:lnSpc>
                  <a:spcPct val="130000"/>
                </a:lnSpc>
              </a:pPr>
              <a:endParaRPr lang="en-US" altLang="zh-CN" sz="1200" dirty="0">
                <a:solidFill>
                  <a:schemeClr val="bg1">
                    <a:lumMod val="50000"/>
                  </a:schemeClr>
                </a:solidFill>
                <a:latin typeface="Century Gothic"/>
                <a:ea typeface="微软雅黑" panose="020B0503020204020204" pitchFamily="34" charset="-122"/>
              </a:endParaRPr>
            </a:p>
            <a:p>
              <a:pPr defTabSz="457189">
                <a:lnSpc>
                  <a:spcPct val="130000"/>
                </a:lnSpc>
              </a:pPr>
              <a:r>
                <a:rPr lang="zh-CN" altLang="en-US" sz="1200" dirty="0">
                  <a:solidFill>
                    <a:schemeClr val="bg1">
                      <a:lumMod val="50000"/>
                    </a:schemeClr>
                  </a:solidFill>
                  <a:latin typeface="Century Gothic"/>
                  <a:ea typeface="微软雅黑" panose="020B0503020204020204" pitchFamily="34" charset="-122"/>
                </a:rPr>
                <a:t>标题数字等都可以通过点击和重新输入进行更改，顶部“开始”面板中可以对字体、字号、颜色、行距等进行修改。，</a:t>
              </a:r>
              <a:r>
                <a:rPr lang="en-US" altLang="zh-CN" sz="1200" dirty="0">
                  <a:solidFill>
                    <a:schemeClr val="bg1">
                      <a:lumMod val="50000"/>
                    </a:schemeClr>
                  </a:solidFill>
                  <a:latin typeface="Century Gothic"/>
                  <a:ea typeface="微软雅黑" panose="020B0503020204020204" pitchFamily="34" charset="-122"/>
                </a:rPr>
                <a:t>1.3</a:t>
              </a:r>
              <a:r>
                <a:rPr lang="zh-CN" altLang="en-US" sz="1200" dirty="0">
                  <a:solidFill>
                    <a:schemeClr val="bg1">
                      <a:lumMod val="50000"/>
                    </a:schemeClr>
                  </a:solidFill>
                  <a:latin typeface="Century Gothic"/>
                  <a:ea typeface="微软雅黑" panose="020B0503020204020204" pitchFamily="34" charset="-122"/>
                </a:rPr>
                <a:t>倍字间距。标题字等都可以通过点击和重新输入进行更改</a:t>
              </a:r>
              <a:r>
                <a:rPr lang="en-US" altLang="zh-CN" sz="1200" dirty="0">
                  <a:solidFill>
                    <a:schemeClr val="bg1">
                      <a:lumMod val="50000"/>
                    </a:schemeClr>
                  </a:solidFill>
                  <a:latin typeface="Century Gothic"/>
                  <a:ea typeface="微软雅黑" panose="020B0503020204020204" pitchFamily="34" charset="-122"/>
                </a:rPr>
                <a:t>.</a:t>
              </a:r>
              <a:endParaRPr lang="zh-CN" altLang="en-US" sz="1200" dirty="0">
                <a:solidFill>
                  <a:schemeClr val="bg1">
                    <a:lumMod val="50000"/>
                  </a:schemeClr>
                </a:solidFill>
                <a:latin typeface="Century Gothic"/>
                <a:ea typeface="微软雅黑" panose="020B0503020204020204" pitchFamily="34" charset="-122"/>
              </a:endParaRPr>
            </a:p>
          </p:txBody>
        </p:sp>
        <p:sp>
          <p:nvSpPr>
            <p:cNvPr id="10" name="文本框 6">
              <a:extLst>
                <a:ext uri="{FF2B5EF4-FFF2-40B4-BE49-F238E27FC236}">
                  <a16:creationId xmlns:a16="http://schemas.microsoft.com/office/drawing/2014/main" id="{58DF8A71-C989-4463-901B-476C206DE896}"/>
                </a:ext>
              </a:extLst>
            </p:cNvPr>
            <p:cNvSpPr txBox="1"/>
            <p:nvPr/>
          </p:nvSpPr>
          <p:spPr>
            <a:xfrm>
              <a:off x="5781657" y="3479944"/>
              <a:ext cx="5275326" cy="510459"/>
            </a:xfrm>
            <a:prstGeom prst="rect">
              <a:avLst/>
            </a:prstGeom>
            <a:noFill/>
          </p:spPr>
          <p:txBody>
            <a:bodyPr wrap="square" lIns="91438" tIns="45719" rIns="91438" bIns="45719" rtlCol="0">
              <a:spAutoFit/>
            </a:bodyPr>
            <a:lstStyle/>
            <a:p>
              <a:pPr defTabSz="457189">
                <a:lnSpc>
                  <a:spcPct val="130000"/>
                </a:lnSpc>
              </a:pPr>
              <a:r>
                <a:rPr lang="zh-CN" altLang="en-US" sz="1100" b="1" dirty="0">
                  <a:solidFill>
                    <a:srgbClr val="FFFFFF"/>
                  </a:solidFill>
                  <a:latin typeface="Century Gothic"/>
                  <a:ea typeface="微软雅黑" panose="020B0503020204020204" pitchFamily="34" charset="-122"/>
                </a:rPr>
                <a:t>标题数字等都可以通过点击和重新输入进行更改，顶部“开始”面板中可以对字体、。建议正文</a:t>
              </a:r>
              <a:r>
                <a:rPr lang="en-US" altLang="zh-CN" sz="1100" b="1" dirty="0">
                  <a:solidFill>
                    <a:srgbClr val="FFFFFF"/>
                  </a:solidFill>
                  <a:latin typeface="Century Gothic"/>
                  <a:ea typeface="微软雅黑" panose="020B0503020204020204" pitchFamily="34" charset="-122"/>
                </a:rPr>
                <a:t>12</a:t>
              </a:r>
              <a:r>
                <a:rPr lang="zh-CN" altLang="en-US" sz="1100" b="1" dirty="0">
                  <a:solidFill>
                    <a:srgbClr val="FFFFFF"/>
                  </a:solidFill>
                  <a:latin typeface="Century Gothic"/>
                  <a:ea typeface="微软雅黑" panose="020B0503020204020204" pitchFamily="34" charset="-122"/>
                </a:rPr>
                <a:t>号字，</a:t>
              </a:r>
              <a:r>
                <a:rPr lang="en-US" altLang="zh-CN" sz="1100" b="1" dirty="0">
                  <a:solidFill>
                    <a:srgbClr val="FFFFFF"/>
                  </a:solidFill>
                  <a:latin typeface="Century Gothic"/>
                  <a:ea typeface="微软雅黑" panose="020B0503020204020204" pitchFamily="34" charset="-122"/>
                </a:rPr>
                <a:t>1.3</a:t>
              </a:r>
              <a:r>
                <a:rPr lang="zh-CN" altLang="en-US" sz="1100" b="1" dirty="0">
                  <a:solidFill>
                    <a:srgbClr val="FFFFFF"/>
                  </a:solidFill>
                  <a:latin typeface="Century Gothic"/>
                  <a:ea typeface="微软雅黑" panose="020B0503020204020204" pitchFamily="34" charset="-122"/>
                </a:rPr>
                <a:t>倍字间距。</a:t>
              </a:r>
            </a:p>
          </p:txBody>
        </p:sp>
      </p:grpSp>
      <p:grpSp>
        <p:nvGrpSpPr>
          <p:cNvPr id="11" name="组合 10">
            <a:extLst>
              <a:ext uri="{FF2B5EF4-FFF2-40B4-BE49-F238E27FC236}">
                <a16:creationId xmlns:a16="http://schemas.microsoft.com/office/drawing/2014/main" id="{B6B339FB-9412-4BBC-BFBA-65903CD0B103}"/>
              </a:ext>
            </a:extLst>
          </p:cNvPr>
          <p:cNvGrpSpPr/>
          <p:nvPr/>
        </p:nvGrpSpPr>
        <p:grpSpPr>
          <a:xfrm>
            <a:off x="888605" y="1684459"/>
            <a:ext cx="5481094" cy="3679968"/>
            <a:chOff x="1301084" y="2595063"/>
            <a:chExt cx="4249738" cy="2853245"/>
          </a:xfrm>
        </p:grpSpPr>
        <p:sp>
          <p:nvSpPr>
            <p:cNvPr id="12" name="Freeform 5">
              <a:extLst>
                <a:ext uri="{FF2B5EF4-FFF2-40B4-BE49-F238E27FC236}">
                  <a16:creationId xmlns:a16="http://schemas.microsoft.com/office/drawing/2014/main" id="{EC646B05-0C8C-4EF0-830C-DEC5BF97E4C4}"/>
                </a:ext>
              </a:extLst>
            </p:cNvPr>
            <p:cNvSpPr>
              <a:spLocks noChangeArrowheads="1"/>
            </p:cNvSpPr>
            <p:nvPr/>
          </p:nvSpPr>
          <p:spPr bwMode="auto">
            <a:xfrm>
              <a:off x="2921922" y="3720600"/>
              <a:ext cx="976312" cy="1370013"/>
            </a:xfrm>
            <a:custGeom>
              <a:avLst/>
              <a:gdLst>
                <a:gd name="T0" fmla="*/ 487362 w 615"/>
                <a:gd name="T1" fmla="*/ 0 h 863"/>
                <a:gd name="T2" fmla="*/ 731837 w 615"/>
                <a:gd name="T3" fmla="*/ 690563 h 863"/>
                <a:gd name="T4" fmla="*/ 976312 w 615"/>
                <a:gd name="T5" fmla="*/ 1370013 h 863"/>
                <a:gd name="T6" fmla="*/ 487362 w 615"/>
                <a:gd name="T7" fmla="*/ 1370013 h 863"/>
                <a:gd name="T8" fmla="*/ 0 w 615"/>
                <a:gd name="T9" fmla="*/ 1370013 h 863"/>
                <a:gd name="T10" fmla="*/ 244475 w 615"/>
                <a:gd name="T11" fmla="*/ 690563 h 863"/>
                <a:gd name="T12" fmla="*/ 487362 w 615"/>
                <a:gd name="T13" fmla="*/ 0 h 863"/>
                <a:gd name="T14" fmla="*/ 0 60000 65536"/>
                <a:gd name="T15" fmla="*/ 0 60000 65536"/>
                <a:gd name="T16" fmla="*/ 0 60000 65536"/>
                <a:gd name="T17" fmla="*/ 0 60000 65536"/>
                <a:gd name="T18" fmla="*/ 0 60000 65536"/>
                <a:gd name="T19" fmla="*/ 0 60000 65536"/>
                <a:gd name="T20" fmla="*/ 0 60000 65536"/>
                <a:gd name="T21" fmla="*/ 0 w 615"/>
                <a:gd name="T22" fmla="*/ 0 h 863"/>
                <a:gd name="T23" fmla="*/ 615 w 615"/>
                <a:gd name="T24" fmla="*/ 863 h 8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5" h="863">
                  <a:moveTo>
                    <a:pt x="307" y="0"/>
                  </a:moveTo>
                  <a:lnTo>
                    <a:pt x="461" y="435"/>
                  </a:lnTo>
                  <a:lnTo>
                    <a:pt x="615" y="863"/>
                  </a:lnTo>
                  <a:lnTo>
                    <a:pt x="307" y="863"/>
                  </a:lnTo>
                  <a:lnTo>
                    <a:pt x="0" y="863"/>
                  </a:lnTo>
                  <a:lnTo>
                    <a:pt x="154" y="435"/>
                  </a:lnTo>
                  <a:lnTo>
                    <a:pt x="307" y="0"/>
                  </a:lnTo>
                  <a:close/>
                </a:path>
              </a:pathLst>
            </a:custGeom>
            <a:solidFill>
              <a:srgbClr val="EB666A"/>
            </a:solidFill>
            <a:ln>
              <a:noFill/>
            </a:ln>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13" name="Freeform 6">
              <a:extLst>
                <a:ext uri="{FF2B5EF4-FFF2-40B4-BE49-F238E27FC236}">
                  <a16:creationId xmlns:a16="http://schemas.microsoft.com/office/drawing/2014/main" id="{6935DBC5-40FE-4A73-A17C-0570A24CBDE4}"/>
                </a:ext>
              </a:extLst>
            </p:cNvPr>
            <p:cNvSpPr>
              <a:spLocks noChangeArrowheads="1"/>
            </p:cNvSpPr>
            <p:nvPr/>
          </p:nvSpPr>
          <p:spPr bwMode="auto">
            <a:xfrm>
              <a:off x="2094834" y="4442913"/>
              <a:ext cx="976313" cy="647700"/>
            </a:xfrm>
            <a:custGeom>
              <a:avLst/>
              <a:gdLst>
                <a:gd name="T0" fmla="*/ 488950 w 615"/>
                <a:gd name="T1" fmla="*/ 0 h 408"/>
                <a:gd name="T2" fmla="*/ 731838 w 615"/>
                <a:gd name="T3" fmla="*/ 319088 h 408"/>
                <a:gd name="T4" fmla="*/ 976313 w 615"/>
                <a:gd name="T5" fmla="*/ 647700 h 408"/>
                <a:gd name="T6" fmla="*/ 488950 w 615"/>
                <a:gd name="T7" fmla="*/ 647700 h 408"/>
                <a:gd name="T8" fmla="*/ 0 w 615"/>
                <a:gd name="T9" fmla="*/ 647700 h 408"/>
                <a:gd name="T10" fmla="*/ 244475 w 615"/>
                <a:gd name="T11" fmla="*/ 319088 h 408"/>
                <a:gd name="T12" fmla="*/ 488950 w 615"/>
                <a:gd name="T13" fmla="*/ 0 h 408"/>
                <a:gd name="T14" fmla="*/ 0 60000 65536"/>
                <a:gd name="T15" fmla="*/ 0 60000 65536"/>
                <a:gd name="T16" fmla="*/ 0 60000 65536"/>
                <a:gd name="T17" fmla="*/ 0 60000 65536"/>
                <a:gd name="T18" fmla="*/ 0 60000 65536"/>
                <a:gd name="T19" fmla="*/ 0 60000 65536"/>
                <a:gd name="T20" fmla="*/ 0 60000 65536"/>
                <a:gd name="T21" fmla="*/ 0 w 615"/>
                <a:gd name="T22" fmla="*/ 0 h 408"/>
                <a:gd name="T23" fmla="*/ 615 w 615"/>
                <a:gd name="T24" fmla="*/ 408 h 4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5" h="408">
                  <a:moveTo>
                    <a:pt x="308" y="0"/>
                  </a:moveTo>
                  <a:lnTo>
                    <a:pt x="461" y="201"/>
                  </a:lnTo>
                  <a:lnTo>
                    <a:pt x="615" y="408"/>
                  </a:lnTo>
                  <a:lnTo>
                    <a:pt x="308" y="408"/>
                  </a:lnTo>
                  <a:lnTo>
                    <a:pt x="0" y="408"/>
                  </a:lnTo>
                  <a:lnTo>
                    <a:pt x="154" y="201"/>
                  </a:lnTo>
                  <a:lnTo>
                    <a:pt x="308" y="0"/>
                  </a:lnTo>
                  <a:close/>
                </a:path>
              </a:pathLst>
            </a:custGeom>
            <a:solidFill>
              <a:srgbClr val="7AB9AE"/>
            </a:solidFill>
            <a:ln>
              <a:noFill/>
            </a:ln>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14" name="Freeform 7">
              <a:extLst>
                <a:ext uri="{FF2B5EF4-FFF2-40B4-BE49-F238E27FC236}">
                  <a16:creationId xmlns:a16="http://schemas.microsoft.com/office/drawing/2014/main" id="{8AE50F80-D9A1-4D43-8299-428502DECA8E}"/>
                </a:ext>
              </a:extLst>
            </p:cNvPr>
            <p:cNvSpPr>
              <a:spLocks noChangeArrowheads="1"/>
            </p:cNvSpPr>
            <p:nvPr/>
          </p:nvSpPr>
          <p:spPr bwMode="auto">
            <a:xfrm>
              <a:off x="1301084" y="4920750"/>
              <a:ext cx="974725" cy="169863"/>
            </a:xfrm>
            <a:custGeom>
              <a:avLst/>
              <a:gdLst>
                <a:gd name="T0" fmla="*/ 487363 w 614"/>
                <a:gd name="T1" fmla="*/ 0 h 107"/>
                <a:gd name="T2" fmla="*/ 730250 w 614"/>
                <a:gd name="T3" fmla="*/ 84138 h 107"/>
                <a:gd name="T4" fmla="*/ 974725 w 614"/>
                <a:gd name="T5" fmla="*/ 169863 h 107"/>
                <a:gd name="T6" fmla="*/ 487363 w 614"/>
                <a:gd name="T7" fmla="*/ 169863 h 107"/>
                <a:gd name="T8" fmla="*/ 0 w 614"/>
                <a:gd name="T9" fmla="*/ 169863 h 107"/>
                <a:gd name="T10" fmla="*/ 242888 w 614"/>
                <a:gd name="T11" fmla="*/ 84138 h 107"/>
                <a:gd name="T12" fmla="*/ 487363 w 614"/>
                <a:gd name="T13" fmla="*/ 0 h 107"/>
                <a:gd name="T14" fmla="*/ 0 60000 65536"/>
                <a:gd name="T15" fmla="*/ 0 60000 65536"/>
                <a:gd name="T16" fmla="*/ 0 60000 65536"/>
                <a:gd name="T17" fmla="*/ 0 60000 65536"/>
                <a:gd name="T18" fmla="*/ 0 60000 65536"/>
                <a:gd name="T19" fmla="*/ 0 60000 65536"/>
                <a:gd name="T20" fmla="*/ 0 60000 65536"/>
                <a:gd name="T21" fmla="*/ 0 w 614"/>
                <a:gd name="T22" fmla="*/ 0 h 107"/>
                <a:gd name="T23" fmla="*/ 614 w 614"/>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4" h="107">
                  <a:moveTo>
                    <a:pt x="307" y="0"/>
                  </a:moveTo>
                  <a:lnTo>
                    <a:pt x="460" y="53"/>
                  </a:lnTo>
                  <a:lnTo>
                    <a:pt x="614" y="107"/>
                  </a:lnTo>
                  <a:lnTo>
                    <a:pt x="307" y="107"/>
                  </a:lnTo>
                  <a:lnTo>
                    <a:pt x="0" y="107"/>
                  </a:lnTo>
                  <a:lnTo>
                    <a:pt x="153" y="53"/>
                  </a:lnTo>
                  <a:lnTo>
                    <a:pt x="307" y="0"/>
                  </a:lnTo>
                  <a:close/>
                </a:path>
              </a:pathLst>
            </a:custGeom>
            <a:solidFill>
              <a:srgbClr val="EB666A"/>
            </a:solidFill>
            <a:ln>
              <a:noFill/>
            </a:ln>
            <a:extLst/>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15" name="Freeform 8">
              <a:extLst>
                <a:ext uri="{FF2B5EF4-FFF2-40B4-BE49-F238E27FC236}">
                  <a16:creationId xmlns:a16="http://schemas.microsoft.com/office/drawing/2014/main" id="{F857D004-D918-4BF8-A353-C078898DF388}"/>
                </a:ext>
              </a:extLst>
            </p:cNvPr>
            <p:cNvSpPr>
              <a:spLocks noChangeArrowheads="1"/>
            </p:cNvSpPr>
            <p:nvPr/>
          </p:nvSpPr>
          <p:spPr bwMode="auto">
            <a:xfrm>
              <a:off x="3749009" y="2923675"/>
              <a:ext cx="974725" cy="2166938"/>
            </a:xfrm>
            <a:custGeom>
              <a:avLst/>
              <a:gdLst>
                <a:gd name="T0" fmla="*/ 487363 w 614"/>
                <a:gd name="T1" fmla="*/ 0 h 1365"/>
                <a:gd name="T2" fmla="*/ 731838 w 614"/>
                <a:gd name="T3" fmla="*/ 1082675 h 1365"/>
                <a:gd name="T4" fmla="*/ 974725 w 614"/>
                <a:gd name="T5" fmla="*/ 2166938 h 1365"/>
                <a:gd name="T6" fmla="*/ 487363 w 614"/>
                <a:gd name="T7" fmla="*/ 2166938 h 1365"/>
                <a:gd name="T8" fmla="*/ 0 w 614"/>
                <a:gd name="T9" fmla="*/ 2166938 h 1365"/>
                <a:gd name="T10" fmla="*/ 244475 w 614"/>
                <a:gd name="T11" fmla="*/ 1082675 h 1365"/>
                <a:gd name="T12" fmla="*/ 487363 w 614"/>
                <a:gd name="T13" fmla="*/ 0 h 1365"/>
                <a:gd name="T14" fmla="*/ 0 60000 65536"/>
                <a:gd name="T15" fmla="*/ 0 60000 65536"/>
                <a:gd name="T16" fmla="*/ 0 60000 65536"/>
                <a:gd name="T17" fmla="*/ 0 60000 65536"/>
                <a:gd name="T18" fmla="*/ 0 60000 65536"/>
                <a:gd name="T19" fmla="*/ 0 60000 65536"/>
                <a:gd name="T20" fmla="*/ 0 60000 65536"/>
                <a:gd name="T21" fmla="*/ 0 w 614"/>
                <a:gd name="T22" fmla="*/ 0 h 1365"/>
                <a:gd name="T23" fmla="*/ 614 w 614"/>
                <a:gd name="T24" fmla="*/ 1365 h 1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4" h="1365">
                  <a:moveTo>
                    <a:pt x="307" y="0"/>
                  </a:moveTo>
                  <a:lnTo>
                    <a:pt x="461" y="682"/>
                  </a:lnTo>
                  <a:lnTo>
                    <a:pt x="614" y="1365"/>
                  </a:lnTo>
                  <a:lnTo>
                    <a:pt x="307" y="1365"/>
                  </a:lnTo>
                  <a:lnTo>
                    <a:pt x="0" y="1365"/>
                  </a:lnTo>
                  <a:lnTo>
                    <a:pt x="154" y="682"/>
                  </a:lnTo>
                  <a:lnTo>
                    <a:pt x="307" y="0"/>
                  </a:lnTo>
                  <a:close/>
                </a:path>
              </a:pathLst>
            </a:custGeom>
            <a:solidFill>
              <a:srgbClr val="7AB9AE"/>
            </a:solidFill>
            <a:ln>
              <a:noFill/>
            </a:ln>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16" name="Freeform 9">
              <a:extLst>
                <a:ext uri="{FF2B5EF4-FFF2-40B4-BE49-F238E27FC236}">
                  <a16:creationId xmlns:a16="http://schemas.microsoft.com/office/drawing/2014/main" id="{46825AB4-E745-4875-B9FA-370D2265E5B3}"/>
                </a:ext>
              </a:extLst>
            </p:cNvPr>
            <p:cNvSpPr>
              <a:spLocks noChangeArrowheads="1"/>
            </p:cNvSpPr>
            <p:nvPr/>
          </p:nvSpPr>
          <p:spPr bwMode="auto">
            <a:xfrm>
              <a:off x="4576097" y="4080963"/>
              <a:ext cx="974725" cy="1009650"/>
            </a:xfrm>
            <a:custGeom>
              <a:avLst/>
              <a:gdLst>
                <a:gd name="T0" fmla="*/ 487363 w 614"/>
                <a:gd name="T1" fmla="*/ 0 h 636"/>
                <a:gd name="T2" fmla="*/ 731838 w 614"/>
                <a:gd name="T3" fmla="*/ 509588 h 636"/>
                <a:gd name="T4" fmla="*/ 974725 w 614"/>
                <a:gd name="T5" fmla="*/ 1009650 h 636"/>
                <a:gd name="T6" fmla="*/ 487363 w 614"/>
                <a:gd name="T7" fmla="*/ 1009650 h 636"/>
                <a:gd name="T8" fmla="*/ 0 w 614"/>
                <a:gd name="T9" fmla="*/ 1009650 h 636"/>
                <a:gd name="T10" fmla="*/ 244475 w 614"/>
                <a:gd name="T11" fmla="*/ 509588 h 636"/>
                <a:gd name="T12" fmla="*/ 487363 w 614"/>
                <a:gd name="T13" fmla="*/ 0 h 636"/>
                <a:gd name="T14" fmla="*/ 0 60000 65536"/>
                <a:gd name="T15" fmla="*/ 0 60000 65536"/>
                <a:gd name="T16" fmla="*/ 0 60000 65536"/>
                <a:gd name="T17" fmla="*/ 0 60000 65536"/>
                <a:gd name="T18" fmla="*/ 0 60000 65536"/>
                <a:gd name="T19" fmla="*/ 0 60000 65536"/>
                <a:gd name="T20" fmla="*/ 0 60000 65536"/>
                <a:gd name="T21" fmla="*/ 0 w 614"/>
                <a:gd name="T22" fmla="*/ 0 h 636"/>
                <a:gd name="T23" fmla="*/ 614 w 614"/>
                <a:gd name="T24" fmla="*/ 636 h 6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4" h="636">
                  <a:moveTo>
                    <a:pt x="307" y="0"/>
                  </a:moveTo>
                  <a:lnTo>
                    <a:pt x="461" y="321"/>
                  </a:lnTo>
                  <a:lnTo>
                    <a:pt x="614" y="636"/>
                  </a:lnTo>
                  <a:lnTo>
                    <a:pt x="307" y="636"/>
                  </a:lnTo>
                  <a:lnTo>
                    <a:pt x="0" y="636"/>
                  </a:lnTo>
                  <a:lnTo>
                    <a:pt x="154" y="321"/>
                  </a:lnTo>
                  <a:lnTo>
                    <a:pt x="307" y="0"/>
                  </a:lnTo>
                  <a:close/>
                </a:path>
              </a:pathLst>
            </a:custGeom>
            <a:solidFill>
              <a:srgbClr val="EB666A"/>
            </a:solidFill>
            <a:ln>
              <a:noFill/>
            </a:ln>
          </p:spPr>
          <p:txBody>
            <a:bodyPr/>
            <a:lstStyle/>
            <a:p>
              <a:endParaRPr lang="zh-CN" altLang="en-US">
                <a:solidFill>
                  <a:schemeClr val="bg1">
                    <a:lumMod val="50000"/>
                  </a:schemeClr>
                </a:solidFill>
                <a:latin typeface="微软雅黑"/>
                <a:ea typeface="微软雅黑"/>
                <a:cs typeface="+mn-ea"/>
                <a:sym typeface="微软雅黑"/>
              </a:endParaRPr>
            </a:p>
          </p:txBody>
        </p:sp>
        <p:sp>
          <p:nvSpPr>
            <p:cNvPr id="17" name="TextBox 282">
              <a:extLst>
                <a:ext uri="{FF2B5EF4-FFF2-40B4-BE49-F238E27FC236}">
                  <a16:creationId xmlns:a16="http://schemas.microsoft.com/office/drawing/2014/main" id="{6DC879F1-2F7C-41E7-88BE-3A06D22C7863}"/>
                </a:ext>
              </a:extLst>
            </p:cNvPr>
            <p:cNvSpPr>
              <a:spLocks noChangeArrowheads="1"/>
            </p:cNvSpPr>
            <p:nvPr/>
          </p:nvSpPr>
          <p:spPr bwMode="auto">
            <a:xfrm>
              <a:off x="1561434" y="4539750"/>
              <a:ext cx="329612" cy="2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1600">
                  <a:solidFill>
                    <a:schemeClr val="bg1">
                      <a:lumMod val="50000"/>
                    </a:schemeClr>
                  </a:solidFill>
                  <a:latin typeface="微软雅黑"/>
                  <a:ea typeface="微软雅黑"/>
                  <a:cs typeface="+mn-ea"/>
                  <a:sym typeface="微软雅黑"/>
                </a:rPr>
                <a:t>18</a:t>
              </a:r>
              <a:endParaRPr lang="zh-CN" altLang="en-US" sz="1600">
                <a:solidFill>
                  <a:schemeClr val="bg1">
                    <a:lumMod val="50000"/>
                  </a:schemeClr>
                </a:solidFill>
                <a:latin typeface="微软雅黑"/>
                <a:ea typeface="微软雅黑"/>
                <a:cs typeface="+mn-ea"/>
                <a:sym typeface="微软雅黑"/>
              </a:endParaRPr>
            </a:p>
          </p:txBody>
        </p:sp>
        <p:sp>
          <p:nvSpPr>
            <p:cNvPr id="18" name="TextBox 283">
              <a:extLst>
                <a:ext uri="{FF2B5EF4-FFF2-40B4-BE49-F238E27FC236}">
                  <a16:creationId xmlns:a16="http://schemas.microsoft.com/office/drawing/2014/main" id="{1848A7B8-0839-425F-8FBF-1CF5A555075D}"/>
                </a:ext>
              </a:extLst>
            </p:cNvPr>
            <p:cNvSpPr>
              <a:spLocks noChangeArrowheads="1"/>
            </p:cNvSpPr>
            <p:nvPr/>
          </p:nvSpPr>
          <p:spPr bwMode="auto">
            <a:xfrm>
              <a:off x="1560985" y="5209675"/>
              <a:ext cx="421585" cy="2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r>
                <a:rPr lang="zh-CN" altLang="en-US" sz="1400">
                  <a:solidFill>
                    <a:schemeClr val="bg1">
                      <a:lumMod val="50000"/>
                    </a:schemeClr>
                  </a:solidFill>
                  <a:latin typeface="微软雅黑"/>
                  <a:ea typeface="微软雅黑"/>
                  <a:cs typeface="+mn-ea"/>
                  <a:sym typeface="微软雅黑"/>
                </a:rPr>
                <a:t>标题</a:t>
              </a:r>
              <a:endParaRPr lang="zh-CN" altLang="en-US">
                <a:solidFill>
                  <a:schemeClr val="bg1">
                    <a:lumMod val="50000"/>
                  </a:schemeClr>
                </a:solidFill>
                <a:latin typeface="微软雅黑"/>
                <a:ea typeface="微软雅黑"/>
                <a:cs typeface="+mn-ea"/>
                <a:sym typeface="微软雅黑"/>
              </a:endParaRPr>
            </a:p>
          </p:txBody>
        </p:sp>
        <p:sp>
          <p:nvSpPr>
            <p:cNvPr id="19" name="TextBox 285">
              <a:extLst>
                <a:ext uri="{FF2B5EF4-FFF2-40B4-BE49-F238E27FC236}">
                  <a16:creationId xmlns:a16="http://schemas.microsoft.com/office/drawing/2014/main" id="{965DFD4D-FAE3-4A0E-B7E6-393118F368EF}"/>
                </a:ext>
              </a:extLst>
            </p:cNvPr>
            <p:cNvSpPr>
              <a:spLocks noChangeArrowheads="1"/>
            </p:cNvSpPr>
            <p:nvPr/>
          </p:nvSpPr>
          <p:spPr bwMode="auto">
            <a:xfrm>
              <a:off x="2330129" y="5209675"/>
              <a:ext cx="421585" cy="2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r>
                <a:rPr lang="zh-CN" altLang="en-US" sz="1400">
                  <a:solidFill>
                    <a:schemeClr val="bg1">
                      <a:lumMod val="50000"/>
                    </a:schemeClr>
                  </a:solidFill>
                  <a:latin typeface="微软雅黑"/>
                  <a:ea typeface="微软雅黑"/>
                  <a:cs typeface="+mn-ea"/>
                  <a:sym typeface="微软雅黑"/>
                </a:rPr>
                <a:t>标题</a:t>
              </a:r>
              <a:endParaRPr lang="zh-CN" altLang="en-US">
                <a:solidFill>
                  <a:schemeClr val="bg1">
                    <a:lumMod val="50000"/>
                  </a:schemeClr>
                </a:solidFill>
                <a:latin typeface="微软雅黑"/>
                <a:ea typeface="微软雅黑"/>
                <a:cs typeface="+mn-ea"/>
                <a:sym typeface="微软雅黑"/>
              </a:endParaRPr>
            </a:p>
          </p:txBody>
        </p:sp>
        <p:sp>
          <p:nvSpPr>
            <p:cNvPr id="20" name="TextBox 286">
              <a:extLst>
                <a:ext uri="{FF2B5EF4-FFF2-40B4-BE49-F238E27FC236}">
                  <a16:creationId xmlns:a16="http://schemas.microsoft.com/office/drawing/2014/main" id="{3854D047-997B-48D7-89D1-219424C3A618}"/>
                </a:ext>
              </a:extLst>
            </p:cNvPr>
            <p:cNvSpPr>
              <a:spLocks noChangeArrowheads="1"/>
            </p:cNvSpPr>
            <p:nvPr/>
          </p:nvSpPr>
          <p:spPr bwMode="auto">
            <a:xfrm>
              <a:off x="3044159" y="5209675"/>
              <a:ext cx="421585" cy="2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zh-CN" altLang="en-US" sz="1400">
                  <a:solidFill>
                    <a:schemeClr val="bg1">
                      <a:lumMod val="50000"/>
                    </a:schemeClr>
                  </a:solidFill>
                  <a:latin typeface="微软雅黑"/>
                  <a:ea typeface="微软雅黑"/>
                  <a:cs typeface="+mn-ea"/>
                  <a:sym typeface="微软雅黑"/>
                </a:rPr>
                <a:t>标题</a:t>
              </a:r>
            </a:p>
          </p:txBody>
        </p:sp>
        <p:sp>
          <p:nvSpPr>
            <p:cNvPr id="21" name="TextBox 287">
              <a:extLst>
                <a:ext uri="{FF2B5EF4-FFF2-40B4-BE49-F238E27FC236}">
                  <a16:creationId xmlns:a16="http://schemas.microsoft.com/office/drawing/2014/main" id="{FE3CB342-AD13-45EF-A2E4-1039238F1ED6}"/>
                </a:ext>
              </a:extLst>
            </p:cNvPr>
            <p:cNvSpPr>
              <a:spLocks noChangeArrowheads="1"/>
            </p:cNvSpPr>
            <p:nvPr/>
          </p:nvSpPr>
          <p:spPr bwMode="auto">
            <a:xfrm>
              <a:off x="3985098" y="5209675"/>
              <a:ext cx="421585" cy="2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r>
                <a:rPr lang="zh-CN" altLang="en-US" sz="1400">
                  <a:solidFill>
                    <a:schemeClr val="bg1">
                      <a:lumMod val="50000"/>
                    </a:schemeClr>
                  </a:solidFill>
                  <a:latin typeface="微软雅黑"/>
                  <a:ea typeface="微软雅黑"/>
                  <a:cs typeface="+mn-ea"/>
                  <a:sym typeface="微软雅黑"/>
                </a:rPr>
                <a:t>标题</a:t>
              </a:r>
              <a:endParaRPr lang="zh-CN" altLang="en-US">
                <a:solidFill>
                  <a:schemeClr val="bg1">
                    <a:lumMod val="50000"/>
                  </a:schemeClr>
                </a:solidFill>
                <a:latin typeface="微软雅黑"/>
                <a:ea typeface="微软雅黑"/>
                <a:cs typeface="+mn-ea"/>
                <a:sym typeface="微软雅黑"/>
              </a:endParaRPr>
            </a:p>
          </p:txBody>
        </p:sp>
        <p:sp>
          <p:nvSpPr>
            <p:cNvPr id="22" name="TextBox 288">
              <a:extLst>
                <a:ext uri="{FF2B5EF4-FFF2-40B4-BE49-F238E27FC236}">
                  <a16:creationId xmlns:a16="http://schemas.microsoft.com/office/drawing/2014/main" id="{AD2E263C-8B5E-47B4-9C3F-FA802DE09851}"/>
                </a:ext>
              </a:extLst>
            </p:cNvPr>
            <p:cNvSpPr>
              <a:spLocks noChangeArrowheads="1"/>
            </p:cNvSpPr>
            <p:nvPr/>
          </p:nvSpPr>
          <p:spPr bwMode="auto">
            <a:xfrm>
              <a:off x="4841554" y="5209675"/>
              <a:ext cx="421585" cy="2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r>
                <a:rPr lang="zh-CN" altLang="en-US" sz="1400">
                  <a:solidFill>
                    <a:schemeClr val="bg1">
                      <a:lumMod val="50000"/>
                    </a:schemeClr>
                  </a:solidFill>
                  <a:latin typeface="微软雅黑"/>
                  <a:ea typeface="微软雅黑"/>
                  <a:cs typeface="+mn-ea"/>
                  <a:sym typeface="微软雅黑"/>
                </a:rPr>
                <a:t>标题</a:t>
              </a:r>
              <a:endParaRPr lang="zh-CN" altLang="en-US">
                <a:solidFill>
                  <a:schemeClr val="bg1">
                    <a:lumMod val="50000"/>
                  </a:schemeClr>
                </a:solidFill>
                <a:latin typeface="微软雅黑"/>
                <a:ea typeface="微软雅黑"/>
                <a:cs typeface="+mn-ea"/>
                <a:sym typeface="微软雅黑"/>
              </a:endParaRPr>
            </a:p>
          </p:txBody>
        </p:sp>
        <p:sp>
          <p:nvSpPr>
            <p:cNvPr id="23" name="TextBox 289">
              <a:extLst>
                <a:ext uri="{FF2B5EF4-FFF2-40B4-BE49-F238E27FC236}">
                  <a16:creationId xmlns:a16="http://schemas.microsoft.com/office/drawing/2014/main" id="{25D95626-C96B-4DFB-A746-38357F1C364D}"/>
                </a:ext>
              </a:extLst>
            </p:cNvPr>
            <p:cNvSpPr>
              <a:spLocks noChangeArrowheads="1"/>
            </p:cNvSpPr>
            <p:nvPr/>
          </p:nvSpPr>
          <p:spPr bwMode="auto">
            <a:xfrm>
              <a:off x="2345659" y="4107950"/>
              <a:ext cx="329612" cy="2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1600">
                  <a:solidFill>
                    <a:schemeClr val="bg1">
                      <a:lumMod val="50000"/>
                    </a:schemeClr>
                  </a:solidFill>
                  <a:latin typeface="微软雅黑"/>
                  <a:ea typeface="微软雅黑"/>
                  <a:cs typeface="+mn-ea"/>
                  <a:sym typeface="微软雅黑"/>
                </a:rPr>
                <a:t>38</a:t>
              </a:r>
              <a:endParaRPr lang="zh-CN" altLang="en-US" sz="1600">
                <a:solidFill>
                  <a:schemeClr val="bg1">
                    <a:lumMod val="50000"/>
                  </a:schemeClr>
                </a:solidFill>
                <a:latin typeface="微软雅黑"/>
                <a:ea typeface="微软雅黑"/>
                <a:cs typeface="+mn-ea"/>
                <a:sym typeface="微软雅黑"/>
              </a:endParaRPr>
            </a:p>
          </p:txBody>
        </p:sp>
        <p:sp>
          <p:nvSpPr>
            <p:cNvPr id="24" name="TextBox 290">
              <a:extLst>
                <a:ext uri="{FF2B5EF4-FFF2-40B4-BE49-F238E27FC236}">
                  <a16:creationId xmlns:a16="http://schemas.microsoft.com/office/drawing/2014/main" id="{F1446B9B-F46D-4BE9-89F8-87485DFF4FF2}"/>
                </a:ext>
              </a:extLst>
            </p:cNvPr>
            <p:cNvSpPr>
              <a:spLocks noChangeArrowheads="1"/>
            </p:cNvSpPr>
            <p:nvPr/>
          </p:nvSpPr>
          <p:spPr bwMode="auto">
            <a:xfrm>
              <a:off x="3158459" y="3314200"/>
              <a:ext cx="329612" cy="2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1600" dirty="0">
                  <a:solidFill>
                    <a:schemeClr val="bg1">
                      <a:lumMod val="50000"/>
                    </a:schemeClr>
                  </a:solidFill>
                  <a:latin typeface="微软雅黑"/>
                  <a:ea typeface="微软雅黑"/>
                  <a:cs typeface="+mn-ea"/>
                  <a:sym typeface="微软雅黑"/>
                </a:rPr>
                <a:t>97</a:t>
              </a:r>
              <a:endParaRPr lang="zh-CN" altLang="en-US" sz="1600" dirty="0">
                <a:solidFill>
                  <a:schemeClr val="bg1">
                    <a:lumMod val="50000"/>
                  </a:schemeClr>
                </a:solidFill>
                <a:latin typeface="微软雅黑"/>
                <a:ea typeface="微软雅黑"/>
                <a:cs typeface="+mn-ea"/>
                <a:sym typeface="微软雅黑"/>
              </a:endParaRPr>
            </a:p>
          </p:txBody>
        </p:sp>
        <p:sp>
          <p:nvSpPr>
            <p:cNvPr id="25" name="TextBox 291">
              <a:extLst>
                <a:ext uri="{FF2B5EF4-FFF2-40B4-BE49-F238E27FC236}">
                  <a16:creationId xmlns:a16="http://schemas.microsoft.com/office/drawing/2014/main" id="{3184D387-8AE9-4E74-844B-47AAC06375CC}"/>
                </a:ext>
              </a:extLst>
            </p:cNvPr>
            <p:cNvSpPr>
              <a:spLocks noChangeArrowheads="1"/>
            </p:cNvSpPr>
            <p:nvPr/>
          </p:nvSpPr>
          <p:spPr bwMode="auto">
            <a:xfrm>
              <a:off x="3999834" y="2595063"/>
              <a:ext cx="422828" cy="2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1600">
                  <a:solidFill>
                    <a:schemeClr val="bg1">
                      <a:lumMod val="50000"/>
                    </a:schemeClr>
                  </a:solidFill>
                  <a:latin typeface="微软雅黑"/>
                  <a:ea typeface="微软雅黑"/>
                  <a:cs typeface="+mn-ea"/>
                  <a:sym typeface="微软雅黑"/>
                </a:rPr>
                <a:t>125</a:t>
              </a:r>
              <a:endParaRPr lang="zh-CN" altLang="en-US" sz="1600">
                <a:solidFill>
                  <a:schemeClr val="bg1">
                    <a:lumMod val="50000"/>
                  </a:schemeClr>
                </a:solidFill>
                <a:latin typeface="微软雅黑"/>
                <a:ea typeface="微软雅黑"/>
                <a:cs typeface="+mn-ea"/>
                <a:sym typeface="微软雅黑"/>
              </a:endParaRPr>
            </a:p>
          </p:txBody>
        </p:sp>
        <p:sp>
          <p:nvSpPr>
            <p:cNvPr id="26" name="TextBox 292">
              <a:extLst>
                <a:ext uri="{FF2B5EF4-FFF2-40B4-BE49-F238E27FC236}">
                  <a16:creationId xmlns:a16="http://schemas.microsoft.com/office/drawing/2014/main" id="{84CC39FB-2E6B-494E-A92B-1BE09DC9BFFA}"/>
                </a:ext>
              </a:extLst>
            </p:cNvPr>
            <p:cNvSpPr>
              <a:spLocks noChangeArrowheads="1"/>
            </p:cNvSpPr>
            <p:nvPr/>
          </p:nvSpPr>
          <p:spPr bwMode="auto">
            <a:xfrm>
              <a:off x="4841209" y="3726950"/>
              <a:ext cx="329612" cy="26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1600">
                  <a:solidFill>
                    <a:schemeClr val="bg1">
                      <a:lumMod val="50000"/>
                    </a:schemeClr>
                  </a:solidFill>
                  <a:latin typeface="微软雅黑"/>
                  <a:ea typeface="微软雅黑"/>
                  <a:cs typeface="+mn-ea"/>
                  <a:sym typeface="微软雅黑"/>
                </a:rPr>
                <a:t>55</a:t>
              </a:r>
              <a:endParaRPr lang="zh-CN" altLang="en-US" sz="1600">
                <a:solidFill>
                  <a:schemeClr val="bg1">
                    <a:lumMod val="50000"/>
                  </a:schemeClr>
                </a:solidFill>
                <a:latin typeface="微软雅黑"/>
                <a:ea typeface="微软雅黑"/>
                <a:cs typeface="+mn-ea"/>
                <a:sym typeface="微软雅黑"/>
              </a:endParaRPr>
            </a:p>
          </p:txBody>
        </p:sp>
      </p:grpSp>
    </p:spTree>
    <p:extLst>
      <p:ext uri="{BB962C8B-B14F-4D97-AF65-F5344CB8AC3E}">
        <p14:creationId xmlns:p14="http://schemas.microsoft.com/office/powerpoint/2010/main" val="3647848116"/>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5D1A9261-1D6E-494D-A2DC-E72679F5D92A}"/>
              </a:ext>
            </a:extLst>
          </p:cNvPr>
          <p:cNvGrpSpPr/>
          <p:nvPr/>
        </p:nvGrpSpPr>
        <p:grpSpPr>
          <a:xfrm>
            <a:off x="1448897" y="1718253"/>
            <a:ext cx="9369400" cy="3744014"/>
            <a:chOff x="513606" y="985506"/>
            <a:chExt cx="8107165" cy="3239627"/>
          </a:xfrm>
        </p:grpSpPr>
        <p:sp>
          <p:nvSpPr>
            <p:cNvPr id="6" name="椭圆 5">
              <a:extLst>
                <a:ext uri="{FF2B5EF4-FFF2-40B4-BE49-F238E27FC236}">
                  <a16:creationId xmlns:a16="http://schemas.microsoft.com/office/drawing/2014/main" id="{8765B3AF-F565-4380-99ED-66BF48CBD2B6}"/>
                </a:ext>
              </a:extLst>
            </p:cNvPr>
            <p:cNvSpPr/>
            <p:nvPr/>
          </p:nvSpPr>
          <p:spPr>
            <a:xfrm>
              <a:off x="3483743" y="985506"/>
              <a:ext cx="2174002" cy="2174000"/>
            </a:xfrm>
            <a:prstGeom prst="ellips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 name="椭圆 7">
              <a:extLst>
                <a:ext uri="{FF2B5EF4-FFF2-40B4-BE49-F238E27FC236}">
                  <a16:creationId xmlns:a16="http://schemas.microsoft.com/office/drawing/2014/main" id="{D4EE2A9B-F04E-456D-A24B-300AB82BD92C}"/>
                </a:ext>
              </a:extLst>
            </p:cNvPr>
            <p:cNvSpPr/>
            <p:nvPr/>
          </p:nvSpPr>
          <p:spPr>
            <a:xfrm>
              <a:off x="6204133" y="996388"/>
              <a:ext cx="2174002" cy="2174000"/>
            </a:xfrm>
            <a:prstGeom prst="ellipse">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9" name="椭圆 8">
              <a:extLst>
                <a:ext uri="{FF2B5EF4-FFF2-40B4-BE49-F238E27FC236}">
                  <a16:creationId xmlns:a16="http://schemas.microsoft.com/office/drawing/2014/main" id="{40F54B0E-0E03-4849-A321-C5B82211EF4A}"/>
                </a:ext>
              </a:extLst>
            </p:cNvPr>
            <p:cNvSpPr/>
            <p:nvPr/>
          </p:nvSpPr>
          <p:spPr>
            <a:xfrm>
              <a:off x="763354" y="1007270"/>
              <a:ext cx="2174002" cy="2174000"/>
            </a:xfrm>
            <a:prstGeom prst="ellipse">
              <a:avLst/>
            </a:pr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10" name="TextBox 9">
              <a:extLst>
                <a:ext uri="{FF2B5EF4-FFF2-40B4-BE49-F238E27FC236}">
                  <a16:creationId xmlns:a16="http://schemas.microsoft.com/office/drawing/2014/main" id="{7C4C880C-8B48-4032-A982-EF706CB3F52E}"/>
                </a:ext>
              </a:extLst>
            </p:cNvPr>
            <p:cNvSpPr txBox="1"/>
            <p:nvPr/>
          </p:nvSpPr>
          <p:spPr>
            <a:xfrm>
              <a:off x="513606" y="3861061"/>
              <a:ext cx="2567396" cy="364072"/>
            </a:xfrm>
            <a:prstGeom prst="rect">
              <a:avLst/>
            </a:prstGeom>
            <a:noFill/>
          </p:spPr>
          <p:txBody>
            <a:bodyPr wrap="square" rtlCol="0">
              <a:spAutoFit/>
            </a:bodyPr>
            <a:lstStyle/>
            <a:p>
              <a:pPr algn="ctr">
                <a:lnSpc>
                  <a:spcPct val="97000"/>
                </a:lnSpc>
              </a:pPr>
              <a:r>
                <a:rPr lang="en-US" altLang="zh-CN" sz="1100" kern="1600" dirty="0" err="1">
                  <a:solidFill>
                    <a:schemeClr val="bg1">
                      <a:lumMod val="65000"/>
                    </a:schemeClr>
                  </a:solidFill>
                </a:rPr>
                <a:t>Donec</a:t>
              </a:r>
              <a:r>
                <a:rPr lang="en-US" altLang="zh-CN" sz="1100" kern="1600" dirty="0">
                  <a:solidFill>
                    <a:schemeClr val="bg1">
                      <a:lumMod val="65000"/>
                    </a:schemeClr>
                  </a:solidFill>
                </a:rPr>
                <a:t> id </a:t>
              </a:r>
              <a:r>
                <a:rPr lang="en-US" altLang="zh-CN" sz="1100" kern="1600" dirty="0" err="1">
                  <a:solidFill>
                    <a:schemeClr val="bg1">
                      <a:lumMod val="65000"/>
                    </a:schemeClr>
                  </a:solidFill>
                </a:rPr>
                <a:t>elit</a:t>
              </a:r>
              <a:r>
                <a:rPr lang="en-US" altLang="zh-CN" sz="1100" kern="1600" dirty="0">
                  <a:solidFill>
                    <a:schemeClr val="bg1">
                      <a:lumMod val="65000"/>
                    </a:schemeClr>
                  </a:solidFill>
                </a:rPr>
                <a:t> non mi </a:t>
              </a:r>
              <a:r>
                <a:rPr lang="en-US" altLang="zh-CN" sz="1100" kern="1600" dirty="0" err="1">
                  <a:solidFill>
                    <a:schemeClr val="bg1">
                      <a:lumMod val="65000"/>
                    </a:schemeClr>
                  </a:solidFill>
                </a:rPr>
                <a:t>porta</a:t>
              </a:r>
              <a:r>
                <a:rPr lang="en-US" altLang="zh-CN" sz="1100" kern="1600" dirty="0">
                  <a:solidFill>
                    <a:schemeClr val="bg1">
                      <a:lumMod val="65000"/>
                    </a:schemeClr>
                  </a:solidFill>
                </a:rPr>
                <a:t> </a:t>
              </a:r>
              <a:r>
                <a:rPr lang="en-US" altLang="zh-CN" sz="1100" kern="1600" dirty="0" err="1">
                  <a:solidFill>
                    <a:schemeClr val="bg1">
                      <a:lumMod val="65000"/>
                    </a:schemeClr>
                  </a:solidFill>
                </a:rPr>
                <a:t>gravida</a:t>
              </a:r>
              <a:r>
                <a:rPr lang="en-US" altLang="zh-CN" sz="1100" kern="1600" dirty="0">
                  <a:solidFill>
                    <a:schemeClr val="bg1">
                      <a:lumMod val="65000"/>
                    </a:schemeClr>
                  </a:solidFill>
                </a:rPr>
                <a:t> at </a:t>
              </a:r>
              <a:r>
                <a:rPr lang="en-US" altLang="zh-CN" sz="1100" kern="1600" dirty="0" err="1">
                  <a:solidFill>
                    <a:schemeClr val="bg1">
                      <a:lumMod val="65000"/>
                    </a:schemeClr>
                  </a:solidFill>
                </a:rPr>
                <a:t>eget</a:t>
              </a:r>
              <a:r>
                <a:rPr lang="en-US" altLang="zh-CN" sz="1100" kern="1600" dirty="0">
                  <a:solidFill>
                    <a:schemeClr val="bg1">
                      <a:lumMod val="65000"/>
                    </a:schemeClr>
                  </a:solidFill>
                </a:rPr>
                <a:t> </a:t>
              </a:r>
              <a:r>
                <a:rPr lang="en-US" altLang="zh-CN" sz="1100" dirty="0" err="1">
                  <a:solidFill>
                    <a:schemeClr val="bg1">
                      <a:lumMod val="65000"/>
                    </a:schemeClr>
                  </a:solidFill>
                </a:rPr>
                <a:t>metus</a:t>
              </a:r>
              <a:r>
                <a:rPr lang="en-US" altLang="zh-CN" sz="1100" dirty="0">
                  <a:solidFill>
                    <a:schemeClr val="bg1">
                      <a:lumMod val="65000"/>
                    </a:schemeClr>
                  </a:solidFill>
                </a:rPr>
                <a:t>. </a:t>
              </a:r>
              <a:r>
                <a:rPr lang="en-US" altLang="zh-CN" sz="1100" dirty="0" err="1">
                  <a:solidFill>
                    <a:schemeClr val="bg1">
                      <a:lumMod val="65000"/>
                    </a:schemeClr>
                  </a:solidFill>
                </a:rPr>
                <a:t>Fusce</a:t>
              </a:r>
              <a:r>
                <a:rPr lang="en-US" altLang="zh-CN" sz="1100" dirty="0">
                  <a:solidFill>
                    <a:schemeClr val="bg1">
                      <a:lumMod val="65000"/>
                    </a:schemeClr>
                  </a:solidFill>
                </a:rPr>
                <a:t> </a:t>
              </a:r>
              <a:r>
                <a:rPr lang="en-US" altLang="zh-CN" sz="1100" dirty="0" err="1">
                  <a:solidFill>
                    <a:schemeClr val="bg1">
                      <a:lumMod val="65000"/>
                    </a:schemeClr>
                  </a:solidFill>
                </a:rPr>
                <a:t>dapibus</a:t>
              </a:r>
              <a:r>
                <a:rPr lang="en-US" altLang="zh-CN" sz="1100" dirty="0">
                  <a:solidFill>
                    <a:schemeClr val="bg1">
                      <a:lumMod val="65000"/>
                    </a:schemeClr>
                  </a:solidFill>
                </a:rPr>
                <a:t>, </a:t>
              </a:r>
              <a:r>
                <a:rPr lang="en-US" altLang="zh-CN" sz="1100" dirty="0" err="1">
                  <a:solidFill>
                    <a:schemeClr val="bg1">
                      <a:lumMod val="65000"/>
                    </a:schemeClr>
                  </a:solidFill>
                </a:rPr>
                <a:t>tellus</a:t>
              </a:r>
              <a:r>
                <a:rPr lang="en-US" altLang="zh-CN" sz="1100" dirty="0">
                  <a:solidFill>
                    <a:schemeClr val="bg1">
                      <a:lumMod val="65000"/>
                    </a:schemeClr>
                  </a:solidFill>
                </a:rPr>
                <a:t> ac </a:t>
              </a:r>
              <a:r>
                <a:rPr lang="en-US" altLang="zh-CN" sz="1100" dirty="0" err="1">
                  <a:solidFill>
                    <a:schemeClr val="bg1">
                      <a:lumMod val="65000"/>
                    </a:schemeClr>
                  </a:solidFill>
                </a:rPr>
                <a:t>cursus</a:t>
              </a:r>
              <a:r>
                <a:rPr lang="en-US" altLang="zh-CN" sz="1100" dirty="0">
                  <a:solidFill>
                    <a:schemeClr val="bg1">
                      <a:lumMod val="65000"/>
                    </a:schemeClr>
                  </a:solidFill>
                </a:rPr>
                <a:t> </a:t>
              </a:r>
            </a:p>
          </p:txBody>
        </p:sp>
        <p:sp>
          <p:nvSpPr>
            <p:cNvPr id="11" name="TextBox 10">
              <a:extLst>
                <a:ext uri="{FF2B5EF4-FFF2-40B4-BE49-F238E27FC236}">
                  <a16:creationId xmlns:a16="http://schemas.microsoft.com/office/drawing/2014/main" id="{880BE51C-FBFC-4866-A907-6C62395C6EF5}"/>
                </a:ext>
              </a:extLst>
            </p:cNvPr>
            <p:cNvSpPr txBox="1"/>
            <p:nvPr/>
          </p:nvSpPr>
          <p:spPr>
            <a:xfrm>
              <a:off x="887508" y="3275264"/>
              <a:ext cx="1819588" cy="452733"/>
            </a:xfrm>
            <a:prstGeom prst="rect">
              <a:avLst/>
            </a:prstGeom>
            <a:noFill/>
          </p:spPr>
          <p:txBody>
            <a:bodyPr wrap="square" rtlCol="0">
              <a:spAutoFit/>
            </a:bodyPr>
            <a:lstStyle/>
            <a:p>
              <a:pPr algn="ctr"/>
              <a:r>
                <a:rPr lang="zh-CN" altLang="en-US" sz="2800" dirty="0">
                  <a:solidFill>
                    <a:schemeClr val="bg1">
                      <a:lumMod val="65000"/>
                    </a:schemeClr>
                  </a:solidFill>
                  <a:latin typeface="微软雅黑" panose="020B0503020204020204" pitchFamily="34" charset="-122"/>
                  <a:ea typeface="微软雅黑" panose="020B0503020204020204" pitchFamily="34" charset="-122"/>
                </a:rPr>
                <a:t>加入标题</a:t>
              </a:r>
            </a:p>
          </p:txBody>
        </p:sp>
        <p:cxnSp>
          <p:nvCxnSpPr>
            <p:cNvPr id="12" name="直接连接符 11">
              <a:extLst>
                <a:ext uri="{FF2B5EF4-FFF2-40B4-BE49-F238E27FC236}">
                  <a16:creationId xmlns:a16="http://schemas.microsoft.com/office/drawing/2014/main" id="{F889C26D-F93A-474C-BE58-D012820DA591}"/>
                </a:ext>
              </a:extLst>
            </p:cNvPr>
            <p:cNvCxnSpPr/>
            <p:nvPr/>
          </p:nvCxnSpPr>
          <p:spPr>
            <a:xfrm>
              <a:off x="849567" y="3797802"/>
              <a:ext cx="1895475" cy="0"/>
            </a:xfrm>
            <a:prstGeom prst="line">
              <a:avLst/>
            </a:prstGeom>
            <a:ln w="38100">
              <a:solidFill>
                <a:srgbClr val="EB666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25F6E3A-A5C5-439D-A0A3-A6BF754316CC}"/>
                </a:ext>
              </a:extLst>
            </p:cNvPr>
            <p:cNvSpPr txBox="1"/>
            <p:nvPr/>
          </p:nvSpPr>
          <p:spPr>
            <a:xfrm>
              <a:off x="3276325" y="3860114"/>
              <a:ext cx="2462781" cy="364072"/>
            </a:xfrm>
            <a:prstGeom prst="rect">
              <a:avLst/>
            </a:prstGeom>
            <a:noFill/>
          </p:spPr>
          <p:txBody>
            <a:bodyPr wrap="square" rtlCol="0">
              <a:spAutoFit/>
            </a:bodyPr>
            <a:lstStyle/>
            <a:p>
              <a:pPr algn="ctr">
                <a:lnSpc>
                  <a:spcPct val="97000"/>
                </a:lnSpc>
              </a:pPr>
              <a:r>
                <a:rPr lang="en-US" altLang="zh-CN" sz="1100" kern="1600" dirty="0" err="1">
                  <a:solidFill>
                    <a:schemeClr val="bg1">
                      <a:lumMod val="65000"/>
                    </a:schemeClr>
                  </a:solidFill>
                </a:rPr>
                <a:t>Donec</a:t>
              </a:r>
              <a:r>
                <a:rPr lang="en-US" altLang="zh-CN" sz="1100" kern="1600" dirty="0">
                  <a:solidFill>
                    <a:schemeClr val="bg1">
                      <a:lumMod val="65000"/>
                    </a:schemeClr>
                  </a:solidFill>
                </a:rPr>
                <a:t> id </a:t>
              </a:r>
              <a:r>
                <a:rPr lang="en-US" altLang="zh-CN" sz="1100" kern="1600" dirty="0" err="1">
                  <a:solidFill>
                    <a:schemeClr val="bg1">
                      <a:lumMod val="65000"/>
                    </a:schemeClr>
                  </a:solidFill>
                </a:rPr>
                <a:t>elit</a:t>
              </a:r>
              <a:r>
                <a:rPr lang="en-US" altLang="zh-CN" sz="1100" kern="1600" dirty="0">
                  <a:solidFill>
                    <a:schemeClr val="bg1">
                      <a:lumMod val="65000"/>
                    </a:schemeClr>
                  </a:solidFill>
                </a:rPr>
                <a:t> non mi </a:t>
              </a:r>
              <a:r>
                <a:rPr lang="en-US" altLang="zh-CN" sz="1100" kern="1600" dirty="0" err="1">
                  <a:solidFill>
                    <a:schemeClr val="bg1">
                      <a:lumMod val="65000"/>
                    </a:schemeClr>
                  </a:solidFill>
                </a:rPr>
                <a:t>porta</a:t>
              </a:r>
              <a:r>
                <a:rPr lang="en-US" altLang="zh-CN" sz="1100" kern="1600" dirty="0">
                  <a:solidFill>
                    <a:schemeClr val="bg1">
                      <a:lumMod val="65000"/>
                    </a:schemeClr>
                  </a:solidFill>
                </a:rPr>
                <a:t> </a:t>
              </a:r>
              <a:r>
                <a:rPr lang="en-US" altLang="zh-CN" sz="1100" kern="1600" dirty="0" err="1">
                  <a:solidFill>
                    <a:schemeClr val="bg1">
                      <a:lumMod val="65000"/>
                    </a:schemeClr>
                  </a:solidFill>
                </a:rPr>
                <a:t>gravida</a:t>
              </a:r>
              <a:r>
                <a:rPr lang="en-US" altLang="zh-CN" sz="1100" kern="1600" dirty="0">
                  <a:solidFill>
                    <a:schemeClr val="bg1">
                      <a:lumMod val="65000"/>
                    </a:schemeClr>
                  </a:solidFill>
                </a:rPr>
                <a:t> at </a:t>
              </a:r>
              <a:r>
                <a:rPr lang="en-US" altLang="zh-CN" sz="1100" kern="1600" dirty="0" err="1">
                  <a:solidFill>
                    <a:schemeClr val="bg1">
                      <a:lumMod val="65000"/>
                    </a:schemeClr>
                  </a:solidFill>
                </a:rPr>
                <a:t>eget</a:t>
              </a:r>
              <a:r>
                <a:rPr lang="en-US" altLang="zh-CN" sz="1100" kern="1600" dirty="0">
                  <a:solidFill>
                    <a:schemeClr val="bg1">
                      <a:lumMod val="65000"/>
                    </a:schemeClr>
                  </a:solidFill>
                </a:rPr>
                <a:t> </a:t>
              </a:r>
              <a:r>
                <a:rPr lang="en-US" altLang="zh-CN" sz="1100" dirty="0" err="1">
                  <a:solidFill>
                    <a:schemeClr val="bg1">
                      <a:lumMod val="65000"/>
                    </a:schemeClr>
                  </a:solidFill>
                </a:rPr>
                <a:t>metus</a:t>
              </a:r>
              <a:r>
                <a:rPr lang="en-US" altLang="zh-CN" sz="1100" dirty="0">
                  <a:solidFill>
                    <a:schemeClr val="bg1">
                      <a:lumMod val="65000"/>
                    </a:schemeClr>
                  </a:solidFill>
                </a:rPr>
                <a:t>. </a:t>
              </a:r>
              <a:r>
                <a:rPr lang="en-US" altLang="zh-CN" sz="1100" dirty="0" err="1">
                  <a:solidFill>
                    <a:schemeClr val="bg1">
                      <a:lumMod val="65000"/>
                    </a:schemeClr>
                  </a:solidFill>
                </a:rPr>
                <a:t>Fusce</a:t>
              </a:r>
              <a:r>
                <a:rPr lang="en-US" altLang="zh-CN" sz="1100" dirty="0">
                  <a:solidFill>
                    <a:schemeClr val="bg1">
                      <a:lumMod val="65000"/>
                    </a:schemeClr>
                  </a:solidFill>
                </a:rPr>
                <a:t> </a:t>
              </a:r>
              <a:r>
                <a:rPr lang="en-US" altLang="zh-CN" sz="1100" dirty="0" err="1">
                  <a:solidFill>
                    <a:schemeClr val="bg1">
                      <a:lumMod val="65000"/>
                    </a:schemeClr>
                  </a:solidFill>
                </a:rPr>
                <a:t>dapibus</a:t>
              </a:r>
              <a:r>
                <a:rPr lang="en-US" altLang="zh-CN" sz="1100" dirty="0">
                  <a:solidFill>
                    <a:schemeClr val="bg1">
                      <a:lumMod val="65000"/>
                    </a:schemeClr>
                  </a:solidFill>
                </a:rPr>
                <a:t>, </a:t>
              </a:r>
              <a:r>
                <a:rPr lang="en-US" altLang="zh-CN" sz="1100" dirty="0" err="1">
                  <a:solidFill>
                    <a:schemeClr val="bg1">
                      <a:lumMod val="65000"/>
                    </a:schemeClr>
                  </a:solidFill>
                </a:rPr>
                <a:t>tellus</a:t>
              </a:r>
              <a:r>
                <a:rPr lang="en-US" altLang="zh-CN" sz="1100" dirty="0">
                  <a:solidFill>
                    <a:schemeClr val="bg1">
                      <a:lumMod val="65000"/>
                    </a:schemeClr>
                  </a:solidFill>
                </a:rPr>
                <a:t> ac </a:t>
              </a:r>
              <a:r>
                <a:rPr lang="en-US" altLang="zh-CN" sz="1100" dirty="0" err="1">
                  <a:solidFill>
                    <a:schemeClr val="bg1">
                      <a:lumMod val="65000"/>
                    </a:schemeClr>
                  </a:solidFill>
                </a:rPr>
                <a:t>cursus</a:t>
              </a:r>
              <a:r>
                <a:rPr lang="en-US" altLang="zh-CN" sz="1100" dirty="0">
                  <a:solidFill>
                    <a:schemeClr val="bg1">
                      <a:lumMod val="65000"/>
                    </a:schemeClr>
                  </a:solidFill>
                </a:rPr>
                <a:t> </a:t>
              </a:r>
            </a:p>
          </p:txBody>
        </p:sp>
        <p:sp>
          <p:nvSpPr>
            <p:cNvPr id="14" name="TextBox 13">
              <a:extLst>
                <a:ext uri="{FF2B5EF4-FFF2-40B4-BE49-F238E27FC236}">
                  <a16:creationId xmlns:a16="http://schemas.microsoft.com/office/drawing/2014/main" id="{291B46EC-1461-4A2A-A1F8-E57F2C9D9ADF}"/>
                </a:ext>
              </a:extLst>
            </p:cNvPr>
            <p:cNvSpPr txBox="1"/>
            <p:nvPr/>
          </p:nvSpPr>
          <p:spPr>
            <a:xfrm>
              <a:off x="3560285" y="3274316"/>
              <a:ext cx="1894861" cy="452733"/>
            </a:xfrm>
            <a:prstGeom prst="rect">
              <a:avLst/>
            </a:prstGeom>
            <a:noFill/>
          </p:spPr>
          <p:txBody>
            <a:bodyPr wrap="square" rtlCol="0">
              <a:spAutoFit/>
            </a:bodyPr>
            <a:lstStyle/>
            <a:p>
              <a:pPr algn="ctr"/>
              <a:r>
                <a:rPr lang="zh-CN" altLang="en-US" sz="2800" dirty="0">
                  <a:solidFill>
                    <a:schemeClr val="bg1">
                      <a:lumMod val="65000"/>
                    </a:schemeClr>
                  </a:solidFill>
                  <a:latin typeface="微软雅黑" panose="020B0503020204020204" pitchFamily="34" charset="-122"/>
                  <a:ea typeface="微软雅黑" panose="020B0503020204020204" pitchFamily="34" charset="-122"/>
                </a:rPr>
                <a:t>加入标题</a:t>
              </a:r>
            </a:p>
          </p:txBody>
        </p:sp>
        <p:cxnSp>
          <p:nvCxnSpPr>
            <p:cNvPr id="15" name="直接连接符 14">
              <a:extLst>
                <a:ext uri="{FF2B5EF4-FFF2-40B4-BE49-F238E27FC236}">
                  <a16:creationId xmlns:a16="http://schemas.microsoft.com/office/drawing/2014/main" id="{76252FCE-C007-44D1-9F30-0B0928AE61AA}"/>
                </a:ext>
              </a:extLst>
            </p:cNvPr>
            <p:cNvCxnSpPr/>
            <p:nvPr/>
          </p:nvCxnSpPr>
          <p:spPr>
            <a:xfrm>
              <a:off x="3559975" y="3796855"/>
              <a:ext cx="1895475" cy="0"/>
            </a:xfrm>
            <a:prstGeom prst="line">
              <a:avLst/>
            </a:prstGeom>
            <a:ln w="38100">
              <a:solidFill>
                <a:srgbClr val="7AB9AE"/>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30C377B-C6DB-4ED2-9B05-128804577896}"/>
                </a:ext>
              </a:extLst>
            </p:cNvPr>
            <p:cNvSpPr txBox="1"/>
            <p:nvPr/>
          </p:nvSpPr>
          <p:spPr>
            <a:xfrm>
              <a:off x="6053375" y="3861061"/>
              <a:ext cx="2567396" cy="364072"/>
            </a:xfrm>
            <a:prstGeom prst="rect">
              <a:avLst/>
            </a:prstGeom>
            <a:noFill/>
          </p:spPr>
          <p:txBody>
            <a:bodyPr wrap="square" rtlCol="0">
              <a:spAutoFit/>
            </a:bodyPr>
            <a:lstStyle/>
            <a:p>
              <a:pPr algn="ctr">
                <a:lnSpc>
                  <a:spcPct val="97000"/>
                </a:lnSpc>
              </a:pPr>
              <a:r>
                <a:rPr lang="en-US" altLang="zh-CN" sz="1100" kern="1600" dirty="0" err="1">
                  <a:solidFill>
                    <a:schemeClr val="bg1">
                      <a:lumMod val="65000"/>
                    </a:schemeClr>
                  </a:solidFill>
                </a:rPr>
                <a:t>Donec</a:t>
              </a:r>
              <a:r>
                <a:rPr lang="en-US" altLang="zh-CN" sz="1100" kern="1600" dirty="0">
                  <a:solidFill>
                    <a:schemeClr val="bg1">
                      <a:lumMod val="65000"/>
                    </a:schemeClr>
                  </a:solidFill>
                </a:rPr>
                <a:t> id </a:t>
              </a:r>
              <a:r>
                <a:rPr lang="en-US" altLang="zh-CN" sz="1100" kern="1600" dirty="0" err="1">
                  <a:solidFill>
                    <a:schemeClr val="bg1">
                      <a:lumMod val="65000"/>
                    </a:schemeClr>
                  </a:solidFill>
                </a:rPr>
                <a:t>elit</a:t>
              </a:r>
              <a:r>
                <a:rPr lang="en-US" altLang="zh-CN" sz="1100" kern="1600" dirty="0">
                  <a:solidFill>
                    <a:schemeClr val="bg1">
                      <a:lumMod val="65000"/>
                    </a:schemeClr>
                  </a:solidFill>
                </a:rPr>
                <a:t> non mi </a:t>
              </a:r>
              <a:r>
                <a:rPr lang="en-US" altLang="zh-CN" sz="1100" kern="1600" dirty="0" err="1">
                  <a:solidFill>
                    <a:schemeClr val="bg1">
                      <a:lumMod val="65000"/>
                    </a:schemeClr>
                  </a:solidFill>
                </a:rPr>
                <a:t>porta</a:t>
              </a:r>
              <a:r>
                <a:rPr lang="en-US" altLang="zh-CN" sz="1100" kern="1600" dirty="0">
                  <a:solidFill>
                    <a:schemeClr val="bg1">
                      <a:lumMod val="65000"/>
                    </a:schemeClr>
                  </a:solidFill>
                </a:rPr>
                <a:t> </a:t>
              </a:r>
              <a:r>
                <a:rPr lang="en-US" altLang="zh-CN" sz="1100" kern="1600" dirty="0" err="1">
                  <a:solidFill>
                    <a:schemeClr val="bg1">
                      <a:lumMod val="65000"/>
                    </a:schemeClr>
                  </a:solidFill>
                </a:rPr>
                <a:t>gravida</a:t>
              </a:r>
              <a:r>
                <a:rPr lang="en-US" altLang="zh-CN" sz="1100" kern="1600" dirty="0">
                  <a:solidFill>
                    <a:schemeClr val="bg1">
                      <a:lumMod val="65000"/>
                    </a:schemeClr>
                  </a:solidFill>
                </a:rPr>
                <a:t> at </a:t>
              </a:r>
              <a:r>
                <a:rPr lang="en-US" altLang="zh-CN" sz="1100" kern="1600" dirty="0" err="1">
                  <a:solidFill>
                    <a:schemeClr val="bg1">
                      <a:lumMod val="65000"/>
                    </a:schemeClr>
                  </a:solidFill>
                </a:rPr>
                <a:t>eget</a:t>
              </a:r>
              <a:r>
                <a:rPr lang="en-US" altLang="zh-CN" sz="1100" kern="1600" dirty="0">
                  <a:solidFill>
                    <a:schemeClr val="bg1">
                      <a:lumMod val="65000"/>
                    </a:schemeClr>
                  </a:solidFill>
                </a:rPr>
                <a:t> </a:t>
              </a:r>
              <a:r>
                <a:rPr lang="en-US" altLang="zh-CN" sz="1100" dirty="0" err="1">
                  <a:solidFill>
                    <a:schemeClr val="bg1">
                      <a:lumMod val="65000"/>
                    </a:schemeClr>
                  </a:solidFill>
                </a:rPr>
                <a:t>metus</a:t>
              </a:r>
              <a:r>
                <a:rPr lang="en-US" altLang="zh-CN" sz="1100" dirty="0">
                  <a:solidFill>
                    <a:schemeClr val="bg1">
                      <a:lumMod val="65000"/>
                    </a:schemeClr>
                  </a:solidFill>
                </a:rPr>
                <a:t>. </a:t>
              </a:r>
              <a:r>
                <a:rPr lang="en-US" altLang="zh-CN" sz="1100" dirty="0" err="1">
                  <a:solidFill>
                    <a:schemeClr val="bg1">
                      <a:lumMod val="65000"/>
                    </a:schemeClr>
                  </a:solidFill>
                </a:rPr>
                <a:t>Fusce</a:t>
              </a:r>
              <a:r>
                <a:rPr lang="en-US" altLang="zh-CN" sz="1100" dirty="0">
                  <a:solidFill>
                    <a:schemeClr val="bg1">
                      <a:lumMod val="65000"/>
                    </a:schemeClr>
                  </a:solidFill>
                </a:rPr>
                <a:t> </a:t>
              </a:r>
              <a:r>
                <a:rPr lang="en-US" altLang="zh-CN" sz="1100" dirty="0" err="1">
                  <a:solidFill>
                    <a:schemeClr val="bg1">
                      <a:lumMod val="65000"/>
                    </a:schemeClr>
                  </a:solidFill>
                </a:rPr>
                <a:t>dapibus</a:t>
              </a:r>
              <a:r>
                <a:rPr lang="en-US" altLang="zh-CN" sz="1100" dirty="0">
                  <a:solidFill>
                    <a:schemeClr val="bg1">
                      <a:lumMod val="65000"/>
                    </a:schemeClr>
                  </a:solidFill>
                </a:rPr>
                <a:t>, </a:t>
              </a:r>
              <a:r>
                <a:rPr lang="en-US" altLang="zh-CN" sz="1100" dirty="0" err="1">
                  <a:solidFill>
                    <a:schemeClr val="bg1">
                      <a:lumMod val="65000"/>
                    </a:schemeClr>
                  </a:solidFill>
                </a:rPr>
                <a:t>tellus</a:t>
              </a:r>
              <a:r>
                <a:rPr lang="en-US" altLang="zh-CN" sz="1100" dirty="0">
                  <a:solidFill>
                    <a:schemeClr val="bg1">
                      <a:lumMod val="65000"/>
                    </a:schemeClr>
                  </a:solidFill>
                </a:rPr>
                <a:t> ac </a:t>
              </a:r>
              <a:r>
                <a:rPr lang="en-US" altLang="zh-CN" sz="1100" dirty="0" err="1">
                  <a:solidFill>
                    <a:schemeClr val="bg1">
                      <a:lumMod val="65000"/>
                    </a:schemeClr>
                  </a:solidFill>
                </a:rPr>
                <a:t>cursus</a:t>
              </a:r>
              <a:r>
                <a:rPr lang="en-US" altLang="zh-CN" sz="1100" dirty="0">
                  <a:solidFill>
                    <a:schemeClr val="bg1">
                      <a:lumMod val="65000"/>
                    </a:schemeClr>
                  </a:solidFill>
                </a:rPr>
                <a:t> </a:t>
              </a:r>
            </a:p>
          </p:txBody>
        </p:sp>
        <p:sp>
          <p:nvSpPr>
            <p:cNvPr id="17" name="TextBox 16">
              <a:extLst>
                <a:ext uri="{FF2B5EF4-FFF2-40B4-BE49-F238E27FC236}">
                  <a16:creationId xmlns:a16="http://schemas.microsoft.com/office/drawing/2014/main" id="{D9094F1C-B908-4FEE-8AD9-B937681D30BE}"/>
                </a:ext>
              </a:extLst>
            </p:cNvPr>
            <p:cNvSpPr txBox="1"/>
            <p:nvPr/>
          </p:nvSpPr>
          <p:spPr>
            <a:xfrm>
              <a:off x="6389650" y="3275264"/>
              <a:ext cx="1894861" cy="452733"/>
            </a:xfrm>
            <a:prstGeom prst="rect">
              <a:avLst/>
            </a:prstGeom>
            <a:noFill/>
          </p:spPr>
          <p:txBody>
            <a:bodyPr wrap="square" rtlCol="0">
              <a:spAutoFit/>
            </a:bodyPr>
            <a:lstStyle/>
            <a:p>
              <a:pPr algn="ctr"/>
              <a:r>
                <a:rPr lang="zh-CN" altLang="en-US" sz="2800" dirty="0">
                  <a:solidFill>
                    <a:schemeClr val="bg1">
                      <a:lumMod val="65000"/>
                    </a:schemeClr>
                  </a:solidFill>
                  <a:latin typeface="微软雅黑" panose="020B0503020204020204" pitchFamily="34" charset="-122"/>
                  <a:ea typeface="微软雅黑" panose="020B0503020204020204" pitchFamily="34" charset="-122"/>
                </a:rPr>
                <a:t>加入标题</a:t>
              </a:r>
            </a:p>
          </p:txBody>
        </p:sp>
        <p:cxnSp>
          <p:nvCxnSpPr>
            <p:cNvPr id="18" name="直接连接符 17">
              <a:extLst>
                <a:ext uri="{FF2B5EF4-FFF2-40B4-BE49-F238E27FC236}">
                  <a16:creationId xmlns:a16="http://schemas.microsoft.com/office/drawing/2014/main" id="{E095A311-D913-4D8A-B762-E9FA6033FAB8}"/>
                </a:ext>
              </a:extLst>
            </p:cNvPr>
            <p:cNvCxnSpPr/>
            <p:nvPr/>
          </p:nvCxnSpPr>
          <p:spPr>
            <a:xfrm>
              <a:off x="6389341" y="3797802"/>
              <a:ext cx="1895475" cy="0"/>
            </a:xfrm>
            <a:prstGeom prst="line">
              <a:avLst/>
            </a:prstGeom>
            <a:ln w="38100">
              <a:solidFill>
                <a:srgbClr val="EB666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388325"/>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9A956AC-D528-43CF-A0B7-3E39FC31BA0D}"/>
              </a:ext>
            </a:extLst>
          </p:cNvPr>
          <p:cNvGrpSpPr/>
          <p:nvPr/>
        </p:nvGrpSpPr>
        <p:grpSpPr>
          <a:xfrm>
            <a:off x="3319222" y="290901"/>
            <a:ext cx="2814375" cy="432859"/>
            <a:chOff x="3728797" y="270929"/>
            <a:chExt cx="2814375" cy="432859"/>
          </a:xfrm>
        </p:grpSpPr>
        <p:sp>
          <p:nvSpPr>
            <p:cNvPr id="4" name="TextBox 20">
              <a:extLst>
                <a:ext uri="{FF2B5EF4-FFF2-40B4-BE49-F238E27FC236}">
                  <a16:creationId xmlns:a16="http://schemas.microsoft.com/office/drawing/2014/main" id="{C25DF602-E8CD-4392-8F8A-81B459743D89}"/>
                </a:ext>
              </a:extLst>
            </p:cNvPr>
            <p:cNvSpPr txBox="1"/>
            <p:nvPr/>
          </p:nvSpPr>
          <p:spPr>
            <a:xfrm>
              <a:off x="3728797" y="270929"/>
              <a:ext cx="2814375" cy="430887"/>
            </a:xfrm>
            <a:prstGeom prst="rect">
              <a:avLst/>
            </a:prstGeom>
            <a:noFill/>
          </p:spPr>
          <p:txBody>
            <a:bodyPr wrap="square" rtlCol="0">
              <a:spAutoFit/>
            </a:bodyPr>
            <a:lstStyle/>
            <a:p>
              <a:pPr algn="ctr"/>
              <a:r>
                <a:rPr lang="zh-CN" altLang="en-US" sz="2200" b="1" dirty="0">
                  <a:solidFill>
                    <a:schemeClr val="bg1">
                      <a:lumMod val="50000"/>
                    </a:schemeClr>
                  </a:solidFill>
                  <a:latin typeface="微软雅黑" pitchFamily="34" charset="-122"/>
                  <a:ea typeface="微软雅黑" pitchFamily="34" charset="-122"/>
                </a:rPr>
                <a:t>输入你的标题描述</a:t>
              </a:r>
            </a:p>
          </p:txBody>
        </p:sp>
        <p:sp>
          <p:nvSpPr>
            <p:cNvPr id="2" name="矩形 1">
              <a:extLst>
                <a:ext uri="{FF2B5EF4-FFF2-40B4-BE49-F238E27FC236}">
                  <a16:creationId xmlns:a16="http://schemas.microsoft.com/office/drawing/2014/main" id="{4FA5F209-8742-4883-9C30-AFE54E8C5099}"/>
                </a:ext>
              </a:extLst>
            </p:cNvPr>
            <p:cNvSpPr/>
            <p:nvPr/>
          </p:nvSpPr>
          <p:spPr>
            <a:xfrm>
              <a:off x="3775074" y="276225"/>
              <a:ext cx="130175" cy="427563"/>
            </a:xfrm>
            <a:prstGeom prst="rect">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Shape 6914">
            <a:extLst>
              <a:ext uri="{FF2B5EF4-FFF2-40B4-BE49-F238E27FC236}">
                <a16:creationId xmlns:a16="http://schemas.microsoft.com/office/drawing/2014/main" id="{5B9507D8-2790-4F1E-8C57-377D598C283C}"/>
              </a:ext>
            </a:extLst>
          </p:cNvPr>
          <p:cNvSpPr/>
          <p:nvPr/>
        </p:nvSpPr>
        <p:spPr>
          <a:xfrm>
            <a:off x="6951497" y="1758425"/>
            <a:ext cx="1940279" cy="1763365"/>
          </a:xfrm>
          <a:custGeom>
            <a:avLst/>
            <a:gdLst/>
            <a:ahLst/>
            <a:cxnLst>
              <a:cxn ang="0">
                <a:pos x="wd2" y="hd2"/>
              </a:cxn>
              <a:cxn ang="5400000">
                <a:pos x="wd2" y="hd2"/>
              </a:cxn>
              <a:cxn ang="10800000">
                <a:pos x="wd2" y="hd2"/>
              </a:cxn>
              <a:cxn ang="16200000">
                <a:pos x="wd2" y="hd2"/>
              </a:cxn>
            </a:cxnLst>
            <a:rect l="0" t="0" r="r" b="b"/>
            <a:pathLst>
              <a:path w="21600" h="21600" extrusionOk="0">
                <a:moveTo>
                  <a:pt x="3095" y="18391"/>
                </a:moveTo>
                <a:cubicBezTo>
                  <a:pt x="2131" y="18465"/>
                  <a:pt x="1144" y="18588"/>
                  <a:pt x="224" y="18761"/>
                </a:cubicBezTo>
                <a:cubicBezTo>
                  <a:pt x="90" y="19699"/>
                  <a:pt x="22" y="20637"/>
                  <a:pt x="0" y="21600"/>
                </a:cubicBezTo>
                <a:cubicBezTo>
                  <a:pt x="3701" y="21600"/>
                  <a:pt x="3701" y="21600"/>
                  <a:pt x="3701" y="21600"/>
                </a:cubicBezTo>
                <a:cubicBezTo>
                  <a:pt x="4060" y="20168"/>
                  <a:pt x="5249" y="19156"/>
                  <a:pt x="6639" y="19156"/>
                </a:cubicBezTo>
                <a:cubicBezTo>
                  <a:pt x="8030" y="19156"/>
                  <a:pt x="9219" y="20168"/>
                  <a:pt x="9600" y="21600"/>
                </a:cubicBezTo>
                <a:cubicBezTo>
                  <a:pt x="10273" y="21600"/>
                  <a:pt x="10273" y="21600"/>
                  <a:pt x="10273" y="21600"/>
                </a:cubicBezTo>
                <a:cubicBezTo>
                  <a:pt x="10295" y="20711"/>
                  <a:pt x="10430" y="19847"/>
                  <a:pt x="10654" y="18983"/>
                </a:cubicBezTo>
                <a:cubicBezTo>
                  <a:pt x="11125" y="17206"/>
                  <a:pt x="12045" y="15552"/>
                  <a:pt x="13279" y="14268"/>
                </a:cubicBezTo>
                <a:cubicBezTo>
                  <a:pt x="14467" y="12960"/>
                  <a:pt x="16015" y="12096"/>
                  <a:pt x="17675" y="11602"/>
                </a:cubicBezTo>
                <a:cubicBezTo>
                  <a:pt x="18258" y="11454"/>
                  <a:pt x="18841" y="11380"/>
                  <a:pt x="19447" y="11331"/>
                </a:cubicBezTo>
                <a:cubicBezTo>
                  <a:pt x="19447" y="9183"/>
                  <a:pt x="19447" y="9183"/>
                  <a:pt x="19447" y="9183"/>
                </a:cubicBezTo>
                <a:cubicBezTo>
                  <a:pt x="19828" y="9109"/>
                  <a:pt x="19828" y="9109"/>
                  <a:pt x="19828" y="9109"/>
                </a:cubicBezTo>
                <a:cubicBezTo>
                  <a:pt x="20860" y="8912"/>
                  <a:pt x="21600" y="7949"/>
                  <a:pt x="21600" y="6764"/>
                </a:cubicBezTo>
                <a:cubicBezTo>
                  <a:pt x="21600" y="5579"/>
                  <a:pt x="20860" y="4592"/>
                  <a:pt x="19828" y="4394"/>
                </a:cubicBezTo>
                <a:cubicBezTo>
                  <a:pt x="19447" y="4320"/>
                  <a:pt x="19447" y="4320"/>
                  <a:pt x="19447" y="4320"/>
                </a:cubicBezTo>
                <a:cubicBezTo>
                  <a:pt x="19447" y="0"/>
                  <a:pt x="19447" y="0"/>
                  <a:pt x="19447" y="0"/>
                </a:cubicBezTo>
                <a:cubicBezTo>
                  <a:pt x="18931" y="25"/>
                  <a:pt x="18437" y="49"/>
                  <a:pt x="17921" y="123"/>
                </a:cubicBezTo>
                <a:cubicBezTo>
                  <a:pt x="17720" y="1185"/>
                  <a:pt x="17563" y="2197"/>
                  <a:pt x="17450" y="3259"/>
                </a:cubicBezTo>
                <a:cubicBezTo>
                  <a:pt x="15880" y="3579"/>
                  <a:pt x="15880" y="3579"/>
                  <a:pt x="15880" y="3579"/>
                </a:cubicBezTo>
                <a:cubicBezTo>
                  <a:pt x="14355" y="4098"/>
                  <a:pt x="14355" y="4098"/>
                  <a:pt x="14355" y="4098"/>
                </a:cubicBezTo>
                <a:cubicBezTo>
                  <a:pt x="13817" y="3209"/>
                  <a:pt x="13234" y="2370"/>
                  <a:pt x="12628" y="1555"/>
                </a:cubicBezTo>
                <a:cubicBezTo>
                  <a:pt x="11080" y="2197"/>
                  <a:pt x="9622" y="3110"/>
                  <a:pt x="8277" y="4172"/>
                </a:cubicBezTo>
                <a:cubicBezTo>
                  <a:pt x="8568" y="5159"/>
                  <a:pt x="8905" y="6171"/>
                  <a:pt x="9286" y="7134"/>
                </a:cubicBezTo>
                <a:cubicBezTo>
                  <a:pt x="8882" y="7529"/>
                  <a:pt x="8456" y="7875"/>
                  <a:pt x="8075" y="8294"/>
                </a:cubicBezTo>
                <a:cubicBezTo>
                  <a:pt x="7716" y="8714"/>
                  <a:pt x="7312" y="9109"/>
                  <a:pt x="6976" y="9578"/>
                </a:cubicBezTo>
                <a:cubicBezTo>
                  <a:pt x="6123" y="9134"/>
                  <a:pt x="5226" y="8714"/>
                  <a:pt x="4329" y="8319"/>
                </a:cubicBezTo>
                <a:cubicBezTo>
                  <a:pt x="3297" y="9751"/>
                  <a:pt x="2422" y="11331"/>
                  <a:pt x="1750" y="12985"/>
                </a:cubicBezTo>
                <a:cubicBezTo>
                  <a:pt x="2490" y="13701"/>
                  <a:pt x="3230" y="14367"/>
                  <a:pt x="3993" y="15009"/>
                </a:cubicBezTo>
                <a:cubicBezTo>
                  <a:pt x="3746" y="15552"/>
                  <a:pt x="3634" y="16120"/>
                  <a:pt x="3454" y="16663"/>
                </a:cubicBezTo>
                <a:cubicBezTo>
                  <a:pt x="3275" y="17231"/>
                  <a:pt x="3207" y="17798"/>
                  <a:pt x="3095" y="18391"/>
                </a:cubicBezTo>
                <a:close/>
              </a:path>
            </a:pathLst>
          </a:custGeom>
          <a:solidFill>
            <a:srgbClr val="7AB9AE"/>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32" name="Shape 6915">
            <a:extLst>
              <a:ext uri="{FF2B5EF4-FFF2-40B4-BE49-F238E27FC236}">
                <a16:creationId xmlns:a16="http://schemas.microsoft.com/office/drawing/2014/main" id="{EAC1CADA-C8FE-4B12-A8A3-FE75AADF9D7A}"/>
              </a:ext>
            </a:extLst>
          </p:cNvPr>
          <p:cNvSpPr/>
          <p:nvPr/>
        </p:nvSpPr>
        <p:spPr>
          <a:xfrm>
            <a:off x="8847322" y="1758422"/>
            <a:ext cx="1759429" cy="1956803"/>
          </a:xfrm>
          <a:custGeom>
            <a:avLst/>
            <a:gdLst/>
            <a:ahLst/>
            <a:cxnLst>
              <a:cxn ang="0">
                <a:pos x="wd2" y="hd2"/>
              </a:cxn>
              <a:cxn ang="5400000">
                <a:pos x="wd2" y="hd2"/>
              </a:cxn>
              <a:cxn ang="10800000">
                <a:pos x="wd2" y="hd2"/>
              </a:cxn>
              <a:cxn ang="16200000">
                <a:pos x="wd2" y="hd2"/>
              </a:cxn>
            </a:cxnLst>
            <a:rect l="0" t="0" r="r" b="b"/>
            <a:pathLst>
              <a:path w="21600" h="21600" extrusionOk="0">
                <a:moveTo>
                  <a:pt x="0" y="3181"/>
                </a:moveTo>
                <a:cubicBezTo>
                  <a:pt x="1410" y="3559"/>
                  <a:pt x="2375" y="4738"/>
                  <a:pt x="2375" y="6095"/>
                </a:cubicBezTo>
                <a:cubicBezTo>
                  <a:pt x="2375" y="7452"/>
                  <a:pt x="1410" y="8609"/>
                  <a:pt x="0" y="9009"/>
                </a:cubicBezTo>
                <a:cubicBezTo>
                  <a:pt x="0" y="10188"/>
                  <a:pt x="0" y="10188"/>
                  <a:pt x="0" y="10188"/>
                </a:cubicBezTo>
                <a:cubicBezTo>
                  <a:pt x="866" y="10233"/>
                  <a:pt x="1732" y="10344"/>
                  <a:pt x="2573" y="10566"/>
                </a:cubicBezTo>
                <a:cubicBezTo>
                  <a:pt x="4379" y="11034"/>
                  <a:pt x="6037" y="11946"/>
                  <a:pt x="7324" y="13169"/>
                </a:cubicBezTo>
                <a:cubicBezTo>
                  <a:pt x="8635" y="14370"/>
                  <a:pt x="9501" y="15883"/>
                  <a:pt x="9971" y="17529"/>
                </a:cubicBezTo>
                <a:cubicBezTo>
                  <a:pt x="10120" y="18130"/>
                  <a:pt x="10219" y="18753"/>
                  <a:pt x="10268" y="19375"/>
                </a:cubicBezTo>
                <a:cubicBezTo>
                  <a:pt x="12767" y="19375"/>
                  <a:pt x="12767" y="19375"/>
                  <a:pt x="12767" y="19375"/>
                </a:cubicBezTo>
                <a:cubicBezTo>
                  <a:pt x="12841" y="19754"/>
                  <a:pt x="12841" y="19754"/>
                  <a:pt x="12841" y="19754"/>
                </a:cubicBezTo>
                <a:cubicBezTo>
                  <a:pt x="13014" y="20821"/>
                  <a:pt x="14029" y="21600"/>
                  <a:pt x="15216" y="21600"/>
                </a:cubicBezTo>
                <a:cubicBezTo>
                  <a:pt x="16404" y="21600"/>
                  <a:pt x="17394" y="20821"/>
                  <a:pt x="17592" y="19776"/>
                </a:cubicBezTo>
                <a:cubicBezTo>
                  <a:pt x="17641" y="19375"/>
                  <a:pt x="17641" y="19375"/>
                  <a:pt x="17641" y="19375"/>
                </a:cubicBezTo>
                <a:cubicBezTo>
                  <a:pt x="21600" y="19375"/>
                  <a:pt x="21600" y="19375"/>
                  <a:pt x="21600" y="19375"/>
                </a:cubicBezTo>
                <a:cubicBezTo>
                  <a:pt x="21600" y="18842"/>
                  <a:pt x="21551" y="18308"/>
                  <a:pt x="21476" y="17774"/>
                </a:cubicBezTo>
                <a:cubicBezTo>
                  <a:pt x="20437" y="17596"/>
                  <a:pt x="19423" y="17418"/>
                  <a:pt x="18359" y="17307"/>
                </a:cubicBezTo>
                <a:cubicBezTo>
                  <a:pt x="18012" y="15750"/>
                  <a:pt x="18012" y="15750"/>
                  <a:pt x="18012" y="15750"/>
                </a:cubicBezTo>
                <a:cubicBezTo>
                  <a:pt x="17518" y="14237"/>
                  <a:pt x="17518" y="14237"/>
                  <a:pt x="17518" y="14237"/>
                </a:cubicBezTo>
                <a:cubicBezTo>
                  <a:pt x="18408" y="13703"/>
                  <a:pt x="19225" y="13125"/>
                  <a:pt x="20066" y="12524"/>
                </a:cubicBezTo>
                <a:cubicBezTo>
                  <a:pt x="19423" y="10989"/>
                  <a:pt x="18482" y="9543"/>
                  <a:pt x="17443" y="8208"/>
                </a:cubicBezTo>
                <a:cubicBezTo>
                  <a:pt x="16429" y="8498"/>
                  <a:pt x="15414" y="8854"/>
                  <a:pt x="14449" y="9209"/>
                </a:cubicBezTo>
                <a:cubicBezTo>
                  <a:pt x="14078" y="8809"/>
                  <a:pt x="13732" y="8386"/>
                  <a:pt x="13287" y="8008"/>
                </a:cubicBezTo>
                <a:cubicBezTo>
                  <a:pt x="12866" y="7652"/>
                  <a:pt x="12470" y="7252"/>
                  <a:pt x="12000" y="6918"/>
                </a:cubicBezTo>
                <a:cubicBezTo>
                  <a:pt x="12470" y="6073"/>
                  <a:pt x="12891" y="5183"/>
                  <a:pt x="13262" y="4293"/>
                </a:cubicBezTo>
                <a:cubicBezTo>
                  <a:pt x="11827" y="3270"/>
                  <a:pt x="10268" y="2402"/>
                  <a:pt x="8586" y="1735"/>
                </a:cubicBezTo>
                <a:cubicBezTo>
                  <a:pt x="7868" y="2469"/>
                  <a:pt x="7200" y="3203"/>
                  <a:pt x="6581" y="3960"/>
                </a:cubicBezTo>
                <a:cubicBezTo>
                  <a:pt x="6037" y="3737"/>
                  <a:pt x="5468" y="3604"/>
                  <a:pt x="4899" y="3426"/>
                </a:cubicBezTo>
                <a:cubicBezTo>
                  <a:pt x="4355" y="3270"/>
                  <a:pt x="3761" y="3181"/>
                  <a:pt x="3192" y="3070"/>
                </a:cubicBezTo>
                <a:cubicBezTo>
                  <a:pt x="3093" y="2113"/>
                  <a:pt x="2994" y="1135"/>
                  <a:pt x="2796" y="200"/>
                </a:cubicBezTo>
                <a:cubicBezTo>
                  <a:pt x="1880" y="111"/>
                  <a:pt x="940" y="22"/>
                  <a:pt x="0" y="0"/>
                </a:cubicBezTo>
                <a:lnTo>
                  <a:pt x="0" y="3181"/>
                </a:lnTo>
                <a:close/>
              </a:path>
            </a:pathLst>
          </a:custGeom>
          <a:solidFill>
            <a:srgbClr val="EB666A"/>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33" name="Shape 6916">
            <a:extLst>
              <a:ext uri="{FF2B5EF4-FFF2-40B4-BE49-F238E27FC236}">
                <a16:creationId xmlns:a16="http://schemas.microsoft.com/office/drawing/2014/main" id="{E4658823-ADD8-4DF5-B0CC-8A36685550FB}"/>
              </a:ext>
            </a:extLst>
          </p:cNvPr>
          <p:cNvSpPr/>
          <p:nvPr/>
        </p:nvSpPr>
        <p:spPr>
          <a:xfrm>
            <a:off x="6951498" y="3459977"/>
            <a:ext cx="1746811" cy="1941384"/>
          </a:xfrm>
          <a:custGeom>
            <a:avLst/>
            <a:gdLst/>
            <a:ahLst/>
            <a:cxnLst>
              <a:cxn ang="0">
                <a:pos x="wd2" y="hd2"/>
              </a:cxn>
              <a:cxn ang="5400000">
                <a:pos x="wd2" y="hd2"/>
              </a:cxn>
              <a:cxn ang="10800000">
                <a:pos x="wd2" y="hd2"/>
              </a:cxn>
              <a:cxn ang="16200000">
                <a:pos x="wd2" y="hd2"/>
              </a:cxn>
            </a:cxnLst>
            <a:rect l="0" t="0" r="r" b="b"/>
            <a:pathLst>
              <a:path w="21600" h="21600" extrusionOk="0">
                <a:moveTo>
                  <a:pt x="21600" y="18530"/>
                </a:moveTo>
                <a:cubicBezTo>
                  <a:pt x="20205" y="18127"/>
                  <a:pt x="19233" y="16984"/>
                  <a:pt x="19233" y="15595"/>
                </a:cubicBezTo>
                <a:cubicBezTo>
                  <a:pt x="19233" y="14228"/>
                  <a:pt x="20205" y="13063"/>
                  <a:pt x="21600" y="12682"/>
                </a:cubicBezTo>
                <a:cubicBezTo>
                  <a:pt x="21600" y="11338"/>
                  <a:pt x="21600" y="11338"/>
                  <a:pt x="21600" y="11338"/>
                </a:cubicBezTo>
                <a:cubicBezTo>
                  <a:pt x="20778" y="11293"/>
                  <a:pt x="19956" y="11181"/>
                  <a:pt x="19158" y="10957"/>
                </a:cubicBezTo>
                <a:cubicBezTo>
                  <a:pt x="17365" y="10486"/>
                  <a:pt x="15696" y="9590"/>
                  <a:pt x="14400" y="8358"/>
                </a:cubicBezTo>
                <a:cubicBezTo>
                  <a:pt x="13080" y="7148"/>
                  <a:pt x="12208" y="5602"/>
                  <a:pt x="11709" y="3966"/>
                </a:cubicBezTo>
                <a:cubicBezTo>
                  <a:pt x="11560" y="3383"/>
                  <a:pt x="11485" y="2801"/>
                  <a:pt x="11435" y="2218"/>
                </a:cubicBezTo>
                <a:cubicBezTo>
                  <a:pt x="9841" y="2218"/>
                  <a:pt x="9841" y="2218"/>
                  <a:pt x="9841" y="2218"/>
                </a:cubicBezTo>
                <a:cubicBezTo>
                  <a:pt x="9766" y="1837"/>
                  <a:pt x="9766" y="1837"/>
                  <a:pt x="9766" y="1837"/>
                </a:cubicBezTo>
                <a:cubicBezTo>
                  <a:pt x="9592" y="784"/>
                  <a:pt x="8570" y="0"/>
                  <a:pt x="7374" y="0"/>
                </a:cubicBezTo>
                <a:cubicBezTo>
                  <a:pt x="6179" y="0"/>
                  <a:pt x="5182" y="784"/>
                  <a:pt x="4983" y="1837"/>
                </a:cubicBezTo>
                <a:cubicBezTo>
                  <a:pt x="4933" y="2218"/>
                  <a:pt x="4933" y="2218"/>
                  <a:pt x="4933" y="2218"/>
                </a:cubicBezTo>
                <a:cubicBezTo>
                  <a:pt x="0" y="2218"/>
                  <a:pt x="0" y="2218"/>
                  <a:pt x="0" y="2218"/>
                </a:cubicBezTo>
                <a:cubicBezTo>
                  <a:pt x="25" y="2711"/>
                  <a:pt x="75" y="3204"/>
                  <a:pt x="125" y="3697"/>
                </a:cubicBezTo>
                <a:cubicBezTo>
                  <a:pt x="1196" y="3899"/>
                  <a:pt x="2217" y="4056"/>
                  <a:pt x="3289" y="4168"/>
                </a:cubicBezTo>
                <a:cubicBezTo>
                  <a:pt x="3612" y="5736"/>
                  <a:pt x="3612" y="5736"/>
                  <a:pt x="3612" y="5736"/>
                </a:cubicBezTo>
                <a:cubicBezTo>
                  <a:pt x="4111" y="7260"/>
                  <a:pt x="4111" y="7260"/>
                  <a:pt x="4111" y="7260"/>
                </a:cubicBezTo>
                <a:cubicBezTo>
                  <a:pt x="3239" y="7820"/>
                  <a:pt x="2392" y="8380"/>
                  <a:pt x="1570" y="8985"/>
                </a:cubicBezTo>
                <a:cubicBezTo>
                  <a:pt x="2217" y="10554"/>
                  <a:pt x="3139" y="11988"/>
                  <a:pt x="4210" y="13354"/>
                </a:cubicBezTo>
                <a:cubicBezTo>
                  <a:pt x="5207" y="13063"/>
                  <a:pt x="6228" y="12705"/>
                  <a:pt x="7200" y="12324"/>
                </a:cubicBezTo>
                <a:cubicBezTo>
                  <a:pt x="7599" y="12727"/>
                  <a:pt x="7947" y="13175"/>
                  <a:pt x="8371" y="13534"/>
                </a:cubicBezTo>
                <a:cubicBezTo>
                  <a:pt x="8794" y="13915"/>
                  <a:pt x="9193" y="14318"/>
                  <a:pt x="9666" y="14632"/>
                </a:cubicBezTo>
                <a:cubicBezTo>
                  <a:pt x="9218" y="15505"/>
                  <a:pt x="8794" y="16379"/>
                  <a:pt x="8421" y="17298"/>
                </a:cubicBezTo>
                <a:cubicBezTo>
                  <a:pt x="9841" y="18329"/>
                  <a:pt x="11435" y="19180"/>
                  <a:pt x="13104" y="19852"/>
                </a:cubicBezTo>
                <a:cubicBezTo>
                  <a:pt x="13827" y="19135"/>
                  <a:pt x="14500" y="18396"/>
                  <a:pt x="15147" y="17634"/>
                </a:cubicBezTo>
                <a:cubicBezTo>
                  <a:pt x="15671" y="17858"/>
                  <a:pt x="16269" y="17970"/>
                  <a:pt x="16817" y="18149"/>
                </a:cubicBezTo>
                <a:cubicBezTo>
                  <a:pt x="17390" y="18329"/>
                  <a:pt x="17963" y="18418"/>
                  <a:pt x="18561" y="18530"/>
                </a:cubicBezTo>
                <a:cubicBezTo>
                  <a:pt x="18635" y="19494"/>
                  <a:pt x="18760" y="20457"/>
                  <a:pt x="18934" y="21398"/>
                </a:cubicBezTo>
                <a:cubicBezTo>
                  <a:pt x="19806" y="21510"/>
                  <a:pt x="20703" y="21578"/>
                  <a:pt x="21600" y="21600"/>
                </a:cubicBezTo>
                <a:lnTo>
                  <a:pt x="21600" y="18530"/>
                </a:lnTo>
                <a:close/>
              </a:path>
            </a:pathLst>
          </a:custGeom>
          <a:solidFill>
            <a:srgbClr val="EB666A"/>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34" name="Shape 6917">
            <a:extLst>
              <a:ext uri="{FF2B5EF4-FFF2-40B4-BE49-F238E27FC236}">
                <a16:creationId xmlns:a16="http://schemas.microsoft.com/office/drawing/2014/main" id="{B73727BD-F476-4243-874B-2D77EF909559}"/>
              </a:ext>
            </a:extLst>
          </p:cNvPr>
          <p:cNvSpPr/>
          <p:nvPr/>
        </p:nvSpPr>
        <p:spPr>
          <a:xfrm>
            <a:off x="8654989" y="3650023"/>
            <a:ext cx="1952896" cy="1750751"/>
          </a:xfrm>
          <a:custGeom>
            <a:avLst/>
            <a:gdLst/>
            <a:ahLst/>
            <a:cxnLst>
              <a:cxn ang="0">
                <a:pos x="wd2" y="hd2"/>
              </a:cxn>
              <a:cxn ang="5400000">
                <a:pos x="wd2" y="hd2"/>
              </a:cxn>
              <a:cxn ang="10800000">
                <a:pos x="wd2" y="hd2"/>
              </a:cxn>
              <a:cxn ang="16200000">
                <a:pos x="wd2" y="hd2"/>
              </a:cxn>
            </a:cxnLst>
            <a:rect l="0" t="0" r="r" b="b"/>
            <a:pathLst>
              <a:path w="21600" h="21600" extrusionOk="0">
                <a:moveTo>
                  <a:pt x="18546" y="3107"/>
                </a:moveTo>
                <a:cubicBezTo>
                  <a:pt x="19482" y="3008"/>
                  <a:pt x="20463" y="2908"/>
                  <a:pt x="21399" y="2734"/>
                </a:cubicBezTo>
                <a:cubicBezTo>
                  <a:pt x="21511" y="1814"/>
                  <a:pt x="21578" y="920"/>
                  <a:pt x="21600" y="0"/>
                </a:cubicBezTo>
                <a:cubicBezTo>
                  <a:pt x="18769" y="0"/>
                  <a:pt x="18769" y="0"/>
                  <a:pt x="18769" y="0"/>
                </a:cubicBezTo>
                <a:cubicBezTo>
                  <a:pt x="18412" y="1491"/>
                  <a:pt x="17231" y="2461"/>
                  <a:pt x="15849" y="2461"/>
                </a:cubicBezTo>
                <a:cubicBezTo>
                  <a:pt x="14467" y="2461"/>
                  <a:pt x="13285" y="1491"/>
                  <a:pt x="12907" y="0"/>
                </a:cubicBezTo>
                <a:cubicBezTo>
                  <a:pt x="11391" y="0"/>
                  <a:pt x="11391" y="0"/>
                  <a:pt x="11391" y="0"/>
                </a:cubicBezTo>
                <a:cubicBezTo>
                  <a:pt x="11346" y="845"/>
                  <a:pt x="11235" y="1665"/>
                  <a:pt x="11012" y="2486"/>
                </a:cubicBezTo>
                <a:cubicBezTo>
                  <a:pt x="10544" y="4300"/>
                  <a:pt x="9630" y="5941"/>
                  <a:pt x="8426" y="7258"/>
                </a:cubicBezTo>
                <a:cubicBezTo>
                  <a:pt x="7222" y="8575"/>
                  <a:pt x="5684" y="9445"/>
                  <a:pt x="4057" y="9942"/>
                </a:cubicBezTo>
                <a:cubicBezTo>
                  <a:pt x="3433" y="10092"/>
                  <a:pt x="2786" y="10191"/>
                  <a:pt x="2140" y="10216"/>
                </a:cubicBezTo>
                <a:cubicBezTo>
                  <a:pt x="2140" y="12503"/>
                  <a:pt x="2140" y="12503"/>
                  <a:pt x="2140" y="12503"/>
                </a:cubicBezTo>
                <a:cubicBezTo>
                  <a:pt x="1761" y="12577"/>
                  <a:pt x="1761" y="12577"/>
                  <a:pt x="1761" y="12577"/>
                </a:cubicBezTo>
                <a:cubicBezTo>
                  <a:pt x="736" y="12801"/>
                  <a:pt x="0" y="13770"/>
                  <a:pt x="0" y="14939"/>
                </a:cubicBezTo>
                <a:cubicBezTo>
                  <a:pt x="0" y="16132"/>
                  <a:pt x="736" y="17101"/>
                  <a:pt x="1761" y="17325"/>
                </a:cubicBezTo>
                <a:cubicBezTo>
                  <a:pt x="2140" y="17399"/>
                  <a:pt x="2140" y="17399"/>
                  <a:pt x="2140" y="17399"/>
                </a:cubicBezTo>
                <a:cubicBezTo>
                  <a:pt x="2140" y="21600"/>
                  <a:pt x="2140" y="21600"/>
                  <a:pt x="2140" y="21600"/>
                </a:cubicBezTo>
                <a:cubicBezTo>
                  <a:pt x="2697" y="21600"/>
                  <a:pt x="3254" y="21550"/>
                  <a:pt x="3789" y="21476"/>
                </a:cubicBezTo>
                <a:cubicBezTo>
                  <a:pt x="3990" y="20432"/>
                  <a:pt x="4146" y="19413"/>
                  <a:pt x="4258" y="18344"/>
                </a:cubicBezTo>
                <a:cubicBezTo>
                  <a:pt x="5818" y="18021"/>
                  <a:pt x="5818" y="18021"/>
                  <a:pt x="5818" y="18021"/>
                </a:cubicBezTo>
                <a:cubicBezTo>
                  <a:pt x="7356" y="17499"/>
                  <a:pt x="7356" y="17499"/>
                  <a:pt x="7356" y="17499"/>
                </a:cubicBezTo>
                <a:cubicBezTo>
                  <a:pt x="7891" y="18394"/>
                  <a:pt x="8448" y="19214"/>
                  <a:pt x="9050" y="20059"/>
                </a:cubicBezTo>
                <a:cubicBezTo>
                  <a:pt x="10611" y="19413"/>
                  <a:pt x="12037" y="18468"/>
                  <a:pt x="13397" y="17424"/>
                </a:cubicBezTo>
                <a:cubicBezTo>
                  <a:pt x="13107" y="16405"/>
                  <a:pt x="12750" y="15386"/>
                  <a:pt x="12372" y="14417"/>
                </a:cubicBezTo>
                <a:cubicBezTo>
                  <a:pt x="12773" y="14044"/>
                  <a:pt x="13219" y="13696"/>
                  <a:pt x="13575" y="13248"/>
                </a:cubicBezTo>
                <a:cubicBezTo>
                  <a:pt x="13954" y="12826"/>
                  <a:pt x="14355" y="12453"/>
                  <a:pt x="14667" y="11981"/>
                </a:cubicBezTo>
                <a:cubicBezTo>
                  <a:pt x="15515" y="12428"/>
                  <a:pt x="16406" y="12826"/>
                  <a:pt x="17320" y="13223"/>
                </a:cubicBezTo>
                <a:cubicBezTo>
                  <a:pt x="18346" y="11782"/>
                  <a:pt x="19193" y="10216"/>
                  <a:pt x="19861" y="8526"/>
                </a:cubicBezTo>
                <a:cubicBezTo>
                  <a:pt x="19148" y="7805"/>
                  <a:pt x="18412" y="7134"/>
                  <a:pt x="17654" y="6512"/>
                </a:cubicBezTo>
                <a:cubicBezTo>
                  <a:pt x="17877" y="5965"/>
                  <a:pt x="17989" y="5394"/>
                  <a:pt x="18167" y="4822"/>
                </a:cubicBezTo>
                <a:cubicBezTo>
                  <a:pt x="18346" y="4275"/>
                  <a:pt x="18412" y="3679"/>
                  <a:pt x="18546" y="3107"/>
                </a:cubicBezTo>
                <a:close/>
              </a:path>
            </a:pathLst>
          </a:custGeom>
          <a:solidFill>
            <a:srgbClr val="7AB9AE"/>
          </a:solidFill>
          <a:ln w="50800">
            <a:noFill/>
            <a:round/>
          </a:ln>
          <a:effectLst/>
        </p:spPr>
        <p:txBody>
          <a:bodyPr lIns="0" tIns="0" rIns="0" bIns="0"/>
          <a:lstStyle/>
          <a:p>
            <a:pPr defTabSz="575945">
              <a:defRPr sz="1200">
                <a:uFillTx/>
                <a:latin typeface="Helvetica"/>
                <a:ea typeface="Helvetica"/>
                <a:cs typeface="Helvetica"/>
                <a:sym typeface="Helvetica"/>
              </a:defRPr>
            </a:pPr>
            <a:endParaRPr sz="1600">
              <a:latin typeface="微软雅黑" panose="020B0503020204020204" pitchFamily="34" charset="-122"/>
              <a:ea typeface="微软雅黑" panose="020B0503020204020204" pitchFamily="34" charset="-122"/>
            </a:endParaRPr>
          </a:p>
        </p:txBody>
      </p:sp>
      <p:sp>
        <p:nvSpPr>
          <p:cNvPr id="35" name="Freeform 41">
            <a:extLst>
              <a:ext uri="{FF2B5EF4-FFF2-40B4-BE49-F238E27FC236}">
                <a16:creationId xmlns:a16="http://schemas.microsoft.com/office/drawing/2014/main" id="{0A265828-27A4-400F-AF17-151C39BA7E2D}"/>
              </a:ext>
            </a:extLst>
          </p:cNvPr>
          <p:cNvSpPr>
            <a:spLocks noEditPoints="1"/>
          </p:cNvSpPr>
          <p:nvPr/>
        </p:nvSpPr>
        <p:spPr bwMode="auto">
          <a:xfrm>
            <a:off x="8303629" y="3097105"/>
            <a:ext cx="960107" cy="873373"/>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rgbClr val="EB666A"/>
          </a:solid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nvGrpSpPr>
          <p:cNvPr id="36" name="组合 35">
            <a:extLst>
              <a:ext uri="{FF2B5EF4-FFF2-40B4-BE49-F238E27FC236}">
                <a16:creationId xmlns:a16="http://schemas.microsoft.com/office/drawing/2014/main" id="{170B0836-A961-498B-8EAE-FE38661C8160}"/>
              </a:ext>
            </a:extLst>
          </p:cNvPr>
          <p:cNvGrpSpPr/>
          <p:nvPr/>
        </p:nvGrpSpPr>
        <p:grpSpPr>
          <a:xfrm>
            <a:off x="1747994" y="2070566"/>
            <a:ext cx="5029375" cy="3028284"/>
            <a:chOff x="2102222" y="2409423"/>
            <a:chExt cx="3931016" cy="2366942"/>
          </a:xfrm>
        </p:grpSpPr>
        <p:grpSp>
          <p:nvGrpSpPr>
            <p:cNvPr id="37" name="Group 22">
              <a:extLst>
                <a:ext uri="{FF2B5EF4-FFF2-40B4-BE49-F238E27FC236}">
                  <a16:creationId xmlns:a16="http://schemas.microsoft.com/office/drawing/2014/main" id="{9438CB2C-39EC-4E33-99B2-BE0DD9945479}"/>
                </a:ext>
              </a:extLst>
            </p:cNvPr>
            <p:cNvGrpSpPr>
              <a:grpSpLocks/>
            </p:cNvGrpSpPr>
            <p:nvPr/>
          </p:nvGrpSpPr>
          <p:grpSpPr bwMode="auto">
            <a:xfrm>
              <a:off x="2102222" y="2479328"/>
              <a:ext cx="979227" cy="434756"/>
              <a:chOff x="0" y="0"/>
              <a:chExt cx="1131895" cy="504056"/>
            </a:xfrm>
            <a:solidFill>
              <a:schemeClr val="accent3"/>
            </a:solidFill>
          </p:grpSpPr>
          <p:sp>
            <p:nvSpPr>
              <p:cNvPr id="51" name="矩形 46">
                <a:extLst>
                  <a:ext uri="{FF2B5EF4-FFF2-40B4-BE49-F238E27FC236}">
                    <a16:creationId xmlns:a16="http://schemas.microsoft.com/office/drawing/2014/main" id="{7AF96492-75CB-49A4-8605-06D760018AB9}"/>
                  </a:ext>
                </a:extLst>
              </p:cNvPr>
              <p:cNvSpPr>
                <a:spLocks noChangeArrowheads="1"/>
              </p:cNvSpPr>
              <p:nvPr/>
            </p:nvSpPr>
            <p:spPr bwMode="auto">
              <a:xfrm>
                <a:off x="0" y="0"/>
                <a:ext cx="1080120" cy="504056"/>
              </a:xfrm>
              <a:prstGeom prst="rect">
                <a:avLst/>
              </a:prstGeom>
              <a:solidFill>
                <a:srgbClr val="EB666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solidFill>
                  <a:latin typeface="微软雅黑" panose="020B0503020204020204" pitchFamily="34" charset="-122"/>
                  <a:ea typeface="微软雅黑" panose="020B0503020204020204" pitchFamily="34" charset="-122"/>
                  <a:sym typeface="宋体" pitchFamily="2" charset="-122"/>
                </a:endParaRPr>
              </a:p>
            </p:txBody>
          </p:sp>
          <p:sp>
            <p:nvSpPr>
              <p:cNvPr id="52" name="文本框 47">
                <a:extLst>
                  <a:ext uri="{FF2B5EF4-FFF2-40B4-BE49-F238E27FC236}">
                    <a16:creationId xmlns:a16="http://schemas.microsoft.com/office/drawing/2014/main" id="{6272C1E1-E8BD-42AD-9B76-DFDBBFBC506B}"/>
                  </a:ext>
                </a:extLst>
              </p:cNvPr>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标题一</a:t>
                </a:r>
              </a:p>
            </p:txBody>
          </p:sp>
        </p:grpSp>
        <p:sp>
          <p:nvSpPr>
            <p:cNvPr id="38" name="矩形 60">
              <a:extLst>
                <a:ext uri="{FF2B5EF4-FFF2-40B4-BE49-F238E27FC236}">
                  <a16:creationId xmlns:a16="http://schemas.microsoft.com/office/drawing/2014/main" id="{6510A4F0-CA38-43F0-A9F6-B0EFA679CA23}"/>
                </a:ext>
              </a:extLst>
            </p:cNvPr>
            <p:cNvSpPr>
              <a:spLocks noChangeArrowheads="1"/>
            </p:cNvSpPr>
            <p:nvPr/>
          </p:nvSpPr>
          <p:spPr bwMode="auto">
            <a:xfrm>
              <a:off x="3150844" y="2409423"/>
              <a:ext cx="2882394" cy="55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39" name="Group 22">
              <a:extLst>
                <a:ext uri="{FF2B5EF4-FFF2-40B4-BE49-F238E27FC236}">
                  <a16:creationId xmlns:a16="http://schemas.microsoft.com/office/drawing/2014/main" id="{F1436BF0-FABA-41C2-850D-BE5EDFA11993}"/>
                </a:ext>
              </a:extLst>
            </p:cNvPr>
            <p:cNvGrpSpPr>
              <a:grpSpLocks/>
            </p:cNvGrpSpPr>
            <p:nvPr/>
          </p:nvGrpSpPr>
          <p:grpSpPr bwMode="auto">
            <a:xfrm>
              <a:off x="2102222" y="3081266"/>
              <a:ext cx="979227" cy="434756"/>
              <a:chOff x="0" y="0"/>
              <a:chExt cx="1131895" cy="504056"/>
            </a:xfrm>
            <a:solidFill>
              <a:schemeClr val="accent2"/>
            </a:solidFill>
          </p:grpSpPr>
          <p:sp>
            <p:nvSpPr>
              <p:cNvPr id="49" name="矩形 46">
                <a:extLst>
                  <a:ext uri="{FF2B5EF4-FFF2-40B4-BE49-F238E27FC236}">
                    <a16:creationId xmlns:a16="http://schemas.microsoft.com/office/drawing/2014/main" id="{847F9683-875A-4892-A701-6BBCFA6C09D7}"/>
                  </a:ext>
                </a:extLst>
              </p:cNvPr>
              <p:cNvSpPr>
                <a:spLocks noChangeArrowheads="1"/>
              </p:cNvSpPr>
              <p:nvPr/>
            </p:nvSpPr>
            <p:spPr bwMode="auto">
              <a:xfrm>
                <a:off x="0" y="0"/>
                <a:ext cx="1080120" cy="504056"/>
              </a:xfrm>
              <a:prstGeom prst="rect">
                <a:avLst/>
              </a:prstGeom>
              <a:solidFill>
                <a:srgbClr val="7AB9A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微软雅黑" panose="020B0503020204020204" pitchFamily="34" charset="-122"/>
                  <a:ea typeface="微软雅黑" panose="020B0503020204020204" pitchFamily="34" charset="-122"/>
                  <a:sym typeface="宋体" pitchFamily="2" charset="-122"/>
                </a:endParaRPr>
              </a:p>
            </p:txBody>
          </p:sp>
          <p:sp>
            <p:nvSpPr>
              <p:cNvPr id="50" name="文本框 47">
                <a:extLst>
                  <a:ext uri="{FF2B5EF4-FFF2-40B4-BE49-F238E27FC236}">
                    <a16:creationId xmlns:a16="http://schemas.microsoft.com/office/drawing/2014/main" id="{E03A29B7-509B-4872-9A44-D0BC08CBE682}"/>
                  </a:ext>
                </a:extLst>
              </p:cNvPr>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标题二</a:t>
                </a:r>
              </a:p>
            </p:txBody>
          </p:sp>
        </p:grpSp>
        <p:sp>
          <p:nvSpPr>
            <p:cNvPr id="40" name="矩形 60">
              <a:extLst>
                <a:ext uri="{FF2B5EF4-FFF2-40B4-BE49-F238E27FC236}">
                  <a16:creationId xmlns:a16="http://schemas.microsoft.com/office/drawing/2014/main" id="{9F494F3B-49AC-4481-AA84-B1441B90399B}"/>
                </a:ext>
              </a:extLst>
            </p:cNvPr>
            <p:cNvSpPr>
              <a:spLocks noChangeArrowheads="1"/>
            </p:cNvSpPr>
            <p:nvPr/>
          </p:nvSpPr>
          <p:spPr bwMode="auto">
            <a:xfrm>
              <a:off x="3150844" y="3011362"/>
              <a:ext cx="2882394" cy="55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41" name="Group 22">
              <a:extLst>
                <a:ext uri="{FF2B5EF4-FFF2-40B4-BE49-F238E27FC236}">
                  <a16:creationId xmlns:a16="http://schemas.microsoft.com/office/drawing/2014/main" id="{B61D22D2-CF37-4A5C-9727-C5F9B2D96AE3}"/>
                </a:ext>
              </a:extLst>
            </p:cNvPr>
            <p:cNvGrpSpPr>
              <a:grpSpLocks/>
            </p:cNvGrpSpPr>
            <p:nvPr/>
          </p:nvGrpSpPr>
          <p:grpSpPr bwMode="auto">
            <a:xfrm>
              <a:off x="2102222" y="3684212"/>
              <a:ext cx="979227" cy="434756"/>
              <a:chOff x="0" y="0"/>
              <a:chExt cx="1131895" cy="504056"/>
            </a:xfrm>
            <a:solidFill>
              <a:schemeClr val="accent1"/>
            </a:solidFill>
          </p:grpSpPr>
          <p:sp>
            <p:nvSpPr>
              <p:cNvPr id="47" name="矩形 46">
                <a:extLst>
                  <a:ext uri="{FF2B5EF4-FFF2-40B4-BE49-F238E27FC236}">
                    <a16:creationId xmlns:a16="http://schemas.microsoft.com/office/drawing/2014/main" id="{85E2F06E-AA73-4CCC-9729-44ACEC1A0F68}"/>
                  </a:ext>
                </a:extLst>
              </p:cNvPr>
              <p:cNvSpPr>
                <a:spLocks noChangeArrowheads="1"/>
              </p:cNvSpPr>
              <p:nvPr/>
            </p:nvSpPr>
            <p:spPr bwMode="auto">
              <a:xfrm>
                <a:off x="0" y="0"/>
                <a:ext cx="1080120" cy="504056"/>
              </a:xfrm>
              <a:prstGeom prst="rect">
                <a:avLst/>
              </a:prstGeom>
              <a:solidFill>
                <a:srgbClr val="EB666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微软雅黑" panose="020B0503020204020204" pitchFamily="34" charset="-122"/>
                  <a:ea typeface="微软雅黑" panose="020B0503020204020204" pitchFamily="34" charset="-122"/>
                  <a:sym typeface="宋体" pitchFamily="2" charset="-122"/>
                </a:endParaRPr>
              </a:p>
            </p:txBody>
          </p:sp>
          <p:sp>
            <p:nvSpPr>
              <p:cNvPr id="48" name="文本框 47">
                <a:extLst>
                  <a:ext uri="{FF2B5EF4-FFF2-40B4-BE49-F238E27FC236}">
                    <a16:creationId xmlns:a16="http://schemas.microsoft.com/office/drawing/2014/main" id="{41F2214D-124E-49C3-BFE5-6B6F356C9A27}"/>
                  </a:ext>
                </a:extLst>
              </p:cNvPr>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标题三</a:t>
                </a:r>
              </a:p>
            </p:txBody>
          </p:sp>
        </p:grpSp>
        <p:sp>
          <p:nvSpPr>
            <p:cNvPr id="42" name="矩形 60">
              <a:extLst>
                <a:ext uri="{FF2B5EF4-FFF2-40B4-BE49-F238E27FC236}">
                  <a16:creationId xmlns:a16="http://schemas.microsoft.com/office/drawing/2014/main" id="{28D155D5-BCD0-4D91-A7C7-A9CF98684A3A}"/>
                </a:ext>
              </a:extLst>
            </p:cNvPr>
            <p:cNvSpPr>
              <a:spLocks noChangeArrowheads="1"/>
            </p:cNvSpPr>
            <p:nvPr/>
          </p:nvSpPr>
          <p:spPr bwMode="auto">
            <a:xfrm>
              <a:off x="3150844" y="3614307"/>
              <a:ext cx="2882394" cy="55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43" name="Group 22">
              <a:extLst>
                <a:ext uri="{FF2B5EF4-FFF2-40B4-BE49-F238E27FC236}">
                  <a16:creationId xmlns:a16="http://schemas.microsoft.com/office/drawing/2014/main" id="{62F2E559-670D-41DB-92E2-5ED9A81E33B0}"/>
                </a:ext>
              </a:extLst>
            </p:cNvPr>
            <p:cNvGrpSpPr>
              <a:grpSpLocks/>
            </p:cNvGrpSpPr>
            <p:nvPr/>
          </p:nvGrpSpPr>
          <p:grpSpPr bwMode="auto">
            <a:xfrm>
              <a:off x="2102222" y="4291774"/>
              <a:ext cx="979227" cy="434756"/>
              <a:chOff x="0" y="0"/>
              <a:chExt cx="1131895" cy="504056"/>
            </a:xfrm>
            <a:solidFill>
              <a:schemeClr val="accent3"/>
            </a:solidFill>
          </p:grpSpPr>
          <p:sp>
            <p:nvSpPr>
              <p:cNvPr id="45" name="矩形 46">
                <a:extLst>
                  <a:ext uri="{FF2B5EF4-FFF2-40B4-BE49-F238E27FC236}">
                    <a16:creationId xmlns:a16="http://schemas.microsoft.com/office/drawing/2014/main" id="{2AC7B098-F5E5-43E4-82CE-3ECF522208E9}"/>
                  </a:ext>
                </a:extLst>
              </p:cNvPr>
              <p:cNvSpPr>
                <a:spLocks noChangeArrowheads="1"/>
              </p:cNvSpPr>
              <p:nvPr/>
            </p:nvSpPr>
            <p:spPr bwMode="auto">
              <a:xfrm>
                <a:off x="0" y="0"/>
                <a:ext cx="1080120" cy="504056"/>
              </a:xfrm>
              <a:prstGeom prst="rect">
                <a:avLst/>
              </a:prstGeom>
              <a:solidFill>
                <a:srgbClr val="7AB9A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800">
                  <a:solidFill>
                    <a:schemeClr val="bg1">
                      <a:lumMod val="50000"/>
                    </a:schemeClr>
                  </a:solidFill>
                  <a:latin typeface="微软雅黑" panose="020B0503020204020204" pitchFamily="34" charset="-122"/>
                  <a:ea typeface="微软雅黑" panose="020B0503020204020204" pitchFamily="34" charset="-122"/>
                  <a:sym typeface="宋体" pitchFamily="2" charset="-122"/>
                </a:endParaRPr>
              </a:p>
            </p:txBody>
          </p:sp>
          <p:sp>
            <p:nvSpPr>
              <p:cNvPr id="46" name="文本框 47">
                <a:extLst>
                  <a:ext uri="{FF2B5EF4-FFF2-40B4-BE49-F238E27FC236}">
                    <a16:creationId xmlns:a16="http://schemas.microsoft.com/office/drawing/2014/main" id="{F6D22C4C-4863-4BF8-95EF-330A4A3A9CCE}"/>
                  </a:ext>
                </a:extLst>
              </p:cNvPr>
              <p:cNvSpPr>
                <a:spLocks noChangeArrowheads="1"/>
              </p:cNvSpPr>
              <p:nvPr/>
            </p:nvSpPr>
            <p:spPr bwMode="auto">
              <a:xfrm>
                <a:off x="51774" y="41772"/>
                <a:ext cx="1080121" cy="3625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方正兰亭细黑_GBK" charset="-122"/>
                  </a:rPr>
                  <a:t>标题四</a:t>
                </a:r>
              </a:p>
            </p:txBody>
          </p:sp>
        </p:grpSp>
        <p:sp>
          <p:nvSpPr>
            <p:cNvPr id="44" name="矩形 60">
              <a:extLst>
                <a:ext uri="{FF2B5EF4-FFF2-40B4-BE49-F238E27FC236}">
                  <a16:creationId xmlns:a16="http://schemas.microsoft.com/office/drawing/2014/main" id="{2A985DEF-1BFD-49C3-9275-B1F9837579EF}"/>
                </a:ext>
              </a:extLst>
            </p:cNvPr>
            <p:cNvSpPr>
              <a:spLocks noChangeArrowheads="1"/>
            </p:cNvSpPr>
            <p:nvPr/>
          </p:nvSpPr>
          <p:spPr bwMode="auto">
            <a:xfrm>
              <a:off x="3150844" y="4221870"/>
              <a:ext cx="2882394" cy="55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chemeClr val="bg1">
                      <a:lumMod val="6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6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53682886"/>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5"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000"/>
                                        <p:tgtEl>
                                          <p:spTgt spid="35"/>
                                        </p:tgtEl>
                                      </p:cBhvr>
                                    </p:animEffect>
                                    <p:anim calcmode="lin" valueType="num">
                                      <p:cBhvr>
                                        <p:cTn id="13" dur="2000" fill="hold"/>
                                        <p:tgtEl>
                                          <p:spTgt spid="35"/>
                                        </p:tgtEl>
                                        <p:attrNameLst>
                                          <p:attrName>ppt_w</p:attrName>
                                        </p:attrNameLst>
                                      </p:cBhvr>
                                      <p:tavLst>
                                        <p:tav tm="0" fmla="#ppt_w*sin(2.5*pi*$)">
                                          <p:val>
                                            <p:fltVal val="0"/>
                                          </p:val>
                                        </p:tav>
                                        <p:tav tm="100000">
                                          <p:val>
                                            <p:fltVal val="1"/>
                                          </p:val>
                                        </p:tav>
                                      </p:tavLst>
                                    </p:anim>
                                    <p:anim calcmode="lin" valueType="num">
                                      <p:cBhvr>
                                        <p:cTn id="14" dur="2000" fill="hold"/>
                                        <p:tgtEl>
                                          <p:spTgt spid="35"/>
                                        </p:tgtEl>
                                        <p:attrNameLst>
                                          <p:attrName>ppt_h</p:attrName>
                                        </p:attrNameLst>
                                      </p:cBhvr>
                                      <p:tavLst>
                                        <p:tav tm="0">
                                          <p:val>
                                            <p:strVal val="#ppt_h"/>
                                          </p:val>
                                        </p:tav>
                                        <p:tav tm="100000">
                                          <p:val>
                                            <p:strVal val="#ppt_h"/>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par>
                                <p:cTn id="18" presetID="22" presetClass="entr" presetSubtype="1" fill="hold" grpId="0" nodeType="withEffect">
                                  <p:stCondLst>
                                    <p:cond delay="50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par>
                                <p:cTn id="21" presetID="22" presetClass="entr" presetSubtype="2" fill="hold" grpId="0" nodeType="withEffect">
                                  <p:stCondLst>
                                    <p:cond delay="1000"/>
                                  </p:stCondLst>
                                  <p:childTnLst>
                                    <p:set>
                                      <p:cBhvr>
                                        <p:cTn id="22" dur="1" fill="hold">
                                          <p:stCondLst>
                                            <p:cond delay="0"/>
                                          </p:stCondLst>
                                        </p:cTn>
                                        <p:tgtEl>
                                          <p:spTgt spid="34"/>
                                        </p:tgtEl>
                                        <p:attrNameLst>
                                          <p:attrName>style.visibility</p:attrName>
                                        </p:attrNameLst>
                                      </p:cBhvr>
                                      <p:to>
                                        <p:strVal val="visible"/>
                                      </p:to>
                                    </p:set>
                                    <p:animEffect transition="in" filter="wipe(right)">
                                      <p:cBhvr>
                                        <p:cTn id="23" dur="500"/>
                                        <p:tgtEl>
                                          <p:spTgt spid="34"/>
                                        </p:tgtEl>
                                      </p:cBhvr>
                                    </p:animEffect>
                                  </p:childTnLst>
                                </p:cTn>
                              </p:par>
                              <p:par>
                                <p:cTn id="24" presetID="22" presetClass="entr" presetSubtype="4" fill="hold" grpId="0" nodeType="withEffect">
                                  <p:stCondLst>
                                    <p:cond delay="150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2D78E1B-12B3-49CC-A8C9-72A28CFA2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9" name="图片 8">
            <a:extLst>
              <a:ext uri="{FF2B5EF4-FFF2-40B4-BE49-F238E27FC236}">
                <a16:creationId xmlns:a16="http://schemas.microsoft.com/office/drawing/2014/main" id="{84C3A739-C2CE-42E9-9BC2-EEE676A5A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06429"/>
            <a:ext cx="5467350" cy="3551917"/>
          </a:xfrm>
          <a:prstGeom prst="rect">
            <a:avLst/>
          </a:prstGeom>
        </p:spPr>
      </p:pic>
      <p:pic>
        <p:nvPicPr>
          <p:cNvPr id="10" name="图片 9">
            <a:extLst>
              <a:ext uri="{FF2B5EF4-FFF2-40B4-BE49-F238E27FC236}">
                <a16:creationId xmlns:a16="http://schemas.microsoft.com/office/drawing/2014/main" id="{C050152E-65DA-482F-8A08-301B98E45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143" y="2246657"/>
            <a:ext cx="5441271" cy="4612932"/>
          </a:xfrm>
          <a:prstGeom prst="rect">
            <a:avLst/>
          </a:prstGeom>
        </p:spPr>
      </p:pic>
      <p:sp>
        <p:nvSpPr>
          <p:cNvPr id="11" name="梯形 10">
            <a:extLst>
              <a:ext uri="{FF2B5EF4-FFF2-40B4-BE49-F238E27FC236}">
                <a16:creationId xmlns:a16="http://schemas.microsoft.com/office/drawing/2014/main" id="{B6EEF865-0D08-4EFE-BC81-7F4ACD248FEC}"/>
              </a:ext>
            </a:extLst>
          </p:cNvPr>
          <p:cNvSpPr/>
          <p:nvPr/>
        </p:nvSpPr>
        <p:spPr>
          <a:xfrm rot="10800000">
            <a:off x="3593301" y="1738676"/>
            <a:ext cx="2065914" cy="1540640"/>
          </a:xfrm>
          <a:prstGeom prst="trapezoid">
            <a:avLst>
              <a:gd name="adj" fmla="val 0"/>
            </a:avLst>
          </a:prstGeom>
          <a:solidFill>
            <a:srgbClr val="EB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华康海报体W12(P)" panose="040B0C00000000000000" pitchFamily="82" charset="-122"/>
              <a:ea typeface="华康海报体W12(P)" panose="040B0C00000000000000" pitchFamily="82" charset="-122"/>
            </a:endParaRPr>
          </a:p>
        </p:txBody>
      </p:sp>
      <p:sp>
        <p:nvSpPr>
          <p:cNvPr id="12" name="矩形 11">
            <a:extLst>
              <a:ext uri="{FF2B5EF4-FFF2-40B4-BE49-F238E27FC236}">
                <a16:creationId xmlns:a16="http://schemas.microsoft.com/office/drawing/2014/main" id="{CEA56902-8FD8-440D-AE0F-6955BF5A916C}"/>
              </a:ext>
            </a:extLst>
          </p:cNvPr>
          <p:cNvSpPr/>
          <p:nvPr/>
        </p:nvSpPr>
        <p:spPr>
          <a:xfrm>
            <a:off x="3584951" y="2000506"/>
            <a:ext cx="2074264" cy="933274"/>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000" dirty="0">
                <a:solidFill>
                  <a:schemeClr val="bg1"/>
                </a:solidFill>
                <a:latin typeface="华康海报体W12(P)" panose="040B0C00000000000000" pitchFamily="82" charset="-122"/>
                <a:ea typeface="华康海报体W12(P)" panose="040B0C00000000000000" pitchFamily="82" charset="-122"/>
              </a:rPr>
              <a:t>TWO</a:t>
            </a:r>
            <a:endParaRPr lang="zh-CN" altLang="en-US" sz="4000" dirty="0">
              <a:solidFill>
                <a:schemeClr val="bg1"/>
              </a:solidFill>
              <a:latin typeface="华康海报体W12(P)" panose="040B0C00000000000000" pitchFamily="82" charset="-122"/>
              <a:ea typeface="华康海报体W12(P)" panose="040B0C00000000000000" pitchFamily="82" charset="-122"/>
            </a:endParaRPr>
          </a:p>
        </p:txBody>
      </p:sp>
      <p:grpSp>
        <p:nvGrpSpPr>
          <p:cNvPr id="15" name="组合 14">
            <a:extLst>
              <a:ext uri="{FF2B5EF4-FFF2-40B4-BE49-F238E27FC236}">
                <a16:creationId xmlns:a16="http://schemas.microsoft.com/office/drawing/2014/main" id="{FF32A13B-C8BD-4AFC-BDAF-E48FAD0EF4F6}"/>
              </a:ext>
            </a:extLst>
          </p:cNvPr>
          <p:cNvGrpSpPr/>
          <p:nvPr/>
        </p:nvGrpSpPr>
        <p:grpSpPr>
          <a:xfrm>
            <a:off x="5885028" y="1738676"/>
            <a:ext cx="3877985" cy="1531099"/>
            <a:chOff x="4714071" y="2684973"/>
            <a:chExt cx="4938624" cy="1949857"/>
          </a:xfrm>
        </p:grpSpPr>
        <p:sp>
          <p:nvSpPr>
            <p:cNvPr id="20" name="矩形 19">
              <a:extLst>
                <a:ext uri="{FF2B5EF4-FFF2-40B4-BE49-F238E27FC236}">
                  <a16:creationId xmlns:a16="http://schemas.microsoft.com/office/drawing/2014/main" id="{1A5E6F77-E373-44BD-A1EF-8CA27F9ECB24}"/>
                </a:ext>
              </a:extLst>
            </p:cNvPr>
            <p:cNvSpPr/>
            <p:nvPr/>
          </p:nvSpPr>
          <p:spPr>
            <a:xfrm>
              <a:off x="4714071" y="2684973"/>
              <a:ext cx="4938624" cy="1058276"/>
            </a:xfrm>
            <a:prstGeom prst="rect">
              <a:avLst/>
            </a:prstGeom>
          </p:spPr>
          <p:txBody>
            <a:bodyPr wrap="none">
              <a:spAutoFit/>
            </a:bodyPr>
            <a:lstStyle/>
            <a:p>
              <a:r>
                <a:rPr kumimoji="1" lang="zh-CN" altLang="en-US" sz="4800" dirty="0">
                  <a:solidFill>
                    <a:srgbClr val="7AB9AE"/>
                  </a:solidFill>
                  <a:latin typeface="华康海报体W12(P)" panose="040B0C00000000000000" pitchFamily="82" charset="-122"/>
                  <a:ea typeface="华康海报体W12(P)" panose="040B0C00000000000000" pitchFamily="82" charset="-122"/>
                </a:rPr>
                <a:t>加入标题描述</a:t>
              </a:r>
            </a:p>
          </p:txBody>
        </p:sp>
        <p:sp>
          <p:nvSpPr>
            <p:cNvPr id="21" name="矩形 20">
              <a:extLst>
                <a:ext uri="{FF2B5EF4-FFF2-40B4-BE49-F238E27FC236}">
                  <a16:creationId xmlns:a16="http://schemas.microsoft.com/office/drawing/2014/main" id="{91C02B49-4648-4EAB-B53E-B888BF01789C}"/>
                </a:ext>
              </a:extLst>
            </p:cNvPr>
            <p:cNvSpPr/>
            <p:nvPr/>
          </p:nvSpPr>
          <p:spPr>
            <a:xfrm>
              <a:off x="4748965" y="3676502"/>
              <a:ext cx="4500572" cy="958328"/>
            </a:xfrm>
            <a:prstGeom prst="rect">
              <a:avLst/>
            </a:prstGeom>
          </p:spPr>
          <p:txBody>
            <a:bodyPr wrap="square">
              <a:spAutoFit/>
            </a:bodyPr>
            <a:lstStyle/>
            <a:p>
              <a:pPr>
                <a:lnSpc>
                  <a:spcPct val="130000"/>
                </a:lnSpc>
              </a:pPr>
              <a:r>
                <a:rPr lang="zh-CN" altLang="en-US" sz="1100" dirty="0">
                  <a:solidFill>
                    <a:schemeClr val="bg1">
                      <a:lumMod val="65000"/>
                    </a:schemeClr>
                  </a:solidFill>
                  <a:latin typeface="华康海报体W12(P)" panose="040B0C00000000000000" pitchFamily="82" charset="-122"/>
                  <a:ea typeface="华康海报体W12(P)" panose="040B0C00000000000000" pitchFamily="82" charset="-122"/>
                </a:rPr>
                <a:t>点击此处添加文本内容，如关键词、部分简单介绍等。点击此处添加文本内容，如关键词、部分简单介绍等。点击此处添加文本内容，如关键词、部分简单介绍等。</a:t>
              </a:r>
              <a:endParaRPr lang="en-US" altLang="zh-CN" sz="1100" dirty="0">
                <a:solidFill>
                  <a:schemeClr val="bg1">
                    <a:lumMod val="65000"/>
                  </a:schemeClr>
                </a:solidFill>
                <a:latin typeface="华康海报体W12(P)" panose="040B0C00000000000000" pitchFamily="82" charset="-122"/>
                <a:ea typeface="华康海报体W12(P)" panose="040B0C00000000000000" pitchFamily="82" charset="-122"/>
              </a:endParaRPr>
            </a:p>
          </p:txBody>
        </p:sp>
      </p:grpSp>
    </p:spTree>
    <p:extLst>
      <p:ext uri="{BB962C8B-B14F-4D97-AF65-F5344CB8AC3E}">
        <p14:creationId xmlns:p14="http://schemas.microsoft.com/office/powerpoint/2010/main" val="1003672856"/>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1+#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4145</TotalTime>
  <Words>2448</Words>
  <PresentationFormat>自定义</PresentationFormat>
  <Paragraphs>225</Paragraphs>
  <Slides>25</Slides>
  <Notes>25</Notes>
  <HiddenSlides>0</HiddenSlides>
  <MMClips>1</MMClips>
  <ScaleCrop>false</ScaleCrop>
  <HeadingPairs>
    <vt:vector size="6" baseType="variant">
      <vt:variant>
        <vt:lpstr>已用的字体</vt:lpstr>
      </vt:variant>
      <vt:variant>
        <vt:i4>23</vt:i4>
      </vt:variant>
      <vt:variant>
        <vt:lpstr>主题</vt:lpstr>
      </vt:variant>
      <vt:variant>
        <vt:i4>10</vt:i4>
      </vt:variant>
      <vt:variant>
        <vt:lpstr>幻灯片标题</vt:lpstr>
      </vt:variant>
      <vt:variant>
        <vt:i4>25</vt:i4>
      </vt:variant>
    </vt:vector>
  </HeadingPairs>
  <TitlesOfParts>
    <vt:vector size="58" baseType="lpstr">
      <vt:lpstr>Dotum</vt:lpstr>
      <vt:lpstr>Impact MT Std</vt:lpstr>
      <vt:lpstr>ITC Avant Garde Std Bk</vt:lpstr>
      <vt:lpstr>LiHei Pro</vt:lpstr>
      <vt:lpstr>Signika</vt:lpstr>
      <vt:lpstr>等线</vt:lpstr>
      <vt:lpstr>等线 Light</vt:lpstr>
      <vt:lpstr>方正兰亭细黑_GBK</vt:lpstr>
      <vt:lpstr>方正兰亭纤黑_GBK</vt:lpstr>
      <vt:lpstr>华康海报体W12(P)</vt:lpstr>
      <vt:lpstr>华文琥珀</vt:lpstr>
      <vt:lpstr>迷你简汉真广标</vt:lpstr>
      <vt:lpstr>思源黑体 CN Medium</vt:lpstr>
      <vt:lpstr>宋体</vt:lpstr>
      <vt:lpstr>微软雅黑</vt:lpstr>
      <vt:lpstr>Agency FB</vt:lpstr>
      <vt:lpstr>Arial</vt:lpstr>
      <vt:lpstr>Calibri</vt:lpstr>
      <vt:lpstr>Century Gothic</vt:lpstr>
      <vt:lpstr>Helvetica</vt:lpstr>
      <vt:lpstr>Impact</vt:lpstr>
      <vt:lpstr>Open Sans Extrabold</vt:lpstr>
      <vt:lpstr>Segoe UI Semilight</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2015-12-01T09:06:39Z</dcterms:created>
  <dcterms:modified xsi:type="dcterms:W3CDTF">2017-08-05T03:53:52Z</dcterms:modified>
</cp:coreProperties>
</file>