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slide" Target="slide7.xml"/><Relationship Id="rId2" Type="http://schemas.openxmlformats.org/officeDocument/2006/relationships/image" Target="../media/image10.gif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microsoft.com/office/2007/relationships/hdphoto" Target="../media/hdphoto10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5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đang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gặp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nguy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hiểm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giữa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cơn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bão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400" b="1" dirty="0" err="1" smtClean="0">
                <a:solidFill>
                  <a:schemeClr val="bg1"/>
                </a:solidFill>
              </a:rPr>
              <a:t>Hãy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giúp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Đội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hộ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bằng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cách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trả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đúng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hỏi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97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5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16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trong</a:t>
            </a:r>
            <a:r>
              <a:rPr lang="en-US" dirty="0" smtClean="0"/>
              <a:t> 45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mua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0981631258</a:t>
            </a:r>
          </a:p>
          <a:p>
            <a:r>
              <a:rPr lang="en-US" dirty="0" err="1" smtClean="0"/>
              <a:t>Giá</a:t>
            </a:r>
            <a:r>
              <a:rPr lang="en-US" dirty="0" smtClean="0"/>
              <a:t> 150k/45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môn</a:t>
            </a:r>
            <a:r>
              <a:rPr lang="en-US" dirty="0" smtClean="0"/>
              <a:t> </a:t>
            </a:r>
            <a:r>
              <a:rPr lang="en-US" dirty="0" err="1" smtClean="0"/>
              <a:t>dạy</a:t>
            </a:r>
            <a:r>
              <a:rPr lang="en-US" dirty="0" smtClean="0"/>
              <a:t>,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126</Words>
  <PresentationFormat>Custom</PresentationFormat>
  <Paragraphs>16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2018-10-29T16:24:23Z</dcterms:created>
  <dcterms:modified xsi:type="dcterms:W3CDTF">2019-09-11T22:43:38Z</dcterms:modified>
</cp:coreProperties>
</file>