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02" y="-6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03/10/2020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3891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03/10/2020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94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03/10/2020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0091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03/10/2020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88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03/10/2020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32287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03/10/2020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2439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03/10/2020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916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03/10/2020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3753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03/10/2020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0854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03/10/2020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7414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46744B-6CC8-4ED2-8A71-07BEB184F142}" type="datetimeFigureOut">
              <a:rPr lang="en-US" smtClean="0"/>
              <a:t>03/10/2020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799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11000" b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46744B-6CC8-4ED2-8A71-07BEB184F142}" type="datetimeFigureOut">
              <a:rPr lang="en-US" smtClean="0"/>
              <a:t>03/10/2020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21B5B8-D539-4E5C-A527-7E3AD844CB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190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microsoft.com/office/2007/relationships/hdphoto" Target="../media/hdphoto2.wdp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slide" Target="slide2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9.png"/><Relationship Id="rId18" Type="http://schemas.microsoft.com/office/2007/relationships/hdphoto" Target="../media/hdphoto4.wdp"/><Relationship Id="rId3" Type="http://schemas.openxmlformats.org/officeDocument/2006/relationships/image" Target="../media/image6.png"/><Relationship Id="rId21" Type="http://schemas.openxmlformats.org/officeDocument/2006/relationships/slide" Target="slide12.xml"/><Relationship Id="rId7" Type="http://schemas.openxmlformats.org/officeDocument/2006/relationships/slide" Target="slide4.xml"/><Relationship Id="rId12" Type="http://schemas.openxmlformats.org/officeDocument/2006/relationships/slide" Target="slide6.xml"/><Relationship Id="rId17" Type="http://schemas.openxmlformats.org/officeDocument/2006/relationships/image" Target="../media/image10.png"/><Relationship Id="rId2" Type="http://schemas.openxmlformats.org/officeDocument/2006/relationships/image" Target="../media/image5.png"/><Relationship Id="rId16" Type="http://schemas.openxmlformats.org/officeDocument/2006/relationships/slide" Target="slide9.xml"/><Relationship Id="rId20" Type="http://schemas.openxmlformats.org/officeDocument/2006/relationships/slide" Target="slide1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11" Type="http://schemas.openxmlformats.org/officeDocument/2006/relationships/slide" Target="slide7.xml"/><Relationship Id="rId5" Type="http://schemas.openxmlformats.org/officeDocument/2006/relationships/image" Target="../media/image7.png"/><Relationship Id="rId15" Type="http://schemas.openxmlformats.org/officeDocument/2006/relationships/slide" Target="slide10.xml"/><Relationship Id="rId23" Type="http://schemas.openxmlformats.org/officeDocument/2006/relationships/image" Target="../media/image12.gif"/><Relationship Id="rId10" Type="http://schemas.openxmlformats.org/officeDocument/2006/relationships/slide" Target="slide8.xml"/><Relationship Id="rId19" Type="http://schemas.openxmlformats.org/officeDocument/2006/relationships/slide" Target="slide14.xml"/><Relationship Id="rId4" Type="http://schemas.openxmlformats.org/officeDocument/2006/relationships/slide" Target="slide5.xml"/><Relationship Id="rId9" Type="http://schemas.openxmlformats.org/officeDocument/2006/relationships/image" Target="../media/image8.png"/><Relationship Id="rId14" Type="http://schemas.openxmlformats.org/officeDocument/2006/relationships/slide" Target="slide11.xml"/><Relationship Id="rId22" Type="http://schemas.openxmlformats.org/officeDocument/2006/relationships/image" Target="../media/image11.gif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4.jpe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6" Type="http://schemas.openxmlformats.org/officeDocument/2006/relationships/slide" Target="slide2.xml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esktop\Tai nguyen thiet ke tro choi\Bảng gỗ\images.jp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62050"/>
            <a:ext cx="36576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9600" y="209550"/>
            <a:ext cx="2438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Cuộc</a:t>
            </a:r>
            <a:r>
              <a:rPr lang="en-US" sz="36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Đua</a:t>
            </a:r>
            <a:endParaRPr lang="en-US" sz="3600" dirty="0" smtClean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6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Kỳ</a:t>
            </a:r>
            <a:r>
              <a:rPr lang="en-US" sz="3600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Thú</a:t>
            </a:r>
            <a:endParaRPr lang="en-US" sz="3600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8" name="Picture 4" descr="C:\Users\ADMIN\Desktop\Tai nguyen thiet ke tro choi\Bảng gỗ\bat dau.png">
            <a:hlinkClick r:id="rId5" action="ppaction://hlinksldjump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45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4153894"/>
            <a:ext cx="2014537" cy="856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5070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5758" y="3028950"/>
            <a:ext cx="461216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vào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5758" y="3028950"/>
            <a:ext cx="461216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 vào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88665" y="3028950"/>
            <a:ext cx="49263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vào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09599" y="3028950"/>
            <a:ext cx="488447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 11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88665" y="3028950"/>
            <a:ext cx="4926349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vào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3" descr="C:\Users\ADMIN\Desktop\Picture1 (2)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11" y="749707"/>
            <a:ext cx="1610411" cy="121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15" descr="Hình ảnh có liên quan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7782367" y="16442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" name="Picture 15" descr="Hình ảnh có liên quan">
            <a:hlinkClick r:id="rId7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4962967" y="16442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5" name="Picture 15" descr="Hình ảnh có liên quan">
            <a:hlinkClick r:id="rId8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2372167" y="16442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9" descr="C:\Users\ADMIN\Desktop\Picture3a (2)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131" y="1809750"/>
            <a:ext cx="1414069" cy="106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5" descr="Hình ảnh có liên quan">
            <a:hlinkClick r:id="rId10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7782367" y="26348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15" descr="Hình ảnh có liên quan">
            <a:hlinkClick r:id="rId11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4962967" y="26348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5" descr="Hình ảnh có liên quan">
            <a:hlinkClick r:id="rId12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2372167" y="26348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8" descr="C:\Users\ADMIN\Desktop\Picture6a.pn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6550"/>
            <a:ext cx="2005012" cy="1129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Hình ảnh có liên quan">
            <a:hlinkClick r:id="rId14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7782367" y="36254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5" descr="Hình ảnh có liên quan">
            <a:hlinkClick r:id="rId15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4944871" y="36254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5" descr="Hình ảnh có liên quan">
            <a:hlinkClick r:id="rId16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2372167" y="36254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11" descr="C:\Users\ADMIN\Desktop\Picture7 (2)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9550"/>
            <a:ext cx="1825031" cy="1095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5" descr="Hình ảnh có liên quan">
            <a:hlinkClick r:id="rId19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7782367" y="46160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5" descr="Hình ảnh có liên quan">
            <a:hlinkClick r:id="rId20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4962967" y="46160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5" descr="Hình ảnh có liên quan">
            <a:hlinkClick r:id="rId21" action="ppaction://hlinksldjump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>
                        <a14:foregroundMark x1="51111" y1="6667" x2="66222" y2="43556"/>
                        <a14:foregroundMark x1="54667" y1="5333" x2="32889" y2="15556"/>
                        <a14:foregroundMark x1="44889" y1="15556" x2="56889" y2="38222"/>
                        <a14:foregroundMark x1="37333" y1="24889" x2="49333" y2="51556"/>
                        <a14:foregroundMark x1="31111" y1="28889" x2="40889" y2="58222"/>
                        <a14:foregroundMark x1="20889" y1="28889" x2="35111" y2="68889"/>
                        <a14:foregroundMark x1="12889" y1="38222" x2="24889" y2="63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29325">
            <a:off x="2372167" y="4616000"/>
            <a:ext cx="683962" cy="45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Rectangle 37"/>
          <p:cNvSpPr/>
          <p:nvPr/>
        </p:nvSpPr>
        <p:spPr>
          <a:xfrm>
            <a:off x="1371600" y="-1905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4948" y="1020678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Picture 4" descr="Hình ảnh có liên quan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025" y="447674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/>
          <p:cNvSpPr/>
          <p:nvPr/>
        </p:nvSpPr>
        <p:spPr>
          <a:xfrm>
            <a:off x="1341775" y="-1905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123" y="1020678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Picture 4" descr="Hình ảnh có liên quan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7674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Rectangle 43"/>
          <p:cNvSpPr/>
          <p:nvPr/>
        </p:nvSpPr>
        <p:spPr>
          <a:xfrm>
            <a:off x="1356939" y="-1905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5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0287" y="1020678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6" name="Picture 4" descr="Hình ảnh có liên quan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364" y="447674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Rectangle 46"/>
          <p:cNvSpPr/>
          <p:nvPr/>
        </p:nvSpPr>
        <p:spPr>
          <a:xfrm>
            <a:off x="1341775" y="-19050"/>
            <a:ext cx="6029215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CHÚC MỪNG</a:t>
            </a:r>
            <a:endParaRPr lang="en-US" sz="72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2" descr="Kết quả hình ảnh cho FIREWORK GIF"/>
          <p:cNvPicPr>
            <a:picLocks noChangeAspect="1" noChangeArrowheads="1" noCrop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123" y="1020678"/>
            <a:ext cx="2939313" cy="2851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4" descr="Hình ảnh có liên quan"/>
          <p:cNvPicPr>
            <a:picLocks noChangeAspect="1" noChangeArrowheads="1" noCrop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47674"/>
            <a:ext cx="476250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4019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3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6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6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6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600" fill="hold">
                                          <p:stCondLst>
                                            <p:cond delay="24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>
                      <p:stCondLst>
                        <p:cond delay="0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68393E-6 L 0.18802 -0.00062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92" y="-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8802 -0.00062 L 0.46302 -0.00062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6302 -0.00062 L 0.85469 -0.00062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0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556E-7 -3.03423E-6 L 0.17743 -3.03423E-6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7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7743 -4.13506E-6 L 0.45243 -4.13506E-6 " pathEditMode="relative" rAng="0" ptsTypes="AA">
                                      <p:cBhvr>
                                        <p:cTn id="6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243 4.44444E-6 L 0.82743 4.44444E-6 " pathEditMode="relative" rAng="0" ptsTypes="AA">
                                      <p:cBhvr>
                                        <p:cTn id="66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1.55103E-6 L 0.16545 0.00894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264" y="43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545 0.00894 L 0.44045 0.00894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5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045 0.00895 L 0.81545 0.00895 " pathEditMode="relative" rAng="0" ptsTypes="AA">
                                      <p:cBhvr>
                                        <p:cTn id="91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750" y="0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4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5" fill="hold">
                      <p:stCondLst>
                        <p:cond delay="0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7778E-7 -1.53562E-6 L 0.14184 -0.00277 " pathEditMode="relative" rAng="0" ptsTypes="AA">
                                      <p:cBhvr>
                                        <p:cTn id="108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083" y="-1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4184 -0.00277 L 0.44184 -0.00277 " pathEditMode="relative" rAng="0" ptsTypes="AA">
                                      <p:cBhvr>
                                        <p:cTn id="1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00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4184 -0.00277 L 0.80017 -0.00277 " pathEditMode="relative" rAng="0" ptsTypes="AA">
                                      <p:cBhvr>
                                        <p:cTn id="1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917" y="0"/>
                                    </p:animMotion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</p:childTnLst>
        </p:cTn>
      </p:par>
    </p:tnLst>
    <p:bldLst>
      <p:bldP spid="38" grpId="0"/>
      <p:bldP spid="38" grpId="1"/>
      <p:bldP spid="41" grpId="0"/>
      <p:bldP spid="41" grpId="1"/>
      <p:bldP spid="44" grpId="0"/>
      <p:bldP spid="44" grpId="1"/>
      <p:bldP spid="47" grpId="0"/>
      <p:bldP spid="47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5758" y="3028950"/>
            <a:ext cx="461216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vào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98528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5758" y="3028950"/>
            <a:ext cx="461216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vào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5758" y="3028950"/>
            <a:ext cx="461216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vào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5758" y="3028950"/>
            <a:ext cx="461216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vào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5758" y="3028950"/>
            <a:ext cx="461216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vào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5758" y="3028950"/>
            <a:ext cx="461216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vào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ADMIN\Desktop\Picture1aa (2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5498"/>
            <a:ext cx="8242300" cy="45928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ADMIN\Desktop\white-board-wooden-frame-50a0x500 (2)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349638"/>
            <a:ext cx="5181600" cy="2811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ADMIN\Desktop\Tai nguyen thiet ke tro choi\Bảng gỗ\bf84005075c14b36ce9c5ef0290567c1-wood-boards-vector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99854" l="0" r="100000">
                        <a14:foregroundMark x1="69962" y1="65828" x2="71356" y2="87130"/>
                        <a14:backgroundMark x1="8250" y1="7445" x2="24875" y2="12847"/>
                        <a14:backgroundMark x1="36125" y1="3212" x2="14625" y2="21752"/>
                        <a14:backgroundMark x1="45750" y1="14745" x2="59750" y2="21460"/>
                        <a14:backgroundMark x1="52500" y1="9927" x2="45000" y2="21898"/>
                        <a14:backgroundMark x1="59875" y1="21460" x2="32125" y2="25547"/>
                        <a14:backgroundMark x1="62000" y1="3650" x2="87750" y2="9489"/>
                        <a14:backgroundMark x1="65625" y1="3504" x2="87375" y2="235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-599437"/>
            <a:ext cx="3276600" cy="2805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345758" y="3028950"/>
            <a:ext cx="461216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44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hỏi</a:t>
            </a:r>
            <a:r>
              <a:rPr lang="en-US" sz="4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40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vào </a:t>
            </a:r>
            <a:r>
              <a:rPr lang="en-US" sz="44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44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88924" y="550843"/>
            <a:ext cx="2645276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Thầy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cô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điền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đáp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án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sz="28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đây</a:t>
            </a:r>
            <a:endParaRPr lang="en-US" sz="2800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C:\Users\ADMIN\Desktop\Tai nguyen thiet ke tro choi\Bảng gỗ\1a.png">
            <a:hlinkClick r:id="rId6" action="ppaction://hlinksldjump"/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7431" y="11877"/>
            <a:ext cx="1680369" cy="791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98781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</TotalTime>
  <Words>193</Words>
  <PresentationFormat>On-screen Show (16:9)</PresentationFormat>
  <Paragraphs>54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2018-01-02T14:41:22Z</dcterms:created>
  <dcterms:modified xsi:type="dcterms:W3CDTF">2020-10-03T14:47:09Z</dcterms:modified>
</cp:coreProperties>
</file>