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7" r:id="rId6"/>
    <p:sldId id="258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7" r:id="rId15"/>
    <p:sldId id="278" r:id="rId16"/>
    <p:sldId id="270" r:id="rId17"/>
    <p:sldId id="271" r:id="rId18"/>
    <p:sldId id="279" r:id="rId19"/>
    <p:sldId id="280" r:id="rId20"/>
  </p:sldIdLst>
  <p:sldSz cx="109728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38" y="72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0FB386-80F8-440A-8B2E-EE5D013F902B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82AE585-5A68-4B79-9BE9-625BE1C3E60E}">
      <dgm:prSet phldrT="[Text]" custT="1"/>
      <dgm:spPr/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I. ĐA DẠNG VI KHUẨN</a:t>
          </a:r>
        </a:p>
      </dgm:t>
    </dgm:pt>
    <dgm:pt modelId="{FA5863C7-BFDC-4098-B800-5B29C2C5482D}" type="parTrans" cxnId="{087D0192-F6FD-4F21-B15C-D9F63D3C1AF0}">
      <dgm:prSet/>
      <dgm:spPr/>
      <dgm:t>
        <a:bodyPr/>
        <a:lstStyle/>
        <a:p>
          <a:endParaRPr lang="en-US"/>
        </a:p>
      </dgm:t>
    </dgm:pt>
    <dgm:pt modelId="{C7F82993-77D5-49EF-B509-B2EDCDBEFE76}" type="sibTrans" cxnId="{087D0192-F6FD-4F21-B15C-D9F63D3C1AF0}">
      <dgm:prSet/>
      <dgm:spPr/>
      <dgm:t>
        <a:bodyPr/>
        <a:lstStyle/>
        <a:p>
          <a:endParaRPr lang="en-US"/>
        </a:p>
      </dgm:t>
    </dgm:pt>
    <dgm:pt modelId="{2D2AEC59-9663-43AE-B6A4-F9DA690FDE97}">
      <dgm:prSet phldrT="[Text]" custT="1"/>
      <dgm:spPr/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II. CẤU TẠO CỦA VI KHUẨN</a:t>
          </a:r>
        </a:p>
      </dgm:t>
    </dgm:pt>
    <dgm:pt modelId="{6EEAB2C4-BC77-4A23-B796-0163851C9EA1}" type="parTrans" cxnId="{251C17A7-4B29-4485-AE57-F3A88AA7ED3E}">
      <dgm:prSet/>
      <dgm:spPr/>
      <dgm:t>
        <a:bodyPr/>
        <a:lstStyle/>
        <a:p>
          <a:endParaRPr lang="en-US"/>
        </a:p>
      </dgm:t>
    </dgm:pt>
    <dgm:pt modelId="{D3629971-426C-4270-838A-09DD8B738B4C}" type="sibTrans" cxnId="{251C17A7-4B29-4485-AE57-F3A88AA7ED3E}">
      <dgm:prSet/>
      <dgm:spPr/>
      <dgm:t>
        <a:bodyPr/>
        <a:lstStyle/>
        <a:p>
          <a:endParaRPr lang="en-US"/>
        </a:p>
      </dgm:t>
    </dgm:pt>
    <dgm:pt modelId="{5350FBD4-57AE-473E-9D0E-ABBFEECFAE8A}">
      <dgm:prSet phldrT="[Text]" custT="1"/>
      <dgm:spPr/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IV. MỘT SỐ BỆNH DO VI KHUẨN</a:t>
          </a:r>
        </a:p>
      </dgm:t>
    </dgm:pt>
    <dgm:pt modelId="{4079FEAB-6469-4005-B580-48B371659580}" type="parTrans" cxnId="{BA2E9A4C-643E-4B49-8792-EFAEA8B1D584}">
      <dgm:prSet/>
      <dgm:spPr/>
      <dgm:t>
        <a:bodyPr/>
        <a:lstStyle/>
        <a:p>
          <a:endParaRPr lang="en-US"/>
        </a:p>
      </dgm:t>
    </dgm:pt>
    <dgm:pt modelId="{5638F977-3A36-4D66-895A-40A9465466ED}" type="sibTrans" cxnId="{BA2E9A4C-643E-4B49-8792-EFAEA8B1D584}">
      <dgm:prSet/>
      <dgm:spPr/>
      <dgm:t>
        <a:bodyPr/>
        <a:lstStyle/>
        <a:p>
          <a:endParaRPr lang="en-US"/>
        </a:p>
      </dgm:t>
    </dgm:pt>
    <dgm:pt modelId="{382E0E24-05FC-4A2B-84D4-B5F54EC30559}">
      <dgm:prSet phldrT="[Text]" custT="1"/>
      <dgm:spPr/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III. VAI TRÒ CỦA VI KHUẨN</a:t>
          </a:r>
        </a:p>
      </dgm:t>
    </dgm:pt>
    <dgm:pt modelId="{77AC1ECD-C666-474D-85A7-B60E178CCDC3}" type="parTrans" cxnId="{816DCBEE-0DFC-4569-B909-4DED59B6B7AB}">
      <dgm:prSet/>
      <dgm:spPr/>
      <dgm:t>
        <a:bodyPr/>
        <a:lstStyle/>
        <a:p>
          <a:endParaRPr lang="en-US"/>
        </a:p>
      </dgm:t>
    </dgm:pt>
    <dgm:pt modelId="{362B63B2-F2A7-40C5-B36E-31A2C38572CC}" type="sibTrans" cxnId="{816DCBEE-0DFC-4569-B909-4DED59B6B7AB}">
      <dgm:prSet/>
      <dgm:spPr/>
      <dgm:t>
        <a:bodyPr/>
        <a:lstStyle/>
        <a:p>
          <a:endParaRPr lang="en-US"/>
        </a:p>
      </dgm:t>
    </dgm:pt>
    <dgm:pt modelId="{32AB1B9D-07A8-40FC-AFF2-804D93CAA172}" type="pres">
      <dgm:prSet presAssocID="{370FB386-80F8-440A-8B2E-EE5D013F902B}" presName="linear" presStyleCnt="0">
        <dgm:presLayoutVars>
          <dgm:dir/>
          <dgm:animLvl val="lvl"/>
          <dgm:resizeHandles val="exact"/>
        </dgm:presLayoutVars>
      </dgm:prSet>
      <dgm:spPr/>
    </dgm:pt>
    <dgm:pt modelId="{CFB142F3-B3B4-4837-B0FE-0F638A11512B}" type="pres">
      <dgm:prSet presAssocID="{782AE585-5A68-4B79-9BE9-625BE1C3E60E}" presName="parentLin" presStyleCnt="0"/>
      <dgm:spPr/>
    </dgm:pt>
    <dgm:pt modelId="{A2907793-4364-4CED-8076-85442D9E3A06}" type="pres">
      <dgm:prSet presAssocID="{782AE585-5A68-4B79-9BE9-625BE1C3E60E}" presName="parentLeftMargin" presStyleLbl="node1" presStyleIdx="0" presStyleCnt="4"/>
      <dgm:spPr/>
    </dgm:pt>
    <dgm:pt modelId="{FE64D251-BEED-4B81-B44A-E2E0A0FB42A3}" type="pres">
      <dgm:prSet presAssocID="{782AE585-5A68-4B79-9BE9-625BE1C3E60E}" presName="parentText" presStyleLbl="node1" presStyleIdx="0" presStyleCnt="4" custScaleX="133752">
        <dgm:presLayoutVars>
          <dgm:chMax val="0"/>
          <dgm:bulletEnabled val="1"/>
        </dgm:presLayoutVars>
      </dgm:prSet>
      <dgm:spPr/>
    </dgm:pt>
    <dgm:pt modelId="{1C190E34-DD93-4A37-9E02-80A3FEEF30B8}" type="pres">
      <dgm:prSet presAssocID="{782AE585-5A68-4B79-9BE9-625BE1C3E60E}" presName="negativeSpace" presStyleCnt="0"/>
      <dgm:spPr/>
    </dgm:pt>
    <dgm:pt modelId="{A7A667A2-4D0B-4A81-A64A-585501B50DD7}" type="pres">
      <dgm:prSet presAssocID="{782AE585-5A68-4B79-9BE9-625BE1C3E60E}" presName="childText" presStyleLbl="conFgAcc1" presStyleIdx="0" presStyleCnt="4" custLinFactNeighborY="-25454">
        <dgm:presLayoutVars>
          <dgm:bulletEnabled val="1"/>
        </dgm:presLayoutVars>
      </dgm:prSet>
      <dgm:spPr/>
    </dgm:pt>
    <dgm:pt modelId="{F3272EFD-5B0F-468A-9732-13C99C2102C3}" type="pres">
      <dgm:prSet presAssocID="{C7F82993-77D5-49EF-B509-B2EDCDBEFE76}" presName="spaceBetweenRectangles" presStyleCnt="0"/>
      <dgm:spPr/>
    </dgm:pt>
    <dgm:pt modelId="{5DDF2BCE-FCB6-4B34-A404-68D147852BC5}" type="pres">
      <dgm:prSet presAssocID="{2D2AEC59-9663-43AE-B6A4-F9DA690FDE97}" presName="parentLin" presStyleCnt="0"/>
      <dgm:spPr/>
    </dgm:pt>
    <dgm:pt modelId="{86AA6E1C-DA1E-4CBD-B6C5-02DE83D08406}" type="pres">
      <dgm:prSet presAssocID="{2D2AEC59-9663-43AE-B6A4-F9DA690FDE97}" presName="parentLeftMargin" presStyleLbl="node1" presStyleIdx="0" presStyleCnt="4"/>
      <dgm:spPr/>
    </dgm:pt>
    <dgm:pt modelId="{1968CC19-8F0C-4841-93D5-A9A4D398E8CD}" type="pres">
      <dgm:prSet presAssocID="{2D2AEC59-9663-43AE-B6A4-F9DA690FDE97}" presName="parentText" presStyleLbl="node1" presStyleIdx="1" presStyleCnt="4" custScaleX="133752">
        <dgm:presLayoutVars>
          <dgm:chMax val="0"/>
          <dgm:bulletEnabled val="1"/>
        </dgm:presLayoutVars>
      </dgm:prSet>
      <dgm:spPr/>
    </dgm:pt>
    <dgm:pt modelId="{98F05139-A263-4150-81C2-F94D1030EDF7}" type="pres">
      <dgm:prSet presAssocID="{2D2AEC59-9663-43AE-B6A4-F9DA690FDE97}" presName="negativeSpace" presStyleCnt="0"/>
      <dgm:spPr/>
    </dgm:pt>
    <dgm:pt modelId="{122620D4-9702-40D2-B18F-27754A4EC27C}" type="pres">
      <dgm:prSet presAssocID="{2D2AEC59-9663-43AE-B6A4-F9DA690FDE97}" presName="childText" presStyleLbl="conFgAcc1" presStyleIdx="1" presStyleCnt="4">
        <dgm:presLayoutVars>
          <dgm:bulletEnabled val="1"/>
        </dgm:presLayoutVars>
      </dgm:prSet>
      <dgm:spPr/>
    </dgm:pt>
    <dgm:pt modelId="{F0000908-D96E-44B9-B298-72620F184366}" type="pres">
      <dgm:prSet presAssocID="{D3629971-426C-4270-838A-09DD8B738B4C}" presName="spaceBetweenRectangles" presStyleCnt="0"/>
      <dgm:spPr/>
    </dgm:pt>
    <dgm:pt modelId="{66113773-20C0-42A2-9D23-F3FEE71D315E}" type="pres">
      <dgm:prSet presAssocID="{382E0E24-05FC-4A2B-84D4-B5F54EC30559}" presName="parentLin" presStyleCnt="0"/>
      <dgm:spPr/>
    </dgm:pt>
    <dgm:pt modelId="{8BE9368A-F9E4-4F1E-AE16-A1154031702E}" type="pres">
      <dgm:prSet presAssocID="{382E0E24-05FC-4A2B-84D4-B5F54EC30559}" presName="parentLeftMargin" presStyleLbl="node1" presStyleIdx="1" presStyleCnt="4"/>
      <dgm:spPr/>
    </dgm:pt>
    <dgm:pt modelId="{CD6FA415-8C4F-427E-9ECB-C448F7BB2A5F}" type="pres">
      <dgm:prSet presAssocID="{382E0E24-05FC-4A2B-84D4-B5F54EC30559}" presName="parentText" presStyleLbl="node1" presStyleIdx="2" presStyleCnt="4" custScaleX="133752">
        <dgm:presLayoutVars>
          <dgm:chMax val="0"/>
          <dgm:bulletEnabled val="1"/>
        </dgm:presLayoutVars>
      </dgm:prSet>
      <dgm:spPr/>
    </dgm:pt>
    <dgm:pt modelId="{8DAB9076-C257-411A-8E1A-C4AE422C1ED1}" type="pres">
      <dgm:prSet presAssocID="{382E0E24-05FC-4A2B-84D4-B5F54EC30559}" presName="negativeSpace" presStyleCnt="0"/>
      <dgm:spPr/>
    </dgm:pt>
    <dgm:pt modelId="{EEB8A632-D1B7-43E8-B617-931786C142AB}" type="pres">
      <dgm:prSet presAssocID="{382E0E24-05FC-4A2B-84D4-B5F54EC30559}" presName="childText" presStyleLbl="conFgAcc1" presStyleIdx="2" presStyleCnt="4">
        <dgm:presLayoutVars>
          <dgm:bulletEnabled val="1"/>
        </dgm:presLayoutVars>
      </dgm:prSet>
      <dgm:spPr/>
    </dgm:pt>
    <dgm:pt modelId="{55C0F9BD-720F-4028-888E-198BCD59E4E7}" type="pres">
      <dgm:prSet presAssocID="{362B63B2-F2A7-40C5-B36E-31A2C38572CC}" presName="spaceBetweenRectangles" presStyleCnt="0"/>
      <dgm:spPr/>
    </dgm:pt>
    <dgm:pt modelId="{8B01CB26-8D8A-4EF4-AFF4-505BD860052D}" type="pres">
      <dgm:prSet presAssocID="{5350FBD4-57AE-473E-9D0E-ABBFEECFAE8A}" presName="parentLin" presStyleCnt="0"/>
      <dgm:spPr/>
    </dgm:pt>
    <dgm:pt modelId="{F881BAE7-C368-446B-883C-A50442D14AFA}" type="pres">
      <dgm:prSet presAssocID="{5350FBD4-57AE-473E-9D0E-ABBFEECFAE8A}" presName="parentLeftMargin" presStyleLbl="node1" presStyleIdx="2" presStyleCnt="4"/>
      <dgm:spPr/>
    </dgm:pt>
    <dgm:pt modelId="{38CA62B9-1A22-4CD4-ABF0-8CE18806AEF6}" type="pres">
      <dgm:prSet presAssocID="{5350FBD4-57AE-473E-9D0E-ABBFEECFAE8A}" presName="parentText" presStyleLbl="node1" presStyleIdx="3" presStyleCnt="4" custScaleX="133752">
        <dgm:presLayoutVars>
          <dgm:chMax val="0"/>
          <dgm:bulletEnabled val="1"/>
        </dgm:presLayoutVars>
      </dgm:prSet>
      <dgm:spPr/>
    </dgm:pt>
    <dgm:pt modelId="{47668DAF-E62A-4B4B-A430-CD28A9AD0E7E}" type="pres">
      <dgm:prSet presAssocID="{5350FBD4-57AE-473E-9D0E-ABBFEECFAE8A}" presName="negativeSpace" presStyleCnt="0"/>
      <dgm:spPr/>
    </dgm:pt>
    <dgm:pt modelId="{9B0E1A0D-DDAA-416E-B1D9-441E4BC141BC}" type="pres">
      <dgm:prSet presAssocID="{5350FBD4-57AE-473E-9D0E-ABBFEECFAE8A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9B24AA0A-C1E5-448A-828F-1F9F84D67445}" type="presOf" srcId="{2D2AEC59-9663-43AE-B6A4-F9DA690FDE97}" destId="{1968CC19-8F0C-4841-93D5-A9A4D398E8CD}" srcOrd="1" destOrd="0" presId="urn:microsoft.com/office/officeart/2005/8/layout/list1"/>
    <dgm:cxn modelId="{CA1E620F-6938-401F-8A98-47271ABA4B9F}" type="presOf" srcId="{382E0E24-05FC-4A2B-84D4-B5F54EC30559}" destId="{8BE9368A-F9E4-4F1E-AE16-A1154031702E}" srcOrd="0" destOrd="0" presId="urn:microsoft.com/office/officeart/2005/8/layout/list1"/>
    <dgm:cxn modelId="{E3BBCB17-5976-41E6-AAA0-DA19CAD5C71B}" type="presOf" srcId="{382E0E24-05FC-4A2B-84D4-B5F54EC30559}" destId="{CD6FA415-8C4F-427E-9ECB-C448F7BB2A5F}" srcOrd="1" destOrd="0" presId="urn:microsoft.com/office/officeart/2005/8/layout/list1"/>
    <dgm:cxn modelId="{81F7EA39-88C3-47EE-B3FC-0FBCF8D370DE}" type="presOf" srcId="{782AE585-5A68-4B79-9BE9-625BE1C3E60E}" destId="{A2907793-4364-4CED-8076-85442D9E3A06}" srcOrd="0" destOrd="0" presId="urn:microsoft.com/office/officeart/2005/8/layout/list1"/>
    <dgm:cxn modelId="{A734A13E-A66D-48FB-875D-AD545BA1F445}" type="presOf" srcId="{5350FBD4-57AE-473E-9D0E-ABBFEECFAE8A}" destId="{F881BAE7-C368-446B-883C-A50442D14AFA}" srcOrd="0" destOrd="0" presId="urn:microsoft.com/office/officeart/2005/8/layout/list1"/>
    <dgm:cxn modelId="{EDE94348-2960-420A-9C13-7AC87C14734E}" type="presOf" srcId="{5350FBD4-57AE-473E-9D0E-ABBFEECFAE8A}" destId="{38CA62B9-1A22-4CD4-ABF0-8CE18806AEF6}" srcOrd="1" destOrd="0" presId="urn:microsoft.com/office/officeart/2005/8/layout/list1"/>
    <dgm:cxn modelId="{BA2E9A4C-643E-4B49-8792-EFAEA8B1D584}" srcId="{370FB386-80F8-440A-8B2E-EE5D013F902B}" destId="{5350FBD4-57AE-473E-9D0E-ABBFEECFAE8A}" srcOrd="3" destOrd="0" parTransId="{4079FEAB-6469-4005-B580-48B371659580}" sibTransId="{5638F977-3A36-4D66-895A-40A9465466ED}"/>
    <dgm:cxn modelId="{7831C657-818B-4AF1-A109-5EE8C00154AA}" type="presOf" srcId="{782AE585-5A68-4B79-9BE9-625BE1C3E60E}" destId="{FE64D251-BEED-4B81-B44A-E2E0A0FB42A3}" srcOrd="1" destOrd="0" presId="urn:microsoft.com/office/officeart/2005/8/layout/list1"/>
    <dgm:cxn modelId="{087D0192-F6FD-4F21-B15C-D9F63D3C1AF0}" srcId="{370FB386-80F8-440A-8B2E-EE5D013F902B}" destId="{782AE585-5A68-4B79-9BE9-625BE1C3E60E}" srcOrd="0" destOrd="0" parTransId="{FA5863C7-BFDC-4098-B800-5B29C2C5482D}" sibTransId="{C7F82993-77D5-49EF-B509-B2EDCDBEFE76}"/>
    <dgm:cxn modelId="{251C17A7-4B29-4485-AE57-F3A88AA7ED3E}" srcId="{370FB386-80F8-440A-8B2E-EE5D013F902B}" destId="{2D2AEC59-9663-43AE-B6A4-F9DA690FDE97}" srcOrd="1" destOrd="0" parTransId="{6EEAB2C4-BC77-4A23-B796-0163851C9EA1}" sibTransId="{D3629971-426C-4270-838A-09DD8B738B4C}"/>
    <dgm:cxn modelId="{A2A3A1C6-2D05-4BD9-9965-DAA91C433740}" type="presOf" srcId="{370FB386-80F8-440A-8B2E-EE5D013F902B}" destId="{32AB1B9D-07A8-40FC-AFF2-804D93CAA172}" srcOrd="0" destOrd="0" presId="urn:microsoft.com/office/officeart/2005/8/layout/list1"/>
    <dgm:cxn modelId="{70025FEB-89C9-4806-8C49-0E312FFA4CA0}" type="presOf" srcId="{2D2AEC59-9663-43AE-B6A4-F9DA690FDE97}" destId="{86AA6E1C-DA1E-4CBD-B6C5-02DE83D08406}" srcOrd="0" destOrd="0" presId="urn:microsoft.com/office/officeart/2005/8/layout/list1"/>
    <dgm:cxn modelId="{816DCBEE-0DFC-4569-B909-4DED59B6B7AB}" srcId="{370FB386-80F8-440A-8B2E-EE5D013F902B}" destId="{382E0E24-05FC-4A2B-84D4-B5F54EC30559}" srcOrd="2" destOrd="0" parTransId="{77AC1ECD-C666-474D-85A7-B60E178CCDC3}" sibTransId="{362B63B2-F2A7-40C5-B36E-31A2C38572CC}"/>
    <dgm:cxn modelId="{202A3F93-07D5-4167-9792-6A215E418943}" type="presParOf" srcId="{32AB1B9D-07A8-40FC-AFF2-804D93CAA172}" destId="{CFB142F3-B3B4-4837-B0FE-0F638A11512B}" srcOrd="0" destOrd="0" presId="urn:microsoft.com/office/officeart/2005/8/layout/list1"/>
    <dgm:cxn modelId="{12340AEC-1E61-4650-A917-CB8DE2664BE5}" type="presParOf" srcId="{CFB142F3-B3B4-4837-B0FE-0F638A11512B}" destId="{A2907793-4364-4CED-8076-85442D9E3A06}" srcOrd="0" destOrd="0" presId="urn:microsoft.com/office/officeart/2005/8/layout/list1"/>
    <dgm:cxn modelId="{11E06692-8B52-4166-A138-3F8AC2559AD3}" type="presParOf" srcId="{CFB142F3-B3B4-4837-B0FE-0F638A11512B}" destId="{FE64D251-BEED-4B81-B44A-E2E0A0FB42A3}" srcOrd="1" destOrd="0" presId="urn:microsoft.com/office/officeart/2005/8/layout/list1"/>
    <dgm:cxn modelId="{03BC194A-1CB7-49C9-8A50-CC58E8AEF881}" type="presParOf" srcId="{32AB1B9D-07A8-40FC-AFF2-804D93CAA172}" destId="{1C190E34-DD93-4A37-9E02-80A3FEEF30B8}" srcOrd="1" destOrd="0" presId="urn:microsoft.com/office/officeart/2005/8/layout/list1"/>
    <dgm:cxn modelId="{03BCAD6A-CB6C-44B4-A5F9-D9BECFEAA622}" type="presParOf" srcId="{32AB1B9D-07A8-40FC-AFF2-804D93CAA172}" destId="{A7A667A2-4D0B-4A81-A64A-585501B50DD7}" srcOrd="2" destOrd="0" presId="urn:microsoft.com/office/officeart/2005/8/layout/list1"/>
    <dgm:cxn modelId="{21F18060-3F0A-4739-BDA2-9888A5648ED7}" type="presParOf" srcId="{32AB1B9D-07A8-40FC-AFF2-804D93CAA172}" destId="{F3272EFD-5B0F-468A-9732-13C99C2102C3}" srcOrd="3" destOrd="0" presId="urn:microsoft.com/office/officeart/2005/8/layout/list1"/>
    <dgm:cxn modelId="{5D587725-24B2-4605-BF14-E6E0DBAFE15E}" type="presParOf" srcId="{32AB1B9D-07A8-40FC-AFF2-804D93CAA172}" destId="{5DDF2BCE-FCB6-4B34-A404-68D147852BC5}" srcOrd="4" destOrd="0" presId="urn:microsoft.com/office/officeart/2005/8/layout/list1"/>
    <dgm:cxn modelId="{7D023899-ABA2-4C89-9B8B-C17791EC9F32}" type="presParOf" srcId="{5DDF2BCE-FCB6-4B34-A404-68D147852BC5}" destId="{86AA6E1C-DA1E-4CBD-B6C5-02DE83D08406}" srcOrd="0" destOrd="0" presId="urn:microsoft.com/office/officeart/2005/8/layout/list1"/>
    <dgm:cxn modelId="{C18E678D-E296-4941-B8D1-EA1EBE656EEB}" type="presParOf" srcId="{5DDF2BCE-FCB6-4B34-A404-68D147852BC5}" destId="{1968CC19-8F0C-4841-93D5-A9A4D398E8CD}" srcOrd="1" destOrd="0" presId="urn:microsoft.com/office/officeart/2005/8/layout/list1"/>
    <dgm:cxn modelId="{4F06AAC7-9A4D-4D7D-BE76-71B520D991FD}" type="presParOf" srcId="{32AB1B9D-07A8-40FC-AFF2-804D93CAA172}" destId="{98F05139-A263-4150-81C2-F94D1030EDF7}" srcOrd="5" destOrd="0" presId="urn:microsoft.com/office/officeart/2005/8/layout/list1"/>
    <dgm:cxn modelId="{1D16FA42-8044-45C9-9020-CB11840B8565}" type="presParOf" srcId="{32AB1B9D-07A8-40FC-AFF2-804D93CAA172}" destId="{122620D4-9702-40D2-B18F-27754A4EC27C}" srcOrd="6" destOrd="0" presId="urn:microsoft.com/office/officeart/2005/8/layout/list1"/>
    <dgm:cxn modelId="{6DF0F5B7-AA3E-4525-B153-D2C35BBEAF2A}" type="presParOf" srcId="{32AB1B9D-07A8-40FC-AFF2-804D93CAA172}" destId="{F0000908-D96E-44B9-B298-72620F184366}" srcOrd="7" destOrd="0" presId="urn:microsoft.com/office/officeart/2005/8/layout/list1"/>
    <dgm:cxn modelId="{EBE8FED5-26A8-4858-A825-A14ABD4A5153}" type="presParOf" srcId="{32AB1B9D-07A8-40FC-AFF2-804D93CAA172}" destId="{66113773-20C0-42A2-9D23-F3FEE71D315E}" srcOrd="8" destOrd="0" presId="urn:microsoft.com/office/officeart/2005/8/layout/list1"/>
    <dgm:cxn modelId="{ECA6F868-F4D4-46C5-A635-7BBA22AC3D1D}" type="presParOf" srcId="{66113773-20C0-42A2-9D23-F3FEE71D315E}" destId="{8BE9368A-F9E4-4F1E-AE16-A1154031702E}" srcOrd="0" destOrd="0" presId="urn:microsoft.com/office/officeart/2005/8/layout/list1"/>
    <dgm:cxn modelId="{96F79C27-6840-492B-AA74-286095517295}" type="presParOf" srcId="{66113773-20C0-42A2-9D23-F3FEE71D315E}" destId="{CD6FA415-8C4F-427E-9ECB-C448F7BB2A5F}" srcOrd="1" destOrd="0" presId="urn:microsoft.com/office/officeart/2005/8/layout/list1"/>
    <dgm:cxn modelId="{CCFCF9AA-383A-4056-B64C-3649315840D6}" type="presParOf" srcId="{32AB1B9D-07A8-40FC-AFF2-804D93CAA172}" destId="{8DAB9076-C257-411A-8E1A-C4AE422C1ED1}" srcOrd="9" destOrd="0" presId="urn:microsoft.com/office/officeart/2005/8/layout/list1"/>
    <dgm:cxn modelId="{F6825DBC-D235-454A-AE48-ECD409B3C3FE}" type="presParOf" srcId="{32AB1B9D-07A8-40FC-AFF2-804D93CAA172}" destId="{EEB8A632-D1B7-43E8-B617-931786C142AB}" srcOrd="10" destOrd="0" presId="urn:microsoft.com/office/officeart/2005/8/layout/list1"/>
    <dgm:cxn modelId="{8996EECF-A552-463F-979A-0EC42F3A444D}" type="presParOf" srcId="{32AB1B9D-07A8-40FC-AFF2-804D93CAA172}" destId="{55C0F9BD-720F-4028-888E-198BCD59E4E7}" srcOrd="11" destOrd="0" presId="urn:microsoft.com/office/officeart/2005/8/layout/list1"/>
    <dgm:cxn modelId="{9A78A984-53BF-4338-844A-793C6DB78E73}" type="presParOf" srcId="{32AB1B9D-07A8-40FC-AFF2-804D93CAA172}" destId="{8B01CB26-8D8A-4EF4-AFF4-505BD860052D}" srcOrd="12" destOrd="0" presId="urn:microsoft.com/office/officeart/2005/8/layout/list1"/>
    <dgm:cxn modelId="{83D658B5-5CB6-4855-B75B-A75E0F0A3764}" type="presParOf" srcId="{8B01CB26-8D8A-4EF4-AFF4-505BD860052D}" destId="{F881BAE7-C368-446B-883C-A50442D14AFA}" srcOrd="0" destOrd="0" presId="urn:microsoft.com/office/officeart/2005/8/layout/list1"/>
    <dgm:cxn modelId="{C830DC0C-1692-41E8-A6EB-09FA4E6D729A}" type="presParOf" srcId="{8B01CB26-8D8A-4EF4-AFF4-505BD860052D}" destId="{38CA62B9-1A22-4CD4-ABF0-8CE18806AEF6}" srcOrd="1" destOrd="0" presId="urn:microsoft.com/office/officeart/2005/8/layout/list1"/>
    <dgm:cxn modelId="{D81AB01E-3837-42AF-B295-FDE910CFB7F7}" type="presParOf" srcId="{32AB1B9D-07A8-40FC-AFF2-804D93CAA172}" destId="{47668DAF-E62A-4B4B-A430-CD28A9AD0E7E}" srcOrd="13" destOrd="0" presId="urn:microsoft.com/office/officeart/2005/8/layout/list1"/>
    <dgm:cxn modelId="{22145090-90FE-4604-9E6D-8F5EF7D4D9E5}" type="presParOf" srcId="{32AB1B9D-07A8-40FC-AFF2-804D93CAA172}" destId="{9B0E1A0D-DDAA-416E-B1D9-441E4BC141B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A667A2-4D0B-4A81-A64A-585501B50DD7}">
      <dsp:nvSpPr>
        <dsp:cNvPr id="0" name=""/>
        <dsp:cNvSpPr/>
      </dsp:nvSpPr>
      <dsp:spPr>
        <a:xfrm>
          <a:off x="0" y="380471"/>
          <a:ext cx="69342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64D251-BEED-4B81-B44A-E2E0A0FB42A3}">
      <dsp:nvSpPr>
        <dsp:cNvPr id="0" name=""/>
        <dsp:cNvSpPr/>
      </dsp:nvSpPr>
      <dsp:spPr>
        <a:xfrm>
          <a:off x="346710" y="59220"/>
          <a:ext cx="6492241" cy="7084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I. ĐA DẠNG VI KHUẨN</a:t>
          </a:r>
        </a:p>
      </dsp:txBody>
      <dsp:txXfrm>
        <a:off x="381295" y="93805"/>
        <a:ext cx="6423071" cy="639310"/>
      </dsp:txXfrm>
    </dsp:sp>
    <dsp:sp modelId="{122620D4-9702-40D2-B18F-27754A4EC27C}">
      <dsp:nvSpPr>
        <dsp:cNvPr id="0" name=""/>
        <dsp:cNvSpPr/>
      </dsp:nvSpPr>
      <dsp:spPr>
        <a:xfrm>
          <a:off x="0" y="1502100"/>
          <a:ext cx="69342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560506"/>
              <a:satOff val="-1946"/>
              <a:lumOff val="4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68CC19-8F0C-4841-93D5-A9A4D398E8CD}">
      <dsp:nvSpPr>
        <dsp:cNvPr id="0" name=""/>
        <dsp:cNvSpPr/>
      </dsp:nvSpPr>
      <dsp:spPr>
        <a:xfrm>
          <a:off x="346710" y="1147860"/>
          <a:ext cx="6492241" cy="708480"/>
        </a:xfrm>
        <a:prstGeom prst="roundRect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II. CẤU TẠO CỦA VI KHUẨN</a:t>
          </a:r>
        </a:p>
      </dsp:txBody>
      <dsp:txXfrm>
        <a:off x="381295" y="1182445"/>
        <a:ext cx="6423071" cy="639310"/>
      </dsp:txXfrm>
    </dsp:sp>
    <dsp:sp modelId="{EEB8A632-D1B7-43E8-B617-931786C142AB}">
      <dsp:nvSpPr>
        <dsp:cNvPr id="0" name=""/>
        <dsp:cNvSpPr/>
      </dsp:nvSpPr>
      <dsp:spPr>
        <a:xfrm>
          <a:off x="0" y="2590740"/>
          <a:ext cx="69342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6FA415-8C4F-427E-9ECB-C448F7BB2A5F}">
      <dsp:nvSpPr>
        <dsp:cNvPr id="0" name=""/>
        <dsp:cNvSpPr/>
      </dsp:nvSpPr>
      <dsp:spPr>
        <a:xfrm>
          <a:off x="346710" y="2236500"/>
          <a:ext cx="6492241" cy="708480"/>
        </a:xfrm>
        <a:prstGeom prst="roundRect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III. VAI TRÒ CỦA VI KHUẨN</a:t>
          </a:r>
        </a:p>
      </dsp:txBody>
      <dsp:txXfrm>
        <a:off x="381295" y="2271085"/>
        <a:ext cx="6423071" cy="639310"/>
      </dsp:txXfrm>
    </dsp:sp>
    <dsp:sp modelId="{9B0E1A0D-DDAA-416E-B1D9-441E4BC141BC}">
      <dsp:nvSpPr>
        <dsp:cNvPr id="0" name=""/>
        <dsp:cNvSpPr/>
      </dsp:nvSpPr>
      <dsp:spPr>
        <a:xfrm>
          <a:off x="0" y="3679379"/>
          <a:ext cx="69342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CA62B9-1A22-4CD4-ABF0-8CE18806AEF6}">
      <dsp:nvSpPr>
        <dsp:cNvPr id="0" name=""/>
        <dsp:cNvSpPr/>
      </dsp:nvSpPr>
      <dsp:spPr>
        <a:xfrm>
          <a:off x="346710" y="3325140"/>
          <a:ext cx="6492241" cy="708480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IV. MỘT SỐ BỆNH DO VI KHUẨN</a:t>
          </a:r>
        </a:p>
      </dsp:txBody>
      <dsp:txXfrm>
        <a:off x="381295" y="3359725"/>
        <a:ext cx="6423071" cy="639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2130427"/>
            <a:ext cx="932688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920" y="3886200"/>
            <a:ext cx="768096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567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262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1570" y="274639"/>
            <a:ext cx="271462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3886" y="274639"/>
            <a:ext cx="7964805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876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284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775" y="4406902"/>
            <a:ext cx="932688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775" y="2906713"/>
            <a:ext cx="932688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029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3886" y="1600202"/>
            <a:ext cx="533971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2" y="1600202"/>
            <a:ext cx="53397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242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8"/>
            <a:ext cx="987552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535113"/>
            <a:ext cx="484822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" y="2174875"/>
            <a:ext cx="484822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74031" y="1535113"/>
            <a:ext cx="48501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4031" y="2174875"/>
            <a:ext cx="48501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409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290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91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1" y="273050"/>
            <a:ext cx="36099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0061" y="273052"/>
            <a:ext cx="61341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1" y="1435102"/>
            <a:ext cx="36099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95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0746" y="4800600"/>
            <a:ext cx="658368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50746" y="612775"/>
            <a:ext cx="658368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0746" y="5367338"/>
            <a:ext cx="658368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8640" y="274638"/>
            <a:ext cx="98755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600202"/>
            <a:ext cx="987552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8640" y="6356352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11C5D-493F-469C-B659-7A39724D5A96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9040" y="6356352"/>
            <a:ext cx="3474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63840" y="6356352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85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youtube.com/watch?v=pLDeAXCsbqM&amp;ab_channel=BVHoanMySaigon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2.png"/><Relationship Id="rId5" Type="http://schemas.openxmlformats.org/officeDocument/2006/relationships/image" Target="../media/image2.jpe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t5iXh5VCOSI&amp;ab_channel=VTVNews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5"/>
          <a:stretch/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2590800" y="1524000"/>
            <a:ext cx="6096000" cy="2133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err="1"/>
              <a:t>Bài</a:t>
            </a:r>
            <a:r>
              <a:rPr lang="en-US" sz="5400" b="1"/>
              <a:t> 27:</a:t>
            </a:r>
            <a:r>
              <a:rPr lang="en-US" sz="6600" b="1"/>
              <a:t> </a:t>
            </a:r>
            <a:endParaRPr lang="en-US" sz="6600" b="1" dirty="0"/>
          </a:p>
          <a:p>
            <a:pPr algn="ctr"/>
            <a:r>
              <a:rPr lang="en-US" sz="8000" b="1" dirty="0">
                <a:solidFill>
                  <a:srgbClr val="FF0000"/>
                </a:solidFill>
              </a:rPr>
              <a:t>VI KHUẨN</a:t>
            </a:r>
          </a:p>
        </p:txBody>
      </p:sp>
      <p:sp>
        <p:nvSpPr>
          <p:cNvPr id="6" name="Rectangle 5"/>
          <p:cNvSpPr/>
          <p:nvPr/>
        </p:nvSpPr>
        <p:spPr>
          <a:xfrm>
            <a:off x="7696200" y="6248400"/>
            <a:ext cx="3276600" cy="609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>
                <a:solidFill>
                  <a:srgbClr val="FF0000"/>
                </a:solidFill>
              </a:rPr>
              <a:t>Nhóm</a:t>
            </a:r>
            <a:r>
              <a:rPr lang="en-US" sz="2800" b="1" dirty="0">
                <a:solidFill>
                  <a:srgbClr val="FF0000"/>
                </a:solidFill>
              </a:rPr>
              <a:t> V1.1_KHTN6</a:t>
            </a:r>
          </a:p>
        </p:txBody>
      </p:sp>
    </p:spTree>
    <p:extLst>
      <p:ext uri="{BB962C8B-B14F-4D97-AF65-F5344CB8AC3E}">
        <p14:creationId xmlns:p14="http://schemas.microsoft.com/office/powerpoint/2010/main" val="5017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III. VAI TRÒ CỦA VI KHUẨN</a:t>
            </a: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173" y="1295400"/>
            <a:ext cx="4773930" cy="389685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09600" y="2514600"/>
            <a:ext cx="533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+ </a:t>
            </a:r>
            <a:r>
              <a:rPr lang="en-US" sz="2400" dirty="0" err="1"/>
              <a:t>Hoàn</a:t>
            </a:r>
            <a:r>
              <a:rPr lang="en-US" sz="2400" dirty="0"/>
              <a:t> </a:t>
            </a:r>
            <a:r>
              <a:rPr lang="en-US" sz="2400" dirty="0" err="1"/>
              <a:t>thành</a:t>
            </a:r>
            <a:r>
              <a:rPr lang="en-US" sz="2400" dirty="0"/>
              <a:t> </a:t>
            </a:r>
            <a:r>
              <a:rPr lang="en-US" sz="2400" dirty="0" err="1"/>
              <a:t>nhiệm</a:t>
            </a:r>
            <a:r>
              <a:rPr lang="en-US" sz="2400" dirty="0"/>
              <a:t> </a:t>
            </a:r>
            <a:r>
              <a:rPr lang="en-US" sz="2400" dirty="0" err="1"/>
              <a:t>vụ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</a:t>
            </a:r>
            <a:r>
              <a:rPr lang="en-US" sz="2400" dirty="0" err="1"/>
              <a:t>mô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“</a:t>
            </a:r>
            <a:r>
              <a:rPr lang="en-US" sz="2400" dirty="0" err="1"/>
              <a:t>kĩ</a:t>
            </a:r>
            <a:r>
              <a:rPr lang="en-US" sz="2400" dirty="0"/>
              <a:t> </a:t>
            </a:r>
            <a:r>
              <a:rPr lang="en-US" sz="2400" dirty="0" err="1"/>
              <a:t>thuật</a:t>
            </a:r>
            <a:r>
              <a:rPr lang="en-US" sz="2400" dirty="0"/>
              <a:t> </a:t>
            </a:r>
            <a:r>
              <a:rPr lang="en-US" sz="2400" dirty="0" err="1"/>
              <a:t>khăn</a:t>
            </a:r>
            <a:r>
              <a:rPr lang="en-US" sz="2400" dirty="0"/>
              <a:t> </a:t>
            </a:r>
            <a:r>
              <a:rPr lang="en-US" sz="2400" dirty="0" err="1"/>
              <a:t>trải</a:t>
            </a:r>
            <a:r>
              <a:rPr lang="en-US" sz="2400" dirty="0"/>
              <a:t> </a:t>
            </a:r>
            <a:r>
              <a:rPr lang="en-US" sz="2400" dirty="0" err="1"/>
              <a:t>bàn</a:t>
            </a:r>
            <a:r>
              <a:rPr lang="en-US" sz="2400" dirty="0"/>
              <a:t>”, </a:t>
            </a:r>
            <a:r>
              <a:rPr lang="en-US" sz="2400" dirty="0" err="1"/>
              <a:t>mỗi</a:t>
            </a:r>
            <a:r>
              <a:rPr lang="en-US" sz="2400" dirty="0"/>
              <a:t> HS </a:t>
            </a:r>
            <a:r>
              <a:rPr lang="en-US" sz="2400" dirty="0" err="1"/>
              <a:t>nêu</a:t>
            </a:r>
            <a:r>
              <a:rPr lang="en-US" sz="2400" dirty="0"/>
              <a:t> </a:t>
            </a:r>
            <a:r>
              <a:rPr lang="en-US" sz="2400" dirty="0" err="1"/>
              <a:t>ít</a:t>
            </a:r>
            <a:r>
              <a:rPr lang="en-US" sz="2400" dirty="0"/>
              <a:t> </a:t>
            </a:r>
            <a:r>
              <a:rPr lang="en-US" sz="2400" dirty="0" err="1"/>
              <a:t>nhất</a:t>
            </a:r>
            <a:r>
              <a:rPr lang="en-US" sz="2400" dirty="0"/>
              <a:t> 3 </a:t>
            </a:r>
            <a:r>
              <a:rPr lang="en-US" sz="2400" dirty="0" err="1"/>
              <a:t>ứng</a:t>
            </a:r>
            <a:r>
              <a:rPr lang="en-US" sz="2400" dirty="0"/>
              <a:t> </a:t>
            </a:r>
            <a:r>
              <a:rPr lang="en-US" sz="2400" dirty="0" err="1"/>
              <a:t>dụng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vi </a:t>
            </a:r>
            <a:r>
              <a:rPr lang="en-US" sz="2400" dirty="0" err="1"/>
              <a:t>khuẩn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đời</a:t>
            </a:r>
            <a:r>
              <a:rPr lang="en-US" sz="2400" dirty="0"/>
              <a:t> </a:t>
            </a:r>
            <a:r>
              <a:rPr lang="en-US" sz="2400" dirty="0" err="1"/>
              <a:t>sống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con </a:t>
            </a:r>
            <a:r>
              <a:rPr lang="en-US" sz="2400" dirty="0" err="1"/>
              <a:t>người</a:t>
            </a:r>
            <a:r>
              <a:rPr lang="en-US" sz="2400" dirty="0"/>
              <a:t>.</a:t>
            </a:r>
          </a:p>
          <a:p>
            <a:r>
              <a:rPr lang="en-US" sz="2400" dirty="0"/>
              <a:t>+ </a:t>
            </a:r>
            <a:r>
              <a:rPr lang="en-US" sz="2400" dirty="0" err="1"/>
              <a:t>Vận</a:t>
            </a:r>
            <a:r>
              <a:rPr lang="en-US" sz="2400" dirty="0"/>
              <a:t> </a:t>
            </a:r>
            <a:r>
              <a:rPr lang="en-US" sz="2400" dirty="0" err="1"/>
              <a:t>dụng</a:t>
            </a:r>
            <a:r>
              <a:rPr lang="en-US" sz="2400" dirty="0"/>
              <a:t> </a:t>
            </a:r>
            <a:r>
              <a:rPr lang="en-US" sz="2400" dirty="0" err="1"/>
              <a:t>kiến</a:t>
            </a:r>
            <a:r>
              <a:rPr lang="en-US" sz="2400" dirty="0"/>
              <a:t> </a:t>
            </a:r>
            <a:r>
              <a:rPr lang="en-US" sz="2400" dirty="0" err="1"/>
              <a:t>thức</a:t>
            </a:r>
            <a:r>
              <a:rPr lang="en-US" sz="2400" dirty="0"/>
              <a:t> </a:t>
            </a:r>
            <a:r>
              <a:rPr lang="en-US" sz="2400" dirty="0" err="1"/>
              <a:t>để</a:t>
            </a:r>
            <a:r>
              <a:rPr lang="en-US" sz="2400" dirty="0"/>
              <a:t> </a:t>
            </a:r>
            <a:r>
              <a:rPr lang="en-US" sz="2400" dirty="0" err="1"/>
              <a:t>giải</a:t>
            </a:r>
            <a:r>
              <a:rPr lang="en-US" sz="2400" dirty="0"/>
              <a:t> </a:t>
            </a:r>
            <a:r>
              <a:rPr lang="en-US" sz="2400" dirty="0" err="1"/>
              <a:t>thích</a:t>
            </a:r>
            <a:r>
              <a:rPr lang="en-US" sz="2400" dirty="0"/>
              <a:t>: </a:t>
            </a:r>
            <a:r>
              <a:rPr lang="en-US" sz="2400" dirty="0" err="1"/>
              <a:t>tại</a:t>
            </a:r>
            <a:r>
              <a:rPr lang="en-US" sz="2400" dirty="0"/>
              <a:t> </a:t>
            </a:r>
            <a:r>
              <a:rPr lang="en-US" sz="2400" dirty="0" err="1"/>
              <a:t>sao</a:t>
            </a:r>
            <a:r>
              <a:rPr lang="en-US" sz="2400" dirty="0"/>
              <a:t> </a:t>
            </a:r>
            <a:r>
              <a:rPr lang="en-US" sz="2400" dirty="0" err="1"/>
              <a:t>ăn</a:t>
            </a:r>
            <a:r>
              <a:rPr lang="en-US" sz="2400" dirty="0"/>
              <a:t> </a:t>
            </a:r>
            <a:r>
              <a:rPr lang="en-US" sz="2400" dirty="0" err="1"/>
              <a:t>sữa</a:t>
            </a:r>
            <a:r>
              <a:rPr lang="en-US" sz="2400" dirty="0"/>
              <a:t> </a:t>
            </a:r>
            <a:r>
              <a:rPr lang="en-US" sz="2400" dirty="0" err="1"/>
              <a:t>chua</a:t>
            </a:r>
            <a:r>
              <a:rPr lang="en-US" sz="2400" dirty="0"/>
              <a:t> </a:t>
            </a:r>
            <a:r>
              <a:rPr lang="en-US" sz="2400" dirty="0" err="1"/>
              <a:t>hàng</a:t>
            </a:r>
            <a:r>
              <a:rPr lang="en-US" sz="2400" dirty="0"/>
              <a:t> </a:t>
            </a:r>
            <a:r>
              <a:rPr lang="en-US" sz="2400" dirty="0" err="1"/>
              <a:t>ngày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giúp</a:t>
            </a:r>
            <a:r>
              <a:rPr lang="en-US" sz="2400" dirty="0"/>
              <a:t> </a:t>
            </a:r>
            <a:r>
              <a:rPr lang="en-US" sz="2400" dirty="0" err="1"/>
              <a:t>chúng</a:t>
            </a:r>
            <a:r>
              <a:rPr lang="en-US" sz="2400" dirty="0"/>
              <a:t> ta </a:t>
            </a:r>
            <a:r>
              <a:rPr lang="en-US" sz="2400" dirty="0" err="1"/>
              <a:t>ăn</a:t>
            </a:r>
            <a:r>
              <a:rPr lang="en-US" sz="2400" dirty="0"/>
              <a:t> </a:t>
            </a:r>
            <a:r>
              <a:rPr lang="en-US" sz="2400" dirty="0" err="1"/>
              <a:t>cơm</a:t>
            </a:r>
            <a:r>
              <a:rPr lang="en-US" sz="2400" dirty="0"/>
              <a:t> </a:t>
            </a:r>
            <a:r>
              <a:rPr lang="en-US" sz="2400" dirty="0" err="1"/>
              <a:t>ngon</a:t>
            </a:r>
            <a:r>
              <a:rPr lang="en-US" sz="2400" dirty="0"/>
              <a:t> </a:t>
            </a:r>
            <a:r>
              <a:rPr lang="en-US" sz="2400" dirty="0" err="1"/>
              <a:t>miệng</a:t>
            </a:r>
            <a:r>
              <a:rPr lang="en-US" sz="2400" dirty="0"/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1219200" y="1762780"/>
            <a:ext cx="40061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PHIẾU HỌC TẬP SỐ 1 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8677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-30162"/>
            <a:ext cx="9875520" cy="1143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295402"/>
            <a:ext cx="9875520" cy="4525963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pic>
        <p:nvPicPr>
          <p:cNvPr id="5" name="Picture 7" descr="ap_201004170108224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381000"/>
            <a:ext cx="2911151" cy="2743200"/>
          </a:xfrm>
          <a:prstGeom prst="rect">
            <a:avLst/>
          </a:prstGeom>
          <a:ln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il_fi" descr="1211296786_nito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81000"/>
            <a:ext cx="2761861" cy="274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85800" y="3276600"/>
            <a:ext cx="2911151" cy="1200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vi-VN" altLang="en-US" sz="2400" b="1" dirty="0">
                <a:latin typeface="+mn-lt"/>
                <a:cs typeface="Times New Roman" pitchFamily="18" charset="0"/>
              </a:rPr>
              <a:t>Vi khuẩn lam sống cộng sinh với bèo hoa dâu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673151" y="3276600"/>
            <a:ext cx="3184849" cy="1200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vi-VN" altLang="en-US" sz="2400" b="1" dirty="0">
                <a:latin typeface="+mn-lt"/>
                <a:cs typeface="Times New Roman" pitchFamily="18" charset="0"/>
              </a:rPr>
              <a:t>Vi khuẩn cố định đạm sống cộng sinh trong rễ cây họ đậu</a:t>
            </a:r>
          </a:p>
        </p:txBody>
      </p:sp>
      <p:pic>
        <p:nvPicPr>
          <p:cNvPr id="9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501961"/>
            <a:ext cx="3581400" cy="397496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04800" y="4724400"/>
            <a:ext cx="10210800" cy="1600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tự</a:t>
            </a:r>
            <a:r>
              <a:rPr lang="en-US" sz="2400" dirty="0"/>
              <a:t> </a:t>
            </a:r>
            <a:r>
              <a:rPr lang="en-US" sz="2400" dirty="0" err="1"/>
              <a:t>nhiên</a:t>
            </a:r>
            <a:r>
              <a:rPr lang="en-US" sz="2400" dirty="0"/>
              <a:t>: </a:t>
            </a:r>
          </a:p>
          <a:p>
            <a:r>
              <a:rPr lang="en-US" sz="2400" dirty="0"/>
              <a:t>+ </a:t>
            </a:r>
            <a:r>
              <a:rPr lang="en-US" sz="2400" dirty="0" err="1"/>
              <a:t>Chuyển</a:t>
            </a:r>
            <a:r>
              <a:rPr lang="en-US" sz="2400" dirty="0"/>
              <a:t> nitrogen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khí</a:t>
            </a:r>
            <a:r>
              <a:rPr lang="en-US" sz="2400" dirty="0"/>
              <a:t> </a:t>
            </a:r>
            <a:r>
              <a:rPr lang="en-US" sz="2400" dirty="0" err="1"/>
              <a:t>thành</a:t>
            </a:r>
            <a:r>
              <a:rPr lang="en-US" sz="2400" dirty="0"/>
              <a:t> </a:t>
            </a:r>
            <a:r>
              <a:rPr lang="en-US" sz="2400" dirty="0" err="1"/>
              <a:t>chất</a:t>
            </a:r>
            <a:r>
              <a:rPr lang="en-US" sz="2400" dirty="0"/>
              <a:t> </a:t>
            </a:r>
            <a:r>
              <a:rPr lang="en-US" sz="2400" dirty="0" err="1"/>
              <a:t>đạm</a:t>
            </a:r>
            <a:r>
              <a:rPr lang="en-US" sz="2400" dirty="0"/>
              <a:t> </a:t>
            </a:r>
            <a:r>
              <a:rPr lang="en-US" sz="2400" dirty="0" err="1"/>
              <a:t>giúp</a:t>
            </a:r>
            <a:r>
              <a:rPr lang="en-US" sz="2400" dirty="0"/>
              <a:t> </a:t>
            </a:r>
            <a:r>
              <a:rPr lang="en-US" sz="2400" dirty="0" err="1"/>
              <a:t>cây</a:t>
            </a:r>
            <a:r>
              <a:rPr lang="en-US" sz="2400" dirty="0"/>
              <a:t> </a:t>
            </a:r>
            <a:r>
              <a:rPr lang="en-US" sz="2400" dirty="0" err="1"/>
              <a:t>hấp</a:t>
            </a:r>
            <a:r>
              <a:rPr lang="en-US" sz="2400" dirty="0"/>
              <a:t> </a:t>
            </a:r>
            <a:r>
              <a:rPr lang="en-US" sz="2400" dirty="0" err="1"/>
              <a:t>thụ</a:t>
            </a:r>
            <a:r>
              <a:rPr lang="en-US" sz="2400" dirty="0"/>
              <a:t>.</a:t>
            </a:r>
          </a:p>
          <a:p>
            <a:r>
              <a:rPr lang="en-US" sz="2400" dirty="0"/>
              <a:t>+ </a:t>
            </a:r>
            <a:r>
              <a:rPr lang="en-US" sz="2400" dirty="0" err="1"/>
              <a:t>Phân</a:t>
            </a:r>
            <a:r>
              <a:rPr lang="en-US" sz="2400" dirty="0"/>
              <a:t> </a:t>
            </a:r>
            <a:r>
              <a:rPr lang="en-US" sz="2400" dirty="0" err="1"/>
              <a:t>giải</a:t>
            </a:r>
            <a:r>
              <a:rPr lang="en-US" sz="2400" dirty="0"/>
              <a:t> </a:t>
            </a:r>
            <a:r>
              <a:rPr lang="en-US" sz="2400" dirty="0" err="1"/>
              <a:t>xác</a:t>
            </a:r>
            <a:r>
              <a:rPr lang="en-US" sz="2400" dirty="0"/>
              <a:t> </a:t>
            </a:r>
            <a:r>
              <a:rPr lang="en-US" sz="2400" dirty="0" err="1"/>
              <a:t>sinh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chất</a:t>
            </a:r>
            <a:r>
              <a:rPr lang="en-US" sz="2400" dirty="0"/>
              <a:t> </a:t>
            </a:r>
            <a:r>
              <a:rPr lang="en-US" sz="2400" dirty="0" err="1"/>
              <a:t>thải</a:t>
            </a:r>
            <a:r>
              <a:rPr lang="en-US" sz="2400" dirty="0"/>
              <a:t>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 </a:t>
            </a:r>
            <a:r>
              <a:rPr lang="en-US" sz="2400" dirty="0" err="1"/>
              <a:t>thành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chất</a:t>
            </a:r>
            <a:r>
              <a:rPr lang="en-US" sz="2400" dirty="0"/>
              <a:t> </a:t>
            </a:r>
            <a:r>
              <a:rPr lang="en-US" sz="2400" dirty="0" err="1"/>
              <a:t>dinh</a:t>
            </a:r>
            <a:r>
              <a:rPr lang="en-US" sz="2400" dirty="0"/>
              <a:t> </a:t>
            </a:r>
            <a:r>
              <a:rPr lang="en-US" sz="2400" dirty="0" err="1"/>
              <a:t>dưỡng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cây</a:t>
            </a:r>
            <a:r>
              <a:rPr lang="en-US" sz="2400" dirty="0"/>
              <a:t> </a:t>
            </a:r>
            <a:r>
              <a:rPr lang="en-US" sz="2400" dirty="0" err="1"/>
              <a:t>hấp</a:t>
            </a:r>
            <a:r>
              <a:rPr lang="en-US" sz="2400" dirty="0"/>
              <a:t> </a:t>
            </a:r>
            <a:r>
              <a:rPr lang="en-US" sz="2400" dirty="0" err="1"/>
              <a:t>thụ</a:t>
            </a:r>
            <a:r>
              <a:rPr lang="en-US" sz="2400" dirty="0"/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243806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III. VAI TRÒ CỦA VI KHUẨN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600" y="990600"/>
            <a:ext cx="6781800" cy="310854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-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đời</a:t>
            </a:r>
            <a:r>
              <a:rPr lang="en-US" sz="2800" dirty="0"/>
              <a:t> </a:t>
            </a:r>
            <a:r>
              <a:rPr lang="en-US" sz="2800" dirty="0" err="1"/>
              <a:t>sống</a:t>
            </a:r>
            <a:r>
              <a:rPr lang="en-US" sz="2800" dirty="0"/>
              <a:t> con </a:t>
            </a:r>
            <a:r>
              <a:rPr lang="en-US" sz="2800" dirty="0" err="1"/>
              <a:t>người</a:t>
            </a:r>
            <a:r>
              <a:rPr lang="en-US" sz="2800" dirty="0"/>
              <a:t>: </a:t>
            </a:r>
          </a:p>
          <a:p>
            <a:pPr algn="just"/>
            <a:r>
              <a:rPr lang="en-US" sz="2800" dirty="0"/>
              <a:t>+ </a:t>
            </a:r>
            <a:r>
              <a:rPr lang="en-US" sz="2800" dirty="0" err="1"/>
              <a:t>Phần</a:t>
            </a:r>
            <a:r>
              <a:rPr lang="en-US" sz="2800" dirty="0"/>
              <a:t> </a:t>
            </a:r>
            <a:r>
              <a:rPr lang="en-US" sz="2800" dirty="0" err="1"/>
              <a:t>lớn</a:t>
            </a:r>
            <a:r>
              <a:rPr lang="en-US" sz="2800" dirty="0"/>
              <a:t> vi </a:t>
            </a:r>
            <a:r>
              <a:rPr lang="en-US" sz="2800" dirty="0" err="1"/>
              <a:t>khuẩn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giúp</a:t>
            </a:r>
            <a:r>
              <a:rPr lang="en-US" sz="2800" dirty="0"/>
              <a:t> </a:t>
            </a:r>
            <a:r>
              <a:rPr lang="en-US" sz="2800" dirty="0" err="1"/>
              <a:t>bảo</a:t>
            </a:r>
            <a:r>
              <a:rPr lang="en-US" sz="2800" dirty="0"/>
              <a:t> </a:t>
            </a:r>
            <a:r>
              <a:rPr lang="en-US" sz="2800" dirty="0" err="1"/>
              <a:t>vệ</a:t>
            </a:r>
            <a:r>
              <a:rPr lang="en-US" sz="2800" dirty="0"/>
              <a:t> da, </a:t>
            </a:r>
            <a:r>
              <a:rPr lang="en-US" sz="2800" dirty="0" err="1"/>
              <a:t>tăng</a:t>
            </a:r>
            <a:r>
              <a:rPr lang="en-US" sz="2800" dirty="0"/>
              <a:t> </a:t>
            </a:r>
            <a:r>
              <a:rPr lang="en-US" sz="2800" dirty="0" err="1"/>
              <a:t>cường</a:t>
            </a:r>
            <a:r>
              <a:rPr lang="en-US" sz="2800" dirty="0"/>
              <a:t> </a:t>
            </a:r>
            <a:r>
              <a:rPr lang="en-US" sz="2800" dirty="0" err="1"/>
              <a:t>miễn</a:t>
            </a:r>
            <a:r>
              <a:rPr lang="en-US" sz="2800" dirty="0"/>
              <a:t> </a:t>
            </a:r>
            <a:r>
              <a:rPr lang="en-US" sz="2800" dirty="0" err="1"/>
              <a:t>dịch</a:t>
            </a:r>
            <a:r>
              <a:rPr lang="en-US" sz="2800" dirty="0"/>
              <a:t>, </a:t>
            </a:r>
            <a:r>
              <a:rPr lang="en-US" sz="2800" dirty="0" err="1"/>
              <a:t>hỗ</a:t>
            </a:r>
            <a:r>
              <a:rPr lang="en-US" sz="2800" dirty="0"/>
              <a:t> </a:t>
            </a:r>
            <a:r>
              <a:rPr lang="en-US" sz="2800" dirty="0" err="1"/>
              <a:t>trợ</a:t>
            </a:r>
            <a:r>
              <a:rPr lang="en-US" sz="2800" dirty="0"/>
              <a:t> </a:t>
            </a:r>
            <a:r>
              <a:rPr lang="en-US" sz="2800" dirty="0" err="1"/>
              <a:t>tiêu</a:t>
            </a:r>
            <a:r>
              <a:rPr lang="en-US" sz="2800" dirty="0"/>
              <a:t> </a:t>
            </a:r>
            <a:r>
              <a:rPr lang="en-US" sz="2800" dirty="0" err="1"/>
              <a:t>hóa</a:t>
            </a:r>
            <a:r>
              <a:rPr lang="en-US" sz="2800" dirty="0"/>
              <a:t>. </a:t>
            </a:r>
          </a:p>
          <a:p>
            <a:pPr algn="just"/>
            <a:r>
              <a:rPr lang="en-US" sz="2800" dirty="0"/>
              <a:t>+ </a:t>
            </a:r>
            <a:r>
              <a:rPr lang="en-US" sz="2800" dirty="0" err="1"/>
              <a:t>Ứng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chế</a:t>
            </a:r>
            <a:r>
              <a:rPr lang="en-US" sz="2800" dirty="0"/>
              <a:t> </a:t>
            </a:r>
            <a:r>
              <a:rPr lang="en-US" sz="2800" dirty="0" err="1"/>
              <a:t>biến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phẩm</a:t>
            </a:r>
            <a:r>
              <a:rPr lang="en-US" sz="2800" dirty="0"/>
              <a:t> (</a:t>
            </a:r>
            <a:r>
              <a:rPr lang="en-US" sz="2800" dirty="0" err="1"/>
              <a:t>sữa</a:t>
            </a:r>
            <a:r>
              <a:rPr lang="en-US" sz="2800" dirty="0"/>
              <a:t> </a:t>
            </a:r>
            <a:r>
              <a:rPr lang="en-US" sz="2800" dirty="0" err="1"/>
              <a:t>chua</a:t>
            </a:r>
            <a:r>
              <a:rPr lang="en-US" sz="2800" dirty="0"/>
              <a:t>, </a:t>
            </a:r>
            <a:r>
              <a:rPr lang="en-US" sz="2800" dirty="0" err="1"/>
              <a:t>dưa</a:t>
            </a:r>
            <a:r>
              <a:rPr lang="en-US" sz="2800" dirty="0"/>
              <a:t> </a:t>
            </a:r>
            <a:r>
              <a:rPr lang="en-US" sz="2800" dirty="0" err="1"/>
              <a:t>muối</a:t>
            </a:r>
            <a:r>
              <a:rPr lang="en-US" sz="2800" dirty="0"/>
              <a:t>, </a:t>
            </a:r>
            <a:r>
              <a:rPr lang="en-US" sz="2800" dirty="0" err="1"/>
              <a:t>nước</a:t>
            </a:r>
            <a:r>
              <a:rPr lang="en-US" sz="2800" dirty="0"/>
              <a:t> </a:t>
            </a:r>
            <a:r>
              <a:rPr lang="en-US" sz="2800" dirty="0" err="1"/>
              <a:t>mắm</a:t>
            </a:r>
            <a:r>
              <a:rPr lang="en-US" sz="2800" dirty="0"/>
              <a:t>, …) </a:t>
            </a:r>
          </a:p>
          <a:p>
            <a:pPr algn="just"/>
            <a:r>
              <a:rPr lang="en-US" sz="2800" dirty="0"/>
              <a:t>+ </a:t>
            </a:r>
            <a:r>
              <a:rPr lang="en-US" sz="2800" dirty="0" err="1"/>
              <a:t>Sản</a:t>
            </a:r>
            <a:r>
              <a:rPr lang="en-US" sz="2800" dirty="0"/>
              <a:t> </a:t>
            </a:r>
            <a:r>
              <a:rPr lang="en-US" sz="2800" dirty="0" err="1"/>
              <a:t>xuất</a:t>
            </a:r>
            <a:r>
              <a:rPr lang="en-US" sz="2800" dirty="0"/>
              <a:t> </a:t>
            </a:r>
            <a:r>
              <a:rPr lang="en-US" sz="2800" dirty="0" err="1"/>
              <a:t>thuốc</a:t>
            </a:r>
            <a:r>
              <a:rPr lang="en-US" sz="2800" dirty="0"/>
              <a:t> </a:t>
            </a:r>
            <a:r>
              <a:rPr lang="en-US" sz="2800" dirty="0" err="1"/>
              <a:t>kháng</a:t>
            </a:r>
            <a:r>
              <a:rPr lang="en-US" sz="2800" dirty="0"/>
              <a:t> </a:t>
            </a:r>
            <a:r>
              <a:rPr lang="en-US" sz="2800" dirty="0" err="1"/>
              <a:t>sinh</a:t>
            </a:r>
            <a:r>
              <a:rPr lang="en-US" sz="2800" dirty="0"/>
              <a:t>, </a:t>
            </a:r>
            <a:r>
              <a:rPr lang="en-US" sz="2800" dirty="0" err="1"/>
              <a:t>thuốc</a:t>
            </a:r>
            <a:r>
              <a:rPr lang="en-US" sz="2800" dirty="0"/>
              <a:t> </a:t>
            </a:r>
            <a:r>
              <a:rPr lang="en-US" sz="2800" dirty="0" err="1"/>
              <a:t>trừ</a:t>
            </a:r>
            <a:r>
              <a:rPr lang="en-US" sz="2800" dirty="0"/>
              <a:t> </a:t>
            </a:r>
            <a:r>
              <a:rPr lang="en-US" sz="2800" dirty="0" err="1"/>
              <a:t>sâu</a:t>
            </a:r>
            <a:r>
              <a:rPr lang="en-US" sz="2800" dirty="0"/>
              <a:t>, </a:t>
            </a:r>
            <a:r>
              <a:rPr lang="en-US" sz="2800" dirty="0" err="1"/>
              <a:t>xử</a:t>
            </a:r>
            <a:r>
              <a:rPr lang="en-US" sz="2800" dirty="0"/>
              <a:t> </a:t>
            </a:r>
            <a:r>
              <a:rPr lang="en-US" sz="2800" dirty="0" err="1"/>
              <a:t>lý</a:t>
            </a:r>
            <a:r>
              <a:rPr lang="en-US" sz="2800" dirty="0"/>
              <a:t> </a:t>
            </a:r>
            <a:r>
              <a:rPr lang="en-US" sz="2800" dirty="0" err="1"/>
              <a:t>chất</a:t>
            </a:r>
            <a:r>
              <a:rPr lang="en-US" sz="2800" dirty="0"/>
              <a:t> </a:t>
            </a:r>
            <a:r>
              <a:rPr lang="en-US" sz="2800" dirty="0" err="1"/>
              <a:t>thải</a:t>
            </a:r>
            <a:r>
              <a:rPr lang="en-US" sz="2800" dirty="0"/>
              <a:t>, …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9"/>
          <a:stretch/>
        </p:blipFill>
        <p:spPr bwMode="auto">
          <a:xfrm>
            <a:off x="18301" y="4336160"/>
            <a:ext cx="2967354" cy="2521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310" y="1797814"/>
            <a:ext cx="3110345" cy="2484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310537"/>
            <a:ext cx="4114800" cy="254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437" y="4336160"/>
            <a:ext cx="3851563" cy="2573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688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905000" y="152400"/>
            <a:ext cx="74676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IV. MỘT SỐ BỆNH DO VI KHUẨN GÂY RA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1371600" y="1371600"/>
            <a:ext cx="7315200" cy="3352800"/>
          </a:xfrm>
          <a:prstGeom prst="cloud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en-US" sz="3200" dirty="0" err="1">
                <a:solidFill>
                  <a:schemeClr val="tx1"/>
                </a:solidFill>
              </a:rPr>
              <a:t>Kể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tên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các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bệnh</a:t>
            </a:r>
            <a:r>
              <a:rPr lang="en-US" sz="3200" dirty="0">
                <a:solidFill>
                  <a:schemeClr val="tx1"/>
                </a:solidFill>
              </a:rPr>
              <a:t> do vi </a:t>
            </a:r>
            <a:r>
              <a:rPr lang="en-US" sz="3200" dirty="0" err="1">
                <a:solidFill>
                  <a:schemeClr val="tx1"/>
                </a:solidFill>
              </a:rPr>
              <a:t>khuẩn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gây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nên</a:t>
            </a:r>
            <a:r>
              <a:rPr lang="en-US" sz="3200" dirty="0">
                <a:solidFill>
                  <a:schemeClr val="tx1"/>
                </a:solidFill>
              </a:rPr>
              <a:t> ở con </a:t>
            </a:r>
            <a:r>
              <a:rPr lang="en-US" sz="3200" dirty="0" err="1">
                <a:solidFill>
                  <a:schemeClr val="tx1"/>
                </a:solidFill>
              </a:rPr>
              <a:t>người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và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nêu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ra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một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số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biện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pháp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phòng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tránh</a:t>
            </a:r>
            <a:r>
              <a:rPr lang="en-US" sz="32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66095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Bài 25 tiêu hóa ở khoang miệng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70150" y="1600200"/>
            <a:ext cx="6034088" cy="4525963"/>
          </a:xfr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67000" y="457200"/>
            <a:ext cx="47950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</a:rPr>
              <a:t>Nhiễm</a:t>
            </a:r>
            <a:r>
              <a:rPr lang="en-US" sz="3200" dirty="0">
                <a:solidFill>
                  <a:srgbClr val="FF0000"/>
                </a:solidFill>
              </a:rPr>
              <a:t> vi </a:t>
            </a:r>
            <a:r>
              <a:rPr lang="en-US" sz="3200" dirty="0" err="1">
                <a:solidFill>
                  <a:srgbClr val="FF0000"/>
                </a:solidFill>
              </a:rPr>
              <a:t>khuẩn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tụ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cầu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vàng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447800"/>
            <a:ext cx="39624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219200" y="5879068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(NGUY CƠ TỬ VONG TỪ VIỆC NHIỄM VI KHUẨN TỤ CẦU VÀNG_YOUTUBE</a:t>
            </a:r>
          </a:p>
          <a:p>
            <a:r>
              <a:rPr lang="vi-VN" u="sng" dirty="0">
                <a:hlinkClick r:id="rId7"/>
              </a:rPr>
              <a:t>https://www.youtube.com/watch?v=pLDeAXCsbqM&amp;ab_channel=BVHoanMySaigon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07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90600" y="344031"/>
            <a:ext cx="9296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/>
              <a:t>HS </a:t>
            </a:r>
            <a:r>
              <a:rPr lang="en-US" sz="2800" dirty="0" err="1"/>
              <a:t>thảo</a:t>
            </a:r>
            <a:r>
              <a:rPr lang="en-US" sz="2800" dirty="0"/>
              <a:t> </a:t>
            </a:r>
            <a:r>
              <a:rPr lang="en-US" sz="2800" dirty="0" err="1"/>
              <a:t>luận</a:t>
            </a:r>
            <a:r>
              <a:rPr lang="en-US" sz="2800" dirty="0"/>
              <a:t> </a:t>
            </a:r>
            <a:r>
              <a:rPr lang="en-US" sz="2800" dirty="0" err="1"/>
              <a:t>tìm</a:t>
            </a:r>
            <a:r>
              <a:rPr lang="en-US" sz="2800" dirty="0"/>
              <a:t> </a:t>
            </a:r>
            <a:r>
              <a:rPr lang="en-US" sz="2800" dirty="0" err="1"/>
              <a:t>hiểu</a:t>
            </a:r>
            <a:r>
              <a:rPr lang="en-US" sz="2800" dirty="0"/>
              <a:t> </a:t>
            </a:r>
            <a:r>
              <a:rPr lang="en-US" sz="2800" dirty="0" err="1"/>
              <a:t>thông</a:t>
            </a:r>
            <a:r>
              <a:rPr lang="en-US" sz="2800" dirty="0"/>
              <a:t> tin SGK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liên</a:t>
            </a:r>
            <a:r>
              <a:rPr lang="en-US" sz="2800" dirty="0"/>
              <a:t> </a:t>
            </a:r>
            <a:r>
              <a:rPr lang="en-US" sz="2800" dirty="0" err="1"/>
              <a:t>hệ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tế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 </a:t>
            </a:r>
            <a:r>
              <a:rPr lang="en-US" sz="2800" dirty="0" err="1"/>
              <a:t>bệnh</a:t>
            </a:r>
            <a:r>
              <a:rPr lang="en-US" sz="2800" dirty="0"/>
              <a:t> </a:t>
            </a:r>
            <a:r>
              <a:rPr lang="en-US" sz="2800" dirty="0" err="1"/>
              <a:t>liên</a:t>
            </a:r>
            <a:r>
              <a:rPr lang="en-US" sz="2800" dirty="0"/>
              <a:t> </a:t>
            </a:r>
            <a:r>
              <a:rPr lang="en-US" sz="2800" dirty="0" err="1"/>
              <a:t>quan</a:t>
            </a:r>
            <a:r>
              <a:rPr lang="en-US" sz="2800" dirty="0"/>
              <a:t> </a:t>
            </a:r>
            <a:r>
              <a:rPr lang="en-US" sz="2800" dirty="0" err="1"/>
              <a:t>đến</a:t>
            </a:r>
            <a:r>
              <a:rPr lang="en-US" sz="2800" dirty="0"/>
              <a:t> vi </a:t>
            </a:r>
            <a:r>
              <a:rPr lang="en-US" sz="2800" dirty="0" err="1"/>
              <a:t>khuẩn</a:t>
            </a:r>
            <a:r>
              <a:rPr lang="en-US" sz="2800" dirty="0"/>
              <a:t> </a:t>
            </a:r>
            <a:r>
              <a:rPr lang="en-US" sz="2800" dirty="0" err="1"/>
              <a:t>tả</a:t>
            </a:r>
            <a:r>
              <a:rPr lang="en-US" sz="2800" dirty="0"/>
              <a:t> (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nửa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nhóm</a:t>
            </a:r>
            <a:r>
              <a:rPr lang="en-US" sz="2800" dirty="0"/>
              <a:t>) </a:t>
            </a:r>
            <a:r>
              <a:rPr lang="en-US" sz="2800" dirty="0" err="1"/>
              <a:t>và</a:t>
            </a:r>
            <a:r>
              <a:rPr lang="en-US" sz="2800" dirty="0"/>
              <a:t> vi </a:t>
            </a:r>
            <a:r>
              <a:rPr lang="en-US" sz="2800" dirty="0" err="1"/>
              <a:t>khuẩn</a:t>
            </a:r>
            <a:r>
              <a:rPr lang="en-US" sz="2800" dirty="0"/>
              <a:t> </a:t>
            </a:r>
            <a:r>
              <a:rPr lang="en-US" sz="2800" dirty="0" err="1"/>
              <a:t>lao</a:t>
            </a:r>
            <a:r>
              <a:rPr lang="en-US" sz="2800" dirty="0"/>
              <a:t> (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nửa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nhóm</a:t>
            </a:r>
            <a:r>
              <a:rPr lang="en-US" sz="2800" dirty="0"/>
              <a:t> </a:t>
            </a:r>
            <a:r>
              <a:rPr lang="en-US" sz="2800" dirty="0" err="1"/>
              <a:t>còn</a:t>
            </a:r>
            <a:r>
              <a:rPr lang="en-US" sz="2800" dirty="0"/>
              <a:t> </a:t>
            </a:r>
            <a:r>
              <a:rPr lang="en-US" sz="2800" dirty="0" err="1"/>
              <a:t>lại</a:t>
            </a:r>
            <a:r>
              <a:rPr lang="en-US" sz="2800" dirty="0"/>
              <a:t>) </a:t>
            </a:r>
            <a:r>
              <a:rPr lang="en-US" sz="2800" dirty="0" err="1"/>
              <a:t>theo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gợi</a:t>
            </a:r>
            <a:r>
              <a:rPr lang="en-US" sz="2800" dirty="0"/>
              <a:t> ý </a:t>
            </a:r>
            <a:r>
              <a:rPr lang="en-US" sz="2800" dirty="0" err="1"/>
              <a:t>sau</a:t>
            </a:r>
            <a:r>
              <a:rPr lang="en-US" sz="2800" dirty="0"/>
              <a:t>: </a:t>
            </a:r>
          </a:p>
          <a:p>
            <a:pPr lvl="0"/>
            <a:endParaRPr lang="en-US" sz="2800" dirty="0"/>
          </a:p>
          <a:p>
            <a:pPr lvl="0"/>
            <a:r>
              <a:rPr lang="en-US" sz="2800" b="1" i="1" dirty="0" err="1">
                <a:solidFill>
                  <a:srgbClr val="0070C0"/>
                </a:solidFill>
              </a:rPr>
              <a:t>Biểu</a:t>
            </a:r>
            <a:r>
              <a:rPr lang="en-US" sz="2800" b="1" i="1" dirty="0">
                <a:solidFill>
                  <a:srgbClr val="0070C0"/>
                </a:solidFill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</a:rPr>
              <a:t>hiện</a:t>
            </a:r>
            <a:r>
              <a:rPr lang="en-US" sz="2800" b="1" i="1" dirty="0">
                <a:solidFill>
                  <a:srgbClr val="0070C0"/>
                </a:solidFill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</a:rPr>
              <a:t>khi</a:t>
            </a:r>
            <a:r>
              <a:rPr lang="en-US" sz="2800" b="1" i="1" dirty="0">
                <a:solidFill>
                  <a:srgbClr val="0070C0"/>
                </a:solidFill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</a:rPr>
              <a:t>mắc</a:t>
            </a:r>
            <a:r>
              <a:rPr lang="en-US" sz="2800" b="1" i="1" dirty="0">
                <a:solidFill>
                  <a:srgbClr val="0070C0"/>
                </a:solidFill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</a:rPr>
              <a:t>bệnh</a:t>
            </a:r>
            <a:r>
              <a:rPr lang="en-US" sz="2800" b="1" i="1" dirty="0">
                <a:solidFill>
                  <a:srgbClr val="0070C0"/>
                </a:solidFill>
              </a:rPr>
              <a:t>, con </a:t>
            </a:r>
            <a:r>
              <a:rPr lang="en-US" sz="2800" b="1" i="1" dirty="0" err="1">
                <a:solidFill>
                  <a:srgbClr val="0070C0"/>
                </a:solidFill>
              </a:rPr>
              <a:t>đường</a:t>
            </a:r>
            <a:r>
              <a:rPr lang="en-US" sz="2800" b="1" i="1" dirty="0">
                <a:solidFill>
                  <a:srgbClr val="0070C0"/>
                </a:solidFill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</a:rPr>
              <a:t>lây</a:t>
            </a:r>
            <a:r>
              <a:rPr lang="en-US" sz="2800" b="1" i="1" dirty="0">
                <a:solidFill>
                  <a:srgbClr val="0070C0"/>
                </a:solidFill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</a:rPr>
              <a:t>lan</a:t>
            </a:r>
            <a:r>
              <a:rPr lang="en-US" sz="2800" b="1" i="1" dirty="0">
                <a:solidFill>
                  <a:srgbClr val="0070C0"/>
                </a:solidFill>
              </a:rPr>
              <a:t>, </a:t>
            </a:r>
            <a:r>
              <a:rPr lang="en-US" sz="2800" b="1" i="1" dirty="0" err="1">
                <a:solidFill>
                  <a:srgbClr val="0070C0"/>
                </a:solidFill>
              </a:rPr>
              <a:t>cách</a:t>
            </a:r>
            <a:r>
              <a:rPr lang="en-US" sz="2800" b="1" i="1" dirty="0">
                <a:solidFill>
                  <a:srgbClr val="0070C0"/>
                </a:solidFill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</a:rPr>
              <a:t>phòng</a:t>
            </a:r>
            <a:r>
              <a:rPr lang="en-US" sz="2800" b="1" i="1" dirty="0">
                <a:solidFill>
                  <a:srgbClr val="0070C0"/>
                </a:solidFill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</a:rPr>
              <a:t>tránh</a:t>
            </a:r>
            <a:r>
              <a:rPr lang="en-US" sz="2800" b="1" i="1" dirty="0">
                <a:solidFill>
                  <a:srgbClr val="0070C0"/>
                </a:solidFill>
              </a:rPr>
              <a:t>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91" y="2743200"/>
            <a:ext cx="2762250" cy="299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438400" y="5791200"/>
            <a:ext cx="16203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vi </a:t>
            </a:r>
            <a:r>
              <a:rPr lang="en-US" sz="2400" dirty="0" err="1"/>
              <a:t>khuẩn</a:t>
            </a:r>
            <a:r>
              <a:rPr lang="en-US" sz="2400" dirty="0"/>
              <a:t> </a:t>
            </a:r>
            <a:r>
              <a:rPr lang="en-US" sz="2400" dirty="0" err="1"/>
              <a:t>tả</a:t>
            </a:r>
            <a:r>
              <a:rPr lang="en-US" sz="2400" dirty="0"/>
              <a:t> 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945" y="2742334"/>
            <a:ext cx="4114800" cy="3048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6805342" y="5791200"/>
            <a:ext cx="17540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vi </a:t>
            </a:r>
            <a:r>
              <a:rPr lang="en-US" sz="2400" dirty="0" err="1"/>
              <a:t>khuẩn</a:t>
            </a:r>
            <a:r>
              <a:rPr lang="en-US" sz="2400" dirty="0"/>
              <a:t> </a:t>
            </a:r>
            <a:r>
              <a:rPr lang="en-US" sz="2400" dirty="0" err="1"/>
              <a:t>lao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35124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66800" y="1295400"/>
            <a:ext cx="8763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/>
              <a:t> - Vi </a:t>
            </a:r>
            <a:r>
              <a:rPr lang="en-US" sz="2400" dirty="0" err="1"/>
              <a:t>khuẩn</a:t>
            </a:r>
            <a:r>
              <a:rPr lang="en-US" sz="2400" dirty="0"/>
              <a:t> </a:t>
            </a:r>
            <a:r>
              <a:rPr lang="en-US" sz="2400" dirty="0" err="1"/>
              <a:t>gây</a:t>
            </a:r>
            <a:r>
              <a:rPr lang="en-US" sz="2400" dirty="0"/>
              <a:t> </a:t>
            </a:r>
            <a:r>
              <a:rPr lang="en-US" sz="2400" dirty="0" err="1"/>
              <a:t>nên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bệnh</a:t>
            </a:r>
            <a:r>
              <a:rPr lang="en-US" sz="2400" dirty="0"/>
              <a:t> ở con </a:t>
            </a:r>
            <a:r>
              <a:rPr lang="en-US" sz="2400" dirty="0" err="1"/>
              <a:t>người</a:t>
            </a:r>
            <a:r>
              <a:rPr lang="en-US" sz="2400" dirty="0"/>
              <a:t> </a:t>
            </a:r>
            <a:r>
              <a:rPr lang="en-US" sz="2400" dirty="0" err="1"/>
              <a:t>như</a:t>
            </a:r>
            <a:r>
              <a:rPr lang="en-US" sz="2400" dirty="0"/>
              <a:t>: </a:t>
            </a:r>
            <a:r>
              <a:rPr lang="en-US" sz="2400" dirty="0" err="1"/>
              <a:t>lao</a:t>
            </a:r>
            <a:r>
              <a:rPr lang="en-US" sz="2400" dirty="0"/>
              <a:t>, </a:t>
            </a:r>
            <a:r>
              <a:rPr lang="en-US" sz="2400" dirty="0" err="1"/>
              <a:t>viêm</a:t>
            </a:r>
            <a:r>
              <a:rPr lang="en-US" sz="2400" dirty="0"/>
              <a:t> </a:t>
            </a:r>
            <a:r>
              <a:rPr lang="en-US" sz="2400" dirty="0" err="1"/>
              <a:t>phổi</a:t>
            </a:r>
            <a:r>
              <a:rPr lang="en-US" sz="2400" dirty="0"/>
              <a:t>, </a:t>
            </a:r>
            <a:r>
              <a:rPr lang="en-US" sz="2400" dirty="0" err="1"/>
              <a:t>uốn</a:t>
            </a:r>
            <a:r>
              <a:rPr lang="en-US" sz="2400" dirty="0"/>
              <a:t> </a:t>
            </a:r>
            <a:r>
              <a:rPr lang="en-US" sz="2400" dirty="0" err="1"/>
              <a:t>ván</a:t>
            </a:r>
            <a:r>
              <a:rPr lang="en-US" sz="2400" dirty="0"/>
              <a:t>, </a:t>
            </a:r>
            <a:r>
              <a:rPr lang="en-US" sz="2400" dirty="0" err="1"/>
              <a:t>giang</a:t>
            </a:r>
            <a:r>
              <a:rPr lang="en-US" sz="2400" dirty="0"/>
              <a:t> </a:t>
            </a:r>
            <a:r>
              <a:rPr lang="en-US" sz="2400" dirty="0" err="1"/>
              <a:t>mai</a:t>
            </a:r>
            <a:r>
              <a:rPr lang="en-US" sz="2400" dirty="0"/>
              <a:t>, </a:t>
            </a:r>
            <a:r>
              <a:rPr lang="en-US" sz="2400" dirty="0" err="1"/>
              <a:t>phong</a:t>
            </a:r>
            <a:r>
              <a:rPr lang="en-US" sz="2400" dirty="0"/>
              <a:t> (</a:t>
            </a:r>
            <a:r>
              <a:rPr lang="en-US" sz="2400" dirty="0" err="1"/>
              <a:t>hủi</a:t>
            </a:r>
            <a:r>
              <a:rPr lang="en-US" sz="2400" dirty="0"/>
              <a:t>), </a:t>
            </a:r>
            <a:r>
              <a:rPr lang="en-US" sz="2400" dirty="0" err="1"/>
              <a:t>tả</a:t>
            </a:r>
            <a:r>
              <a:rPr lang="en-US" sz="2400" dirty="0"/>
              <a:t>, …</a:t>
            </a:r>
          </a:p>
          <a:p>
            <a:pPr lvl="0"/>
            <a:r>
              <a:rPr lang="en-US" sz="2400" dirty="0"/>
              <a:t>-  Vi </a:t>
            </a:r>
            <a:r>
              <a:rPr lang="en-US" sz="2400" dirty="0" err="1"/>
              <a:t>khuẩn</a:t>
            </a:r>
            <a:r>
              <a:rPr lang="en-US" sz="2400" dirty="0"/>
              <a:t> </a:t>
            </a:r>
            <a:r>
              <a:rPr lang="en-US" sz="2400" dirty="0" err="1"/>
              <a:t>gây</a:t>
            </a:r>
            <a:r>
              <a:rPr lang="en-US" sz="2400" dirty="0"/>
              <a:t> </a:t>
            </a:r>
            <a:r>
              <a:rPr lang="en-US" sz="2400" dirty="0" err="1"/>
              <a:t>nên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bệnh</a:t>
            </a:r>
            <a:r>
              <a:rPr lang="en-US" sz="2400" dirty="0"/>
              <a:t> ở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: </a:t>
            </a:r>
            <a:r>
              <a:rPr lang="en-US" sz="2400" dirty="0" err="1"/>
              <a:t>héo</a:t>
            </a:r>
            <a:r>
              <a:rPr lang="en-US" sz="2400" dirty="0"/>
              <a:t> </a:t>
            </a:r>
            <a:r>
              <a:rPr lang="en-US" sz="2400" dirty="0" err="1"/>
              <a:t>xanh</a:t>
            </a:r>
            <a:r>
              <a:rPr lang="en-US" sz="2400" dirty="0"/>
              <a:t> </a:t>
            </a:r>
            <a:r>
              <a:rPr lang="en-US" sz="2400" dirty="0" err="1"/>
              <a:t>cà</a:t>
            </a:r>
            <a:r>
              <a:rPr lang="en-US" sz="2400" dirty="0"/>
              <a:t> </a:t>
            </a:r>
            <a:r>
              <a:rPr lang="en-US" sz="2400" dirty="0" err="1"/>
              <a:t>chua</a:t>
            </a:r>
            <a:r>
              <a:rPr lang="en-US" sz="2400" dirty="0"/>
              <a:t>, </a:t>
            </a:r>
            <a:r>
              <a:rPr lang="en-US" sz="2400" dirty="0" err="1"/>
              <a:t>thối</a:t>
            </a:r>
            <a:r>
              <a:rPr lang="en-US" sz="2400" dirty="0"/>
              <a:t> </a:t>
            </a:r>
            <a:r>
              <a:rPr lang="en-US" sz="2400" dirty="0" err="1"/>
              <a:t>nhũn</a:t>
            </a:r>
            <a:r>
              <a:rPr lang="en-US" sz="2400" dirty="0"/>
              <a:t> </a:t>
            </a:r>
            <a:r>
              <a:rPr lang="en-US" sz="2400" dirty="0" err="1"/>
              <a:t>bắp</a:t>
            </a:r>
            <a:r>
              <a:rPr lang="en-US" sz="2400" dirty="0"/>
              <a:t> </a:t>
            </a:r>
            <a:r>
              <a:rPr lang="en-US" sz="2400" dirty="0" err="1"/>
              <a:t>cải</a:t>
            </a:r>
            <a:r>
              <a:rPr lang="en-US" sz="2400" dirty="0"/>
              <a:t>, </a:t>
            </a:r>
            <a:r>
              <a:rPr lang="en-US" sz="2400" dirty="0" err="1"/>
              <a:t>tụ</a:t>
            </a:r>
            <a:r>
              <a:rPr lang="en-US" sz="2400" dirty="0"/>
              <a:t> </a:t>
            </a:r>
            <a:r>
              <a:rPr lang="en-US" sz="2400" dirty="0" err="1"/>
              <a:t>huyết</a:t>
            </a:r>
            <a:r>
              <a:rPr lang="en-US" sz="2400" dirty="0"/>
              <a:t> </a:t>
            </a:r>
            <a:r>
              <a:rPr lang="en-US" sz="2400" dirty="0" err="1"/>
              <a:t>trùng</a:t>
            </a:r>
            <a:r>
              <a:rPr lang="en-US" sz="2400" dirty="0"/>
              <a:t> ở </a:t>
            </a:r>
            <a:r>
              <a:rPr lang="en-US" sz="2400" dirty="0" err="1"/>
              <a:t>gia</a:t>
            </a:r>
            <a:r>
              <a:rPr lang="en-US" sz="2400" dirty="0"/>
              <a:t> </a:t>
            </a:r>
            <a:r>
              <a:rPr lang="en-US" sz="2400" dirty="0" err="1"/>
              <a:t>cầm</a:t>
            </a:r>
            <a:r>
              <a:rPr lang="en-US" sz="2400" dirty="0"/>
              <a:t>, </a:t>
            </a:r>
            <a:r>
              <a:rPr lang="en-US" sz="2400" dirty="0" err="1"/>
              <a:t>gia</a:t>
            </a:r>
            <a:r>
              <a:rPr lang="en-US" sz="2400" dirty="0"/>
              <a:t> </a:t>
            </a:r>
            <a:r>
              <a:rPr lang="en-US" sz="2400" dirty="0" err="1"/>
              <a:t>súc</a:t>
            </a:r>
            <a:r>
              <a:rPr lang="en-US" sz="2400" dirty="0"/>
              <a:t>, </a:t>
            </a:r>
            <a:r>
              <a:rPr lang="en-US" sz="2400" dirty="0" err="1"/>
              <a:t>liên</a:t>
            </a:r>
            <a:r>
              <a:rPr lang="en-US" sz="2400" dirty="0"/>
              <a:t> </a:t>
            </a:r>
            <a:r>
              <a:rPr lang="en-US" sz="2400" dirty="0" err="1"/>
              <a:t>cầu</a:t>
            </a:r>
            <a:r>
              <a:rPr lang="en-US" sz="2400" dirty="0"/>
              <a:t> </a:t>
            </a:r>
            <a:r>
              <a:rPr lang="en-US" sz="2400" dirty="0" err="1"/>
              <a:t>lợn</a:t>
            </a:r>
            <a:r>
              <a:rPr lang="en-US" sz="2400" dirty="0"/>
              <a:t>,…</a:t>
            </a:r>
          </a:p>
          <a:p>
            <a:pPr lvl="0"/>
            <a:r>
              <a:rPr lang="en-US" sz="2400" dirty="0"/>
              <a:t>- </a:t>
            </a:r>
            <a:r>
              <a:rPr lang="en-US" sz="2400" dirty="0" err="1"/>
              <a:t>Ngoài</a:t>
            </a:r>
            <a:r>
              <a:rPr lang="en-US" sz="2400" dirty="0"/>
              <a:t> </a:t>
            </a:r>
            <a:r>
              <a:rPr lang="en-US" sz="2400" dirty="0" err="1"/>
              <a:t>ra</a:t>
            </a:r>
            <a:r>
              <a:rPr lang="en-US" sz="2400" dirty="0"/>
              <a:t>, vi </a:t>
            </a:r>
            <a:r>
              <a:rPr lang="en-US" sz="2400" dirty="0" err="1"/>
              <a:t>khuẩn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nguyên</a:t>
            </a:r>
            <a:r>
              <a:rPr lang="en-US" sz="2400" dirty="0"/>
              <a:t> </a:t>
            </a:r>
            <a:r>
              <a:rPr lang="en-US" sz="2400" dirty="0" err="1"/>
              <a:t>nhân</a:t>
            </a:r>
            <a:r>
              <a:rPr lang="en-US" sz="2400" dirty="0"/>
              <a:t> </a:t>
            </a:r>
            <a:r>
              <a:rPr lang="en-US" sz="2400" dirty="0" err="1"/>
              <a:t>khiến</a:t>
            </a:r>
            <a:r>
              <a:rPr lang="en-US" sz="2400" dirty="0"/>
              <a:t> </a:t>
            </a:r>
            <a:r>
              <a:rPr lang="en-US" sz="2400" dirty="0" err="1"/>
              <a:t>đồ</a:t>
            </a:r>
            <a:r>
              <a:rPr lang="en-US" sz="2400" dirty="0"/>
              <a:t> </a:t>
            </a:r>
            <a:r>
              <a:rPr lang="en-US" sz="2400" dirty="0" err="1"/>
              <a:t>ăn</a:t>
            </a:r>
            <a:r>
              <a:rPr lang="en-US" sz="2400" dirty="0"/>
              <a:t>, </a:t>
            </a:r>
            <a:r>
              <a:rPr lang="en-US" sz="2400" dirty="0" err="1"/>
              <a:t>thức</a:t>
            </a:r>
            <a:r>
              <a:rPr lang="en-US" sz="2400" dirty="0"/>
              <a:t> </a:t>
            </a:r>
            <a:r>
              <a:rPr lang="en-US" sz="2400" dirty="0" err="1"/>
              <a:t>uống</a:t>
            </a:r>
            <a:r>
              <a:rPr lang="en-US" sz="2400" dirty="0"/>
              <a:t> </a:t>
            </a:r>
            <a:r>
              <a:rPr lang="en-US" sz="2400" dirty="0" err="1"/>
              <a:t>bị</a:t>
            </a:r>
            <a:r>
              <a:rPr lang="en-US" sz="2400" dirty="0"/>
              <a:t> </a:t>
            </a:r>
            <a:r>
              <a:rPr lang="en-US" sz="2400" dirty="0" err="1"/>
              <a:t>hỏng</a:t>
            </a:r>
            <a:r>
              <a:rPr lang="en-US" sz="2400" dirty="0"/>
              <a:t>.</a:t>
            </a:r>
          </a:p>
          <a:p>
            <a:pPr lvl="0"/>
            <a:r>
              <a:rPr lang="en-US" sz="2400" dirty="0"/>
              <a:t>=&gt;</a:t>
            </a:r>
            <a:r>
              <a:rPr lang="en-US" sz="2400" dirty="0" err="1"/>
              <a:t>Biện</a:t>
            </a:r>
            <a:r>
              <a:rPr lang="en-US" sz="2400" dirty="0"/>
              <a:t> </a:t>
            </a:r>
            <a:r>
              <a:rPr lang="en-US" sz="2400" dirty="0" err="1"/>
              <a:t>pháp</a:t>
            </a:r>
            <a:r>
              <a:rPr lang="en-US" sz="2400" dirty="0"/>
              <a:t> </a:t>
            </a:r>
            <a:r>
              <a:rPr lang="en-US" sz="2400" dirty="0" err="1"/>
              <a:t>phòng</a:t>
            </a:r>
            <a:r>
              <a:rPr lang="en-US" sz="2400" dirty="0"/>
              <a:t> </a:t>
            </a:r>
            <a:r>
              <a:rPr lang="en-US" sz="2400" dirty="0" err="1"/>
              <a:t>tránh</a:t>
            </a:r>
            <a:r>
              <a:rPr lang="en-US" sz="2400" dirty="0"/>
              <a:t>: </a:t>
            </a:r>
            <a:r>
              <a:rPr lang="en-US" sz="2400" dirty="0" err="1"/>
              <a:t>vệ</a:t>
            </a:r>
            <a:r>
              <a:rPr lang="en-US" sz="2400" dirty="0"/>
              <a:t> </a:t>
            </a:r>
            <a:r>
              <a:rPr lang="en-US" sz="2400" dirty="0" err="1"/>
              <a:t>sinh</a:t>
            </a:r>
            <a:r>
              <a:rPr lang="en-US" sz="2400" dirty="0"/>
              <a:t> </a:t>
            </a:r>
            <a:r>
              <a:rPr lang="en-US" sz="2400" dirty="0" err="1"/>
              <a:t>cá</a:t>
            </a:r>
            <a:r>
              <a:rPr lang="en-US" sz="2400" dirty="0"/>
              <a:t> </a:t>
            </a:r>
            <a:r>
              <a:rPr lang="en-US" sz="2400" dirty="0" err="1"/>
              <a:t>nhân</a:t>
            </a:r>
            <a:r>
              <a:rPr lang="en-US" sz="2400" dirty="0"/>
              <a:t>, </a:t>
            </a:r>
            <a:r>
              <a:rPr lang="en-US" sz="2400" dirty="0" err="1"/>
              <a:t>vệ</a:t>
            </a:r>
            <a:r>
              <a:rPr lang="en-US" sz="2400" dirty="0"/>
              <a:t> </a:t>
            </a:r>
            <a:r>
              <a:rPr lang="en-US" sz="2400" dirty="0" err="1"/>
              <a:t>sinh</a:t>
            </a:r>
            <a:r>
              <a:rPr lang="en-US" sz="2400" dirty="0"/>
              <a:t> </a:t>
            </a:r>
            <a:r>
              <a:rPr lang="en-US" sz="2400" dirty="0" err="1"/>
              <a:t>ăn</a:t>
            </a:r>
            <a:r>
              <a:rPr lang="en-US" sz="2400" dirty="0"/>
              <a:t> </a:t>
            </a:r>
            <a:r>
              <a:rPr lang="en-US" sz="2400" dirty="0" err="1"/>
              <a:t>uống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vệ</a:t>
            </a:r>
            <a:r>
              <a:rPr lang="en-US" sz="2400" dirty="0"/>
              <a:t> </a:t>
            </a:r>
            <a:r>
              <a:rPr lang="en-US" sz="2400" dirty="0" err="1"/>
              <a:t>sinh</a:t>
            </a:r>
            <a:r>
              <a:rPr lang="en-US" sz="2400" dirty="0"/>
              <a:t> </a:t>
            </a:r>
            <a:r>
              <a:rPr lang="en-US" sz="2400" dirty="0" err="1"/>
              <a:t>môi</a:t>
            </a:r>
            <a:r>
              <a:rPr lang="en-US" sz="2400" dirty="0"/>
              <a:t> </a:t>
            </a:r>
            <a:r>
              <a:rPr lang="en-US" sz="2400" dirty="0" err="1"/>
              <a:t>trường</a:t>
            </a:r>
            <a:r>
              <a:rPr lang="en-US" sz="2400" dirty="0"/>
              <a:t>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905000" y="152400"/>
            <a:ext cx="74676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IV. MỘT SỐ BỆNH DO VI KHUẨN GÂY RA</a:t>
            </a:r>
          </a:p>
        </p:txBody>
      </p:sp>
    </p:spTree>
    <p:extLst>
      <p:ext uri="{BB962C8B-B14F-4D97-AF65-F5344CB8AC3E}">
        <p14:creationId xmlns:p14="http://schemas.microsoft.com/office/powerpoint/2010/main" val="3489822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990600"/>
            <a:ext cx="581025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Explosion 1 5"/>
          <p:cNvSpPr/>
          <p:nvPr/>
        </p:nvSpPr>
        <p:spPr>
          <a:xfrm>
            <a:off x="76200" y="381000"/>
            <a:ext cx="6096000" cy="51816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bg1"/>
                </a:solidFill>
              </a:rPr>
              <a:t>KHÁNG </a:t>
            </a:r>
            <a:r>
              <a:rPr lang="en-US" sz="4400" b="1" dirty="0" err="1">
                <a:solidFill>
                  <a:schemeClr val="bg1"/>
                </a:solidFill>
              </a:rPr>
              <a:t>KHÁNG</a:t>
            </a:r>
            <a:r>
              <a:rPr lang="en-US" sz="4400" b="1" dirty="0">
                <a:solidFill>
                  <a:schemeClr val="bg1"/>
                </a:solidFill>
              </a:rPr>
              <a:t> SINH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4000" y="5726668"/>
            <a:ext cx="838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>
                <a:hlinkClick r:id="rId4"/>
              </a:rPr>
              <a:t>(</a:t>
            </a:r>
            <a:r>
              <a:rPr lang="en-US" u="sng" dirty="0" err="1">
                <a:hlinkClick r:id="rId4"/>
              </a:rPr>
              <a:t>Hiểm</a:t>
            </a:r>
            <a:r>
              <a:rPr lang="en-US" u="sng" dirty="0">
                <a:hlinkClick r:id="rId4"/>
              </a:rPr>
              <a:t> </a:t>
            </a:r>
            <a:r>
              <a:rPr lang="en-US" u="sng" dirty="0" err="1">
                <a:hlinkClick r:id="rId4"/>
              </a:rPr>
              <a:t>họa</a:t>
            </a:r>
            <a:r>
              <a:rPr lang="en-US" u="sng" dirty="0">
                <a:hlinkClick r:id="rId4"/>
              </a:rPr>
              <a:t> </a:t>
            </a:r>
            <a:r>
              <a:rPr lang="en-US" u="sng" dirty="0" err="1">
                <a:hlinkClick r:id="rId4"/>
              </a:rPr>
              <a:t>kháng</a:t>
            </a:r>
            <a:r>
              <a:rPr lang="en-US" u="sng" dirty="0">
                <a:hlinkClick r:id="rId4"/>
              </a:rPr>
              <a:t> </a:t>
            </a:r>
            <a:r>
              <a:rPr lang="en-US" u="sng" dirty="0" err="1">
                <a:hlinkClick r:id="rId4"/>
              </a:rPr>
              <a:t>thuốc</a:t>
            </a:r>
            <a:r>
              <a:rPr lang="en-US" u="sng" dirty="0">
                <a:hlinkClick r:id="rId4"/>
              </a:rPr>
              <a:t> </a:t>
            </a:r>
            <a:r>
              <a:rPr lang="en-US" u="sng" dirty="0" err="1">
                <a:hlinkClick r:id="rId4"/>
              </a:rPr>
              <a:t>kháng</a:t>
            </a:r>
            <a:r>
              <a:rPr lang="en-US" u="sng" dirty="0">
                <a:hlinkClick r:id="rId4"/>
              </a:rPr>
              <a:t> </a:t>
            </a:r>
            <a:r>
              <a:rPr lang="en-US" u="sng" dirty="0" err="1">
                <a:hlinkClick r:id="rId4"/>
              </a:rPr>
              <a:t>sinh</a:t>
            </a:r>
            <a:r>
              <a:rPr lang="en-US" u="sng" dirty="0">
                <a:hlinkClick r:id="rId4"/>
              </a:rPr>
              <a:t> – </a:t>
            </a:r>
            <a:r>
              <a:rPr lang="en-US" u="sng" dirty="0" err="1">
                <a:hlinkClick r:id="rId4"/>
              </a:rPr>
              <a:t>youtube</a:t>
            </a:r>
            <a:r>
              <a:rPr lang="en-US" u="sng" dirty="0">
                <a:hlinkClick r:id="rId4"/>
              </a:rPr>
              <a:t>)</a:t>
            </a:r>
          </a:p>
          <a:p>
            <a:r>
              <a:rPr lang="vi-VN" u="sng" dirty="0">
                <a:hlinkClick r:id="rId4"/>
              </a:rPr>
              <a:t>https://www.youtube.com/watch?v=t5iXh5VCOSI&amp;ab_channel=VTVNews</a:t>
            </a:r>
            <a:r>
              <a:rPr lang="en-US" u="sng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8364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24000" y="1447800"/>
            <a:ext cx="8763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HS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hiện</a:t>
            </a:r>
            <a:r>
              <a:rPr lang="en-US" sz="2800" dirty="0"/>
              <a:t> </a:t>
            </a:r>
            <a:r>
              <a:rPr lang="en-US" sz="2800" dirty="0" err="1"/>
              <a:t>cá</a:t>
            </a:r>
            <a:r>
              <a:rPr lang="en-US" sz="2800" dirty="0"/>
              <a:t> </a:t>
            </a:r>
            <a:r>
              <a:rPr lang="en-US" sz="2800" dirty="0" err="1"/>
              <a:t>nhân</a:t>
            </a:r>
            <a:r>
              <a:rPr lang="en-US" sz="2800" dirty="0"/>
              <a:t> </a:t>
            </a:r>
            <a:r>
              <a:rPr lang="en-US" sz="2800" dirty="0" err="1"/>
              <a:t>phần</a:t>
            </a:r>
            <a:r>
              <a:rPr lang="en-US" sz="2800" dirty="0"/>
              <a:t> “Con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giờ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” </a:t>
            </a:r>
            <a:r>
              <a:rPr lang="en-US" sz="2800" dirty="0" err="1"/>
              <a:t>trên</a:t>
            </a:r>
            <a:r>
              <a:rPr lang="en-US" sz="2800" dirty="0"/>
              <a:t> </a:t>
            </a:r>
            <a:r>
              <a:rPr lang="en-US" sz="2800" dirty="0" err="1"/>
              <a:t>phiếu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tập</a:t>
            </a:r>
            <a:r>
              <a:rPr lang="en-US" sz="2800" dirty="0"/>
              <a:t> KWL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tóm</a:t>
            </a:r>
            <a:r>
              <a:rPr lang="en-US" sz="2800" dirty="0"/>
              <a:t> </a:t>
            </a:r>
            <a:r>
              <a:rPr lang="en-US" sz="2800" dirty="0" err="1"/>
              <a:t>tắt</a:t>
            </a:r>
            <a:r>
              <a:rPr lang="en-US" sz="2800" dirty="0"/>
              <a:t> </a:t>
            </a:r>
            <a:r>
              <a:rPr lang="en-US" sz="2800" dirty="0" err="1"/>
              <a:t>nội</a:t>
            </a:r>
            <a:r>
              <a:rPr lang="en-US" sz="2800" dirty="0"/>
              <a:t> dung </a:t>
            </a: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dưới</a:t>
            </a:r>
            <a:r>
              <a:rPr lang="en-US" sz="2800" dirty="0"/>
              <a:t> </a:t>
            </a:r>
            <a:r>
              <a:rPr lang="en-US" sz="2800" dirty="0" err="1"/>
              <a:t>dạng</a:t>
            </a:r>
            <a:r>
              <a:rPr lang="en-US" sz="2800" dirty="0"/>
              <a:t> </a:t>
            </a:r>
            <a:r>
              <a:rPr lang="en-US" sz="2800" dirty="0" err="1"/>
              <a:t>sơ</a:t>
            </a:r>
            <a:r>
              <a:rPr lang="en-US" sz="2800" dirty="0"/>
              <a:t> </a:t>
            </a:r>
            <a:r>
              <a:rPr lang="en-US" sz="2800" dirty="0" err="1"/>
              <a:t>đồ</a:t>
            </a:r>
            <a:r>
              <a:rPr lang="en-US" sz="2800" dirty="0"/>
              <a:t> </a:t>
            </a:r>
            <a:r>
              <a:rPr lang="en-US" sz="2800" dirty="0" err="1"/>
              <a:t>tư</a:t>
            </a:r>
            <a:r>
              <a:rPr lang="en-US" sz="2800" dirty="0"/>
              <a:t> </a:t>
            </a:r>
            <a:r>
              <a:rPr lang="en-US" sz="2800" dirty="0" err="1"/>
              <a:t>duy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581400" y="609600"/>
            <a:ext cx="266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CỦNG CỐ</a:t>
            </a:r>
          </a:p>
        </p:txBody>
      </p:sp>
    </p:spTree>
    <p:extLst>
      <p:ext uri="{BB962C8B-B14F-4D97-AF65-F5344CB8AC3E}">
        <p14:creationId xmlns:p14="http://schemas.microsoft.com/office/powerpoint/2010/main" val="30197444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00200" y="762000"/>
            <a:ext cx="7775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err="1">
                <a:solidFill>
                  <a:srgbClr val="0070C0"/>
                </a:solidFill>
              </a:rPr>
              <a:t>Thực</a:t>
            </a:r>
            <a:r>
              <a:rPr lang="en-US" sz="4000" b="1" dirty="0">
                <a:solidFill>
                  <a:srgbClr val="0070C0"/>
                </a:solidFill>
              </a:rPr>
              <a:t> </a:t>
            </a:r>
            <a:r>
              <a:rPr lang="en-US" sz="4000" b="1" dirty="0" err="1">
                <a:solidFill>
                  <a:srgbClr val="0070C0"/>
                </a:solidFill>
              </a:rPr>
              <a:t>hành</a:t>
            </a:r>
            <a:r>
              <a:rPr lang="en-US" sz="4000" b="1" dirty="0">
                <a:solidFill>
                  <a:srgbClr val="0070C0"/>
                </a:solidFill>
              </a:rPr>
              <a:t> </a:t>
            </a:r>
            <a:r>
              <a:rPr lang="en-US" sz="4000" b="1" dirty="0" err="1">
                <a:solidFill>
                  <a:srgbClr val="0070C0"/>
                </a:solidFill>
              </a:rPr>
              <a:t>tạo</a:t>
            </a:r>
            <a:r>
              <a:rPr lang="en-US" sz="4000" b="1" dirty="0">
                <a:solidFill>
                  <a:srgbClr val="0070C0"/>
                </a:solidFill>
              </a:rPr>
              <a:t> </a:t>
            </a:r>
            <a:r>
              <a:rPr lang="en-US" sz="4000" b="1" dirty="0" err="1">
                <a:solidFill>
                  <a:srgbClr val="0070C0"/>
                </a:solidFill>
              </a:rPr>
              <a:t>dấu</a:t>
            </a:r>
            <a:r>
              <a:rPr lang="en-US" sz="4000" b="1" dirty="0">
                <a:solidFill>
                  <a:srgbClr val="0070C0"/>
                </a:solidFill>
              </a:rPr>
              <a:t> </a:t>
            </a:r>
            <a:r>
              <a:rPr lang="en-US" sz="4000" b="1" dirty="0" err="1">
                <a:solidFill>
                  <a:srgbClr val="0070C0"/>
                </a:solidFill>
              </a:rPr>
              <a:t>vân</a:t>
            </a:r>
            <a:r>
              <a:rPr lang="en-US" sz="4000" b="1" dirty="0">
                <a:solidFill>
                  <a:srgbClr val="0070C0"/>
                </a:solidFill>
              </a:rPr>
              <a:t> </a:t>
            </a:r>
            <a:r>
              <a:rPr lang="en-US" sz="4000" b="1" dirty="0" err="1">
                <a:solidFill>
                  <a:srgbClr val="0070C0"/>
                </a:solidFill>
              </a:rPr>
              <a:t>tay</a:t>
            </a:r>
            <a:r>
              <a:rPr lang="en-US" sz="4000" b="1" dirty="0">
                <a:solidFill>
                  <a:srgbClr val="0070C0"/>
                </a:solidFill>
              </a:rPr>
              <a:t> vi </a:t>
            </a:r>
            <a:r>
              <a:rPr lang="en-US" sz="4000" b="1" dirty="0" err="1">
                <a:solidFill>
                  <a:srgbClr val="0070C0"/>
                </a:solidFill>
              </a:rPr>
              <a:t>khuẩn</a:t>
            </a:r>
            <a:endParaRPr lang="en-US" sz="4000" b="1" dirty="0">
              <a:solidFill>
                <a:srgbClr val="0070C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752600"/>
            <a:ext cx="48006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744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1219200" y="2819400"/>
            <a:ext cx="5943600" cy="3352800"/>
          </a:xfrm>
          <a:prstGeom prst="cloudCallou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4000" b="1" dirty="0" err="1"/>
              <a:t>Em</a:t>
            </a:r>
            <a:r>
              <a:rPr lang="en-US" sz="4000" b="1" dirty="0"/>
              <a:t> </a:t>
            </a:r>
            <a:r>
              <a:rPr lang="en-US" sz="4000" b="1" dirty="0" err="1"/>
              <a:t>có</a:t>
            </a:r>
            <a:r>
              <a:rPr lang="en-US" sz="4000" b="1" dirty="0"/>
              <a:t> </a:t>
            </a:r>
            <a:r>
              <a:rPr lang="en-US" sz="4000" b="1" dirty="0" err="1"/>
              <a:t>biết</a:t>
            </a:r>
            <a:r>
              <a:rPr lang="en-US" sz="4000" b="1" dirty="0"/>
              <a:t> </a:t>
            </a:r>
            <a:r>
              <a:rPr lang="en-US" sz="4000" b="1" dirty="0" err="1"/>
              <a:t>chúng</a:t>
            </a:r>
            <a:r>
              <a:rPr lang="en-US" sz="4000" b="1" dirty="0"/>
              <a:t> </a:t>
            </a:r>
            <a:r>
              <a:rPr lang="en-US" sz="4000" b="1" dirty="0" err="1"/>
              <a:t>là</a:t>
            </a:r>
            <a:r>
              <a:rPr lang="en-US" sz="4000" b="1" dirty="0"/>
              <a:t> </a:t>
            </a:r>
            <a:r>
              <a:rPr lang="en-US" sz="4000" b="1" dirty="0" err="1"/>
              <a:t>sinh</a:t>
            </a:r>
            <a:r>
              <a:rPr lang="en-US" sz="4000" b="1" dirty="0"/>
              <a:t> </a:t>
            </a:r>
            <a:r>
              <a:rPr lang="en-US" sz="4000" b="1" dirty="0" err="1"/>
              <a:t>vật</a:t>
            </a:r>
            <a:r>
              <a:rPr lang="en-US" sz="4000" b="1" dirty="0"/>
              <a:t> </a:t>
            </a:r>
            <a:r>
              <a:rPr lang="en-US" sz="4000" b="1" dirty="0" err="1"/>
              <a:t>nào</a:t>
            </a:r>
            <a:r>
              <a:rPr lang="en-US" sz="4000" b="1" dirty="0"/>
              <a:t> </a:t>
            </a:r>
            <a:r>
              <a:rPr lang="en-US" sz="4000" b="1" dirty="0" err="1"/>
              <a:t>không</a:t>
            </a:r>
            <a:r>
              <a:rPr lang="en-US" sz="4000" b="1" dirty="0"/>
              <a:t>?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753070"/>
            <a:ext cx="9296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Cơ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lượng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tế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bào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rất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lớn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khoảng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75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nghìn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tỉ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tế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bào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Nhưng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cơ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sơ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nhỏ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bé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lượng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lớn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tế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bào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cơ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chúng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ta,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lên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hàng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trăm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nghìn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tỉ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9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2971800"/>
            <a:ext cx="32004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71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76" y="1743573"/>
            <a:ext cx="3019847" cy="4239217"/>
          </a:xfr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06582"/>
            <a:ext cx="3962400" cy="556235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7" name="TextBox 6"/>
          <p:cNvSpPr txBox="1"/>
          <p:nvPr/>
        </p:nvSpPr>
        <p:spPr>
          <a:xfrm>
            <a:off x="5181600" y="914400"/>
            <a:ext cx="5257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Arial" pitchFamily="34" charset="0"/>
                <a:cs typeface="Arial" pitchFamily="34" charset="0"/>
              </a:rPr>
              <a:t>PHIẾU HỌC TẬP SỐ KWL</a:t>
            </a:r>
          </a:p>
          <a:p>
            <a:pPr algn="just"/>
            <a:endParaRPr lang="en-US" sz="3200" b="1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Hãy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ít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nhất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3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điều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đã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3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điều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chưa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muốn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đựơc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vi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khuẩn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phiếu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KWL.</a:t>
            </a:r>
          </a:p>
        </p:txBody>
      </p:sp>
    </p:spTree>
    <p:extLst>
      <p:ext uri="{BB962C8B-B14F-4D97-AF65-F5344CB8AC3E}">
        <p14:creationId xmlns:p14="http://schemas.microsoft.com/office/powerpoint/2010/main" val="3610964421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8" y="0"/>
            <a:ext cx="10938272" cy="6858000"/>
          </a:xfr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79988123"/>
              </p:ext>
            </p:extLst>
          </p:nvPr>
        </p:nvGraphicFramePr>
        <p:xfrm>
          <a:off x="2667000" y="1828800"/>
          <a:ext cx="69342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257800" y="1143000"/>
            <a:ext cx="327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NỘI DUNG</a:t>
            </a:r>
          </a:p>
        </p:txBody>
      </p:sp>
    </p:spTree>
    <p:extLst>
      <p:ext uri="{BB962C8B-B14F-4D97-AF65-F5344CB8AC3E}">
        <p14:creationId xmlns:p14="http://schemas.microsoft.com/office/powerpoint/2010/main" val="24668162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</p:spPr>
      </p:pic>
      <p:sp>
        <p:nvSpPr>
          <p:cNvPr id="7" name="Rounded Rectangle 6"/>
          <p:cNvSpPr/>
          <p:nvPr/>
        </p:nvSpPr>
        <p:spPr>
          <a:xfrm>
            <a:off x="28194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I. ĐA DẠNG VI KHUẨN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966788"/>
            <a:ext cx="3043237" cy="240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112" y="974725"/>
            <a:ext cx="2906713" cy="251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75" y="1017588"/>
            <a:ext cx="3013075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2" y="3679825"/>
            <a:ext cx="2871788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75" y="3616325"/>
            <a:ext cx="3048000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637" y="3619500"/>
            <a:ext cx="2921000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139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581400" y="609600"/>
            <a:ext cx="40061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PHIẾU HỌC TẬP SỐ 1 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132820"/>
            <a:ext cx="4648200" cy="298991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9600" y="4157008"/>
            <a:ext cx="1021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+ </a:t>
            </a:r>
            <a:r>
              <a:rPr lang="en-US" sz="2400" dirty="0" err="1">
                <a:solidFill>
                  <a:srgbClr val="0070C0"/>
                </a:solidFill>
              </a:rPr>
              <a:t>Chúng</a:t>
            </a:r>
            <a:r>
              <a:rPr lang="en-US" sz="2400" dirty="0">
                <a:solidFill>
                  <a:srgbClr val="0070C0"/>
                </a:solidFill>
              </a:rPr>
              <a:t> ta </a:t>
            </a:r>
            <a:r>
              <a:rPr lang="en-US" sz="2400" dirty="0" err="1">
                <a:solidFill>
                  <a:srgbClr val="0070C0"/>
                </a:solidFill>
              </a:rPr>
              <a:t>có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quan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sát</a:t>
            </a:r>
            <a:r>
              <a:rPr lang="en-US" sz="2400" dirty="0">
                <a:solidFill>
                  <a:srgbClr val="0070C0"/>
                </a:solidFill>
              </a:rPr>
              <a:t> vi </a:t>
            </a:r>
            <a:r>
              <a:rPr lang="en-US" sz="2400" dirty="0" err="1">
                <a:solidFill>
                  <a:srgbClr val="0070C0"/>
                </a:solidFill>
              </a:rPr>
              <a:t>khuẩn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bằng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mắt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thường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được</a:t>
            </a:r>
            <a:r>
              <a:rPr lang="en-US" sz="2400" dirty="0">
                <a:solidFill>
                  <a:srgbClr val="0070C0"/>
                </a:solidFill>
              </a:rPr>
              <a:t> hay </a:t>
            </a:r>
            <a:r>
              <a:rPr lang="en-US" sz="2400" dirty="0" err="1">
                <a:solidFill>
                  <a:srgbClr val="0070C0"/>
                </a:solidFill>
              </a:rPr>
              <a:t>không</a:t>
            </a:r>
            <a:r>
              <a:rPr lang="en-US" sz="2400" dirty="0">
                <a:solidFill>
                  <a:srgbClr val="0070C0"/>
                </a:solidFill>
              </a:rPr>
              <a:t>? </a:t>
            </a:r>
            <a:r>
              <a:rPr lang="en-US" sz="2400" dirty="0" err="1">
                <a:solidFill>
                  <a:srgbClr val="0070C0"/>
                </a:solidFill>
              </a:rPr>
              <a:t>Vì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sao</a:t>
            </a:r>
            <a:r>
              <a:rPr lang="en-US" sz="2400" dirty="0">
                <a:solidFill>
                  <a:srgbClr val="0070C0"/>
                </a:solidFill>
              </a:rPr>
              <a:t>?</a:t>
            </a:r>
          </a:p>
          <a:p>
            <a:r>
              <a:rPr lang="en-US" sz="2400" dirty="0">
                <a:solidFill>
                  <a:srgbClr val="0070C0"/>
                </a:solidFill>
              </a:rPr>
              <a:t>+ Vi </a:t>
            </a:r>
            <a:r>
              <a:rPr lang="en-US" sz="2400" dirty="0" err="1">
                <a:solidFill>
                  <a:srgbClr val="0070C0"/>
                </a:solidFill>
              </a:rPr>
              <a:t>khuẩn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có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những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hình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dạng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khác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nhau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nào</a:t>
            </a:r>
            <a:r>
              <a:rPr lang="en-US" sz="2400" dirty="0">
                <a:solidFill>
                  <a:srgbClr val="0070C0"/>
                </a:solidFill>
              </a:rPr>
              <a:t>?</a:t>
            </a:r>
          </a:p>
          <a:p>
            <a:r>
              <a:rPr lang="en-US" sz="2400" dirty="0">
                <a:solidFill>
                  <a:srgbClr val="0070C0"/>
                </a:solidFill>
              </a:rPr>
              <a:t>+ Vi </a:t>
            </a:r>
            <a:r>
              <a:rPr lang="en-US" sz="2400" dirty="0" err="1">
                <a:solidFill>
                  <a:srgbClr val="0070C0"/>
                </a:solidFill>
              </a:rPr>
              <a:t>khuẩn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có</a:t>
            </a:r>
            <a:r>
              <a:rPr lang="en-US" sz="2400" dirty="0">
                <a:solidFill>
                  <a:srgbClr val="0070C0"/>
                </a:solidFill>
              </a:rPr>
              <a:t> ở </a:t>
            </a:r>
            <a:r>
              <a:rPr lang="en-US" sz="2400" dirty="0" err="1">
                <a:solidFill>
                  <a:srgbClr val="0070C0"/>
                </a:solidFill>
              </a:rPr>
              <a:t>những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môi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trường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sống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nào</a:t>
            </a:r>
            <a:r>
              <a:rPr lang="en-US" sz="2400" dirty="0">
                <a:solidFill>
                  <a:srgbClr val="0070C0"/>
                </a:solidFill>
              </a:rPr>
              <a:t>?</a:t>
            </a:r>
          </a:p>
          <a:p>
            <a:r>
              <a:rPr lang="en-US" sz="2400" dirty="0">
                <a:solidFill>
                  <a:srgbClr val="0070C0"/>
                </a:solidFill>
              </a:rPr>
              <a:t>+ </a:t>
            </a:r>
            <a:r>
              <a:rPr lang="en-US" sz="2400" dirty="0" err="1">
                <a:solidFill>
                  <a:srgbClr val="0070C0"/>
                </a:solidFill>
              </a:rPr>
              <a:t>Từ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đó</a:t>
            </a:r>
            <a:r>
              <a:rPr lang="en-US" sz="2400" dirty="0">
                <a:solidFill>
                  <a:srgbClr val="0070C0"/>
                </a:solidFill>
              </a:rPr>
              <a:t>, </a:t>
            </a:r>
            <a:r>
              <a:rPr lang="en-US" sz="2400" dirty="0" err="1">
                <a:solidFill>
                  <a:srgbClr val="0070C0"/>
                </a:solidFill>
              </a:rPr>
              <a:t>hãy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rút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ra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nhận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xét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về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sự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đa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dạng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của</a:t>
            </a:r>
            <a:r>
              <a:rPr lang="en-US" sz="2400" dirty="0">
                <a:solidFill>
                  <a:srgbClr val="0070C0"/>
                </a:solidFill>
              </a:rPr>
              <a:t> vi </a:t>
            </a:r>
            <a:r>
              <a:rPr lang="en-US" sz="2400" dirty="0" err="1">
                <a:solidFill>
                  <a:srgbClr val="0070C0"/>
                </a:solidFill>
              </a:rPr>
              <a:t>khuẩn</a:t>
            </a:r>
            <a:r>
              <a:rPr lang="en-US" sz="2400" dirty="0">
                <a:solidFill>
                  <a:srgbClr val="0070C0"/>
                </a:solidFill>
              </a:rPr>
              <a:t>?</a:t>
            </a:r>
          </a:p>
          <a:p>
            <a:endParaRPr lang="en-US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909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5800" y="914400"/>
            <a:ext cx="9753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-Vi </a:t>
            </a:r>
            <a:r>
              <a:rPr lang="en-US" sz="2400" dirty="0" err="1"/>
              <a:t>khuẩn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kích</a:t>
            </a:r>
            <a:r>
              <a:rPr lang="en-US" sz="2400" dirty="0"/>
              <a:t> </a:t>
            </a:r>
            <a:r>
              <a:rPr lang="en-US" sz="2400" dirty="0" err="1"/>
              <a:t>thước</a:t>
            </a:r>
            <a:r>
              <a:rPr lang="en-US" sz="2400" dirty="0"/>
              <a:t> </a:t>
            </a:r>
            <a:r>
              <a:rPr lang="en-US" sz="2400" dirty="0" err="1"/>
              <a:t>nhỏ</a:t>
            </a:r>
            <a:r>
              <a:rPr lang="en-US" sz="2400" dirty="0"/>
              <a:t> </a:t>
            </a:r>
            <a:r>
              <a:rPr lang="en-US" sz="2400" dirty="0" err="1"/>
              <a:t>bé</a:t>
            </a:r>
            <a:r>
              <a:rPr lang="en-US" sz="2400" dirty="0"/>
              <a:t>, </a:t>
            </a:r>
            <a:r>
              <a:rPr lang="en-US" sz="2400" dirty="0" err="1"/>
              <a:t>chỉ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sát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dưới</a:t>
            </a:r>
            <a:r>
              <a:rPr lang="en-US" sz="2400" dirty="0"/>
              <a:t> </a:t>
            </a:r>
            <a:r>
              <a:rPr lang="en-US" sz="2400" dirty="0" err="1"/>
              <a:t>kính</a:t>
            </a:r>
            <a:r>
              <a:rPr lang="en-US" sz="2400" dirty="0"/>
              <a:t> </a:t>
            </a:r>
            <a:r>
              <a:rPr lang="en-US" sz="2400" dirty="0" err="1"/>
              <a:t>hiển</a:t>
            </a:r>
            <a:r>
              <a:rPr lang="en-US" sz="2400" dirty="0"/>
              <a:t> vi.</a:t>
            </a:r>
          </a:p>
          <a:p>
            <a:pPr algn="just"/>
            <a:r>
              <a:rPr lang="en-US" sz="2400" dirty="0"/>
              <a:t>-Vi </a:t>
            </a:r>
            <a:r>
              <a:rPr lang="en-US" sz="2400" dirty="0" err="1"/>
              <a:t>khuẩn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rất</a:t>
            </a:r>
            <a:r>
              <a:rPr lang="en-US" sz="2400" dirty="0"/>
              <a:t> </a:t>
            </a:r>
            <a:r>
              <a:rPr lang="en-US" sz="2400" dirty="0" err="1"/>
              <a:t>nhiều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dạng</a:t>
            </a:r>
            <a:r>
              <a:rPr lang="en-US" sz="2400" dirty="0"/>
              <a:t> </a:t>
            </a:r>
            <a:r>
              <a:rPr lang="en-US" sz="2400" dirty="0" err="1"/>
              <a:t>khác</a:t>
            </a:r>
            <a:r>
              <a:rPr lang="en-US" sz="2400" dirty="0"/>
              <a:t> </a:t>
            </a:r>
            <a:r>
              <a:rPr lang="en-US" sz="2400" dirty="0" err="1"/>
              <a:t>nhau</a:t>
            </a:r>
            <a:r>
              <a:rPr lang="en-US" sz="2400" dirty="0"/>
              <a:t>, </a:t>
            </a:r>
            <a:r>
              <a:rPr lang="en-US" sz="2400" dirty="0" err="1"/>
              <a:t>phân</a:t>
            </a:r>
            <a:r>
              <a:rPr lang="en-US" sz="2400" dirty="0"/>
              <a:t> </a:t>
            </a:r>
            <a:r>
              <a:rPr lang="en-US" sz="2400" dirty="0" err="1"/>
              <a:t>bố</a:t>
            </a:r>
            <a:r>
              <a:rPr lang="en-US" sz="2400" dirty="0"/>
              <a:t> </a:t>
            </a:r>
            <a:r>
              <a:rPr lang="en-US" sz="2400" dirty="0" err="1"/>
              <a:t>riêng</a:t>
            </a:r>
            <a:r>
              <a:rPr lang="en-US" sz="2400" dirty="0"/>
              <a:t> </a:t>
            </a:r>
            <a:r>
              <a:rPr lang="en-US" sz="2400" dirty="0" err="1"/>
              <a:t>lẻ</a:t>
            </a:r>
            <a:r>
              <a:rPr lang="en-US" sz="2400" dirty="0"/>
              <a:t> hay </a:t>
            </a:r>
            <a:r>
              <a:rPr lang="en-US" sz="2400" dirty="0" err="1"/>
              <a:t>thành</a:t>
            </a:r>
            <a:r>
              <a:rPr lang="en-US" sz="2400" dirty="0"/>
              <a:t> </a:t>
            </a:r>
            <a:r>
              <a:rPr lang="en-US" sz="2400" dirty="0" err="1"/>
              <a:t>từng</a:t>
            </a:r>
            <a:r>
              <a:rPr lang="en-US" sz="2400" dirty="0"/>
              <a:t> </a:t>
            </a:r>
            <a:r>
              <a:rPr lang="en-US" sz="2400" dirty="0" err="1"/>
              <a:t>nhóm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3 </a:t>
            </a:r>
            <a:r>
              <a:rPr lang="en-US" sz="2400" dirty="0" err="1"/>
              <a:t>dạng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: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que</a:t>
            </a:r>
            <a:r>
              <a:rPr lang="en-US" sz="2400" dirty="0"/>
              <a:t>,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xoắn</a:t>
            </a:r>
            <a:r>
              <a:rPr lang="en-US" sz="2400" dirty="0"/>
              <a:t>,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cầu</a:t>
            </a:r>
            <a:r>
              <a:rPr lang="en-US" sz="2400" dirty="0"/>
              <a:t>.</a:t>
            </a:r>
          </a:p>
          <a:p>
            <a:pPr algn="just"/>
            <a:r>
              <a:rPr lang="en-US" sz="2400" dirty="0"/>
              <a:t>-Vi </a:t>
            </a:r>
            <a:r>
              <a:rPr lang="en-US" sz="2400" dirty="0" err="1"/>
              <a:t>khuẩn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ở </a:t>
            </a:r>
            <a:r>
              <a:rPr lang="en-US" sz="2400" dirty="0" err="1"/>
              <a:t>khắp</a:t>
            </a:r>
            <a:r>
              <a:rPr lang="en-US" sz="2400" dirty="0"/>
              <a:t> </a:t>
            </a:r>
            <a:r>
              <a:rPr lang="en-US" sz="2400" dirty="0" err="1"/>
              <a:t>mọi</a:t>
            </a:r>
            <a:r>
              <a:rPr lang="en-US" sz="2400" dirty="0"/>
              <a:t> </a:t>
            </a:r>
            <a:r>
              <a:rPr lang="en-US" sz="2400" dirty="0" err="1"/>
              <a:t>nơi</a:t>
            </a:r>
            <a:r>
              <a:rPr lang="en-US" sz="2400" dirty="0"/>
              <a:t>: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khí</a:t>
            </a:r>
            <a:r>
              <a:rPr lang="en-US" sz="2400" dirty="0"/>
              <a:t>,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nước</a:t>
            </a:r>
            <a:r>
              <a:rPr lang="en-US" sz="2400" dirty="0"/>
              <a:t>,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đất</a:t>
            </a:r>
            <a:r>
              <a:rPr lang="en-US" sz="2400" dirty="0"/>
              <a:t>,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người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sinh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 </a:t>
            </a:r>
            <a:r>
              <a:rPr lang="en-US" sz="2400" dirty="0" err="1"/>
              <a:t>sống</a:t>
            </a:r>
            <a:r>
              <a:rPr lang="en-US" sz="2400" dirty="0"/>
              <a:t> </a:t>
            </a:r>
            <a:r>
              <a:rPr lang="en-US" sz="2400" dirty="0" err="1"/>
              <a:t>khác</a:t>
            </a:r>
            <a:r>
              <a:rPr lang="en-US" sz="2400" dirty="0"/>
              <a:t>.</a:t>
            </a:r>
          </a:p>
          <a:p>
            <a:pPr algn="just"/>
            <a:r>
              <a:rPr lang="en-US" sz="2400" dirty="0"/>
              <a:t>=&gt; Vi </a:t>
            </a:r>
            <a:r>
              <a:rPr lang="en-US" sz="2400" dirty="0" err="1"/>
              <a:t>khuẩn</a:t>
            </a:r>
            <a:r>
              <a:rPr lang="en-US" sz="2400" dirty="0"/>
              <a:t> </a:t>
            </a:r>
            <a:r>
              <a:rPr lang="en-US" sz="2400" dirty="0" err="1"/>
              <a:t>đa</a:t>
            </a:r>
            <a:r>
              <a:rPr lang="en-US" sz="2400" dirty="0"/>
              <a:t> </a:t>
            </a:r>
            <a:r>
              <a:rPr lang="en-US" sz="2400" dirty="0" err="1"/>
              <a:t>dạng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đặc</a:t>
            </a:r>
            <a:r>
              <a:rPr lang="en-US" sz="2400" dirty="0"/>
              <a:t> </a:t>
            </a:r>
            <a:r>
              <a:rPr lang="en-US" sz="2400" dirty="0" err="1"/>
              <a:t>điểm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thái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môi</a:t>
            </a:r>
            <a:r>
              <a:rPr lang="en-US" sz="2400" dirty="0"/>
              <a:t> </a:t>
            </a:r>
            <a:r>
              <a:rPr lang="en-US" sz="2400" dirty="0" err="1"/>
              <a:t>trường</a:t>
            </a:r>
            <a:r>
              <a:rPr lang="en-US" sz="2400" dirty="0"/>
              <a:t> </a:t>
            </a:r>
            <a:r>
              <a:rPr lang="en-US" sz="2400" dirty="0" err="1"/>
              <a:t>sống</a:t>
            </a:r>
            <a:r>
              <a:rPr lang="en-US" sz="2400" dirty="0"/>
              <a:t>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8194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I. ĐA DẠNG VI KHUẨN</a:t>
            </a: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109" y="3429000"/>
            <a:ext cx="4800600" cy="2819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3581401"/>
            <a:ext cx="4191000" cy="26670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  <p:extLst>
      <p:ext uri="{BB962C8B-B14F-4D97-AF65-F5344CB8AC3E}">
        <p14:creationId xmlns:p14="http://schemas.microsoft.com/office/powerpoint/2010/main" val="342768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295400"/>
            <a:ext cx="3970973" cy="4038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6" name="Rounded Rectangle 5"/>
          <p:cNvSpPr/>
          <p:nvPr/>
        </p:nvSpPr>
        <p:spPr>
          <a:xfrm>
            <a:off x="28194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II. CẤU TẠO CỦA VI KHUẨN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1782901"/>
            <a:ext cx="54646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PHIẾU HỌC TẬP SỐ 2</a:t>
            </a:r>
          </a:p>
          <a:p>
            <a:pPr algn="just"/>
            <a:r>
              <a:rPr lang="en-US" sz="2400" dirty="0"/>
              <a:t>+ Vi </a:t>
            </a:r>
            <a:r>
              <a:rPr lang="en-US" sz="2400" dirty="0" err="1"/>
              <a:t>khuẩn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xếp</a:t>
            </a:r>
            <a:r>
              <a:rPr lang="en-US" sz="2400" dirty="0"/>
              <a:t> </a:t>
            </a:r>
            <a:r>
              <a:rPr lang="en-US" sz="2400" dirty="0" err="1"/>
              <a:t>vào</a:t>
            </a:r>
            <a:r>
              <a:rPr lang="en-US" sz="2400" dirty="0"/>
              <a:t> </a:t>
            </a:r>
            <a:r>
              <a:rPr lang="en-US" sz="2400" dirty="0" err="1"/>
              <a:t>nhóm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đơn</a:t>
            </a:r>
            <a:r>
              <a:rPr lang="en-US" sz="2400" dirty="0"/>
              <a:t> </a:t>
            </a:r>
            <a:r>
              <a:rPr lang="en-US" sz="2400" dirty="0" err="1"/>
              <a:t>bào</a:t>
            </a:r>
            <a:r>
              <a:rPr lang="en-US" sz="2400" dirty="0"/>
              <a:t> hay </a:t>
            </a:r>
            <a:r>
              <a:rPr lang="en-US" sz="2400" dirty="0" err="1"/>
              <a:t>đa</a:t>
            </a:r>
            <a:r>
              <a:rPr lang="en-US" sz="2400" dirty="0"/>
              <a:t> </a:t>
            </a:r>
            <a:r>
              <a:rPr lang="en-US" sz="2400" dirty="0" err="1"/>
              <a:t>bào</a:t>
            </a:r>
            <a:r>
              <a:rPr lang="en-US" sz="2400" dirty="0"/>
              <a:t>? </a:t>
            </a:r>
            <a:r>
              <a:rPr lang="en-US" sz="2400" dirty="0" err="1"/>
              <a:t>Vì</a:t>
            </a:r>
            <a:r>
              <a:rPr lang="en-US" sz="2400" dirty="0"/>
              <a:t> </a:t>
            </a:r>
            <a:r>
              <a:rPr lang="en-US" sz="2400" dirty="0" err="1"/>
              <a:t>sao</a:t>
            </a:r>
            <a:r>
              <a:rPr lang="en-US" sz="2400" dirty="0"/>
              <a:t>?</a:t>
            </a:r>
          </a:p>
          <a:p>
            <a:pPr algn="just"/>
            <a:r>
              <a:rPr lang="en-US" sz="2400" dirty="0"/>
              <a:t>+ </a:t>
            </a:r>
            <a:r>
              <a:rPr lang="en-US" sz="2400" dirty="0" err="1"/>
              <a:t>Kể</a:t>
            </a:r>
            <a:r>
              <a:rPr lang="en-US" sz="2400" dirty="0"/>
              <a:t> </a:t>
            </a:r>
            <a:r>
              <a:rPr lang="en-US" sz="2400" dirty="0" err="1"/>
              <a:t>tên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bộ</a:t>
            </a:r>
            <a:r>
              <a:rPr lang="en-US" sz="2400" dirty="0"/>
              <a:t> </a:t>
            </a:r>
            <a:r>
              <a:rPr lang="en-US" sz="2400" dirty="0" err="1"/>
              <a:t>phận</a:t>
            </a:r>
            <a:r>
              <a:rPr lang="en-US" sz="2400" dirty="0"/>
              <a:t> </a:t>
            </a:r>
            <a:r>
              <a:rPr lang="en-US" sz="2400" dirty="0" err="1"/>
              <a:t>cấu</a:t>
            </a:r>
            <a:r>
              <a:rPr lang="en-US" sz="2400" dirty="0"/>
              <a:t> </a:t>
            </a:r>
            <a:r>
              <a:rPr lang="en-US" sz="2400" dirty="0" err="1"/>
              <a:t>tạo</a:t>
            </a:r>
            <a:r>
              <a:rPr lang="en-US" sz="2400" dirty="0"/>
              <a:t> </a:t>
            </a:r>
            <a:r>
              <a:rPr lang="en-US" sz="2400" dirty="0" err="1"/>
              <a:t>nên</a:t>
            </a:r>
            <a:r>
              <a:rPr lang="en-US" sz="2400" dirty="0"/>
              <a:t> vi </a:t>
            </a:r>
            <a:r>
              <a:rPr lang="en-US" sz="2400" dirty="0" err="1"/>
              <a:t>khuẩn</a:t>
            </a:r>
            <a:r>
              <a:rPr lang="en-US" sz="2400" dirty="0"/>
              <a:t>? Vi </a:t>
            </a:r>
            <a:r>
              <a:rPr lang="en-US" sz="2400" dirty="0" err="1"/>
              <a:t>khuẩn</a:t>
            </a:r>
            <a:r>
              <a:rPr lang="en-US" sz="2400" dirty="0"/>
              <a:t> </a:t>
            </a:r>
            <a:r>
              <a:rPr lang="en-US" sz="2400" dirty="0" err="1"/>
              <a:t>thuộc</a:t>
            </a:r>
            <a:r>
              <a:rPr lang="en-US" sz="2400" dirty="0"/>
              <a:t> </a:t>
            </a:r>
            <a:r>
              <a:rPr lang="en-US" sz="2400" dirty="0" err="1"/>
              <a:t>nhóm</a:t>
            </a:r>
            <a:r>
              <a:rPr lang="en-US" sz="2400" dirty="0"/>
              <a:t> </a:t>
            </a:r>
            <a:r>
              <a:rPr lang="en-US" sz="2400" dirty="0" err="1"/>
              <a:t>tế</a:t>
            </a:r>
            <a:r>
              <a:rPr lang="en-US" sz="2400" dirty="0"/>
              <a:t> </a:t>
            </a:r>
            <a:r>
              <a:rPr lang="en-US" sz="2400" dirty="0" err="1"/>
              <a:t>bào</a:t>
            </a:r>
            <a:r>
              <a:rPr lang="en-US" sz="2400" dirty="0"/>
              <a:t> </a:t>
            </a:r>
            <a:r>
              <a:rPr lang="en-US" sz="2400" dirty="0" err="1"/>
              <a:t>nhân</a:t>
            </a:r>
            <a:r>
              <a:rPr lang="en-US" sz="2400" dirty="0"/>
              <a:t> </a:t>
            </a:r>
            <a:r>
              <a:rPr lang="en-US" sz="2400" dirty="0" err="1"/>
              <a:t>sơ</a:t>
            </a:r>
            <a:r>
              <a:rPr lang="en-US" sz="2400" dirty="0"/>
              <a:t> hay </a:t>
            </a:r>
            <a:r>
              <a:rPr lang="en-US" sz="2400" dirty="0" err="1"/>
              <a:t>tế</a:t>
            </a:r>
            <a:r>
              <a:rPr lang="en-US" sz="2400" dirty="0"/>
              <a:t> </a:t>
            </a:r>
            <a:r>
              <a:rPr lang="en-US" sz="2400" dirty="0" err="1"/>
              <a:t>bào</a:t>
            </a:r>
            <a:r>
              <a:rPr lang="en-US" sz="2400" dirty="0"/>
              <a:t> </a:t>
            </a:r>
            <a:r>
              <a:rPr lang="en-US" sz="2400" dirty="0" err="1"/>
              <a:t>nhân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? </a:t>
            </a:r>
            <a:r>
              <a:rPr lang="en-US" sz="2400" dirty="0" err="1"/>
              <a:t>Vì</a:t>
            </a:r>
            <a:r>
              <a:rPr lang="en-US" sz="2400" dirty="0"/>
              <a:t> </a:t>
            </a:r>
            <a:r>
              <a:rPr lang="en-US" sz="2400" dirty="0" err="1"/>
              <a:t>sao</a:t>
            </a:r>
            <a:r>
              <a:rPr lang="en-US" sz="2400" dirty="0"/>
              <a:t>?</a:t>
            </a:r>
          </a:p>
          <a:p>
            <a:pPr algn="just"/>
            <a:r>
              <a:rPr lang="en-US" sz="2400" dirty="0"/>
              <a:t>+ </a:t>
            </a:r>
            <a:r>
              <a:rPr lang="en-US" sz="2400" dirty="0" err="1"/>
              <a:t>Lông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roi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vi </a:t>
            </a:r>
            <a:r>
              <a:rPr lang="en-US" sz="2400" dirty="0" err="1"/>
              <a:t>khuẩn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nhiệm</a:t>
            </a:r>
            <a:r>
              <a:rPr lang="en-US" sz="2400" dirty="0"/>
              <a:t> </a:t>
            </a:r>
            <a:r>
              <a:rPr lang="en-US" sz="2400" dirty="0" err="1"/>
              <a:t>vụ</a:t>
            </a:r>
            <a:r>
              <a:rPr lang="en-US" sz="2400" dirty="0"/>
              <a:t> </a:t>
            </a:r>
            <a:r>
              <a:rPr lang="en-US" sz="2400" dirty="0" err="1"/>
              <a:t>gì</a:t>
            </a:r>
            <a:r>
              <a:rPr lang="en-US" sz="2400" dirty="0"/>
              <a:t>?</a:t>
            </a:r>
          </a:p>
          <a:p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1229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II. CẤU TẠO CỦA VI KHUẨN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1768257"/>
            <a:ext cx="4800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dirty="0"/>
              <a:t>Vi </a:t>
            </a:r>
            <a:r>
              <a:rPr lang="en-US" sz="2800" dirty="0" err="1"/>
              <a:t>khuẩn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những</a:t>
            </a:r>
            <a:r>
              <a:rPr lang="en-US" sz="2800" dirty="0"/>
              <a:t> </a:t>
            </a:r>
            <a:r>
              <a:rPr lang="en-US" sz="2800" dirty="0" err="1"/>
              <a:t>cơ</a:t>
            </a:r>
            <a:r>
              <a:rPr lang="en-US" sz="2800" dirty="0"/>
              <a:t> </a:t>
            </a:r>
            <a:r>
              <a:rPr lang="en-US" sz="2800" dirty="0" err="1"/>
              <a:t>thể</a:t>
            </a:r>
            <a:r>
              <a:rPr lang="en-US" sz="2800" dirty="0"/>
              <a:t> </a:t>
            </a:r>
            <a:r>
              <a:rPr lang="en-US" sz="2800" dirty="0" err="1"/>
              <a:t>đơn</a:t>
            </a:r>
            <a:r>
              <a:rPr lang="en-US" sz="2800" dirty="0"/>
              <a:t> </a:t>
            </a:r>
            <a:r>
              <a:rPr lang="en-US" sz="2800" dirty="0" err="1"/>
              <a:t>bào</a:t>
            </a:r>
            <a:r>
              <a:rPr lang="en-US" sz="2800" dirty="0"/>
              <a:t>, </a:t>
            </a:r>
            <a:r>
              <a:rPr lang="en-US" sz="2800" dirty="0" err="1"/>
              <a:t>nhân</a:t>
            </a:r>
            <a:r>
              <a:rPr lang="en-US" sz="2800" dirty="0"/>
              <a:t> </a:t>
            </a:r>
            <a:r>
              <a:rPr lang="en-US" sz="2800" dirty="0" err="1"/>
              <a:t>sơ</a:t>
            </a:r>
            <a:r>
              <a:rPr lang="en-US" sz="2800" dirty="0"/>
              <a:t>.</a:t>
            </a:r>
          </a:p>
          <a:p>
            <a:pPr lvl="0" algn="just"/>
            <a:r>
              <a:rPr lang="en-US" sz="2800" dirty="0" err="1"/>
              <a:t>Cấu</a:t>
            </a:r>
            <a:r>
              <a:rPr lang="en-US" sz="2800" dirty="0"/>
              <a:t> </a:t>
            </a:r>
            <a:r>
              <a:rPr lang="en-US" sz="2800" dirty="0" err="1"/>
              <a:t>tạo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vi </a:t>
            </a:r>
            <a:r>
              <a:rPr lang="en-US" sz="2800" dirty="0" err="1"/>
              <a:t>khuẩn</a:t>
            </a:r>
            <a:r>
              <a:rPr lang="en-US" sz="2800" dirty="0"/>
              <a:t> </a:t>
            </a:r>
            <a:r>
              <a:rPr lang="en-US" sz="2800" dirty="0" err="1"/>
              <a:t>gồm</a:t>
            </a:r>
            <a:r>
              <a:rPr lang="en-US" sz="2800" dirty="0"/>
              <a:t>: </a:t>
            </a:r>
          </a:p>
          <a:p>
            <a:pPr algn="just"/>
            <a:r>
              <a:rPr lang="en-US" sz="2800" dirty="0"/>
              <a:t>+ </a:t>
            </a:r>
            <a:r>
              <a:rPr lang="en-US" sz="2800" dirty="0" err="1"/>
              <a:t>Thành</a:t>
            </a:r>
            <a:r>
              <a:rPr lang="en-US" sz="2800" dirty="0"/>
              <a:t> </a:t>
            </a:r>
            <a:r>
              <a:rPr lang="en-US" sz="2800" dirty="0" err="1"/>
              <a:t>tế</a:t>
            </a:r>
            <a:r>
              <a:rPr lang="en-US" sz="2800" dirty="0"/>
              <a:t> </a:t>
            </a:r>
            <a:r>
              <a:rPr lang="en-US" sz="2800" dirty="0" err="1"/>
              <a:t>bào</a:t>
            </a:r>
            <a:r>
              <a:rPr lang="en-US" sz="2800" dirty="0"/>
              <a:t>, </a:t>
            </a:r>
            <a:r>
              <a:rPr lang="en-US" sz="2800" dirty="0" err="1"/>
              <a:t>màng</a:t>
            </a:r>
            <a:r>
              <a:rPr lang="en-US" sz="2800" dirty="0"/>
              <a:t> </a:t>
            </a:r>
            <a:r>
              <a:rPr lang="en-US" sz="2800" dirty="0" err="1"/>
              <a:t>tế</a:t>
            </a:r>
            <a:r>
              <a:rPr lang="en-US" sz="2800" dirty="0"/>
              <a:t> </a:t>
            </a:r>
            <a:r>
              <a:rPr lang="en-US" sz="2800" dirty="0" err="1"/>
              <a:t>bào</a:t>
            </a:r>
            <a:r>
              <a:rPr lang="en-US" sz="2800" dirty="0"/>
              <a:t>, </a:t>
            </a:r>
            <a:r>
              <a:rPr lang="en-US" sz="2800" dirty="0" err="1"/>
              <a:t>tế</a:t>
            </a:r>
            <a:r>
              <a:rPr lang="en-US" sz="2800" dirty="0"/>
              <a:t> </a:t>
            </a:r>
            <a:r>
              <a:rPr lang="en-US" sz="2800" dirty="0" err="1"/>
              <a:t>bào</a:t>
            </a:r>
            <a:r>
              <a:rPr lang="en-US" sz="2800" dirty="0"/>
              <a:t> </a:t>
            </a:r>
            <a:r>
              <a:rPr lang="en-US" sz="2800" dirty="0" err="1"/>
              <a:t>chất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vùng</a:t>
            </a:r>
            <a:r>
              <a:rPr lang="en-US" sz="2800" dirty="0"/>
              <a:t> </a:t>
            </a:r>
            <a:r>
              <a:rPr lang="en-US" sz="2800" dirty="0" err="1"/>
              <a:t>nhân</a:t>
            </a:r>
            <a:r>
              <a:rPr lang="en-US" sz="2800" dirty="0"/>
              <a:t>. </a:t>
            </a:r>
          </a:p>
          <a:p>
            <a:pPr algn="just"/>
            <a:r>
              <a:rPr lang="en-US" sz="2800" dirty="0"/>
              <a:t>+ </a:t>
            </a:r>
            <a:r>
              <a:rPr lang="en-US" sz="2800" dirty="0" err="1"/>
              <a:t>Ngòai</a:t>
            </a:r>
            <a:r>
              <a:rPr lang="en-US" sz="2800" dirty="0"/>
              <a:t> </a:t>
            </a:r>
            <a:r>
              <a:rPr lang="en-US" sz="2800" dirty="0" err="1"/>
              <a:t>ra</a:t>
            </a:r>
            <a:r>
              <a:rPr lang="en-US" sz="2800" dirty="0"/>
              <a:t>,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vi </a:t>
            </a:r>
            <a:r>
              <a:rPr lang="en-US" sz="2800" dirty="0" err="1"/>
              <a:t>khuẩn</a:t>
            </a:r>
            <a:r>
              <a:rPr lang="en-US" sz="2800" dirty="0"/>
              <a:t> </a:t>
            </a:r>
            <a:r>
              <a:rPr lang="en-US" sz="2800" dirty="0" err="1"/>
              <a:t>còn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: </a:t>
            </a:r>
            <a:r>
              <a:rPr lang="en-US" sz="2800" dirty="0" err="1"/>
              <a:t>lông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roi</a:t>
            </a:r>
            <a:r>
              <a:rPr lang="en-US" sz="2800" dirty="0"/>
              <a:t>.</a:t>
            </a:r>
          </a:p>
        </p:txBody>
      </p:sp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1066800"/>
            <a:ext cx="4876800" cy="4876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203161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977</Words>
  <Application>Microsoft Office PowerPoint</Application>
  <PresentationFormat>Custom</PresentationFormat>
  <Paragraphs>70</Paragraphs>
  <Slides>19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Hao-PC</dc:creator>
  <cp:lastModifiedBy>Nguyễn Phượng</cp:lastModifiedBy>
  <cp:revision>18</cp:revision>
  <dcterms:created xsi:type="dcterms:W3CDTF">2021-05-03T08:20:30Z</dcterms:created>
  <dcterms:modified xsi:type="dcterms:W3CDTF">2021-05-18T00:43:51Z</dcterms:modified>
</cp:coreProperties>
</file>