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5"/>
  </p:notesMasterIdLst>
  <p:sldIdLst>
    <p:sldId id="256" r:id="rId5"/>
    <p:sldId id="278" r:id="rId6"/>
    <p:sldId id="280" r:id="rId7"/>
    <p:sldId id="296" r:id="rId8"/>
    <p:sldId id="295" r:id="rId9"/>
    <p:sldId id="282" r:id="rId10"/>
    <p:sldId id="293" r:id="rId11"/>
    <p:sldId id="294" r:id="rId12"/>
    <p:sldId id="279" r:id="rId13"/>
    <p:sldId id="263" r:id="rId14"/>
  </p:sldIdLst>
  <p:sldSz cx="12192000" cy="6858000"/>
  <p:notesSz cx="6858000" cy="9144000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E79"/>
    <a:srgbClr val="FFFFFF"/>
    <a:srgbClr val="15142A"/>
    <a:srgbClr val="FAED3B"/>
    <a:srgbClr val="70AD47"/>
    <a:srgbClr val="A7FDFF"/>
    <a:srgbClr val="3CDFE6"/>
    <a:srgbClr val="0C0D0E"/>
    <a:srgbClr val="ED7D31"/>
    <a:srgbClr val="C55A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iểu Trung bình 2 - Màu chủ đề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Kiểu Trung bình 2 - Màu chủ đề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Kiểu Trung bình 2 - Màu chủ đề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D27102A9-8310-4765-A935-A1911B00CA55}" styleName="Kiểu Sáng 1 - Màu chủ đề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72833802-FEF1-4C79-8D5D-14CF1EAF98D9}" styleName="Kiểu Sáng 2 - Màu chủ đề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4" autoAdjust="0"/>
    <p:restoredTop sz="84954" autoAdjust="0"/>
  </p:normalViewPr>
  <p:slideViewPr>
    <p:cSldViewPr snapToGrid="0">
      <p:cViewPr varScale="1">
        <p:scale>
          <a:sx n="82" d="100"/>
          <a:sy n="82" d="100"/>
        </p:scale>
        <p:origin x="408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48085C3-A415-4569-AC6E-9E8E60431D6A}" type="doc">
      <dgm:prSet loTypeId="urn:microsoft.com/office/officeart/2008/layout/VerticalCurvedList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0762D6DE-5693-4AB4-99E6-4B42FD2DE143}">
      <dgm:prSet phldrT="[Văn bản]" custT="1"/>
      <dgm:spPr/>
      <dgm:t>
        <a:bodyPr/>
        <a:lstStyle/>
        <a:p>
          <a:r>
            <a:rPr lang="en-US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Bước</a:t>
          </a:r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 1. GV </a:t>
          </a:r>
          <a:r>
            <a:rPr lang="en-US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đánh</a:t>
          </a:r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giá</a:t>
          </a:r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kết</a:t>
          </a:r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quả</a:t>
          </a:r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hoạt</a:t>
          </a:r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động</a:t>
          </a:r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của</a:t>
          </a:r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nhóm</a:t>
          </a:r>
          <a:endParaRPr lang="en-US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D54FA81-9A7B-4616-B9F1-B3AA493467C1}" type="parTrans" cxnId="{F0A81473-10D8-4FC1-A3AE-CC9916A36559}">
      <dgm:prSet/>
      <dgm:spPr/>
      <dgm:t>
        <a:bodyPr/>
        <a:lstStyle/>
        <a:p>
          <a:endParaRPr lang="en-US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60A6B65-5918-4ED4-80C4-CE2C43BD1D55}" type="sibTrans" cxnId="{F0A81473-10D8-4FC1-A3AE-CC9916A36559}">
      <dgm:prSet/>
      <dgm:spPr/>
      <dgm:t>
        <a:bodyPr/>
        <a:lstStyle/>
        <a:p>
          <a:endParaRPr lang="en-US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DE9ADE5-E169-452D-ABED-6FBBB3E37279}">
      <dgm:prSet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Bước 2. Nhân số điểm đánh giá của GV với số lượng thành viên trong nhóm</a:t>
          </a:r>
        </a:p>
      </dgm:t>
    </dgm:pt>
    <dgm:pt modelId="{648524A3-E04A-4804-8A55-229890A8A207}" type="parTrans" cxnId="{D0A29DEE-9388-49FF-9C22-90B09F2D2275}">
      <dgm:prSet/>
      <dgm:spPr/>
      <dgm:t>
        <a:bodyPr/>
        <a:lstStyle/>
        <a:p>
          <a:endParaRPr lang="en-US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C1F5E2F-1B89-4124-9AC3-8299355BA3D6}" type="sibTrans" cxnId="{D0A29DEE-9388-49FF-9C22-90B09F2D2275}">
      <dgm:prSet/>
      <dgm:spPr/>
      <dgm:t>
        <a:bodyPr/>
        <a:lstStyle/>
        <a:p>
          <a:endParaRPr lang="en-US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B9755AC-CB71-4271-B0B5-C668D07A89AF}">
      <dgm:prSet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Bước 3. Mỗi thành viên trong nhóm phân bổ số điểm này cho tất cả các thành viên trong nhóm.</a:t>
          </a:r>
        </a:p>
      </dgm:t>
    </dgm:pt>
    <dgm:pt modelId="{48BE3511-A5D4-448B-BB46-85800A2D6C30}" type="parTrans" cxnId="{FCC43632-5CA8-4754-8F65-4B91CCB2F445}">
      <dgm:prSet/>
      <dgm:spPr/>
      <dgm:t>
        <a:bodyPr/>
        <a:lstStyle/>
        <a:p>
          <a:endParaRPr lang="en-US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16C6F90-AC8E-4EEB-AB09-178D8ED28936}" type="sibTrans" cxnId="{FCC43632-5CA8-4754-8F65-4B91CCB2F445}">
      <dgm:prSet/>
      <dgm:spPr/>
      <dgm:t>
        <a:bodyPr/>
        <a:lstStyle/>
        <a:p>
          <a:endParaRPr lang="en-US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3F3A740-CA80-4DF6-A78A-1BEEB0CFD631}">
      <dgm:prSet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Bước 4. Mỗi thành viên trong nhóm tính tổng điểm đánh giá của các thành viên khác và của chính mình</a:t>
          </a:r>
        </a:p>
      </dgm:t>
    </dgm:pt>
    <dgm:pt modelId="{40190B8E-5575-4637-B2B1-5E617D4A4391}" type="parTrans" cxnId="{ACA5C97C-979A-424A-BEC3-84772C107B65}">
      <dgm:prSet/>
      <dgm:spPr/>
      <dgm:t>
        <a:bodyPr/>
        <a:lstStyle/>
        <a:p>
          <a:endParaRPr lang="en-US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C1378FD-35C4-4357-9053-319BF9C29DC0}" type="sibTrans" cxnId="{ACA5C97C-979A-424A-BEC3-84772C107B65}">
      <dgm:prSet/>
      <dgm:spPr/>
      <dgm:t>
        <a:bodyPr/>
        <a:lstStyle/>
        <a:p>
          <a:endParaRPr lang="en-US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7710004-F007-470F-9246-13FDD7D9DF27}">
      <dgm:prSet custT="1"/>
      <dgm:spPr/>
      <dgm:t>
        <a:bodyPr/>
        <a:lstStyle/>
        <a:p>
          <a:r>
            <a:rPr lang="en-US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Bước</a:t>
          </a:r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 5.Mỗi </a:t>
          </a:r>
          <a:r>
            <a:rPr lang="en-US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thành</a:t>
          </a:r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viên</a:t>
          </a:r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 chia </a:t>
          </a:r>
          <a:r>
            <a:rPr lang="en-US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tổng</a:t>
          </a:r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điểm</a:t>
          </a:r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trên</a:t>
          </a:r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cho</a:t>
          </a:r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số</a:t>
          </a:r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thành</a:t>
          </a:r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viên</a:t>
          </a:r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trong</a:t>
          </a:r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nhóm</a:t>
          </a:r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sẽ</a:t>
          </a:r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được</a:t>
          </a:r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điểm</a:t>
          </a:r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của</a:t>
          </a:r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chính</a:t>
          </a:r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mình</a:t>
          </a:r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gm:t>
    </dgm:pt>
    <dgm:pt modelId="{5FDB8610-E515-4830-BC37-3F2B9152BFDC}" type="parTrans" cxnId="{412AB967-4C34-4B0A-A7EE-A098DA35A27A}">
      <dgm:prSet/>
      <dgm:spPr/>
      <dgm:t>
        <a:bodyPr/>
        <a:lstStyle/>
        <a:p>
          <a:endParaRPr lang="en-US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C678080-E0C3-46BB-AB17-BCDDE4C49426}" type="sibTrans" cxnId="{412AB967-4C34-4B0A-A7EE-A098DA35A27A}">
      <dgm:prSet/>
      <dgm:spPr/>
      <dgm:t>
        <a:bodyPr/>
        <a:lstStyle/>
        <a:p>
          <a:endParaRPr lang="en-US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A4EEA91-8360-4918-8BE0-21ADFC74170C}">
      <dgm:prSet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Bước 6. GV và HS phản hồi</a:t>
          </a:r>
        </a:p>
      </dgm:t>
    </dgm:pt>
    <dgm:pt modelId="{A8708957-B0BF-4D25-97F1-2B7B00508229}" type="parTrans" cxnId="{5DF3FF4B-9FFE-4047-BA3D-9A8B64FF15CD}">
      <dgm:prSet/>
      <dgm:spPr/>
      <dgm:t>
        <a:bodyPr/>
        <a:lstStyle/>
        <a:p>
          <a:endParaRPr lang="en-US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645C21A-BA41-42A6-8CED-7EEC4B3CEE3B}" type="sibTrans" cxnId="{5DF3FF4B-9FFE-4047-BA3D-9A8B64FF15CD}">
      <dgm:prSet/>
      <dgm:spPr/>
      <dgm:t>
        <a:bodyPr/>
        <a:lstStyle/>
        <a:p>
          <a:endParaRPr lang="en-US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4FAE6BA-EEB1-4701-8C46-DF9B189741B8}" type="pres">
      <dgm:prSet presAssocID="{148085C3-A415-4569-AC6E-9E8E60431D6A}" presName="Name0" presStyleCnt="0">
        <dgm:presLayoutVars>
          <dgm:chMax val="7"/>
          <dgm:chPref val="7"/>
          <dgm:dir/>
        </dgm:presLayoutVars>
      </dgm:prSet>
      <dgm:spPr/>
    </dgm:pt>
    <dgm:pt modelId="{533E4171-D080-4E3D-89FC-C2F4DE4A5315}" type="pres">
      <dgm:prSet presAssocID="{148085C3-A415-4569-AC6E-9E8E60431D6A}" presName="Name1" presStyleCnt="0"/>
      <dgm:spPr/>
    </dgm:pt>
    <dgm:pt modelId="{4F5AD727-A41C-4CA9-8F9C-00C003B429EB}" type="pres">
      <dgm:prSet presAssocID="{148085C3-A415-4569-AC6E-9E8E60431D6A}" presName="cycle" presStyleCnt="0"/>
      <dgm:spPr/>
    </dgm:pt>
    <dgm:pt modelId="{5024FA88-15ED-45B8-BEE5-02C987429EE1}" type="pres">
      <dgm:prSet presAssocID="{148085C3-A415-4569-AC6E-9E8E60431D6A}" presName="srcNode" presStyleLbl="node1" presStyleIdx="0" presStyleCnt="6"/>
      <dgm:spPr/>
    </dgm:pt>
    <dgm:pt modelId="{33BF5897-F173-4EA2-9F70-AA7211AC1ECE}" type="pres">
      <dgm:prSet presAssocID="{148085C3-A415-4569-AC6E-9E8E60431D6A}" presName="conn" presStyleLbl="parChTrans1D2" presStyleIdx="0" presStyleCnt="1"/>
      <dgm:spPr/>
    </dgm:pt>
    <dgm:pt modelId="{8B618C98-76CD-4737-B16F-4A078F3C3204}" type="pres">
      <dgm:prSet presAssocID="{148085C3-A415-4569-AC6E-9E8E60431D6A}" presName="extraNode" presStyleLbl="node1" presStyleIdx="0" presStyleCnt="6"/>
      <dgm:spPr/>
    </dgm:pt>
    <dgm:pt modelId="{D51B30A6-C2EC-484F-985F-23C4ADB88C5A}" type="pres">
      <dgm:prSet presAssocID="{148085C3-A415-4569-AC6E-9E8E60431D6A}" presName="dstNode" presStyleLbl="node1" presStyleIdx="0" presStyleCnt="6"/>
      <dgm:spPr/>
    </dgm:pt>
    <dgm:pt modelId="{C2A7AA71-9AB3-441D-B865-F5EB959B29BF}" type="pres">
      <dgm:prSet presAssocID="{0762D6DE-5693-4AB4-99E6-4B42FD2DE143}" presName="text_1" presStyleLbl="node1" presStyleIdx="0" presStyleCnt="6">
        <dgm:presLayoutVars>
          <dgm:bulletEnabled val="1"/>
        </dgm:presLayoutVars>
      </dgm:prSet>
      <dgm:spPr/>
    </dgm:pt>
    <dgm:pt modelId="{44AD18B2-28F7-43A3-8F88-A66A30E95C1E}" type="pres">
      <dgm:prSet presAssocID="{0762D6DE-5693-4AB4-99E6-4B42FD2DE143}" presName="accent_1" presStyleCnt="0"/>
      <dgm:spPr/>
    </dgm:pt>
    <dgm:pt modelId="{B661F93B-D0F2-4F57-BEF6-C07C78975816}" type="pres">
      <dgm:prSet presAssocID="{0762D6DE-5693-4AB4-99E6-4B42FD2DE143}" presName="accentRepeatNode" presStyleLbl="solidFgAcc1" presStyleIdx="0" presStyleCnt="6"/>
      <dgm:spPr/>
    </dgm:pt>
    <dgm:pt modelId="{E4C1FAD1-730A-4FDA-AA5C-ED1A592AB334}" type="pres">
      <dgm:prSet presAssocID="{4DE9ADE5-E169-452D-ABED-6FBBB3E37279}" presName="text_2" presStyleLbl="node1" presStyleIdx="1" presStyleCnt="6">
        <dgm:presLayoutVars>
          <dgm:bulletEnabled val="1"/>
        </dgm:presLayoutVars>
      </dgm:prSet>
      <dgm:spPr/>
    </dgm:pt>
    <dgm:pt modelId="{A766CD8F-F1AE-40C8-B887-738DA5EE5DE1}" type="pres">
      <dgm:prSet presAssocID="{4DE9ADE5-E169-452D-ABED-6FBBB3E37279}" presName="accent_2" presStyleCnt="0"/>
      <dgm:spPr/>
    </dgm:pt>
    <dgm:pt modelId="{46FA5568-DA18-4C23-A3A5-A85B4127B1E2}" type="pres">
      <dgm:prSet presAssocID="{4DE9ADE5-E169-452D-ABED-6FBBB3E37279}" presName="accentRepeatNode" presStyleLbl="solidFgAcc1" presStyleIdx="1" presStyleCnt="6"/>
      <dgm:spPr/>
    </dgm:pt>
    <dgm:pt modelId="{055F2FE2-75F7-4752-95A0-E12127D1351A}" type="pres">
      <dgm:prSet presAssocID="{3B9755AC-CB71-4271-B0B5-C668D07A89AF}" presName="text_3" presStyleLbl="node1" presStyleIdx="2" presStyleCnt="6">
        <dgm:presLayoutVars>
          <dgm:bulletEnabled val="1"/>
        </dgm:presLayoutVars>
      </dgm:prSet>
      <dgm:spPr/>
    </dgm:pt>
    <dgm:pt modelId="{06A737E4-386C-4761-89E1-83460E7A0FA7}" type="pres">
      <dgm:prSet presAssocID="{3B9755AC-CB71-4271-B0B5-C668D07A89AF}" presName="accent_3" presStyleCnt="0"/>
      <dgm:spPr/>
    </dgm:pt>
    <dgm:pt modelId="{7F5FC9D1-72C5-4CE7-9C1F-C7991FD44025}" type="pres">
      <dgm:prSet presAssocID="{3B9755AC-CB71-4271-B0B5-C668D07A89AF}" presName="accentRepeatNode" presStyleLbl="solidFgAcc1" presStyleIdx="2" presStyleCnt="6"/>
      <dgm:spPr/>
    </dgm:pt>
    <dgm:pt modelId="{F6ACD385-5ED6-4E56-8EAC-C905CB61D751}" type="pres">
      <dgm:prSet presAssocID="{83F3A740-CA80-4DF6-A78A-1BEEB0CFD631}" presName="text_4" presStyleLbl="node1" presStyleIdx="3" presStyleCnt="6">
        <dgm:presLayoutVars>
          <dgm:bulletEnabled val="1"/>
        </dgm:presLayoutVars>
      </dgm:prSet>
      <dgm:spPr/>
    </dgm:pt>
    <dgm:pt modelId="{7350BE7E-0298-4F9F-BC4F-006E501D6CC2}" type="pres">
      <dgm:prSet presAssocID="{83F3A740-CA80-4DF6-A78A-1BEEB0CFD631}" presName="accent_4" presStyleCnt="0"/>
      <dgm:spPr/>
    </dgm:pt>
    <dgm:pt modelId="{2126B49A-4BBF-47A3-8D37-035E56892424}" type="pres">
      <dgm:prSet presAssocID="{83F3A740-CA80-4DF6-A78A-1BEEB0CFD631}" presName="accentRepeatNode" presStyleLbl="solidFgAcc1" presStyleIdx="3" presStyleCnt="6"/>
      <dgm:spPr/>
    </dgm:pt>
    <dgm:pt modelId="{A8F60424-E2CC-4FE9-B903-C5DDB58AEEA0}" type="pres">
      <dgm:prSet presAssocID="{67710004-F007-470F-9246-13FDD7D9DF27}" presName="text_5" presStyleLbl="node1" presStyleIdx="4" presStyleCnt="6">
        <dgm:presLayoutVars>
          <dgm:bulletEnabled val="1"/>
        </dgm:presLayoutVars>
      </dgm:prSet>
      <dgm:spPr/>
    </dgm:pt>
    <dgm:pt modelId="{0D1F9627-475D-4923-A442-ECEC2418F844}" type="pres">
      <dgm:prSet presAssocID="{67710004-F007-470F-9246-13FDD7D9DF27}" presName="accent_5" presStyleCnt="0"/>
      <dgm:spPr/>
    </dgm:pt>
    <dgm:pt modelId="{1F309ADF-78DA-446C-BAE4-76B0CFFB5896}" type="pres">
      <dgm:prSet presAssocID="{67710004-F007-470F-9246-13FDD7D9DF27}" presName="accentRepeatNode" presStyleLbl="solidFgAcc1" presStyleIdx="4" presStyleCnt="6"/>
      <dgm:spPr/>
    </dgm:pt>
    <dgm:pt modelId="{D5A722FA-E021-481B-A898-DA7F5737EF8F}" type="pres">
      <dgm:prSet presAssocID="{DA4EEA91-8360-4918-8BE0-21ADFC74170C}" presName="text_6" presStyleLbl="node1" presStyleIdx="5" presStyleCnt="6">
        <dgm:presLayoutVars>
          <dgm:bulletEnabled val="1"/>
        </dgm:presLayoutVars>
      </dgm:prSet>
      <dgm:spPr/>
    </dgm:pt>
    <dgm:pt modelId="{9DA9D1AD-A68E-48A5-A35B-5DA742203806}" type="pres">
      <dgm:prSet presAssocID="{DA4EEA91-8360-4918-8BE0-21ADFC74170C}" presName="accent_6" presStyleCnt="0"/>
      <dgm:spPr/>
    </dgm:pt>
    <dgm:pt modelId="{F94A9D48-B536-4A7E-B0A4-03D8936EAADC}" type="pres">
      <dgm:prSet presAssocID="{DA4EEA91-8360-4918-8BE0-21ADFC74170C}" presName="accentRepeatNode" presStyleLbl="solidFgAcc1" presStyleIdx="5" presStyleCnt="6"/>
      <dgm:spPr/>
    </dgm:pt>
  </dgm:ptLst>
  <dgm:cxnLst>
    <dgm:cxn modelId="{5B8C0402-D021-4CCC-9F8D-BD06D9E847AF}" type="presOf" srcId="{F60A6B65-5918-4ED4-80C4-CE2C43BD1D55}" destId="{33BF5897-F173-4EA2-9F70-AA7211AC1ECE}" srcOrd="0" destOrd="0" presId="urn:microsoft.com/office/officeart/2008/layout/VerticalCurvedList"/>
    <dgm:cxn modelId="{47FFC714-4CE7-4C26-94C5-E67648F7D253}" type="presOf" srcId="{83F3A740-CA80-4DF6-A78A-1BEEB0CFD631}" destId="{F6ACD385-5ED6-4E56-8EAC-C905CB61D751}" srcOrd="0" destOrd="0" presId="urn:microsoft.com/office/officeart/2008/layout/VerticalCurvedList"/>
    <dgm:cxn modelId="{6DECC42D-5200-474F-9E5D-ACB143D055DA}" type="presOf" srcId="{3B9755AC-CB71-4271-B0B5-C668D07A89AF}" destId="{055F2FE2-75F7-4752-95A0-E12127D1351A}" srcOrd="0" destOrd="0" presId="urn:microsoft.com/office/officeart/2008/layout/VerticalCurvedList"/>
    <dgm:cxn modelId="{FCC43632-5CA8-4754-8F65-4B91CCB2F445}" srcId="{148085C3-A415-4569-AC6E-9E8E60431D6A}" destId="{3B9755AC-CB71-4271-B0B5-C668D07A89AF}" srcOrd="2" destOrd="0" parTransId="{48BE3511-A5D4-448B-BB46-85800A2D6C30}" sibTransId="{016C6F90-AC8E-4EEB-AB09-178D8ED28936}"/>
    <dgm:cxn modelId="{412AB967-4C34-4B0A-A7EE-A098DA35A27A}" srcId="{148085C3-A415-4569-AC6E-9E8E60431D6A}" destId="{67710004-F007-470F-9246-13FDD7D9DF27}" srcOrd="4" destOrd="0" parTransId="{5FDB8610-E515-4830-BC37-3F2B9152BFDC}" sibTransId="{7C678080-E0C3-46BB-AB17-BCDDE4C49426}"/>
    <dgm:cxn modelId="{5DF3FF4B-9FFE-4047-BA3D-9A8B64FF15CD}" srcId="{148085C3-A415-4569-AC6E-9E8E60431D6A}" destId="{DA4EEA91-8360-4918-8BE0-21ADFC74170C}" srcOrd="5" destOrd="0" parTransId="{A8708957-B0BF-4D25-97F1-2B7B00508229}" sibTransId="{8645C21A-BA41-42A6-8CED-7EEC4B3CEE3B}"/>
    <dgm:cxn modelId="{F0A81473-10D8-4FC1-A3AE-CC9916A36559}" srcId="{148085C3-A415-4569-AC6E-9E8E60431D6A}" destId="{0762D6DE-5693-4AB4-99E6-4B42FD2DE143}" srcOrd="0" destOrd="0" parTransId="{4D54FA81-9A7B-4616-B9F1-B3AA493467C1}" sibTransId="{F60A6B65-5918-4ED4-80C4-CE2C43BD1D55}"/>
    <dgm:cxn modelId="{89287875-F944-4BA3-B1B9-1EDF6B372522}" type="presOf" srcId="{67710004-F007-470F-9246-13FDD7D9DF27}" destId="{A8F60424-E2CC-4FE9-B903-C5DDB58AEEA0}" srcOrd="0" destOrd="0" presId="urn:microsoft.com/office/officeart/2008/layout/VerticalCurvedList"/>
    <dgm:cxn modelId="{CE66A056-5AC6-4E3D-8BBA-C821E1FF3F1F}" type="presOf" srcId="{148085C3-A415-4569-AC6E-9E8E60431D6A}" destId="{84FAE6BA-EEB1-4701-8C46-DF9B189741B8}" srcOrd="0" destOrd="0" presId="urn:microsoft.com/office/officeart/2008/layout/VerticalCurvedList"/>
    <dgm:cxn modelId="{ACA5C97C-979A-424A-BEC3-84772C107B65}" srcId="{148085C3-A415-4569-AC6E-9E8E60431D6A}" destId="{83F3A740-CA80-4DF6-A78A-1BEEB0CFD631}" srcOrd="3" destOrd="0" parTransId="{40190B8E-5575-4637-B2B1-5E617D4A4391}" sibTransId="{BC1378FD-35C4-4357-9053-319BF9C29DC0}"/>
    <dgm:cxn modelId="{08EF1491-9C11-4BBE-ADF6-144EBDD0E96C}" type="presOf" srcId="{DA4EEA91-8360-4918-8BE0-21ADFC74170C}" destId="{D5A722FA-E021-481B-A898-DA7F5737EF8F}" srcOrd="0" destOrd="0" presId="urn:microsoft.com/office/officeart/2008/layout/VerticalCurvedList"/>
    <dgm:cxn modelId="{18C229BB-1086-47A2-B138-C424994A8BCA}" type="presOf" srcId="{4DE9ADE5-E169-452D-ABED-6FBBB3E37279}" destId="{E4C1FAD1-730A-4FDA-AA5C-ED1A592AB334}" srcOrd="0" destOrd="0" presId="urn:microsoft.com/office/officeart/2008/layout/VerticalCurvedList"/>
    <dgm:cxn modelId="{938291BD-3417-4A5A-97C1-D8547906DFC7}" type="presOf" srcId="{0762D6DE-5693-4AB4-99E6-4B42FD2DE143}" destId="{C2A7AA71-9AB3-441D-B865-F5EB959B29BF}" srcOrd="0" destOrd="0" presId="urn:microsoft.com/office/officeart/2008/layout/VerticalCurvedList"/>
    <dgm:cxn modelId="{D0A29DEE-9388-49FF-9C22-90B09F2D2275}" srcId="{148085C3-A415-4569-AC6E-9E8E60431D6A}" destId="{4DE9ADE5-E169-452D-ABED-6FBBB3E37279}" srcOrd="1" destOrd="0" parTransId="{648524A3-E04A-4804-8A55-229890A8A207}" sibTransId="{3C1F5E2F-1B89-4124-9AC3-8299355BA3D6}"/>
    <dgm:cxn modelId="{CB4B65F4-A9C8-4A01-B005-0D22C746F3A9}" type="presParOf" srcId="{84FAE6BA-EEB1-4701-8C46-DF9B189741B8}" destId="{533E4171-D080-4E3D-89FC-C2F4DE4A5315}" srcOrd="0" destOrd="0" presId="urn:microsoft.com/office/officeart/2008/layout/VerticalCurvedList"/>
    <dgm:cxn modelId="{0E8FAA6D-E080-43DB-B90F-78D7230441D2}" type="presParOf" srcId="{533E4171-D080-4E3D-89FC-C2F4DE4A5315}" destId="{4F5AD727-A41C-4CA9-8F9C-00C003B429EB}" srcOrd="0" destOrd="0" presId="urn:microsoft.com/office/officeart/2008/layout/VerticalCurvedList"/>
    <dgm:cxn modelId="{711255EE-2949-4AEB-9846-1596A16B143B}" type="presParOf" srcId="{4F5AD727-A41C-4CA9-8F9C-00C003B429EB}" destId="{5024FA88-15ED-45B8-BEE5-02C987429EE1}" srcOrd="0" destOrd="0" presId="urn:microsoft.com/office/officeart/2008/layout/VerticalCurvedList"/>
    <dgm:cxn modelId="{DA1F6DFE-6BD2-47F0-9892-433146D86B18}" type="presParOf" srcId="{4F5AD727-A41C-4CA9-8F9C-00C003B429EB}" destId="{33BF5897-F173-4EA2-9F70-AA7211AC1ECE}" srcOrd="1" destOrd="0" presId="urn:microsoft.com/office/officeart/2008/layout/VerticalCurvedList"/>
    <dgm:cxn modelId="{D1FAD1C3-1ECC-4FA4-A9F9-29534EC23829}" type="presParOf" srcId="{4F5AD727-A41C-4CA9-8F9C-00C003B429EB}" destId="{8B618C98-76CD-4737-B16F-4A078F3C3204}" srcOrd="2" destOrd="0" presId="urn:microsoft.com/office/officeart/2008/layout/VerticalCurvedList"/>
    <dgm:cxn modelId="{C778E208-849A-489F-9BE7-06817EB7061E}" type="presParOf" srcId="{4F5AD727-A41C-4CA9-8F9C-00C003B429EB}" destId="{D51B30A6-C2EC-484F-985F-23C4ADB88C5A}" srcOrd="3" destOrd="0" presId="urn:microsoft.com/office/officeart/2008/layout/VerticalCurvedList"/>
    <dgm:cxn modelId="{A9A7D280-1213-4D8A-8784-0C33B494673B}" type="presParOf" srcId="{533E4171-D080-4E3D-89FC-C2F4DE4A5315}" destId="{C2A7AA71-9AB3-441D-B865-F5EB959B29BF}" srcOrd="1" destOrd="0" presId="urn:microsoft.com/office/officeart/2008/layout/VerticalCurvedList"/>
    <dgm:cxn modelId="{20D2AB49-B8D4-4727-BFA0-705902BE06F0}" type="presParOf" srcId="{533E4171-D080-4E3D-89FC-C2F4DE4A5315}" destId="{44AD18B2-28F7-43A3-8F88-A66A30E95C1E}" srcOrd="2" destOrd="0" presId="urn:microsoft.com/office/officeart/2008/layout/VerticalCurvedList"/>
    <dgm:cxn modelId="{6D5D8FA7-7533-44B4-A051-BB8C5FF234F1}" type="presParOf" srcId="{44AD18B2-28F7-43A3-8F88-A66A30E95C1E}" destId="{B661F93B-D0F2-4F57-BEF6-C07C78975816}" srcOrd="0" destOrd="0" presId="urn:microsoft.com/office/officeart/2008/layout/VerticalCurvedList"/>
    <dgm:cxn modelId="{345B8CEE-F35D-438A-AAED-7698254E5AAE}" type="presParOf" srcId="{533E4171-D080-4E3D-89FC-C2F4DE4A5315}" destId="{E4C1FAD1-730A-4FDA-AA5C-ED1A592AB334}" srcOrd="3" destOrd="0" presId="urn:microsoft.com/office/officeart/2008/layout/VerticalCurvedList"/>
    <dgm:cxn modelId="{AB0421A2-4652-43D2-94DA-E04A4321980F}" type="presParOf" srcId="{533E4171-D080-4E3D-89FC-C2F4DE4A5315}" destId="{A766CD8F-F1AE-40C8-B887-738DA5EE5DE1}" srcOrd="4" destOrd="0" presId="urn:microsoft.com/office/officeart/2008/layout/VerticalCurvedList"/>
    <dgm:cxn modelId="{71AB44ED-6F09-46DF-8F46-08EE310B977E}" type="presParOf" srcId="{A766CD8F-F1AE-40C8-B887-738DA5EE5DE1}" destId="{46FA5568-DA18-4C23-A3A5-A85B4127B1E2}" srcOrd="0" destOrd="0" presId="urn:microsoft.com/office/officeart/2008/layout/VerticalCurvedList"/>
    <dgm:cxn modelId="{270031BF-2C5D-4157-8426-F4ECA3DE7BD5}" type="presParOf" srcId="{533E4171-D080-4E3D-89FC-C2F4DE4A5315}" destId="{055F2FE2-75F7-4752-95A0-E12127D1351A}" srcOrd="5" destOrd="0" presId="urn:microsoft.com/office/officeart/2008/layout/VerticalCurvedList"/>
    <dgm:cxn modelId="{129C3988-6E4C-43F0-B4D3-75A658D03F7F}" type="presParOf" srcId="{533E4171-D080-4E3D-89FC-C2F4DE4A5315}" destId="{06A737E4-386C-4761-89E1-83460E7A0FA7}" srcOrd="6" destOrd="0" presId="urn:microsoft.com/office/officeart/2008/layout/VerticalCurvedList"/>
    <dgm:cxn modelId="{FCED0D82-F7FE-49E1-B020-541329C193AA}" type="presParOf" srcId="{06A737E4-386C-4761-89E1-83460E7A0FA7}" destId="{7F5FC9D1-72C5-4CE7-9C1F-C7991FD44025}" srcOrd="0" destOrd="0" presId="urn:microsoft.com/office/officeart/2008/layout/VerticalCurvedList"/>
    <dgm:cxn modelId="{2FEAEAF2-E8B2-4ADB-B168-C0820DDF629C}" type="presParOf" srcId="{533E4171-D080-4E3D-89FC-C2F4DE4A5315}" destId="{F6ACD385-5ED6-4E56-8EAC-C905CB61D751}" srcOrd="7" destOrd="0" presId="urn:microsoft.com/office/officeart/2008/layout/VerticalCurvedList"/>
    <dgm:cxn modelId="{67FA1B21-0ACA-4A3C-AA87-539A08A39964}" type="presParOf" srcId="{533E4171-D080-4E3D-89FC-C2F4DE4A5315}" destId="{7350BE7E-0298-4F9F-BC4F-006E501D6CC2}" srcOrd="8" destOrd="0" presId="urn:microsoft.com/office/officeart/2008/layout/VerticalCurvedList"/>
    <dgm:cxn modelId="{C41E5C7E-6440-45FA-81AA-B27074F43C38}" type="presParOf" srcId="{7350BE7E-0298-4F9F-BC4F-006E501D6CC2}" destId="{2126B49A-4BBF-47A3-8D37-035E56892424}" srcOrd="0" destOrd="0" presId="urn:microsoft.com/office/officeart/2008/layout/VerticalCurvedList"/>
    <dgm:cxn modelId="{FE8A1355-2137-4493-A15F-5FC2C1081AF2}" type="presParOf" srcId="{533E4171-D080-4E3D-89FC-C2F4DE4A5315}" destId="{A8F60424-E2CC-4FE9-B903-C5DDB58AEEA0}" srcOrd="9" destOrd="0" presId="urn:microsoft.com/office/officeart/2008/layout/VerticalCurvedList"/>
    <dgm:cxn modelId="{E0544307-F9F6-42BC-AFA3-5C28E55BE7B5}" type="presParOf" srcId="{533E4171-D080-4E3D-89FC-C2F4DE4A5315}" destId="{0D1F9627-475D-4923-A442-ECEC2418F844}" srcOrd="10" destOrd="0" presId="urn:microsoft.com/office/officeart/2008/layout/VerticalCurvedList"/>
    <dgm:cxn modelId="{37460CFA-3797-43DA-AAFD-96DE681805EC}" type="presParOf" srcId="{0D1F9627-475D-4923-A442-ECEC2418F844}" destId="{1F309ADF-78DA-446C-BAE4-76B0CFFB5896}" srcOrd="0" destOrd="0" presId="urn:microsoft.com/office/officeart/2008/layout/VerticalCurvedList"/>
    <dgm:cxn modelId="{7F271B7A-DAB5-47C4-A752-83DEA9545FD0}" type="presParOf" srcId="{533E4171-D080-4E3D-89FC-C2F4DE4A5315}" destId="{D5A722FA-E021-481B-A898-DA7F5737EF8F}" srcOrd="11" destOrd="0" presId="urn:microsoft.com/office/officeart/2008/layout/VerticalCurvedList"/>
    <dgm:cxn modelId="{1A9A8122-9C06-4CD5-91DE-D5E2B4E68E4C}" type="presParOf" srcId="{533E4171-D080-4E3D-89FC-C2F4DE4A5315}" destId="{9DA9D1AD-A68E-48A5-A35B-5DA742203806}" srcOrd="12" destOrd="0" presId="urn:microsoft.com/office/officeart/2008/layout/VerticalCurvedList"/>
    <dgm:cxn modelId="{6379FA4A-73AC-4E59-A139-A289BECDC0A1}" type="presParOf" srcId="{9DA9D1AD-A68E-48A5-A35B-5DA742203806}" destId="{F94A9D48-B536-4A7E-B0A4-03D8936EAADC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851EA73-5633-4A96-B78D-9B0BB4E28AAC}" type="doc">
      <dgm:prSet loTypeId="urn:microsoft.com/office/officeart/2005/8/layout/hList6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F5A6188C-447C-412A-A092-C7EEA216CCAC}">
      <dgm:prSet phldrT="[Văn bản]"/>
      <dgm:spPr/>
      <dgm:t>
        <a:bodyPr/>
        <a:lstStyle/>
        <a:p>
          <a:r>
            <a:rPr lang="en-US" dirty="0" err="1"/>
            <a:t>Kiến</a:t>
          </a:r>
          <a:r>
            <a:rPr lang="en-US" dirty="0"/>
            <a:t> </a:t>
          </a:r>
          <a:r>
            <a:rPr lang="en-US" dirty="0" err="1"/>
            <a:t>thức</a:t>
          </a:r>
          <a:r>
            <a:rPr lang="en-US" dirty="0"/>
            <a:t> </a:t>
          </a:r>
          <a:r>
            <a:rPr lang="en-US" dirty="0" err="1"/>
            <a:t>thu</a:t>
          </a:r>
          <a:r>
            <a:rPr lang="en-US" dirty="0"/>
            <a:t> </a:t>
          </a:r>
          <a:r>
            <a:rPr lang="en-US" dirty="0" err="1"/>
            <a:t>được</a:t>
          </a:r>
          <a:endParaRPr lang="en-US" dirty="0"/>
        </a:p>
      </dgm:t>
    </dgm:pt>
    <dgm:pt modelId="{DCC9ABD3-35AF-49DB-962C-C3B6F2E27E3D}" type="parTrans" cxnId="{0FAA195A-60B0-40E8-9F93-B435EDAB4A0B}">
      <dgm:prSet/>
      <dgm:spPr/>
      <dgm:t>
        <a:bodyPr/>
        <a:lstStyle/>
        <a:p>
          <a:endParaRPr lang="en-US"/>
        </a:p>
      </dgm:t>
    </dgm:pt>
    <dgm:pt modelId="{F3E44DA4-731C-4D12-8913-F97026BD83D9}" type="sibTrans" cxnId="{0FAA195A-60B0-40E8-9F93-B435EDAB4A0B}">
      <dgm:prSet/>
      <dgm:spPr/>
      <dgm:t>
        <a:bodyPr/>
        <a:lstStyle/>
        <a:p>
          <a:endParaRPr lang="en-US"/>
        </a:p>
      </dgm:t>
    </dgm:pt>
    <dgm:pt modelId="{8CB68132-0A8B-4477-8EA0-C766EB9474A0}">
      <dgm:prSet phldrT="[Văn bản]"/>
      <dgm:spPr/>
      <dgm:t>
        <a:bodyPr/>
        <a:lstStyle/>
        <a:p>
          <a:r>
            <a:rPr lang="en-US" dirty="0" err="1"/>
            <a:t>Tài</a:t>
          </a:r>
          <a:r>
            <a:rPr lang="en-US" dirty="0"/>
            <a:t> </a:t>
          </a:r>
          <a:r>
            <a:rPr lang="en-US" dirty="0" err="1"/>
            <a:t>chính</a:t>
          </a:r>
          <a:endParaRPr lang="en-US" dirty="0"/>
        </a:p>
      </dgm:t>
    </dgm:pt>
    <dgm:pt modelId="{B6419C9D-6D69-40F6-ADAD-AF86483791A6}" type="parTrans" cxnId="{1059DCED-F7D5-4D7A-90BA-E517996AF62A}">
      <dgm:prSet/>
      <dgm:spPr/>
      <dgm:t>
        <a:bodyPr/>
        <a:lstStyle/>
        <a:p>
          <a:endParaRPr lang="en-US"/>
        </a:p>
      </dgm:t>
    </dgm:pt>
    <dgm:pt modelId="{6CC941E1-BF17-44C7-98D3-325188C5DA13}" type="sibTrans" cxnId="{1059DCED-F7D5-4D7A-90BA-E517996AF62A}">
      <dgm:prSet/>
      <dgm:spPr/>
      <dgm:t>
        <a:bodyPr/>
        <a:lstStyle/>
        <a:p>
          <a:endParaRPr lang="en-US"/>
        </a:p>
      </dgm:t>
    </dgm:pt>
    <dgm:pt modelId="{4681C06F-EA99-49CF-A6A4-AF38A4AE852F}">
      <dgm:prSet phldrT="[Văn bản]"/>
      <dgm:spPr/>
      <dgm:t>
        <a:bodyPr/>
        <a:lstStyle/>
        <a:p>
          <a:r>
            <a:rPr lang="en-US" dirty="0" err="1"/>
            <a:t>Bài</a:t>
          </a:r>
          <a:r>
            <a:rPr lang="en-US" dirty="0"/>
            <a:t> </a:t>
          </a:r>
          <a:r>
            <a:rPr lang="en-US" dirty="0" err="1"/>
            <a:t>học</a:t>
          </a:r>
          <a:r>
            <a:rPr lang="en-US" dirty="0"/>
            <a:t> </a:t>
          </a:r>
          <a:r>
            <a:rPr lang="en-US" dirty="0" err="1"/>
            <a:t>rút</a:t>
          </a:r>
          <a:r>
            <a:rPr lang="en-US" dirty="0"/>
            <a:t> ra</a:t>
          </a:r>
        </a:p>
      </dgm:t>
    </dgm:pt>
    <dgm:pt modelId="{9651E2DB-6364-4290-9A45-AC4E26D7789E}" type="parTrans" cxnId="{4B8D0865-FBD7-426D-A708-42587BBDF3C1}">
      <dgm:prSet/>
      <dgm:spPr/>
      <dgm:t>
        <a:bodyPr/>
        <a:lstStyle/>
        <a:p>
          <a:endParaRPr lang="en-US"/>
        </a:p>
      </dgm:t>
    </dgm:pt>
    <dgm:pt modelId="{61C70397-186D-4CBE-93AC-39A234DEB737}" type="sibTrans" cxnId="{4B8D0865-FBD7-426D-A708-42587BBDF3C1}">
      <dgm:prSet/>
      <dgm:spPr/>
      <dgm:t>
        <a:bodyPr/>
        <a:lstStyle/>
        <a:p>
          <a:endParaRPr lang="en-US"/>
        </a:p>
      </dgm:t>
    </dgm:pt>
    <dgm:pt modelId="{4ACB7806-DACF-4E24-8116-39ACA373B06B}">
      <dgm:prSet phldrT="[Văn bản]"/>
      <dgm:spPr/>
      <dgm:t>
        <a:bodyPr/>
        <a:lstStyle/>
        <a:p>
          <a:r>
            <a:rPr lang="en-US" dirty="0" err="1"/>
            <a:t>Kinh</a:t>
          </a:r>
          <a:r>
            <a:rPr lang="en-US" dirty="0"/>
            <a:t> </a:t>
          </a:r>
          <a:r>
            <a:rPr lang="en-US" dirty="0" err="1"/>
            <a:t>nghiệm</a:t>
          </a:r>
          <a:r>
            <a:rPr lang="en-US" dirty="0"/>
            <a:t> </a:t>
          </a:r>
          <a:r>
            <a:rPr lang="en-US" dirty="0" err="1"/>
            <a:t>kinh</a:t>
          </a:r>
          <a:r>
            <a:rPr lang="en-US" dirty="0"/>
            <a:t> </a:t>
          </a:r>
          <a:r>
            <a:rPr lang="en-US" dirty="0" err="1"/>
            <a:t>doanh</a:t>
          </a:r>
          <a:endParaRPr lang="en-US" dirty="0"/>
        </a:p>
      </dgm:t>
    </dgm:pt>
    <dgm:pt modelId="{008F00F8-074B-4CFE-99D5-4A0C23763EA0}" type="parTrans" cxnId="{A2CCF4A4-7719-4E93-BAD9-15DE78BCD820}">
      <dgm:prSet/>
      <dgm:spPr/>
      <dgm:t>
        <a:bodyPr/>
        <a:lstStyle/>
        <a:p>
          <a:endParaRPr lang="en-US"/>
        </a:p>
      </dgm:t>
    </dgm:pt>
    <dgm:pt modelId="{74560189-C57E-4692-B763-1FE461A8F6F0}" type="sibTrans" cxnId="{A2CCF4A4-7719-4E93-BAD9-15DE78BCD820}">
      <dgm:prSet/>
      <dgm:spPr/>
      <dgm:t>
        <a:bodyPr/>
        <a:lstStyle/>
        <a:p>
          <a:endParaRPr lang="en-US"/>
        </a:p>
      </dgm:t>
    </dgm:pt>
    <dgm:pt modelId="{2B0779AB-A5F7-4C72-919C-2505EC3992C6}">
      <dgm:prSet phldrT="[Văn bản]"/>
      <dgm:spPr/>
      <dgm:t>
        <a:bodyPr/>
        <a:lstStyle/>
        <a:p>
          <a:r>
            <a:rPr lang="en-US" dirty="0" err="1"/>
            <a:t>Giá</a:t>
          </a:r>
          <a:r>
            <a:rPr lang="en-US" dirty="0"/>
            <a:t> </a:t>
          </a:r>
          <a:r>
            <a:rPr lang="en-US" dirty="0" err="1"/>
            <a:t>trị</a:t>
          </a:r>
          <a:r>
            <a:rPr lang="en-US" dirty="0"/>
            <a:t> </a:t>
          </a:r>
          <a:r>
            <a:rPr lang="en-US" dirty="0" err="1"/>
            <a:t>mang</a:t>
          </a:r>
          <a:r>
            <a:rPr lang="en-US" dirty="0"/>
            <a:t> </a:t>
          </a:r>
          <a:r>
            <a:rPr lang="en-US" dirty="0" err="1"/>
            <a:t>lại</a:t>
          </a:r>
          <a:endParaRPr lang="en-US" dirty="0"/>
        </a:p>
      </dgm:t>
    </dgm:pt>
    <dgm:pt modelId="{01B00075-11ED-4099-AF3E-E0BB12AD760B}" type="parTrans" cxnId="{A125A074-D0D1-4EA3-A176-DF0AEAAC1774}">
      <dgm:prSet/>
      <dgm:spPr/>
      <dgm:t>
        <a:bodyPr/>
        <a:lstStyle/>
        <a:p>
          <a:endParaRPr lang="en-US"/>
        </a:p>
      </dgm:t>
    </dgm:pt>
    <dgm:pt modelId="{EA5E5F7F-EBD3-4DCD-845A-9664C306F599}" type="sibTrans" cxnId="{A125A074-D0D1-4EA3-A176-DF0AEAAC1774}">
      <dgm:prSet/>
      <dgm:spPr/>
      <dgm:t>
        <a:bodyPr/>
        <a:lstStyle/>
        <a:p>
          <a:endParaRPr lang="en-US"/>
        </a:p>
      </dgm:t>
    </dgm:pt>
    <dgm:pt modelId="{B24E0C14-1399-4278-8B35-A154CAC07A47}">
      <dgm:prSet phldrT="[Văn bản]"/>
      <dgm:spPr/>
      <dgm:t>
        <a:bodyPr/>
        <a:lstStyle/>
        <a:p>
          <a:r>
            <a:rPr lang="en-US" dirty="0" err="1"/>
            <a:t>Kinh</a:t>
          </a:r>
          <a:r>
            <a:rPr lang="en-US" dirty="0"/>
            <a:t> </a:t>
          </a:r>
          <a:r>
            <a:rPr lang="en-US" dirty="0" err="1"/>
            <a:t>doanh</a:t>
          </a:r>
          <a:endParaRPr lang="en-US" dirty="0"/>
        </a:p>
      </dgm:t>
    </dgm:pt>
    <dgm:pt modelId="{C9DDFEF0-C98D-4256-A448-EAB9F8094450}" type="parTrans" cxnId="{05E37F52-811C-41B7-BAB1-9EC0ECC91A24}">
      <dgm:prSet/>
      <dgm:spPr/>
      <dgm:t>
        <a:bodyPr/>
        <a:lstStyle/>
        <a:p>
          <a:endParaRPr lang="en-US"/>
        </a:p>
      </dgm:t>
    </dgm:pt>
    <dgm:pt modelId="{7A6E263C-4072-4463-BFC7-42052F3A2EA1}" type="sibTrans" cxnId="{05E37F52-811C-41B7-BAB1-9EC0ECC91A24}">
      <dgm:prSet/>
      <dgm:spPr/>
      <dgm:t>
        <a:bodyPr/>
        <a:lstStyle/>
        <a:p>
          <a:endParaRPr lang="en-US"/>
        </a:p>
      </dgm:t>
    </dgm:pt>
    <dgm:pt modelId="{924D379B-F06F-4A43-8A04-38193F33B1AA}">
      <dgm:prSet phldrT="[Văn bản]"/>
      <dgm:spPr/>
      <dgm:t>
        <a:bodyPr/>
        <a:lstStyle/>
        <a:p>
          <a:r>
            <a:rPr lang="en-US" dirty="0" err="1"/>
            <a:t>Các</a:t>
          </a:r>
          <a:r>
            <a:rPr lang="en-US" dirty="0"/>
            <a:t> </a:t>
          </a:r>
          <a:r>
            <a:rPr lang="en-US" dirty="0" err="1"/>
            <a:t>yếu</a:t>
          </a:r>
          <a:r>
            <a:rPr lang="en-US" dirty="0"/>
            <a:t> </a:t>
          </a:r>
          <a:r>
            <a:rPr lang="en-US" dirty="0" err="1"/>
            <a:t>tố</a:t>
          </a:r>
          <a:r>
            <a:rPr lang="en-US" dirty="0"/>
            <a:t> </a:t>
          </a:r>
          <a:r>
            <a:rPr lang="en-US" dirty="0" err="1"/>
            <a:t>kinh</a:t>
          </a:r>
          <a:r>
            <a:rPr lang="en-US" dirty="0"/>
            <a:t> </a:t>
          </a:r>
          <a:r>
            <a:rPr lang="en-US" dirty="0" err="1"/>
            <a:t>doanh</a:t>
          </a:r>
          <a:endParaRPr lang="en-US" dirty="0"/>
        </a:p>
      </dgm:t>
    </dgm:pt>
    <dgm:pt modelId="{9ADED70E-5641-4C03-AF53-3FFD48452E2E}" type="parTrans" cxnId="{C59873B3-9701-4E7C-B63D-E8571DB168F7}">
      <dgm:prSet/>
      <dgm:spPr/>
      <dgm:t>
        <a:bodyPr/>
        <a:lstStyle/>
        <a:p>
          <a:endParaRPr lang="en-US"/>
        </a:p>
      </dgm:t>
    </dgm:pt>
    <dgm:pt modelId="{9D55B083-0841-4CD1-8489-8AB20E0AD27E}" type="sibTrans" cxnId="{C59873B3-9701-4E7C-B63D-E8571DB168F7}">
      <dgm:prSet/>
      <dgm:spPr/>
      <dgm:t>
        <a:bodyPr/>
        <a:lstStyle/>
        <a:p>
          <a:endParaRPr lang="en-US"/>
        </a:p>
      </dgm:t>
    </dgm:pt>
    <dgm:pt modelId="{ABFF0A9E-A086-4118-B33E-71E450C1C62A}" type="pres">
      <dgm:prSet presAssocID="{D851EA73-5633-4A96-B78D-9B0BB4E28AAC}" presName="Name0" presStyleCnt="0">
        <dgm:presLayoutVars>
          <dgm:dir/>
          <dgm:resizeHandles val="exact"/>
        </dgm:presLayoutVars>
      </dgm:prSet>
      <dgm:spPr/>
    </dgm:pt>
    <dgm:pt modelId="{2388AF43-5DA1-49C5-8904-E232D2B65FEF}" type="pres">
      <dgm:prSet presAssocID="{F5A6188C-447C-412A-A092-C7EEA216CCAC}" presName="node" presStyleLbl="node1" presStyleIdx="0" presStyleCnt="2">
        <dgm:presLayoutVars>
          <dgm:bulletEnabled val="1"/>
        </dgm:presLayoutVars>
      </dgm:prSet>
      <dgm:spPr/>
    </dgm:pt>
    <dgm:pt modelId="{72E939AC-C674-47D0-9A49-A8D18E1EF9E8}" type="pres">
      <dgm:prSet presAssocID="{F3E44DA4-731C-4D12-8913-F97026BD83D9}" presName="sibTrans" presStyleCnt="0"/>
      <dgm:spPr/>
    </dgm:pt>
    <dgm:pt modelId="{6277CA6A-DDF9-452A-9D4F-8DB7F5804EDE}" type="pres">
      <dgm:prSet presAssocID="{4681C06F-EA99-49CF-A6A4-AF38A4AE852F}" presName="node" presStyleLbl="node1" presStyleIdx="1" presStyleCnt="2">
        <dgm:presLayoutVars>
          <dgm:bulletEnabled val="1"/>
        </dgm:presLayoutVars>
      </dgm:prSet>
      <dgm:spPr/>
    </dgm:pt>
  </dgm:ptLst>
  <dgm:cxnLst>
    <dgm:cxn modelId="{63DA7F37-888C-4BA3-8F6F-7EDAB906BCC0}" type="presOf" srcId="{D851EA73-5633-4A96-B78D-9B0BB4E28AAC}" destId="{ABFF0A9E-A086-4118-B33E-71E450C1C62A}" srcOrd="0" destOrd="0" presId="urn:microsoft.com/office/officeart/2005/8/layout/hList6"/>
    <dgm:cxn modelId="{4B8D0865-FBD7-426D-A708-42587BBDF3C1}" srcId="{D851EA73-5633-4A96-B78D-9B0BB4E28AAC}" destId="{4681C06F-EA99-49CF-A6A4-AF38A4AE852F}" srcOrd="1" destOrd="0" parTransId="{9651E2DB-6364-4290-9A45-AC4E26D7789E}" sibTransId="{61C70397-186D-4CBE-93AC-39A234DEB737}"/>
    <dgm:cxn modelId="{F7F81B6A-1C7C-42B0-9EC5-9C7956BE151D}" type="presOf" srcId="{2B0779AB-A5F7-4C72-919C-2505EC3992C6}" destId="{6277CA6A-DDF9-452A-9D4F-8DB7F5804EDE}" srcOrd="0" destOrd="2" presId="urn:microsoft.com/office/officeart/2005/8/layout/hList6"/>
    <dgm:cxn modelId="{2075D66E-07B5-403B-B65B-0B15C4B219E8}" type="presOf" srcId="{924D379B-F06F-4A43-8A04-38193F33B1AA}" destId="{2388AF43-5DA1-49C5-8904-E232D2B65FEF}" srcOrd="0" destOrd="3" presId="urn:microsoft.com/office/officeart/2005/8/layout/hList6"/>
    <dgm:cxn modelId="{05E37F52-811C-41B7-BAB1-9EC0ECC91A24}" srcId="{F5A6188C-447C-412A-A092-C7EEA216CCAC}" destId="{B24E0C14-1399-4278-8B35-A154CAC07A47}" srcOrd="1" destOrd="0" parTransId="{C9DDFEF0-C98D-4256-A448-EAB9F8094450}" sibTransId="{7A6E263C-4072-4463-BFC7-42052F3A2EA1}"/>
    <dgm:cxn modelId="{4CE9E652-FB41-4A89-881D-5BA79419AD76}" type="presOf" srcId="{8CB68132-0A8B-4477-8EA0-C766EB9474A0}" destId="{2388AF43-5DA1-49C5-8904-E232D2B65FEF}" srcOrd="0" destOrd="1" presId="urn:microsoft.com/office/officeart/2005/8/layout/hList6"/>
    <dgm:cxn modelId="{A125A074-D0D1-4EA3-A176-DF0AEAAC1774}" srcId="{4681C06F-EA99-49CF-A6A4-AF38A4AE852F}" destId="{2B0779AB-A5F7-4C72-919C-2505EC3992C6}" srcOrd="1" destOrd="0" parTransId="{01B00075-11ED-4099-AF3E-E0BB12AD760B}" sibTransId="{EA5E5F7F-EBD3-4DCD-845A-9664C306F599}"/>
    <dgm:cxn modelId="{0FAA195A-60B0-40E8-9F93-B435EDAB4A0B}" srcId="{D851EA73-5633-4A96-B78D-9B0BB4E28AAC}" destId="{F5A6188C-447C-412A-A092-C7EEA216CCAC}" srcOrd="0" destOrd="0" parTransId="{DCC9ABD3-35AF-49DB-962C-C3B6F2E27E3D}" sibTransId="{F3E44DA4-731C-4D12-8913-F97026BD83D9}"/>
    <dgm:cxn modelId="{A2CCF4A4-7719-4E93-BAD9-15DE78BCD820}" srcId="{4681C06F-EA99-49CF-A6A4-AF38A4AE852F}" destId="{4ACB7806-DACF-4E24-8116-39ACA373B06B}" srcOrd="0" destOrd="0" parTransId="{008F00F8-074B-4CFE-99D5-4A0C23763EA0}" sibTransId="{74560189-C57E-4692-B763-1FE461A8F6F0}"/>
    <dgm:cxn modelId="{C59873B3-9701-4E7C-B63D-E8571DB168F7}" srcId="{F5A6188C-447C-412A-A092-C7EEA216CCAC}" destId="{924D379B-F06F-4A43-8A04-38193F33B1AA}" srcOrd="2" destOrd="0" parTransId="{9ADED70E-5641-4C03-AF53-3FFD48452E2E}" sibTransId="{9D55B083-0841-4CD1-8489-8AB20E0AD27E}"/>
    <dgm:cxn modelId="{DDBF94B3-9551-4F5D-81C1-5C0FBA3AA297}" type="presOf" srcId="{4681C06F-EA99-49CF-A6A4-AF38A4AE852F}" destId="{6277CA6A-DDF9-452A-9D4F-8DB7F5804EDE}" srcOrd="0" destOrd="0" presId="urn:microsoft.com/office/officeart/2005/8/layout/hList6"/>
    <dgm:cxn modelId="{1059DCED-F7D5-4D7A-90BA-E517996AF62A}" srcId="{F5A6188C-447C-412A-A092-C7EEA216CCAC}" destId="{8CB68132-0A8B-4477-8EA0-C766EB9474A0}" srcOrd="0" destOrd="0" parTransId="{B6419C9D-6D69-40F6-ADAD-AF86483791A6}" sibTransId="{6CC941E1-BF17-44C7-98D3-325188C5DA13}"/>
    <dgm:cxn modelId="{03E153EF-87B4-4E3C-AE3F-78749406D853}" type="presOf" srcId="{4ACB7806-DACF-4E24-8116-39ACA373B06B}" destId="{6277CA6A-DDF9-452A-9D4F-8DB7F5804EDE}" srcOrd="0" destOrd="1" presId="urn:microsoft.com/office/officeart/2005/8/layout/hList6"/>
    <dgm:cxn modelId="{1B95A3F2-4F12-4B3A-ABE6-99E1E2D5D7BA}" type="presOf" srcId="{F5A6188C-447C-412A-A092-C7EEA216CCAC}" destId="{2388AF43-5DA1-49C5-8904-E232D2B65FEF}" srcOrd="0" destOrd="0" presId="urn:microsoft.com/office/officeart/2005/8/layout/hList6"/>
    <dgm:cxn modelId="{902DF5F3-B7DC-4871-8912-93C65099E06A}" type="presOf" srcId="{B24E0C14-1399-4278-8B35-A154CAC07A47}" destId="{2388AF43-5DA1-49C5-8904-E232D2B65FEF}" srcOrd="0" destOrd="2" presId="urn:microsoft.com/office/officeart/2005/8/layout/hList6"/>
    <dgm:cxn modelId="{5F181D13-D4CD-4556-949D-0170DB5E390D}" type="presParOf" srcId="{ABFF0A9E-A086-4118-B33E-71E450C1C62A}" destId="{2388AF43-5DA1-49C5-8904-E232D2B65FEF}" srcOrd="0" destOrd="0" presId="urn:microsoft.com/office/officeart/2005/8/layout/hList6"/>
    <dgm:cxn modelId="{BC161141-B5A1-4B82-8BB7-34CAE951FBBB}" type="presParOf" srcId="{ABFF0A9E-A086-4118-B33E-71E450C1C62A}" destId="{72E939AC-C674-47D0-9A49-A8D18E1EF9E8}" srcOrd="1" destOrd="0" presId="urn:microsoft.com/office/officeart/2005/8/layout/hList6"/>
    <dgm:cxn modelId="{F5E7AF02-AC24-4285-95CC-B0A1AC270F2F}" type="presParOf" srcId="{ABFF0A9E-A086-4118-B33E-71E450C1C62A}" destId="{6277CA6A-DDF9-452A-9D4F-8DB7F5804EDE}" srcOrd="2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BF5897-F173-4EA2-9F70-AA7211AC1ECE}">
      <dsp:nvSpPr>
        <dsp:cNvPr id="0" name=""/>
        <dsp:cNvSpPr/>
      </dsp:nvSpPr>
      <dsp:spPr>
        <a:xfrm>
          <a:off x="-7195018" y="-1099906"/>
          <a:ext cx="8563219" cy="8563219"/>
        </a:xfrm>
        <a:prstGeom prst="blockArc">
          <a:avLst>
            <a:gd name="adj1" fmla="val 18900000"/>
            <a:gd name="adj2" fmla="val 2700000"/>
            <a:gd name="adj3" fmla="val 252"/>
          </a:avLst>
        </a:pr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A7AA71-9AB3-441D-B865-F5EB959B29BF}">
      <dsp:nvSpPr>
        <dsp:cNvPr id="0" name=""/>
        <dsp:cNvSpPr/>
      </dsp:nvSpPr>
      <dsp:spPr>
        <a:xfrm>
          <a:off x="509390" y="335097"/>
          <a:ext cx="10610965" cy="669939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1764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Bước</a:t>
          </a: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1. GV </a:t>
          </a:r>
          <a:r>
            <a:rPr lang="en-US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đánh</a:t>
          </a: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giá</a:t>
          </a: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kết</a:t>
          </a: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quả</a:t>
          </a: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hoạt</a:t>
          </a: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động</a:t>
          </a: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của</a:t>
          </a: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nhóm</a:t>
          </a:r>
          <a:endParaRPr lang="en-US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09390" y="335097"/>
        <a:ext cx="10610965" cy="669939"/>
      </dsp:txXfrm>
    </dsp:sp>
    <dsp:sp modelId="{B661F93B-D0F2-4F57-BEF6-C07C78975816}">
      <dsp:nvSpPr>
        <dsp:cNvPr id="0" name=""/>
        <dsp:cNvSpPr/>
      </dsp:nvSpPr>
      <dsp:spPr>
        <a:xfrm>
          <a:off x="90678" y="251354"/>
          <a:ext cx="837424" cy="837424"/>
        </a:xfrm>
        <a:prstGeom prst="ellipse">
          <a:avLst/>
        </a:prstGeom>
        <a:solidFill>
          <a:schemeClr val="l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4C1FAD1-730A-4FDA-AA5C-ED1A592AB334}">
      <dsp:nvSpPr>
        <dsp:cNvPr id="0" name=""/>
        <dsp:cNvSpPr/>
      </dsp:nvSpPr>
      <dsp:spPr>
        <a:xfrm>
          <a:off x="1060461" y="1339878"/>
          <a:ext cx="10059894" cy="669939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1764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Bước 2. Nhân số điểm đánh giá của GV với số lượng thành viên trong nhóm</a:t>
          </a:r>
        </a:p>
      </dsp:txBody>
      <dsp:txXfrm>
        <a:off x="1060461" y="1339878"/>
        <a:ext cx="10059894" cy="669939"/>
      </dsp:txXfrm>
    </dsp:sp>
    <dsp:sp modelId="{46FA5568-DA18-4C23-A3A5-A85B4127B1E2}">
      <dsp:nvSpPr>
        <dsp:cNvPr id="0" name=""/>
        <dsp:cNvSpPr/>
      </dsp:nvSpPr>
      <dsp:spPr>
        <a:xfrm>
          <a:off x="641749" y="1256136"/>
          <a:ext cx="837424" cy="837424"/>
        </a:xfrm>
        <a:prstGeom prst="ellipse">
          <a:avLst/>
        </a:prstGeom>
        <a:solidFill>
          <a:schemeClr val="l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55F2FE2-75F7-4752-95A0-E12127D1351A}">
      <dsp:nvSpPr>
        <dsp:cNvPr id="0" name=""/>
        <dsp:cNvSpPr/>
      </dsp:nvSpPr>
      <dsp:spPr>
        <a:xfrm>
          <a:off x="1312452" y="2344660"/>
          <a:ext cx="9807903" cy="669939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1764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Bước 3. Mỗi thành viên trong nhóm phân bổ số điểm này cho tất cả các thành viên trong nhóm.</a:t>
          </a:r>
        </a:p>
      </dsp:txBody>
      <dsp:txXfrm>
        <a:off x="1312452" y="2344660"/>
        <a:ext cx="9807903" cy="669939"/>
      </dsp:txXfrm>
    </dsp:sp>
    <dsp:sp modelId="{7F5FC9D1-72C5-4CE7-9C1F-C7991FD44025}">
      <dsp:nvSpPr>
        <dsp:cNvPr id="0" name=""/>
        <dsp:cNvSpPr/>
      </dsp:nvSpPr>
      <dsp:spPr>
        <a:xfrm>
          <a:off x="893740" y="2260918"/>
          <a:ext cx="837424" cy="837424"/>
        </a:xfrm>
        <a:prstGeom prst="ellipse">
          <a:avLst/>
        </a:prstGeom>
        <a:solidFill>
          <a:schemeClr val="l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6ACD385-5ED6-4E56-8EAC-C905CB61D751}">
      <dsp:nvSpPr>
        <dsp:cNvPr id="0" name=""/>
        <dsp:cNvSpPr/>
      </dsp:nvSpPr>
      <dsp:spPr>
        <a:xfrm>
          <a:off x="1312452" y="3348806"/>
          <a:ext cx="9807903" cy="669939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1764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Bước 4. Mỗi thành viên trong nhóm tính tổng điểm đánh giá của các thành viên khác và của chính mình</a:t>
          </a:r>
        </a:p>
      </dsp:txBody>
      <dsp:txXfrm>
        <a:off x="1312452" y="3348806"/>
        <a:ext cx="9807903" cy="669939"/>
      </dsp:txXfrm>
    </dsp:sp>
    <dsp:sp modelId="{2126B49A-4BBF-47A3-8D37-035E56892424}">
      <dsp:nvSpPr>
        <dsp:cNvPr id="0" name=""/>
        <dsp:cNvSpPr/>
      </dsp:nvSpPr>
      <dsp:spPr>
        <a:xfrm>
          <a:off x="893740" y="3265064"/>
          <a:ext cx="837424" cy="837424"/>
        </a:xfrm>
        <a:prstGeom prst="ellipse">
          <a:avLst/>
        </a:prstGeom>
        <a:solidFill>
          <a:schemeClr val="l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8F60424-E2CC-4FE9-B903-C5DDB58AEEA0}">
      <dsp:nvSpPr>
        <dsp:cNvPr id="0" name=""/>
        <dsp:cNvSpPr/>
      </dsp:nvSpPr>
      <dsp:spPr>
        <a:xfrm>
          <a:off x="1060461" y="4353588"/>
          <a:ext cx="10059894" cy="669939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1764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Bước</a:t>
          </a: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5.Mỗi </a:t>
          </a:r>
          <a:r>
            <a:rPr lang="en-US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thành</a:t>
          </a: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viên</a:t>
          </a: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chia </a:t>
          </a:r>
          <a:r>
            <a:rPr lang="en-US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tổng</a:t>
          </a: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điểm</a:t>
          </a: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trên</a:t>
          </a: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cho</a:t>
          </a: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số</a:t>
          </a: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thành</a:t>
          </a: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viên</a:t>
          </a: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trong</a:t>
          </a: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nhóm</a:t>
          </a: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sẽ</a:t>
          </a: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được</a:t>
          </a: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điểm</a:t>
          </a: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của</a:t>
          </a: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chính</a:t>
          </a: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mình</a:t>
          </a: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sp:txBody>
      <dsp:txXfrm>
        <a:off x="1060461" y="4353588"/>
        <a:ext cx="10059894" cy="669939"/>
      </dsp:txXfrm>
    </dsp:sp>
    <dsp:sp modelId="{1F309ADF-78DA-446C-BAE4-76B0CFFB5896}">
      <dsp:nvSpPr>
        <dsp:cNvPr id="0" name=""/>
        <dsp:cNvSpPr/>
      </dsp:nvSpPr>
      <dsp:spPr>
        <a:xfrm>
          <a:off x="641749" y="4269846"/>
          <a:ext cx="837424" cy="837424"/>
        </a:xfrm>
        <a:prstGeom prst="ellipse">
          <a:avLst/>
        </a:prstGeom>
        <a:solidFill>
          <a:schemeClr val="l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5A722FA-E021-481B-A898-DA7F5737EF8F}">
      <dsp:nvSpPr>
        <dsp:cNvPr id="0" name=""/>
        <dsp:cNvSpPr/>
      </dsp:nvSpPr>
      <dsp:spPr>
        <a:xfrm>
          <a:off x="509390" y="5358370"/>
          <a:ext cx="10610965" cy="669939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1764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Bước 6. GV và HS phản hồi</a:t>
          </a:r>
        </a:p>
      </dsp:txBody>
      <dsp:txXfrm>
        <a:off x="509390" y="5358370"/>
        <a:ext cx="10610965" cy="669939"/>
      </dsp:txXfrm>
    </dsp:sp>
    <dsp:sp modelId="{F94A9D48-B536-4A7E-B0A4-03D8936EAADC}">
      <dsp:nvSpPr>
        <dsp:cNvPr id="0" name=""/>
        <dsp:cNvSpPr/>
      </dsp:nvSpPr>
      <dsp:spPr>
        <a:xfrm>
          <a:off x="90678" y="5274628"/>
          <a:ext cx="837424" cy="837424"/>
        </a:xfrm>
        <a:prstGeom prst="ellipse">
          <a:avLst/>
        </a:prstGeom>
        <a:solidFill>
          <a:schemeClr val="l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88AF43-5DA1-49C5-8904-E232D2B65FEF}">
      <dsp:nvSpPr>
        <dsp:cNvPr id="0" name=""/>
        <dsp:cNvSpPr/>
      </dsp:nvSpPr>
      <dsp:spPr>
        <a:xfrm rot="16200000">
          <a:off x="-748671" y="752739"/>
          <a:ext cx="5418667" cy="3913187"/>
        </a:xfrm>
        <a:prstGeom prst="flowChartManualOperati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0" tIns="0" rIns="254434" bIns="0" numCol="1" spcCol="1270" anchor="t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 err="1"/>
            <a:t>Kiến</a:t>
          </a:r>
          <a:r>
            <a:rPr lang="en-US" sz="4000" kern="1200" dirty="0"/>
            <a:t> </a:t>
          </a:r>
          <a:r>
            <a:rPr lang="en-US" sz="4000" kern="1200" dirty="0" err="1"/>
            <a:t>thức</a:t>
          </a:r>
          <a:r>
            <a:rPr lang="en-US" sz="4000" kern="1200" dirty="0"/>
            <a:t> </a:t>
          </a:r>
          <a:r>
            <a:rPr lang="en-US" sz="4000" kern="1200" dirty="0" err="1"/>
            <a:t>thu</a:t>
          </a:r>
          <a:r>
            <a:rPr lang="en-US" sz="4000" kern="1200" dirty="0"/>
            <a:t> </a:t>
          </a:r>
          <a:r>
            <a:rPr lang="en-US" sz="4000" kern="1200" dirty="0" err="1"/>
            <a:t>được</a:t>
          </a:r>
          <a:endParaRPr lang="en-US" sz="4000" kern="1200" dirty="0"/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100" kern="1200" dirty="0" err="1"/>
            <a:t>Tài</a:t>
          </a:r>
          <a:r>
            <a:rPr lang="en-US" sz="3100" kern="1200" dirty="0"/>
            <a:t> </a:t>
          </a:r>
          <a:r>
            <a:rPr lang="en-US" sz="3100" kern="1200" dirty="0" err="1"/>
            <a:t>chính</a:t>
          </a:r>
          <a:endParaRPr lang="en-US" sz="3100" kern="1200" dirty="0"/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100" kern="1200" dirty="0" err="1"/>
            <a:t>Kinh</a:t>
          </a:r>
          <a:r>
            <a:rPr lang="en-US" sz="3100" kern="1200" dirty="0"/>
            <a:t> </a:t>
          </a:r>
          <a:r>
            <a:rPr lang="en-US" sz="3100" kern="1200" dirty="0" err="1"/>
            <a:t>doanh</a:t>
          </a:r>
          <a:endParaRPr lang="en-US" sz="3100" kern="1200" dirty="0"/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100" kern="1200" dirty="0" err="1"/>
            <a:t>Các</a:t>
          </a:r>
          <a:r>
            <a:rPr lang="en-US" sz="3100" kern="1200" dirty="0"/>
            <a:t> </a:t>
          </a:r>
          <a:r>
            <a:rPr lang="en-US" sz="3100" kern="1200" dirty="0" err="1"/>
            <a:t>yếu</a:t>
          </a:r>
          <a:r>
            <a:rPr lang="en-US" sz="3100" kern="1200" dirty="0"/>
            <a:t> </a:t>
          </a:r>
          <a:r>
            <a:rPr lang="en-US" sz="3100" kern="1200" dirty="0" err="1"/>
            <a:t>tố</a:t>
          </a:r>
          <a:r>
            <a:rPr lang="en-US" sz="3100" kern="1200" dirty="0"/>
            <a:t> </a:t>
          </a:r>
          <a:r>
            <a:rPr lang="en-US" sz="3100" kern="1200" dirty="0" err="1"/>
            <a:t>kinh</a:t>
          </a:r>
          <a:r>
            <a:rPr lang="en-US" sz="3100" kern="1200" dirty="0"/>
            <a:t> </a:t>
          </a:r>
          <a:r>
            <a:rPr lang="en-US" sz="3100" kern="1200" dirty="0" err="1"/>
            <a:t>doanh</a:t>
          </a:r>
          <a:endParaRPr lang="en-US" sz="3100" kern="1200" dirty="0"/>
        </a:p>
      </dsp:txBody>
      <dsp:txXfrm rot="5400000">
        <a:off x="4069" y="1083732"/>
        <a:ext cx="3913187" cy="3251201"/>
      </dsp:txXfrm>
    </dsp:sp>
    <dsp:sp modelId="{6277CA6A-DDF9-452A-9D4F-8DB7F5804EDE}">
      <dsp:nvSpPr>
        <dsp:cNvPr id="0" name=""/>
        <dsp:cNvSpPr/>
      </dsp:nvSpPr>
      <dsp:spPr>
        <a:xfrm rot="16200000">
          <a:off x="3458004" y="752739"/>
          <a:ext cx="5418667" cy="3913187"/>
        </a:xfrm>
        <a:prstGeom prst="flowChartManualOperation">
          <a:avLst/>
        </a:prstGeom>
        <a:solidFill>
          <a:schemeClr val="accent4">
            <a:hueOff val="9800891"/>
            <a:satOff val="-40777"/>
            <a:lumOff val="960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0" tIns="0" rIns="254434" bIns="0" numCol="1" spcCol="1270" anchor="t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 err="1"/>
            <a:t>Bài</a:t>
          </a:r>
          <a:r>
            <a:rPr lang="en-US" sz="4000" kern="1200" dirty="0"/>
            <a:t> </a:t>
          </a:r>
          <a:r>
            <a:rPr lang="en-US" sz="4000" kern="1200" dirty="0" err="1"/>
            <a:t>học</a:t>
          </a:r>
          <a:r>
            <a:rPr lang="en-US" sz="4000" kern="1200" dirty="0"/>
            <a:t> </a:t>
          </a:r>
          <a:r>
            <a:rPr lang="en-US" sz="4000" kern="1200" dirty="0" err="1"/>
            <a:t>rút</a:t>
          </a:r>
          <a:r>
            <a:rPr lang="en-US" sz="4000" kern="1200" dirty="0"/>
            <a:t> ra</a:t>
          </a:r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100" kern="1200" dirty="0" err="1"/>
            <a:t>Kinh</a:t>
          </a:r>
          <a:r>
            <a:rPr lang="en-US" sz="3100" kern="1200" dirty="0"/>
            <a:t> </a:t>
          </a:r>
          <a:r>
            <a:rPr lang="en-US" sz="3100" kern="1200" dirty="0" err="1"/>
            <a:t>nghiệm</a:t>
          </a:r>
          <a:r>
            <a:rPr lang="en-US" sz="3100" kern="1200" dirty="0"/>
            <a:t> </a:t>
          </a:r>
          <a:r>
            <a:rPr lang="en-US" sz="3100" kern="1200" dirty="0" err="1"/>
            <a:t>kinh</a:t>
          </a:r>
          <a:r>
            <a:rPr lang="en-US" sz="3100" kern="1200" dirty="0"/>
            <a:t> </a:t>
          </a:r>
          <a:r>
            <a:rPr lang="en-US" sz="3100" kern="1200" dirty="0" err="1"/>
            <a:t>doanh</a:t>
          </a:r>
          <a:endParaRPr lang="en-US" sz="3100" kern="1200" dirty="0"/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100" kern="1200" dirty="0" err="1"/>
            <a:t>Giá</a:t>
          </a:r>
          <a:r>
            <a:rPr lang="en-US" sz="3100" kern="1200" dirty="0"/>
            <a:t> </a:t>
          </a:r>
          <a:r>
            <a:rPr lang="en-US" sz="3100" kern="1200" dirty="0" err="1"/>
            <a:t>trị</a:t>
          </a:r>
          <a:r>
            <a:rPr lang="en-US" sz="3100" kern="1200" dirty="0"/>
            <a:t> </a:t>
          </a:r>
          <a:r>
            <a:rPr lang="en-US" sz="3100" kern="1200" dirty="0" err="1"/>
            <a:t>mang</a:t>
          </a:r>
          <a:r>
            <a:rPr lang="en-US" sz="3100" kern="1200" dirty="0"/>
            <a:t> </a:t>
          </a:r>
          <a:r>
            <a:rPr lang="en-US" sz="3100" kern="1200" dirty="0" err="1"/>
            <a:t>lại</a:t>
          </a:r>
          <a:endParaRPr lang="en-US" sz="3100" kern="1200" dirty="0"/>
        </a:p>
      </dsp:txBody>
      <dsp:txXfrm rot="5400000">
        <a:off x="4210744" y="1083732"/>
        <a:ext cx="3913187" cy="32512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F9B0E6-B9BF-4E2D-AE08-8C7EBB196A2E}" type="datetimeFigureOut">
              <a:rPr lang="en-US" smtClean="0"/>
              <a:t>8/22/2021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3816F-A1CF-4485-B308-1B9F14B36E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839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vi-VN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Để xem bài giảng, vui lòng ấn biểu tượng [PLAY].</a:t>
            </a:r>
            <a:endParaRPr lang="en-US" sz="1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vi-VN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Để chuyển slide, vui lòng ấn nút [TẾP THEO].</a:t>
            </a:r>
            <a:endParaRPr lang="en-US" sz="1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vi-VN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Để tải file nguồn bài giảng,</a:t>
            </a:r>
            <a:r>
              <a:rPr lang="en-US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 trình chiếu powerPoint</a:t>
            </a:r>
            <a:r>
              <a:rPr lang="vi-VN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quý thầy cô chọn vào mục [Tài nguyên</a:t>
            </a:r>
            <a:r>
              <a:rPr lang="en-US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/…/ Tệp/Tải xuống</a:t>
            </a:r>
            <a:r>
              <a:rPr lang="vi-VN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]. </a:t>
            </a:r>
            <a:endParaRPr lang="en-US" sz="1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20501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vi-VN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Để xem bài giảng, vui lòng ấn biểu tượng [PLAY].</a:t>
            </a:r>
            <a:endParaRPr lang="en-US" sz="1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vi-VN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Để chuyển slide, vui lòng ấn nút [TẾP THEO].</a:t>
            </a:r>
            <a:endParaRPr lang="en-US" sz="1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vi-VN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Để tải file nguồn bài giảng,</a:t>
            </a:r>
            <a:r>
              <a:rPr lang="en-US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 trình chiếu powerPoint</a:t>
            </a:r>
            <a:r>
              <a:rPr lang="vi-VN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quý thầy cô chọn vào mục [Tài nguyên</a:t>
            </a:r>
            <a:r>
              <a:rPr lang="en-US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/…/ Tệp/Tải xuống</a:t>
            </a:r>
            <a:r>
              <a:rPr lang="vi-VN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]. </a:t>
            </a:r>
            <a:endParaRPr lang="en-US" sz="1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5743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5296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7529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0148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vi-VN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vi-V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vi-V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vi-V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vi-V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vi-V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vi-V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công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vi-V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vi-V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vi-V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vi-V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viên trong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vi-V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endParaRPr lang="en-US" sz="1800" dirty="0">
              <a:effectLst/>
              <a:latin typeface=".VnTime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vi-V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GV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vi-V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vi-V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7/10 </a:t>
            </a:r>
            <a:endParaRPr lang="en-US" sz="1800" dirty="0">
              <a:effectLst/>
              <a:latin typeface=".VnTime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vi-V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vi-V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vi-V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6 HS nên    </a:t>
            </a:r>
            <a:endParaRPr lang="en-US" sz="1800" dirty="0">
              <a:effectLst/>
              <a:latin typeface=".VnTime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vi-V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vi-V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vi-V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viên trong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vi-V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phân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bổ</a:t>
            </a:r>
            <a:r>
              <a:rPr lang="vi-V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vi-V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vi-V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42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vi-V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cho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tất</a:t>
            </a:r>
            <a:r>
              <a:rPr lang="vi-V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vi-V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vi-V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vi-V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viên trong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vi-V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dirty="0">
              <a:effectLst/>
              <a:latin typeface=".VnTime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8530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4620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0059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0952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0249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80C5E7-B1A1-4648-89D2-17B0F1E7F5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140298-3E00-4E73-B947-697E692828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BB99EB-0E86-4FEA-A9C4-501D4E755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8/22/2021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31F536-58DF-4935-AE3B-7A08C0312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995127-BE30-42B7-9BE5-B83CC6A2E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9751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AE108-9C7F-4CDC-AD71-B576580A1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103746-779A-435F-995A-5BF82C86C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84E866-B322-455F-AC32-8C164B8CD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8/22/2021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0D61E0-F80F-48E7-A817-F1CECBEE9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F34AFC-4299-43F1-A312-79EF0102C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3952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AE108-9C7F-4CDC-AD71-B576580A1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103746-779A-435F-995A-5BF82C86C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84E866-B322-455F-AC32-8C164B8CD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8/22/2021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0D61E0-F80F-48E7-A817-F1CECBEE9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F34AFC-4299-43F1-A312-79EF0102C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71229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E1D3E-E4B6-4EAA-BFB4-25A0557A6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7E0856-45A8-4EAD-A9D6-8A993968A1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0EEBE1-2BAF-4C94-8403-6E8454F9B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8/22/2021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358F46-E931-4D79-94A5-037AFD073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130D95-EF5F-4A0A-93BD-73AEE2C2F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2567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BABEC0-6253-4360-B586-B9D20933D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46E20B-8661-4C60-84FB-4892E8B486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32BE45-79E4-479B-BD2F-46CCB0BEE6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89105E-DF25-4F38-BDE2-9B00C2C44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8/22/2021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D9C4A8-7467-4BAD-98A2-0B63CAC19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C5C5C0-08E4-4F7B-9E80-8925539D2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4073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FF641-A5CC-4263-A394-2112D623A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4D6865-C632-473C-AEC8-8D3F71562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FDBD19-4D33-4F6A-9938-6A04B3888E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1697E46-CE4D-480E-A997-2B53B2DF55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8B7E36-823F-4FD4-B826-E450A12480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DBB3B14-C886-4F84-9FD5-11C8320E1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8/22/2021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9AF591-4BBF-4BF2-9EF7-F8B114DFA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52B1A04-B244-4AE3-8997-9B075B105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444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408F1-BB29-4C6F-91C9-653A730BE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54FEF9-8D09-4091-BE99-B6264EBD3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8/22/2021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5F49AA-83D5-4063-9CDE-AA7763048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A2B27C-3C99-4208-B425-775413C53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035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2A62B2-A6D1-4A6F-8B20-80606F478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8/22/2021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2E4958-7A46-4331-B2D8-2C31D8FCB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C8548B-339B-46B2-BF01-1EE3DDC72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6615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EF408F-8083-4F07-9628-074C7AFE4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0477E0-A333-439D-A531-30B39A8134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D59501-D187-414C-AACE-F838720036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35F890-BB8A-49E1-880A-924FD6FE4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8/22/2021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CA38FE-429A-41E7-942D-ECCE639D3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01D9BC-0038-4041-AE2C-657BF99D4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75613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956CFD-7F35-482C-A50F-B3D43ACB0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FD7F3EF-0FE9-46C4-A116-5DA6E26B0D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0B4041-0F17-42D8-AF16-AB099A39FF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AF67FF-F8F1-4B22-A471-9317ED3A2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8/22/2021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3D6993-98F8-4234-B24A-02D4DB41C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A34037-0E7D-4379-ACA0-98611B2F7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197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AE108-9C7F-4CDC-AD71-B576580A1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103746-779A-435F-995A-5BF82C86C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84E866-B322-455F-AC32-8C164B8CD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8/22/2021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0D61E0-F80F-48E7-A817-F1CECBEE9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F34AFC-4299-43F1-A312-79EF0102C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746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AE108-9C7F-4CDC-AD71-B576580A1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103746-779A-435F-995A-5BF82C86C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84E866-B322-455F-AC32-8C164B8CD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8/22/2021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0D61E0-F80F-48E7-A817-F1CECBEE9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F34AFC-4299-43F1-A312-79EF0102C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36708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AE108-9C7F-4CDC-AD71-B576580A1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103746-779A-435F-995A-5BF82C86C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84E866-B322-455F-AC32-8C164B8CD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8/22/2021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0D61E0-F80F-48E7-A817-F1CECBEE9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F34AFC-4299-43F1-A312-79EF0102C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41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AE108-9C7F-4CDC-AD71-B576580A1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103746-779A-435F-995A-5BF82C86C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84E866-B322-455F-AC32-8C164B8CD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8/22/2021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0D61E0-F80F-48E7-A817-F1CECBEE9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F34AFC-4299-43F1-A312-79EF0102C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0531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AE108-9C7F-4CDC-AD71-B576580A1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103746-779A-435F-995A-5BF82C86C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84E866-B322-455F-AC32-8C164B8CD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8/22/2021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0D61E0-F80F-48E7-A817-F1CECBEE9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F34AFC-4299-43F1-A312-79EF0102C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19907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AE108-9C7F-4CDC-AD71-B576580A1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103746-779A-435F-995A-5BF82C86C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84E866-B322-455F-AC32-8C164B8CD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8/22/2021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0D61E0-F80F-48E7-A817-F1CECBEE9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F34AFC-4299-43F1-A312-79EF0102C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8858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AE108-9C7F-4CDC-AD71-B576580A1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103746-779A-435F-995A-5BF82C86C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84E866-B322-455F-AC32-8C164B8CD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8/22/2021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0D61E0-F80F-48E7-A817-F1CECBEE9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F34AFC-4299-43F1-A312-79EF0102C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4479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AE108-9C7F-4CDC-AD71-B576580A1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103746-779A-435F-995A-5BF82C86C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84E866-B322-455F-AC32-8C164B8CD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8/22/2021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0D61E0-F80F-48E7-A817-F1CECBEE9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F34AFC-4299-43F1-A312-79EF0102C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0335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45B175-C851-453B-B2A0-9A5CFCADC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65F4A2-0E4F-4E49-A0BF-BEEC722033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28AA27-3F13-4BFD-B949-21CF319108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3F5E9-5DAC-4C4A-9DF5-C2B87276BCC8}" type="datetimeFigureOut">
              <a:rPr lang="en-US" smtClean="0"/>
              <a:t>8/22/2021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EE99A2-0FED-42D4-9FBD-08CC1C3F81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2468D4-5440-4CE2-BAB3-61D83F628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 descr="Logo, company name&#10;&#10;Description automatically generated">
            <a:extLst>
              <a:ext uri="{FF2B5EF4-FFF2-40B4-BE49-F238E27FC236}">
                <a16:creationId xmlns:a16="http://schemas.microsoft.com/office/drawing/2014/main" id="{C617D0E3-7879-4E51-9843-14E11D752E40}"/>
              </a:ext>
            </a:extLst>
          </p:cNvPr>
          <p:cNvPicPr>
            <a:picLocks noChangeAspect="1"/>
          </p:cNvPicPr>
          <p:nvPr userDrawn="1"/>
        </p:nvPicPr>
        <p:blipFill>
          <a:blip r:embed="rId20"/>
          <a:stretch>
            <a:fillRect/>
          </a:stretch>
        </p:blipFill>
        <p:spPr>
          <a:xfrm>
            <a:off x="9411307" y="5438588"/>
            <a:ext cx="2086303" cy="1656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2039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6" r:id="rId3"/>
    <p:sldLayoutId id="2147483665" r:id="rId4"/>
    <p:sldLayoutId id="2147483664" r:id="rId5"/>
    <p:sldLayoutId id="2147483663" r:id="rId6"/>
    <p:sldLayoutId id="2147483662" r:id="rId7"/>
    <p:sldLayoutId id="2147483661" r:id="rId8"/>
    <p:sldLayoutId id="2147483660" r:id="rId9"/>
    <p:sldLayoutId id="2147483659" r:id="rId10"/>
    <p:sldLayoutId id="2147483658" r:id="rId11"/>
    <p:sldLayoutId id="2147483651" r:id="rId12"/>
    <p:sldLayoutId id="2147483652" r:id="rId13"/>
    <p:sldLayoutId id="2147483653" r:id="rId14"/>
    <p:sldLayoutId id="2147483654" r:id="rId15"/>
    <p:sldLayoutId id="2147483655" r:id="rId16"/>
    <p:sldLayoutId id="2147483656" r:id="rId17"/>
    <p:sldLayoutId id="2147483657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2">
            <a:extLst>
              <a:ext uri="{FF2B5EF4-FFF2-40B4-BE49-F238E27FC236}">
                <a16:creationId xmlns:a16="http://schemas.microsoft.com/office/drawing/2014/main" id="{F4B5F415-7490-4054-85B4-10F7AE6D33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9628" y="2323835"/>
            <a:ext cx="11952372" cy="1417123"/>
          </a:xfrm>
        </p:spPr>
        <p:txBody>
          <a:bodyPr>
            <a:noAutofit/>
          </a:bodyPr>
          <a:lstStyle/>
          <a:p>
            <a:r>
              <a:rPr lang="en-US" sz="4400" b="1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Hoạt</a:t>
            </a:r>
            <a:r>
              <a:rPr lang="en-US" sz="4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sz="4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trải</a:t>
            </a:r>
            <a:r>
              <a:rPr lang="en-US" sz="4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nghiệm</a:t>
            </a:r>
            <a:r>
              <a:rPr lang="en-US" sz="4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4400" b="1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Đầu</a:t>
            </a:r>
            <a:r>
              <a:rPr lang="en-US" sz="4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tư</a:t>
            </a:r>
            <a:r>
              <a:rPr lang="en-US" sz="4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kinh</a:t>
            </a:r>
            <a:r>
              <a:rPr lang="en-US" sz="4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doanh</a:t>
            </a:r>
            <a:endParaRPr lang="en-US" sz="4400" b="1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A65E432-C1E6-4C36-BF8E-2DA25E65DC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579677" y="4747910"/>
            <a:ext cx="49149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>
            <a:extLst>
              <a:ext uri="{FF2B5EF4-FFF2-40B4-BE49-F238E27FC236}">
                <a16:creationId xmlns:a16="http://schemas.microsoft.com/office/drawing/2014/main" id="{D05F6415-1E7C-453D-B6B7-DBF76BDA69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65127" y="5177912"/>
            <a:ext cx="9144000" cy="1655762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Giáo viên:……………………………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pic>
        <p:nvPicPr>
          <p:cNvPr id="15" name="1" descr="Clipboard">
            <a:extLst>
              <a:ext uri="{FF2B5EF4-FFF2-40B4-BE49-F238E27FC236}">
                <a16:creationId xmlns:a16="http://schemas.microsoft.com/office/drawing/2014/main" id="{2A123BD8-A09C-49C0-98E8-54B55610A9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631394">
            <a:off x="-634327" y="3883012"/>
            <a:ext cx="3194131" cy="3194131"/>
          </a:xfrm>
          <a:prstGeom prst="rect">
            <a:avLst/>
          </a:prstGeom>
        </p:spPr>
      </p:pic>
      <p:pic>
        <p:nvPicPr>
          <p:cNvPr id="19" name="Graphic 18" descr="Ruler">
            <a:extLst>
              <a:ext uri="{FF2B5EF4-FFF2-40B4-BE49-F238E27FC236}">
                <a16:creationId xmlns:a16="http://schemas.microsoft.com/office/drawing/2014/main" id="{39130E3C-1E93-4315-AE76-13C55147DCF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21" name="Graphic 20" descr="Pencil">
            <a:extLst>
              <a:ext uri="{FF2B5EF4-FFF2-40B4-BE49-F238E27FC236}">
                <a16:creationId xmlns:a16="http://schemas.microsoft.com/office/drawing/2014/main" id="{FFEC1660-205F-490E-800A-0D57D250BAE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  <p:sp>
        <p:nvSpPr>
          <p:cNvPr id="12" name="Subtitle 2">
            <a:extLst>
              <a:ext uri="{FF2B5EF4-FFF2-40B4-BE49-F238E27FC236}">
                <a16:creationId xmlns:a16="http://schemas.microsoft.com/office/drawing/2014/main" id="{CF2EB805-B981-47B9-9661-CF05DB551677}"/>
              </a:ext>
            </a:extLst>
          </p:cNvPr>
          <p:cNvSpPr txBox="1">
            <a:spLocks/>
          </p:cNvSpPr>
          <p:nvPr/>
        </p:nvSpPr>
        <p:spPr>
          <a:xfrm>
            <a:off x="262360" y="160893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   PHÒNG GD&amp;ĐT………..</a:t>
            </a:r>
          </a:p>
          <a:p>
            <a:pPr algn="l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TRƯỜNG THCS ………….……</a:t>
            </a:r>
          </a:p>
        </p:txBody>
      </p:sp>
      <p:sp>
        <p:nvSpPr>
          <p:cNvPr id="14" name="!!1">
            <a:extLst>
              <a:ext uri="{FF2B5EF4-FFF2-40B4-BE49-F238E27FC236}">
                <a16:creationId xmlns:a16="http://schemas.microsoft.com/office/drawing/2014/main" id="{0E246211-C9C9-4B3E-9DDF-914AB989AE93}"/>
              </a:ext>
            </a:extLst>
          </p:cNvPr>
          <p:cNvSpPr txBox="1"/>
          <p:nvPr/>
        </p:nvSpPr>
        <p:spPr>
          <a:xfrm>
            <a:off x="3961489" y="1477215"/>
            <a:ext cx="676275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Đ8-C2-T3</a:t>
            </a: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6397050"/>
      </p:ext>
    </p:extLst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5F415-7490-4054-85B4-10F7AE6D33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52207"/>
            <a:ext cx="9144000" cy="2387600"/>
          </a:xfrm>
        </p:spPr>
        <p:txBody>
          <a:bodyPr>
            <a:normAutofit/>
          </a:bodyPr>
          <a:lstStyle/>
          <a:p>
            <a:r>
              <a:rPr lang="en-US" sz="7200">
                <a:solidFill>
                  <a:schemeClr val="bg1"/>
                </a:solidFill>
                <a:latin typeface="Rockwell" panose="02060603020205020403" pitchFamily="18" charset="0"/>
              </a:rPr>
              <a:t>ƯƠM MẦM TRI THỨC</a:t>
            </a:r>
            <a:endParaRPr lang="en-US" sz="7200" dirty="0">
              <a:solidFill>
                <a:schemeClr val="bg1"/>
              </a:solidFill>
              <a:latin typeface="Rockwell" panose="02060603020205020403" pitchFamily="18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A65E432-C1E6-4C36-BF8E-2DA25E65DC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579677" y="3278339"/>
            <a:ext cx="49149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>
            <a:extLst>
              <a:ext uri="{FF2B5EF4-FFF2-40B4-BE49-F238E27FC236}">
                <a16:creationId xmlns:a16="http://schemas.microsoft.com/office/drawing/2014/main" id="{D05F6415-1E7C-453D-B6B7-DBF76BDA69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65127" y="3620366"/>
            <a:ext cx="9144000" cy="1655762"/>
          </a:xfrm>
        </p:spPr>
        <p:txBody>
          <a:bodyPr>
            <a:normAutofit/>
          </a:bodyPr>
          <a:lstStyle/>
          <a:p>
            <a:r>
              <a:rPr lang="en-US" sz="20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Thank you!</a:t>
            </a:r>
            <a:endParaRPr lang="en-US" sz="20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5" name="Graphic 14" descr="Clipboard">
            <a:extLst>
              <a:ext uri="{FF2B5EF4-FFF2-40B4-BE49-F238E27FC236}">
                <a16:creationId xmlns:a16="http://schemas.microsoft.com/office/drawing/2014/main" id="{2A123BD8-A09C-49C0-98E8-54B55610A9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631394">
            <a:off x="-514584" y="4127150"/>
            <a:ext cx="3194131" cy="3194131"/>
          </a:xfrm>
          <a:prstGeom prst="rect">
            <a:avLst/>
          </a:prstGeom>
        </p:spPr>
      </p:pic>
      <p:pic>
        <p:nvPicPr>
          <p:cNvPr id="19" name="Graphic 18" descr="Ruler">
            <a:extLst>
              <a:ext uri="{FF2B5EF4-FFF2-40B4-BE49-F238E27FC236}">
                <a16:creationId xmlns:a16="http://schemas.microsoft.com/office/drawing/2014/main" id="{39130E3C-1E93-4315-AE76-13C55147DCF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21" name="Graphic 20" descr="Pencil">
            <a:extLst>
              <a:ext uri="{FF2B5EF4-FFF2-40B4-BE49-F238E27FC236}">
                <a16:creationId xmlns:a16="http://schemas.microsoft.com/office/drawing/2014/main" id="{FFEC1660-205F-490E-800A-0D57D250BAE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9313593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5D60562-028E-4B92-BB2B-E55173015A53}"/>
              </a:ext>
            </a:extLst>
          </p:cNvPr>
          <p:cNvSpPr/>
          <p:nvPr/>
        </p:nvSpPr>
        <p:spPr>
          <a:xfrm>
            <a:off x="161526" y="99607"/>
            <a:ext cx="11868948" cy="6658786"/>
          </a:xfrm>
          <a:custGeom>
            <a:avLst/>
            <a:gdLst>
              <a:gd name="connsiteX0" fmla="*/ 0 w 11868948"/>
              <a:gd name="connsiteY0" fmla="*/ 0 h 6658786"/>
              <a:gd name="connsiteX1" fmla="*/ 11868948 w 11868948"/>
              <a:gd name="connsiteY1" fmla="*/ 0 h 6658786"/>
              <a:gd name="connsiteX2" fmla="*/ 11868948 w 11868948"/>
              <a:gd name="connsiteY2" fmla="*/ 6658786 h 6658786"/>
              <a:gd name="connsiteX3" fmla="*/ 0 w 11868948"/>
              <a:gd name="connsiteY3" fmla="*/ 6658786 h 6658786"/>
              <a:gd name="connsiteX4" fmla="*/ 0 w 11868948"/>
              <a:gd name="connsiteY4" fmla="*/ 0 h 6658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868948" h="6658786" extrusionOk="0">
                <a:moveTo>
                  <a:pt x="0" y="0"/>
                </a:moveTo>
                <a:cubicBezTo>
                  <a:pt x="2526283" y="118645"/>
                  <a:pt x="8306219" y="116012"/>
                  <a:pt x="11868948" y="0"/>
                </a:cubicBezTo>
                <a:cubicBezTo>
                  <a:pt x="11736066" y="1360470"/>
                  <a:pt x="11953899" y="5310941"/>
                  <a:pt x="11868948" y="6658786"/>
                </a:cubicBezTo>
                <a:cubicBezTo>
                  <a:pt x="6722493" y="6793386"/>
                  <a:pt x="5493896" y="6501590"/>
                  <a:pt x="0" y="6658786"/>
                </a:cubicBezTo>
                <a:cubicBezTo>
                  <a:pt x="-20187" y="5944707"/>
                  <a:pt x="-152480" y="740150"/>
                  <a:pt x="0" y="0"/>
                </a:cubicBezTo>
                <a:close/>
              </a:path>
            </a:pathLst>
          </a:custGeom>
          <a:noFill/>
          <a:ln w="69850">
            <a:solidFill>
              <a:srgbClr val="1F4E79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!!4">
            <a:extLst>
              <a:ext uri="{FF2B5EF4-FFF2-40B4-BE49-F238E27FC236}">
                <a16:creationId xmlns:a16="http://schemas.microsoft.com/office/drawing/2014/main" id="{58E6D429-DC53-47C4-8036-1E9D12B8E28B}"/>
              </a:ext>
            </a:extLst>
          </p:cNvPr>
          <p:cNvSpPr/>
          <p:nvPr/>
        </p:nvSpPr>
        <p:spPr>
          <a:xfrm>
            <a:off x="2695903" y="198242"/>
            <a:ext cx="6558288" cy="493723"/>
          </a:xfrm>
          <a:prstGeom prst="round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HỘI CHỢ - 15 PHÚT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E530CE9-79B6-4A34-9DE8-7F769B44A120}"/>
              </a:ext>
            </a:extLst>
          </p:cNvPr>
          <p:cNvSpPr txBox="1"/>
          <p:nvPr/>
        </p:nvSpPr>
        <p:spPr>
          <a:xfrm>
            <a:off x="863600" y="1284324"/>
            <a:ext cx="107442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>
                <a:solidFill>
                  <a:srgbClr val="C00000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HỘI CHỢ THU NHỎ</a:t>
            </a:r>
            <a:endParaRPr lang="en-US" sz="3200" b="1" dirty="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1026" name="Picture 2" descr="Customers At Supermarket Checkout Cartoon Illustration 471361 Vector Art at  Vecteezy">
            <a:extLst>
              <a:ext uri="{FF2B5EF4-FFF2-40B4-BE49-F238E27FC236}">
                <a16:creationId xmlns:a16="http://schemas.microsoft.com/office/drawing/2014/main" id="{805C5AEE-A08B-4D67-BAFE-6FD6B15C08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0" y="1095375"/>
            <a:ext cx="9334500" cy="4667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547317"/>
      </p:ext>
    </p:extLst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5D60562-028E-4B92-BB2B-E55173015A53}"/>
              </a:ext>
            </a:extLst>
          </p:cNvPr>
          <p:cNvSpPr/>
          <p:nvPr/>
        </p:nvSpPr>
        <p:spPr>
          <a:xfrm>
            <a:off x="186813" y="99607"/>
            <a:ext cx="11868948" cy="6658786"/>
          </a:xfrm>
          <a:custGeom>
            <a:avLst/>
            <a:gdLst>
              <a:gd name="connsiteX0" fmla="*/ 0 w 11868948"/>
              <a:gd name="connsiteY0" fmla="*/ 0 h 6658786"/>
              <a:gd name="connsiteX1" fmla="*/ 11868948 w 11868948"/>
              <a:gd name="connsiteY1" fmla="*/ 0 h 6658786"/>
              <a:gd name="connsiteX2" fmla="*/ 11868948 w 11868948"/>
              <a:gd name="connsiteY2" fmla="*/ 6658786 h 6658786"/>
              <a:gd name="connsiteX3" fmla="*/ 0 w 11868948"/>
              <a:gd name="connsiteY3" fmla="*/ 6658786 h 6658786"/>
              <a:gd name="connsiteX4" fmla="*/ 0 w 11868948"/>
              <a:gd name="connsiteY4" fmla="*/ 0 h 6658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868948" h="6658786" extrusionOk="0">
                <a:moveTo>
                  <a:pt x="0" y="0"/>
                </a:moveTo>
                <a:cubicBezTo>
                  <a:pt x="2526283" y="118645"/>
                  <a:pt x="8306219" y="116012"/>
                  <a:pt x="11868948" y="0"/>
                </a:cubicBezTo>
                <a:cubicBezTo>
                  <a:pt x="11736066" y="1360470"/>
                  <a:pt x="11953899" y="5310941"/>
                  <a:pt x="11868948" y="6658786"/>
                </a:cubicBezTo>
                <a:cubicBezTo>
                  <a:pt x="6722493" y="6793386"/>
                  <a:pt x="5493896" y="6501590"/>
                  <a:pt x="0" y="6658786"/>
                </a:cubicBezTo>
                <a:cubicBezTo>
                  <a:pt x="-20187" y="5944707"/>
                  <a:pt x="-152480" y="740150"/>
                  <a:pt x="0" y="0"/>
                </a:cubicBezTo>
                <a:close/>
              </a:path>
            </a:pathLst>
          </a:custGeom>
          <a:noFill/>
          <a:ln w="69850">
            <a:solidFill>
              <a:srgbClr val="1F4E79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!!4">
            <a:extLst>
              <a:ext uri="{FF2B5EF4-FFF2-40B4-BE49-F238E27FC236}">
                <a16:creationId xmlns:a16="http://schemas.microsoft.com/office/drawing/2014/main" id="{58E6D429-DC53-47C4-8036-1E9D12B8E28B}"/>
              </a:ext>
            </a:extLst>
          </p:cNvPr>
          <p:cNvSpPr/>
          <p:nvPr/>
        </p:nvSpPr>
        <p:spPr>
          <a:xfrm>
            <a:off x="3237353" y="99607"/>
            <a:ext cx="5717294" cy="493723"/>
          </a:xfrm>
          <a:prstGeom prst="round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BÁO CÁO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E530CE9-79B6-4A34-9DE8-7F769B44A120}"/>
              </a:ext>
            </a:extLst>
          </p:cNvPr>
          <p:cNvSpPr txBox="1"/>
          <p:nvPr/>
        </p:nvSpPr>
        <p:spPr>
          <a:xfrm>
            <a:off x="293330" y="489297"/>
            <a:ext cx="11467747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MẪU BÁO CÁO KINH DOANH</a:t>
            </a:r>
            <a:endParaRPr lang="en-US" sz="3200" dirty="0">
              <a:effectLst/>
              <a:latin typeface=".VnTime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3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………………………………</a:t>
            </a:r>
            <a:endParaRPr lang="en-US" sz="3200" dirty="0">
              <a:effectLst/>
              <a:latin typeface=".VnTime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3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…………………………….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3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kinh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doanh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:……………….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3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lược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kinh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doanh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200" dirty="0">
              <a:effectLst/>
              <a:latin typeface=".VnTime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Bảng 6">
            <a:extLst>
              <a:ext uri="{FF2B5EF4-FFF2-40B4-BE49-F238E27FC236}">
                <a16:creationId xmlns:a16="http://schemas.microsoft.com/office/drawing/2014/main" id="{22B944D9-F3BF-4BB6-8EE4-C5A8113B36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4886228"/>
              </p:ext>
            </p:extLst>
          </p:nvPr>
        </p:nvGraphicFramePr>
        <p:xfrm>
          <a:off x="293330" y="3518327"/>
          <a:ext cx="11316285" cy="1009480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1885495">
                  <a:extLst>
                    <a:ext uri="{9D8B030D-6E8A-4147-A177-3AD203B41FA5}">
                      <a16:colId xmlns:a16="http://schemas.microsoft.com/office/drawing/2014/main" val="1570079998"/>
                    </a:ext>
                  </a:extLst>
                </a:gridCol>
                <a:gridCol w="1885495">
                  <a:extLst>
                    <a:ext uri="{9D8B030D-6E8A-4147-A177-3AD203B41FA5}">
                      <a16:colId xmlns:a16="http://schemas.microsoft.com/office/drawing/2014/main" val="1174372310"/>
                    </a:ext>
                  </a:extLst>
                </a:gridCol>
                <a:gridCol w="1885495">
                  <a:extLst>
                    <a:ext uri="{9D8B030D-6E8A-4147-A177-3AD203B41FA5}">
                      <a16:colId xmlns:a16="http://schemas.microsoft.com/office/drawing/2014/main" val="2189648927"/>
                    </a:ext>
                  </a:extLst>
                </a:gridCol>
                <a:gridCol w="1886600">
                  <a:extLst>
                    <a:ext uri="{9D8B030D-6E8A-4147-A177-3AD203B41FA5}">
                      <a16:colId xmlns:a16="http://schemas.microsoft.com/office/drawing/2014/main" val="3606361870"/>
                    </a:ext>
                  </a:extLst>
                </a:gridCol>
                <a:gridCol w="1886600">
                  <a:extLst>
                    <a:ext uri="{9D8B030D-6E8A-4147-A177-3AD203B41FA5}">
                      <a16:colId xmlns:a16="http://schemas.microsoft.com/office/drawing/2014/main" val="119111203"/>
                    </a:ext>
                  </a:extLst>
                </a:gridCol>
                <a:gridCol w="1886600">
                  <a:extLst>
                    <a:ext uri="{9D8B030D-6E8A-4147-A177-3AD203B41FA5}">
                      <a16:colId xmlns:a16="http://schemas.microsoft.com/office/drawing/2014/main" val="3837619959"/>
                    </a:ext>
                  </a:extLst>
                </a:gridCol>
              </a:tblGrid>
              <a:tr h="39988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Sản phẩm</a:t>
                      </a:r>
                      <a:endParaRPr lang="en-US" sz="20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Giá mua vào</a:t>
                      </a:r>
                      <a:endParaRPr lang="en-US" sz="20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Giá bán ra</a:t>
                      </a:r>
                      <a:endParaRPr lang="en-US" sz="20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Số lượng mua</a:t>
                      </a:r>
                      <a:endParaRPr lang="en-US" sz="20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Số lượng bán</a:t>
                      </a:r>
                      <a:endParaRPr lang="en-US" sz="20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Lợi nhuận</a:t>
                      </a:r>
                      <a:endParaRPr lang="en-US" sz="20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80412380"/>
                  </a:ext>
                </a:extLst>
              </a:tr>
              <a:tr h="426474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90583839"/>
                  </a:ext>
                </a:extLst>
              </a:tr>
            </a:tbl>
          </a:graphicData>
        </a:graphic>
      </p:graphicFrame>
      <p:sp>
        <p:nvSpPr>
          <p:cNvPr id="8" name="Rectangle 1">
            <a:extLst>
              <a:ext uri="{FF2B5EF4-FFF2-40B4-BE49-F238E27FC236}">
                <a16:creationId xmlns:a16="http://schemas.microsoft.com/office/drawing/2014/main" id="{E93808C6-E6B5-4C5C-A434-7B790CFCCB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239" y="2935633"/>
            <a:ext cx="3999813" cy="800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mong</a:t>
            </a: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Rectangle 1">
            <a:extLst>
              <a:ext uri="{FF2B5EF4-FFF2-40B4-BE49-F238E27FC236}">
                <a16:creationId xmlns:a16="http://schemas.microsoft.com/office/drawing/2014/main" id="{E6155ABA-50CA-4837-8C0E-6F26EA21C7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239" y="4527807"/>
            <a:ext cx="3999813" cy="800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mong</a:t>
            </a: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3" name="Bảng 12">
            <a:extLst>
              <a:ext uri="{FF2B5EF4-FFF2-40B4-BE49-F238E27FC236}">
                <a16:creationId xmlns:a16="http://schemas.microsoft.com/office/drawing/2014/main" id="{A942ADAC-EE6B-48E0-9877-ACE64FBC35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0639075"/>
              </p:ext>
            </p:extLst>
          </p:nvPr>
        </p:nvGraphicFramePr>
        <p:xfrm>
          <a:off x="293330" y="5283900"/>
          <a:ext cx="11316285" cy="1009480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1885495">
                  <a:extLst>
                    <a:ext uri="{9D8B030D-6E8A-4147-A177-3AD203B41FA5}">
                      <a16:colId xmlns:a16="http://schemas.microsoft.com/office/drawing/2014/main" val="1570079998"/>
                    </a:ext>
                  </a:extLst>
                </a:gridCol>
                <a:gridCol w="1885495">
                  <a:extLst>
                    <a:ext uri="{9D8B030D-6E8A-4147-A177-3AD203B41FA5}">
                      <a16:colId xmlns:a16="http://schemas.microsoft.com/office/drawing/2014/main" val="1174372310"/>
                    </a:ext>
                  </a:extLst>
                </a:gridCol>
                <a:gridCol w="1885495">
                  <a:extLst>
                    <a:ext uri="{9D8B030D-6E8A-4147-A177-3AD203B41FA5}">
                      <a16:colId xmlns:a16="http://schemas.microsoft.com/office/drawing/2014/main" val="2189648927"/>
                    </a:ext>
                  </a:extLst>
                </a:gridCol>
                <a:gridCol w="1886600">
                  <a:extLst>
                    <a:ext uri="{9D8B030D-6E8A-4147-A177-3AD203B41FA5}">
                      <a16:colId xmlns:a16="http://schemas.microsoft.com/office/drawing/2014/main" val="3606361870"/>
                    </a:ext>
                  </a:extLst>
                </a:gridCol>
                <a:gridCol w="1886600">
                  <a:extLst>
                    <a:ext uri="{9D8B030D-6E8A-4147-A177-3AD203B41FA5}">
                      <a16:colId xmlns:a16="http://schemas.microsoft.com/office/drawing/2014/main" val="119111203"/>
                    </a:ext>
                  </a:extLst>
                </a:gridCol>
                <a:gridCol w="1886600">
                  <a:extLst>
                    <a:ext uri="{9D8B030D-6E8A-4147-A177-3AD203B41FA5}">
                      <a16:colId xmlns:a16="http://schemas.microsoft.com/office/drawing/2014/main" val="3837619959"/>
                    </a:ext>
                  </a:extLst>
                </a:gridCol>
              </a:tblGrid>
              <a:tr h="39988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Sản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phẩm</a:t>
                      </a:r>
                      <a:endParaRPr lang="en-US" sz="2000" dirty="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Giá mua vào</a:t>
                      </a:r>
                      <a:endParaRPr lang="en-US" sz="20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Giá bán ra</a:t>
                      </a:r>
                      <a:endParaRPr lang="en-US" sz="20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Số lượng mua</a:t>
                      </a:r>
                      <a:endParaRPr lang="en-US" sz="20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Số lượng bán</a:t>
                      </a:r>
                      <a:endParaRPr lang="en-US" sz="20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Lợi nhuận</a:t>
                      </a:r>
                      <a:endParaRPr lang="en-US" sz="20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80412380"/>
                  </a:ext>
                </a:extLst>
              </a:tr>
              <a:tr h="426474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905838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4294867"/>
      </p:ext>
    </p:extLst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5D60562-028E-4B92-BB2B-E55173015A53}"/>
              </a:ext>
            </a:extLst>
          </p:cNvPr>
          <p:cNvSpPr/>
          <p:nvPr/>
        </p:nvSpPr>
        <p:spPr>
          <a:xfrm>
            <a:off x="186813" y="99607"/>
            <a:ext cx="11868948" cy="6658786"/>
          </a:xfrm>
          <a:custGeom>
            <a:avLst/>
            <a:gdLst>
              <a:gd name="connsiteX0" fmla="*/ 0 w 11868948"/>
              <a:gd name="connsiteY0" fmla="*/ 0 h 6658786"/>
              <a:gd name="connsiteX1" fmla="*/ 11868948 w 11868948"/>
              <a:gd name="connsiteY1" fmla="*/ 0 h 6658786"/>
              <a:gd name="connsiteX2" fmla="*/ 11868948 w 11868948"/>
              <a:gd name="connsiteY2" fmla="*/ 6658786 h 6658786"/>
              <a:gd name="connsiteX3" fmla="*/ 0 w 11868948"/>
              <a:gd name="connsiteY3" fmla="*/ 6658786 h 6658786"/>
              <a:gd name="connsiteX4" fmla="*/ 0 w 11868948"/>
              <a:gd name="connsiteY4" fmla="*/ 0 h 6658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868948" h="6658786" extrusionOk="0">
                <a:moveTo>
                  <a:pt x="0" y="0"/>
                </a:moveTo>
                <a:cubicBezTo>
                  <a:pt x="2526283" y="118645"/>
                  <a:pt x="8306219" y="116012"/>
                  <a:pt x="11868948" y="0"/>
                </a:cubicBezTo>
                <a:cubicBezTo>
                  <a:pt x="11736066" y="1360470"/>
                  <a:pt x="11953899" y="5310941"/>
                  <a:pt x="11868948" y="6658786"/>
                </a:cubicBezTo>
                <a:cubicBezTo>
                  <a:pt x="6722493" y="6793386"/>
                  <a:pt x="5493896" y="6501590"/>
                  <a:pt x="0" y="6658786"/>
                </a:cubicBezTo>
                <a:cubicBezTo>
                  <a:pt x="-20187" y="5944707"/>
                  <a:pt x="-152480" y="740150"/>
                  <a:pt x="0" y="0"/>
                </a:cubicBezTo>
                <a:close/>
              </a:path>
            </a:pathLst>
          </a:custGeom>
          <a:noFill/>
          <a:ln w="69850">
            <a:solidFill>
              <a:srgbClr val="1F4E79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!!4">
            <a:extLst>
              <a:ext uri="{FF2B5EF4-FFF2-40B4-BE49-F238E27FC236}">
                <a16:creationId xmlns:a16="http://schemas.microsoft.com/office/drawing/2014/main" id="{58E6D429-DC53-47C4-8036-1E9D12B8E28B}"/>
              </a:ext>
            </a:extLst>
          </p:cNvPr>
          <p:cNvSpPr/>
          <p:nvPr/>
        </p:nvSpPr>
        <p:spPr>
          <a:xfrm>
            <a:off x="1718441" y="99607"/>
            <a:ext cx="9553904" cy="493723"/>
          </a:xfrm>
          <a:prstGeom prst="round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ĐÁNH GIÁ-CÁC BƯỚC TIẾN HÀNH</a:t>
            </a:r>
          </a:p>
        </p:txBody>
      </p:sp>
      <p:graphicFrame>
        <p:nvGraphicFramePr>
          <p:cNvPr id="4" name="Sơ đồ 3">
            <a:extLst>
              <a:ext uri="{FF2B5EF4-FFF2-40B4-BE49-F238E27FC236}">
                <a16:creationId xmlns:a16="http://schemas.microsoft.com/office/drawing/2014/main" id="{5270AAC1-6F61-4B8A-9F97-B9C0F5F2431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97968673"/>
              </p:ext>
            </p:extLst>
          </p:nvPr>
        </p:nvGraphicFramePr>
        <p:xfrm>
          <a:off x="293329" y="593330"/>
          <a:ext cx="11211035" cy="63634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22785365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3BF5897-F173-4EA2-9F70-AA7211AC1EC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661F93B-D0F2-4F57-BEF6-C07C789758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2A7AA71-9AB3-441D-B865-F5EB959B29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6FA5568-DA18-4C23-A3A5-A85B4127B1E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4C1FAD1-730A-4FDA-AA5C-ED1A592AB33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F5FC9D1-72C5-4CE7-9C1F-C7991FD440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55F2FE2-75F7-4752-95A0-E12127D1351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126B49A-4BBF-47A3-8D37-035E5689242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6ACD385-5ED6-4E56-8EAC-C905CB61D7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F309ADF-78DA-446C-BAE4-76B0CFFB58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8F60424-E2CC-4FE9-B903-C5DDB58AEEA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94A9D48-B536-4A7E-B0A4-03D8936EAA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5A722FA-E021-481B-A898-DA7F5737EF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5D60562-028E-4B92-BB2B-E55173015A53}"/>
              </a:ext>
            </a:extLst>
          </p:cNvPr>
          <p:cNvSpPr/>
          <p:nvPr/>
        </p:nvSpPr>
        <p:spPr>
          <a:xfrm>
            <a:off x="186813" y="99607"/>
            <a:ext cx="11868948" cy="6658786"/>
          </a:xfrm>
          <a:custGeom>
            <a:avLst/>
            <a:gdLst>
              <a:gd name="connsiteX0" fmla="*/ 0 w 11868948"/>
              <a:gd name="connsiteY0" fmla="*/ 0 h 6658786"/>
              <a:gd name="connsiteX1" fmla="*/ 11868948 w 11868948"/>
              <a:gd name="connsiteY1" fmla="*/ 0 h 6658786"/>
              <a:gd name="connsiteX2" fmla="*/ 11868948 w 11868948"/>
              <a:gd name="connsiteY2" fmla="*/ 6658786 h 6658786"/>
              <a:gd name="connsiteX3" fmla="*/ 0 w 11868948"/>
              <a:gd name="connsiteY3" fmla="*/ 6658786 h 6658786"/>
              <a:gd name="connsiteX4" fmla="*/ 0 w 11868948"/>
              <a:gd name="connsiteY4" fmla="*/ 0 h 6658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868948" h="6658786" extrusionOk="0">
                <a:moveTo>
                  <a:pt x="0" y="0"/>
                </a:moveTo>
                <a:cubicBezTo>
                  <a:pt x="2526283" y="118645"/>
                  <a:pt x="8306219" y="116012"/>
                  <a:pt x="11868948" y="0"/>
                </a:cubicBezTo>
                <a:cubicBezTo>
                  <a:pt x="11736066" y="1360470"/>
                  <a:pt x="11953899" y="5310941"/>
                  <a:pt x="11868948" y="6658786"/>
                </a:cubicBezTo>
                <a:cubicBezTo>
                  <a:pt x="6722493" y="6793386"/>
                  <a:pt x="5493896" y="6501590"/>
                  <a:pt x="0" y="6658786"/>
                </a:cubicBezTo>
                <a:cubicBezTo>
                  <a:pt x="-20187" y="5944707"/>
                  <a:pt x="-152480" y="740150"/>
                  <a:pt x="0" y="0"/>
                </a:cubicBezTo>
                <a:close/>
              </a:path>
            </a:pathLst>
          </a:custGeom>
          <a:noFill/>
          <a:ln w="69850">
            <a:solidFill>
              <a:srgbClr val="1F4E79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!!4">
            <a:extLst>
              <a:ext uri="{FF2B5EF4-FFF2-40B4-BE49-F238E27FC236}">
                <a16:creationId xmlns:a16="http://schemas.microsoft.com/office/drawing/2014/main" id="{58E6D429-DC53-47C4-8036-1E9D12B8E28B}"/>
              </a:ext>
            </a:extLst>
          </p:cNvPr>
          <p:cNvSpPr/>
          <p:nvPr/>
        </p:nvSpPr>
        <p:spPr>
          <a:xfrm>
            <a:off x="3237353" y="99607"/>
            <a:ext cx="5717294" cy="493723"/>
          </a:xfrm>
          <a:prstGeom prst="round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ĐÁNH GIÁ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E530CE9-79B6-4A34-9DE8-7F769B44A120}"/>
              </a:ext>
            </a:extLst>
          </p:cNvPr>
          <p:cNvSpPr txBox="1"/>
          <p:nvPr/>
        </p:nvSpPr>
        <p:spPr>
          <a:xfrm>
            <a:off x="293329" y="593330"/>
            <a:ext cx="6522291" cy="4462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3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 </a:t>
            </a:r>
            <a:r>
              <a:rPr lang="en-US" sz="23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Thầy</a:t>
            </a:r>
            <a:r>
              <a:rPr lang="en-US" sz="23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/</a:t>
            </a:r>
            <a:r>
              <a:rPr lang="en-US" sz="23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cô</a:t>
            </a:r>
            <a:r>
              <a:rPr lang="en-US" sz="23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3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đánh</a:t>
            </a:r>
            <a:r>
              <a:rPr lang="en-US" sz="23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3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giá</a:t>
            </a:r>
            <a:endParaRPr lang="en-US" sz="2300" b="1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5" name="Bảng 4">
            <a:extLst>
              <a:ext uri="{FF2B5EF4-FFF2-40B4-BE49-F238E27FC236}">
                <a16:creationId xmlns:a16="http://schemas.microsoft.com/office/drawing/2014/main" id="{E4C6B9B1-7500-432F-ABB8-0A979EA173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8922898"/>
              </p:ext>
            </p:extLst>
          </p:nvPr>
        </p:nvGraphicFramePr>
        <p:xfrm>
          <a:off x="293329" y="1076673"/>
          <a:ext cx="11711859" cy="5560611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967129">
                  <a:extLst>
                    <a:ext uri="{9D8B030D-6E8A-4147-A177-3AD203B41FA5}">
                      <a16:colId xmlns:a16="http://schemas.microsoft.com/office/drawing/2014/main" val="3127757571"/>
                    </a:ext>
                  </a:extLst>
                </a:gridCol>
                <a:gridCol w="4374941">
                  <a:extLst>
                    <a:ext uri="{9D8B030D-6E8A-4147-A177-3AD203B41FA5}">
                      <a16:colId xmlns:a16="http://schemas.microsoft.com/office/drawing/2014/main" val="895047993"/>
                    </a:ext>
                  </a:extLst>
                </a:gridCol>
                <a:gridCol w="1944546">
                  <a:extLst>
                    <a:ext uri="{9D8B030D-6E8A-4147-A177-3AD203B41FA5}">
                      <a16:colId xmlns:a16="http://schemas.microsoft.com/office/drawing/2014/main" val="1202331208"/>
                    </a:ext>
                  </a:extLst>
                </a:gridCol>
                <a:gridCol w="2430397">
                  <a:extLst>
                    <a:ext uri="{9D8B030D-6E8A-4147-A177-3AD203B41FA5}">
                      <a16:colId xmlns:a16="http://schemas.microsoft.com/office/drawing/2014/main" val="3356883703"/>
                    </a:ext>
                  </a:extLst>
                </a:gridCol>
                <a:gridCol w="1994846">
                  <a:extLst>
                    <a:ext uri="{9D8B030D-6E8A-4147-A177-3AD203B41FA5}">
                      <a16:colId xmlns:a16="http://schemas.microsoft.com/office/drawing/2014/main" val="3615177299"/>
                    </a:ext>
                  </a:extLst>
                </a:gridCol>
              </a:tblGrid>
              <a:tr h="46166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STT</a:t>
                      </a:r>
                      <a:endParaRPr lang="en-US" sz="18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938" marR="569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Tiêu chí đánh giá</a:t>
                      </a:r>
                      <a:endParaRPr lang="en-US" sz="18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938" marR="569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Điểm tối đa</a:t>
                      </a:r>
                      <a:endParaRPr lang="en-US" sz="18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938" marR="569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Điểm có thể đạt</a:t>
                      </a:r>
                      <a:endParaRPr lang="en-US" sz="18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938" marR="569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Ghi chú</a:t>
                      </a:r>
                      <a:endParaRPr lang="en-US" sz="18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938" marR="56938" marT="0" marB="0"/>
                </a:tc>
                <a:extLst>
                  <a:ext uri="{0D108BD9-81ED-4DB2-BD59-A6C34878D82A}">
                    <a16:rowId xmlns:a16="http://schemas.microsoft.com/office/drawing/2014/main" val="451377335"/>
                  </a:ext>
                </a:extLst>
              </a:tr>
              <a:tr h="46166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</a:t>
                      </a:r>
                      <a:endParaRPr lang="en-US" sz="18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938" marR="56938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Số lượng thành viên tham gia đầy đủ</a:t>
                      </a:r>
                      <a:endParaRPr lang="en-US" sz="18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938" marR="569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</a:t>
                      </a:r>
                      <a:endParaRPr lang="en-US" sz="18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938" marR="56938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938" marR="56938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938" marR="56938" marT="0" marB="0"/>
                </a:tc>
                <a:extLst>
                  <a:ext uri="{0D108BD9-81ED-4DB2-BD59-A6C34878D82A}">
                    <a16:rowId xmlns:a16="http://schemas.microsoft.com/office/drawing/2014/main" val="3466471121"/>
                  </a:ext>
                </a:extLst>
              </a:tr>
              <a:tr h="99143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</a:t>
                      </a:r>
                      <a:endParaRPr lang="en-US" sz="18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938" marR="56938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Tổ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chức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làm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việc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nhóm</a:t>
                      </a:r>
                      <a:r>
                        <a:rPr lang="en-US" sz="1800" dirty="0">
                          <a:effectLst/>
                        </a:rPr>
                        <a:t>: </a:t>
                      </a:r>
                      <a:r>
                        <a:rPr lang="en-US" sz="1800" dirty="0" err="1">
                          <a:effectLst/>
                        </a:rPr>
                        <a:t>phân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công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trưởng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nhóm</a:t>
                      </a:r>
                      <a:r>
                        <a:rPr lang="en-US" sz="1800" dirty="0">
                          <a:effectLst/>
                        </a:rPr>
                        <a:t>, </a:t>
                      </a:r>
                      <a:r>
                        <a:rPr lang="en-US" sz="1800" dirty="0" err="1">
                          <a:effectLst/>
                        </a:rPr>
                        <a:t>thư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ký</a:t>
                      </a:r>
                      <a:r>
                        <a:rPr lang="en-US" sz="1800" dirty="0">
                          <a:effectLst/>
                        </a:rPr>
                        <a:t>, </a:t>
                      </a:r>
                      <a:r>
                        <a:rPr lang="en-US" sz="1800" dirty="0" err="1">
                          <a:effectLst/>
                        </a:rPr>
                        <a:t>phân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công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công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việc</a:t>
                      </a:r>
                      <a:r>
                        <a:rPr lang="en-US" sz="1800" dirty="0">
                          <a:effectLst/>
                        </a:rPr>
                        <a:t>, </a:t>
                      </a:r>
                      <a:r>
                        <a:rPr lang="en-US" sz="1800" dirty="0" err="1">
                          <a:effectLst/>
                        </a:rPr>
                        <a:t>có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kế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hoạch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làm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việc</a:t>
                      </a:r>
                      <a:endParaRPr lang="en-US" sz="1800" dirty="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938" marR="569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</a:t>
                      </a:r>
                      <a:endParaRPr lang="en-US" sz="18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938" marR="56938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938" marR="56938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938" marR="56938" marT="0" marB="0"/>
                </a:tc>
                <a:extLst>
                  <a:ext uri="{0D108BD9-81ED-4DB2-BD59-A6C34878D82A}">
                    <a16:rowId xmlns:a16="http://schemas.microsoft.com/office/drawing/2014/main" val="2895083301"/>
                  </a:ext>
                </a:extLst>
              </a:tr>
              <a:tr h="46166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</a:t>
                      </a:r>
                      <a:endParaRPr lang="en-US" sz="18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938" marR="56938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Các thành viên tích cực hoạt động nhóm</a:t>
                      </a:r>
                      <a:endParaRPr lang="en-US" sz="18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938" marR="569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</a:t>
                      </a:r>
                      <a:endParaRPr lang="en-US" sz="18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938" marR="56938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938" marR="56938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938" marR="56938" marT="0" marB="0"/>
                </a:tc>
                <a:extLst>
                  <a:ext uri="{0D108BD9-81ED-4DB2-BD59-A6C34878D82A}">
                    <a16:rowId xmlns:a16="http://schemas.microsoft.com/office/drawing/2014/main" val="3534215577"/>
                  </a:ext>
                </a:extLst>
              </a:tr>
              <a:tr h="141488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4</a:t>
                      </a:r>
                      <a:endParaRPr lang="en-US" sz="18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938" marR="56938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Nhóm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báo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cáo</a:t>
                      </a:r>
                      <a:r>
                        <a:rPr lang="en-US" sz="1800" dirty="0">
                          <a:effectLst/>
                        </a:rPr>
                        <a:t>:</a:t>
                      </a: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 - </a:t>
                      </a:r>
                      <a:r>
                        <a:rPr lang="en-US" sz="1800" dirty="0" err="1">
                          <a:effectLst/>
                        </a:rPr>
                        <a:t>Trình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bày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tự</a:t>
                      </a:r>
                      <a:r>
                        <a:rPr lang="en-US" sz="1800" dirty="0">
                          <a:effectLst/>
                        </a:rPr>
                        <a:t> tin, </a:t>
                      </a:r>
                      <a:r>
                        <a:rPr lang="en-US" sz="1800" dirty="0" err="1">
                          <a:effectLst/>
                        </a:rPr>
                        <a:t>rõ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ràng</a:t>
                      </a:r>
                      <a:r>
                        <a:rPr lang="en-US" sz="1800" dirty="0">
                          <a:effectLst/>
                        </a:rPr>
                        <a:t>, </a:t>
                      </a:r>
                      <a:r>
                        <a:rPr lang="en-US" sz="1800" dirty="0" err="1">
                          <a:effectLst/>
                        </a:rPr>
                        <a:t>dễ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hiểu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- </a:t>
                      </a:r>
                      <a:r>
                        <a:rPr lang="en-US" sz="1800" dirty="0" err="1">
                          <a:effectLst/>
                        </a:rPr>
                        <a:t>Trả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lời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được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câu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hỏi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của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Gv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và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nhóm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bạn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- </a:t>
                      </a:r>
                      <a:r>
                        <a:rPr lang="en-US" sz="1800" dirty="0" err="1">
                          <a:effectLst/>
                        </a:rPr>
                        <a:t>Hình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thức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báo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cáo</a:t>
                      </a:r>
                      <a:r>
                        <a:rPr lang="en-US" sz="1800" dirty="0">
                          <a:effectLst/>
                        </a:rPr>
                        <a:t> (A0, </a:t>
                      </a:r>
                      <a:r>
                        <a:rPr lang="en-US" sz="1800" dirty="0" err="1">
                          <a:effectLst/>
                        </a:rPr>
                        <a:t>sile</a:t>
                      </a:r>
                      <a:r>
                        <a:rPr lang="en-US" sz="1800" dirty="0">
                          <a:effectLst/>
                        </a:rPr>
                        <a:t>, …)</a:t>
                      </a:r>
                      <a:endParaRPr lang="en-US" sz="1800" dirty="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938" marR="569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</a:t>
                      </a:r>
                      <a:endParaRPr lang="en-US" sz="1800" dirty="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938" marR="56938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938" marR="56938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938" marR="56938" marT="0" marB="0"/>
                </a:tc>
                <a:extLst>
                  <a:ext uri="{0D108BD9-81ED-4DB2-BD59-A6C34878D82A}">
                    <a16:rowId xmlns:a16="http://schemas.microsoft.com/office/drawing/2014/main" val="521160566"/>
                  </a:ext>
                </a:extLst>
              </a:tr>
              <a:tr h="99143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5</a:t>
                      </a:r>
                      <a:endParaRPr lang="en-US" sz="18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938" marR="56938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Nhóm chưa báo cáo:</a:t>
                      </a: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- Lắng nghe báo cáo </a:t>
                      </a: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- Có ý kiến nhận xét các nhóm</a:t>
                      </a:r>
                      <a:endParaRPr lang="en-US" sz="18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938" marR="569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800">
                          <a:effectLst/>
                        </a:rPr>
                        <a:t> </a:t>
                      </a:r>
                      <a:endParaRPr lang="en-US" sz="180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</a:t>
                      </a:r>
                      <a:endParaRPr lang="en-US" sz="18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938" marR="56938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938" marR="56938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938" marR="56938" marT="0" marB="0"/>
                </a:tc>
                <a:extLst>
                  <a:ext uri="{0D108BD9-81ED-4DB2-BD59-A6C34878D82A}">
                    <a16:rowId xmlns:a16="http://schemas.microsoft.com/office/drawing/2014/main" val="2897979037"/>
                  </a:ext>
                </a:extLst>
              </a:tr>
              <a:tr h="46166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6</a:t>
                      </a:r>
                      <a:endParaRPr lang="en-US" sz="18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938" marR="56938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Thực hiện tốt các yêu cầu trong khi làm việc</a:t>
                      </a:r>
                      <a:endParaRPr lang="en-US" sz="18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938" marR="569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</a:t>
                      </a:r>
                      <a:endParaRPr lang="en-US" sz="1800" dirty="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938" marR="56938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938" marR="56938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938" marR="56938" marT="0" marB="0"/>
                </a:tc>
                <a:extLst>
                  <a:ext uri="{0D108BD9-81ED-4DB2-BD59-A6C34878D82A}">
                    <a16:rowId xmlns:a16="http://schemas.microsoft.com/office/drawing/2014/main" val="3928430424"/>
                  </a:ext>
                </a:extLst>
              </a:tr>
              <a:tr h="31620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938" marR="56938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Tổng</a:t>
                      </a:r>
                      <a:endParaRPr lang="en-US" sz="1800" dirty="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938" marR="569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10/10</a:t>
                      </a:r>
                      <a:endParaRPr lang="en-US" sz="18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938" marR="56938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……../10</a:t>
                      </a:r>
                      <a:endParaRPr lang="en-US" sz="18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938" marR="56938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938" marR="56938" marT="0" marB="0"/>
                </a:tc>
                <a:extLst>
                  <a:ext uri="{0D108BD9-81ED-4DB2-BD59-A6C34878D82A}">
                    <a16:rowId xmlns:a16="http://schemas.microsoft.com/office/drawing/2014/main" val="21188609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152581"/>
      </p:ext>
    </p:extLst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5D60562-028E-4B92-BB2B-E55173015A53}"/>
              </a:ext>
            </a:extLst>
          </p:cNvPr>
          <p:cNvSpPr/>
          <p:nvPr/>
        </p:nvSpPr>
        <p:spPr>
          <a:xfrm>
            <a:off x="186813" y="99607"/>
            <a:ext cx="11868948" cy="6658786"/>
          </a:xfrm>
          <a:custGeom>
            <a:avLst/>
            <a:gdLst>
              <a:gd name="connsiteX0" fmla="*/ 0 w 11868948"/>
              <a:gd name="connsiteY0" fmla="*/ 0 h 6658786"/>
              <a:gd name="connsiteX1" fmla="*/ 11868948 w 11868948"/>
              <a:gd name="connsiteY1" fmla="*/ 0 h 6658786"/>
              <a:gd name="connsiteX2" fmla="*/ 11868948 w 11868948"/>
              <a:gd name="connsiteY2" fmla="*/ 6658786 h 6658786"/>
              <a:gd name="connsiteX3" fmla="*/ 0 w 11868948"/>
              <a:gd name="connsiteY3" fmla="*/ 6658786 h 6658786"/>
              <a:gd name="connsiteX4" fmla="*/ 0 w 11868948"/>
              <a:gd name="connsiteY4" fmla="*/ 0 h 6658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868948" h="6658786" extrusionOk="0">
                <a:moveTo>
                  <a:pt x="0" y="0"/>
                </a:moveTo>
                <a:cubicBezTo>
                  <a:pt x="2526283" y="118645"/>
                  <a:pt x="8306219" y="116012"/>
                  <a:pt x="11868948" y="0"/>
                </a:cubicBezTo>
                <a:cubicBezTo>
                  <a:pt x="11736066" y="1360470"/>
                  <a:pt x="11953899" y="5310941"/>
                  <a:pt x="11868948" y="6658786"/>
                </a:cubicBezTo>
                <a:cubicBezTo>
                  <a:pt x="6722493" y="6793386"/>
                  <a:pt x="5493896" y="6501590"/>
                  <a:pt x="0" y="6658786"/>
                </a:cubicBezTo>
                <a:cubicBezTo>
                  <a:pt x="-20187" y="5944707"/>
                  <a:pt x="-152480" y="740150"/>
                  <a:pt x="0" y="0"/>
                </a:cubicBezTo>
                <a:close/>
              </a:path>
            </a:pathLst>
          </a:custGeom>
          <a:noFill/>
          <a:ln w="69850">
            <a:solidFill>
              <a:srgbClr val="1F4E79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!!4">
            <a:extLst>
              <a:ext uri="{FF2B5EF4-FFF2-40B4-BE49-F238E27FC236}">
                <a16:creationId xmlns:a16="http://schemas.microsoft.com/office/drawing/2014/main" id="{58E6D429-DC53-47C4-8036-1E9D12B8E28B}"/>
              </a:ext>
            </a:extLst>
          </p:cNvPr>
          <p:cNvSpPr/>
          <p:nvPr/>
        </p:nvSpPr>
        <p:spPr>
          <a:xfrm>
            <a:off x="3237353" y="99607"/>
            <a:ext cx="5717294" cy="493723"/>
          </a:xfrm>
          <a:prstGeom prst="round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ĐÁNH GIÁ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E530CE9-79B6-4A34-9DE8-7F769B44A120}"/>
              </a:ext>
            </a:extLst>
          </p:cNvPr>
          <p:cNvSpPr txBox="1"/>
          <p:nvPr/>
        </p:nvSpPr>
        <p:spPr>
          <a:xfrm>
            <a:off x="293329" y="789975"/>
            <a:ext cx="6522291" cy="4462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3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 </a:t>
            </a:r>
            <a:r>
              <a:rPr lang="en-US" sz="23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Cá</a:t>
            </a:r>
            <a:r>
              <a:rPr lang="en-US" sz="23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3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nhân</a:t>
            </a:r>
            <a:r>
              <a:rPr lang="en-US" sz="23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3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tự</a:t>
            </a:r>
            <a:r>
              <a:rPr lang="en-US" sz="23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3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đánh</a:t>
            </a:r>
            <a:r>
              <a:rPr lang="en-US" sz="23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3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giá</a:t>
            </a:r>
            <a:endParaRPr lang="en-US" sz="2300" b="1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5" name="Bảng 4">
            <a:extLst>
              <a:ext uri="{FF2B5EF4-FFF2-40B4-BE49-F238E27FC236}">
                <a16:creationId xmlns:a16="http://schemas.microsoft.com/office/drawing/2014/main" id="{C9CD1EEE-4F0B-4DD9-8188-37DCF91683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7263269"/>
              </p:ext>
            </p:extLst>
          </p:nvPr>
        </p:nvGraphicFramePr>
        <p:xfrm>
          <a:off x="293329" y="1432895"/>
          <a:ext cx="11711858" cy="5273873"/>
        </p:xfrm>
        <a:graphic>
          <a:graphicData uri="http://schemas.openxmlformats.org/drawingml/2006/table">
            <a:tbl>
              <a:tblPr firstRow="1" firstCol="1" bandRow="1">
                <a:tableStyleId>{D27102A9-8310-4765-A935-A1911B00CA55}</a:tableStyleId>
              </a:tblPr>
              <a:tblGrid>
                <a:gridCol w="765780">
                  <a:extLst>
                    <a:ext uri="{9D8B030D-6E8A-4147-A177-3AD203B41FA5}">
                      <a16:colId xmlns:a16="http://schemas.microsoft.com/office/drawing/2014/main" val="2675231750"/>
                    </a:ext>
                  </a:extLst>
                </a:gridCol>
                <a:gridCol w="7863382">
                  <a:extLst>
                    <a:ext uri="{9D8B030D-6E8A-4147-A177-3AD203B41FA5}">
                      <a16:colId xmlns:a16="http://schemas.microsoft.com/office/drawing/2014/main" val="636602204"/>
                    </a:ext>
                  </a:extLst>
                </a:gridCol>
                <a:gridCol w="1541348">
                  <a:extLst>
                    <a:ext uri="{9D8B030D-6E8A-4147-A177-3AD203B41FA5}">
                      <a16:colId xmlns:a16="http://schemas.microsoft.com/office/drawing/2014/main" val="1344537923"/>
                    </a:ext>
                  </a:extLst>
                </a:gridCol>
                <a:gridCol w="1541348">
                  <a:extLst>
                    <a:ext uri="{9D8B030D-6E8A-4147-A177-3AD203B41FA5}">
                      <a16:colId xmlns:a16="http://schemas.microsoft.com/office/drawing/2014/main" val="1885749877"/>
                    </a:ext>
                  </a:extLst>
                </a:gridCol>
              </a:tblGrid>
              <a:tr h="68825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STT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Các tiêu chí đánh giá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400">
                          <a:effectLst/>
                        </a:rPr>
                        <a:t>Điểm tối đa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Điểm đạt được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93483906"/>
                  </a:ext>
                </a:extLst>
              </a:tr>
              <a:tr h="31291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1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Em đã thu được những kiến thức gì?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400">
                          <a:effectLst/>
                        </a:rPr>
                        <a:t>1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78675381"/>
                  </a:ext>
                </a:extLst>
              </a:tr>
              <a:tr h="31291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2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Em đã phát triển những kĩ năng nào?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400">
                          <a:effectLst/>
                        </a:rPr>
                        <a:t>1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52976924"/>
                  </a:ext>
                </a:extLst>
              </a:tr>
              <a:tr h="31291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3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Em có thái độ tích cực ra sao?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400">
                          <a:effectLst/>
                        </a:rPr>
                        <a:t>1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4651657"/>
                  </a:ext>
                </a:extLst>
              </a:tr>
              <a:tr h="64700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4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Em có hài lòng với kết quả thực hiện nhiệm vụ của em không?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400">
                          <a:effectLst/>
                        </a:rPr>
                        <a:t>1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44560792"/>
                  </a:ext>
                </a:extLst>
              </a:tr>
              <a:tr h="31291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5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Em có giúp đỡ ai trong nhóm không?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400">
                          <a:effectLst/>
                        </a:rPr>
                        <a:t>1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39128450"/>
                  </a:ext>
                </a:extLst>
              </a:tr>
              <a:tr h="31291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6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Em gặp khó khăn gì trong khi thực hiện nhiệm vụ?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400">
                          <a:effectLst/>
                        </a:rPr>
                        <a:t>1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91826930"/>
                  </a:ext>
                </a:extLst>
              </a:tr>
              <a:tr h="31291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7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Em tự lực giải quyết khó khăn đấy ra sao?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400">
                          <a:effectLst/>
                        </a:rPr>
                        <a:t>1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14232777"/>
                  </a:ext>
                </a:extLst>
              </a:tr>
              <a:tr h="31291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8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Em kêu gọi sự hỗ trợ từ các bạn trong nhóm như thế nào?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400">
                          <a:effectLst/>
                        </a:rPr>
                        <a:t>1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28325500"/>
                  </a:ext>
                </a:extLst>
              </a:tr>
              <a:tr h="31291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9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Em có làm việc đúng giờ, khoa học, trung thực không?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400">
                          <a:effectLst/>
                        </a:rPr>
                        <a:t>1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35108611"/>
                  </a:ext>
                </a:extLst>
              </a:tr>
              <a:tr h="31291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10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Em có ý tưởng sáng tạo nào không?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400">
                          <a:effectLst/>
                        </a:rPr>
                        <a:t>1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 </a:t>
                      </a:r>
                      <a:endParaRPr lang="en-US" sz="2400" dirty="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258063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4017955"/>
      </p:ext>
    </p:extLst>
  </p:cSld>
  <p:clrMapOvr>
    <a:masterClrMapping/>
  </p:clrMapOvr>
  <p:transition spd="slow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5D60562-028E-4B92-BB2B-E55173015A53}"/>
              </a:ext>
            </a:extLst>
          </p:cNvPr>
          <p:cNvSpPr/>
          <p:nvPr/>
        </p:nvSpPr>
        <p:spPr>
          <a:xfrm>
            <a:off x="186813" y="99607"/>
            <a:ext cx="11868948" cy="6658786"/>
          </a:xfrm>
          <a:custGeom>
            <a:avLst/>
            <a:gdLst>
              <a:gd name="connsiteX0" fmla="*/ 0 w 11868948"/>
              <a:gd name="connsiteY0" fmla="*/ 0 h 6658786"/>
              <a:gd name="connsiteX1" fmla="*/ 11868948 w 11868948"/>
              <a:gd name="connsiteY1" fmla="*/ 0 h 6658786"/>
              <a:gd name="connsiteX2" fmla="*/ 11868948 w 11868948"/>
              <a:gd name="connsiteY2" fmla="*/ 6658786 h 6658786"/>
              <a:gd name="connsiteX3" fmla="*/ 0 w 11868948"/>
              <a:gd name="connsiteY3" fmla="*/ 6658786 h 6658786"/>
              <a:gd name="connsiteX4" fmla="*/ 0 w 11868948"/>
              <a:gd name="connsiteY4" fmla="*/ 0 h 6658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868948" h="6658786" extrusionOk="0">
                <a:moveTo>
                  <a:pt x="0" y="0"/>
                </a:moveTo>
                <a:cubicBezTo>
                  <a:pt x="2526283" y="118645"/>
                  <a:pt x="8306219" y="116012"/>
                  <a:pt x="11868948" y="0"/>
                </a:cubicBezTo>
                <a:cubicBezTo>
                  <a:pt x="11736066" y="1360470"/>
                  <a:pt x="11953899" y="5310941"/>
                  <a:pt x="11868948" y="6658786"/>
                </a:cubicBezTo>
                <a:cubicBezTo>
                  <a:pt x="6722493" y="6793386"/>
                  <a:pt x="5493896" y="6501590"/>
                  <a:pt x="0" y="6658786"/>
                </a:cubicBezTo>
                <a:cubicBezTo>
                  <a:pt x="-20187" y="5944707"/>
                  <a:pt x="-152480" y="740150"/>
                  <a:pt x="0" y="0"/>
                </a:cubicBezTo>
                <a:close/>
              </a:path>
            </a:pathLst>
          </a:custGeom>
          <a:noFill/>
          <a:ln w="69850">
            <a:solidFill>
              <a:srgbClr val="1F4E79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!!4">
            <a:extLst>
              <a:ext uri="{FF2B5EF4-FFF2-40B4-BE49-F238E27FC236}">
                <a16:creationId xmlns:a16="http://schemas.microsoft.com/office/drawing/2014/main" id="{58E6D429-DC53-47C4-8036-1E9D12B8E28B}"/>
              </a:ext>
            </a:extLst>
          </p:cNvPr>
          <p:cNvSpPr/>
          <p:nvPr/>
        </p:nvSpPr>
        <p:spPr>
          <a:xfrm>
            <a:off x="3237353" y="99607"/>
            <a:ext cx="5717294" cy="493723"/>
          </a:xfrm>
          <a:prstGeom prst="round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ĐÁNH GIÁ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E530CE9-79B6-4A34-9DE8-7F769B44A120}"/>
              </a:ext>
            </a:extLst>
          </p:cNvPr>
          <p:cNvSpPr txBox="1"/>
          <p:nvPr/>
        </p:nvSpPr>
        <p:spPr>
          <a:xfrm>
            <a:off x="293329" y="789975"/>
            <a:ext cx="6522291" cy="4462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3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 </a:t>
            </a:r>
            <a:r>
              <a:rPr lang="en-US" sz="23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Cá</a:t>
            </a:r>
            <a:r>
              <a:rPr lang="en-US" sz="23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3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nhân</a:t>
            </a:r>
            <a:r>
              <a:rPr lang="en-US" sz="23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3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đánh</a:t>
            </a:r>
            <a:r>
              <a:rPr lang="en-US" sz="23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3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giá</a:t>
            </a:r>
            <a:r>
              <a:rPr lang="en-US" sz="23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3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thành</a:t>
            </a:r>
            <a:r>
              <a:rPr lang="en-US" sz="23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3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viên</a:t>
            </a:r>
            <a:r>
              <a:rPr lang="en-US" sz="23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3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nhóm</a:t>
            </a:r>
            <a:endParaRPr lang="en-US" sz="2300" b="1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6" name="Bảng 5">
            <a:extLst>
              <a:ext uri="{FF2B5EF4-FFF2-40B4-BE49-F238E27FC236}">
                <a16:creationId xmlns:a16="http://schemas.microsoft.com/office/drawing/2014/main" id="{A07AF661-500B-482B-8140-0731647DCD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2234172"/>
              </p:ext>
            </p:extLst>
          </p:nvPr>
        </p:nvGraphicFramePr>
        <p:xfrm>
          <a:off x="293329" y="1432896"/>
          <a:ext cx="11577543" cy="5477537"/>
        </p:xfrm>
        <a:graphic>
          <a:graphicData uri="http://schemas.openxmlformats.org/drawingml/2006/table">
            <a:tbl>
              <a:tblPr firstRow="1" firstCol="1" bandRow="1">
                <a:tableStyleId>{72833802-FEF1-4C79-8D5D-14CF1EAF98D9}</a:tableStyleId>
              </a:tblPr>
              <a:tblGrid>
                <a:gridCol w="799077">
                  <a:extLst>
                    <a:ext uri="{9D8B030D-6E8A-4147-A177-3AD203B41FA5}">
                      <a16:colId xmlns:a16="http://schemas.microsoft.com/office/drawing/2014/main" val="2255677296"/>
                    </a:ext>
                  </a:extLst>
                </a:gridCol>
                <a:gridCol w="7561724">
                  <a:extLst>
                    <a:ext uri="{9D8B030D-6E8A-4147-A177-3AD203B41FA5}">
                      <a16:colId xmlns:a16="http://schemas.microsoft.com/office/drawing/2014/main" val="2234127841"/>
                    </a:ext>
                  </a:extLst>
                </a:gridCol>
                <a:gridCol w="1608371">
                  <a:extLst>
                    <a:ext uri="{9D8B030D-6E8A-4147-A177-3AD203B41FA5}">
                      <a16:colId xmlns:a16="http://schemas.microsoft.com/office/drawing/2014/main" val="1652734268"/>
                    </a:ext>
                  </a:extLst>
                </a:gridCol>
                <a:gridCol w="1608371">
                  <a:extLst>
                    <a:ext uri="{9D8B030D-6E8A-4147-A177-3AD203B41FA5}">
                      <a16:colId xmlns:a16="http://schemas.microsoft.com/office/drawing/2014/main" val="197663048"/>
                    </a:ext>
                  </a:extLst>
                </a:gridCol>
              </a:tblGrid>
              <a:tr h="85067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STT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Các tiêu chí đánh giá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400">
                          <a:effectLst/>
                        </a:rPr>
                        <a:t>Điểm tối đa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Điểm đạt được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73931495"/>
                  </a:ext>
                </a:extLst>
              </a:tr>
              <a:tr h="79969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1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Tích cực tham gia các hoạt động của nhóm trong quá trình thực hiện dự án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400">
                          <a:effectLst/>
                        </a:rPr>
                        <a:t>1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77351767"/>
                  </a:ext>
                </a:extLst>
              </a:tr>
              <a:tr h="38675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2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Tự lực, tự giác thực hiện nhiệm vụ được giao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400">
                          <a:effectLst/>
                        </a:rPr>
                        <a:t>1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06882929"/>
                  </a:ext>
                </a:extLst>
              </a:tr>
              <a:tr h="38675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3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Năng động, sáng tạo trong công việc 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400">
                          <a:effectLst/>
                        </a:rPr>
                        <a:t>1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38974972"/>
                  </a:ext>
                </a:extLst>
              </a:tr>
              <a:tr h="38675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4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Có nhiều ý kiến trong thảo luận nhó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400">
                          <a:effectLst/>
                        </a:rPr>
                        <a:t>1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84426752"/>
                  </a:ext>
                </a:extLst>
              </a:tr>
              <a:tr h="38675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5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Có hỗ trợ bạn trong công việc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400">
                          <a:effectLst/>
                        </a:rPr>
                        <a:t>1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16397931"/>
                  </a:ext>
                </a:extLst>
              </a:tr>
              <a:tr h="38675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6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Lắng nghe ý kiến mọi người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400">
                          <a:effectLst/>
                        </a:rPr>
                        <a:t>1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27931102"/>
                  </a:ext>
                </a:extLst>
              </a:tr>
              <a:tr h="38675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7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Nộp báo cáo đúng giờ.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400">
                          <a:effectLst/>
                        </a:rPr>
                        <a:t>1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30966447"/>
                  </a:ext>
                </a:extLst>
              </a:tr>
              <a:tr h="38675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8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Nộp báo cáo đúng giờ.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400">
                          <a:effectLst/>
                        </a:rPr>
                        <a:t>1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36050558"/>
                  </a:ext>
                </a:extLst>
              </a:tr>
              <a:tr h="38675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9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Tinh thần tôn trọng khoa học, lạc quan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400">
                          <a:effectLst/>
                        </a:rPr>
                        <a:t>1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29815402"/>
                  </a:ext>
                </a:extLst>
              </a:tr>
              <a:tr h="38675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10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Hoàn thành nhiệm vụ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400">
                          <a:effectLst/>
                        </a:rPr>
                        <a:t>1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 </a:t>
                      </a:r>
                      <a:endParaRPr lang="en-US" sz="2400" dirty="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583998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3013482"/>
      </p:ext>
    </p:extLst>
  </p:cSld>
  <p:clrMapOvr>
    <a:masterClrMapping/>
  </p:clrMapOvr>
  <p:transition spd="slow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5D60562-028E-4B92-BB2B-E55173015A53}"/>
              </a:ext>
            </a:extLst>
          </p:cNvPr>
          <p:cNvSpPr/>
          <p:nvPr/>
        </p:nvSpPr>
        <p:spPr>
          <a:xfrm>
            <a:off x="186813" y="99607"/>
            <a:ext cx="11868948" cy="6658786"/>
          </a:xfrm>
          <a:custGeom>
            <a:avLst/>
            <a:gdLst>
              <a:gd name="connsiteX0" fmla="*/ 0 w 11868948"/>
              <a:gd name="connsiteY0" fmla="*/ 0 h 6658786"/>
              <a:gd name="connsiteX1" fmla="*/ 11868948 w 11868948"/>
              <a:gd name="connsiteY1" fmla="*/ 0 h 6658786"/>
              <a:gd name="connsiteX2" fmla="*/ 11868948 w 11868948"/>
              <a:gd name="connsiteY2" fmla="*/ 6658786 h 6658786"/>
              <a:gd name="connsiteX3" fmla="*/ 0 w 11868948"/>
              <a:gd name="connsiteY3" fmla="*/ 6658786 h 6658786"/>
              <a:gd name="connsiteX4" fmla="*/ 0 w 11868948"/>
              <a:gd name="connsiteY4" fmla="*/ 0 h 6658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868948" h="6658786" extrusionOk="0">
                <a:moveTo>
                  <a:pt x="0" y="0"/>
                </a:moveTo>
                <a:cubicBezTo>
                  <a:pt x="2526283" y="118645"/>
                  <a:pt x="8306219" y="116012"/>
                  <a:pt x="11868948" y="0"/>
                </a:cubicBezTo>
                <a:cubicBezTo>
                  <a:pt x="11736066" y="1360470"/>
                  <a:pt x="11953899" y="5310941"/>
                  <a:pt x="11868948" y="6658786"/>
                </a:cubicBezTo>
                <a:cubicBezTo>
                  <a:pt x="6722493" y="6793386"/>
                  <a:pt x="5493896" y="6501590"/>
                  <a:pt x="0" y="6658786"/>
                </a:cubicBezTo>
                <a:cubicBezTo>
                  <a:pt x="-20187" y="5944707"/>
                  <a:pt x="-152480" y="740150"/>
                  <a:pt x="0" y="0"/>
                </a:cubicBezTo>
                <a:close/>
              </a:path>
            </a:pathLst>
          </a:custGeom>
          <a:noFill/>
          <a:ln w="69850">
            <a:solidFill>
              <a:srgbClr val="1F4E79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!!4">
            <a:extLst>
              <a:ext uri="{FF2B5EF4-FFF2-40B4-BE49-F238E27FC236}">
                <a16:creationId xmlns:a16="http://schemas.microsoft.com/office/drawing/2014/main" id="{58E6D429-DC53-47C4-8036-1E9D12B8E28B}"/>
              </a:ext>
            </a:extLst>
          </p:cNvPr>
          <p:cNvSpPr/>
          <p:nvPr/>
        </p:nvSpPr>
        <p:spPr>
          <a:xfrm>
            <a:off x="3237353" y="99607"/>
            <a:ext cx="5717294" cy="493723"/>
          </a:xfrm>
          <a:prstGeom prst="round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ĐÁNH GIÁ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E530CE9-79B6-4A34-9DE8-7F769B44A120}"/>
              </a:ext>
            </a:extLst>
          </p:cNvPr>
          <p:cNvSpPr txBox="1"/>
          <p:nvPr/>
        </p:nvSpPr>
        <p:spPr>
          <a:xfrm>
            <a:off x="293329" y="789975"/>
            <a:ext cx="6522291" cy="4462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3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 </a:t>
            </a:r>
            <a:r>
              <a:rPr lang="en-US" sz="23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Đánh</a:t>
            </a:r>
            <a:r>
              <a:rPr lang="en-US" sz="23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3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giá</a:t>
            </a:r>
            <a:r>
              <a:rPr lang="en-US" sz="23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3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hoạt</a:t>
            </a:r>
            <a:r>
              <a:rPr lang="en-US" sz="23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3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động</a:t>
            </a:r>
            <a:r>
              <a:rPr lang="en-US" sz="23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3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và</a:t>
            </a:r>
            <a:r>
              <a:rPr lang="en-US" sz="23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3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sản</a:t>
            </a:r>
            <a:r>
              <a:rPr lang="en-US" sz="23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3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phẩm</a:t>
            </a:r>
            <a:r>
              <a:rPr lang="en-US" sz="23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3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nhóm</a:t>
            </a:r>
            <a:endParaRPr lang="en-US" sz="2300" b="1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Bảng 4">
                <a:extLst>
                  <a:ext uri="{FF2B5EF4-FFF2-40B4-BE49-F238E27FC236}">
                    <a16:creationId xmlns:a16="http://schemas.microsoft.com/office/drawing/2014/main" id="{8F6BA0B4-75E2-4441-A0B5-06B8DFFA699F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644992036"/>
                  </p:ext>
                </p:extLst>
              </p:nvPr>
            </p:nvGraphicFramePr>
            <p:xfrm>
              <a:off x="493456" y="1236251"/>
              <a:ext cx="11205087" cy="5325495"/>
            </p:xfrm>
            <a:graphic>
              <a:graphicData uri="http://schemas.openxmlformats.org/drawingml/2006/table">
                <a:tbl>
                  <a:tblPr firstRow="1" firstCol="1" bandRow="1">
                    <a:tableStyleId>{72833802-FEF1-4C79-8D5D-14CF1EAF98D9}</a:tableStyleId>
                  </a:tblPr>
                  <a:tblGrid>
                    <a:gridCol w="1854936">
                      <a:extLst>
                        <a:ext uri="{9D8B030D-6E8A-4147-A177-3AD203B41FA5}">
                          <a16:colId xmlns:a16="http://schemas.microsoft.com/office/drawing/2014/main" val="3955329571"/>
                        </a:ext>
                      </a:extLst>
                    </a:gridCol>
                    <a:gridCol w="1550884">
                      <a:extLst>
                        <a:ext uri="{9D8B030D-6E8A-4147-A177-3AD203B41FA5}">
                          <a16:colId xmlns:a16="http://schemas.microsoft.com/office/drawing/2014/main" val="1596978575"/>
                        </a:ext>
                      </a:extLst>
                    </a:gridCol>
                    <a:gridCol w="1394483">
                      <a:extLst>
                        <a:ext uri="{9D8B030D-6E8A-4147-A177-3AD203B41FA5}">
                          <a16:colId xmlns:a16="http://schemas.microsoft.com/office/drawing/2014/main" val="1817865389"/>
                        </a:ext>
                      </a:extLst>
                    </a:gridCol>
                    <a:gridCol w="1601196">
                      <a:extLst>
                        <a:ext uri="{9D8B030D-6E8A-4147-A177-3AD203B41FA5}">
                          <a16:colId xmlns:a16="http://schemas.microsoft.com/office/drawing/2014/main" val="3563967199"/>
                        </a:ext>
                      </a:extLst>
                    </a:gridCol>
                    <a:gridCol w="1601196">
                      <a:extLst>
                        <a:ext uri="{9D8B030D-6E8A-4147-A177-3AD203B41FA5}">
                          <a16:colId xmlns:a16="http://schemas.microsoft.com/office/drawing/2014/main" val="3911320994"/>
                        </a:ext>
                      </a:extLst>
                    </a:gridCol>
                    <a:gridCol w="1601196">
                      <a:extLst>
                        <a:ext uri="{9D8B030D-6E8A-4147-A177-3AD203B41FA5}">
                          <a16:colId xmlns:a16="http://schemas.microsoft.com/office/drawing/2014/main" val="3460370190"/>
                        </a:ext>
                      </a:extLst>
                    </a:gridCol>
                    <a:gridCol w="1601196">
                      <a:extLst>
                        <a:ext uri="{9D8B030D-6E8A-4147-A177-3AD203B41FA5}">
                          <a16:colId xmlns:a16="http://schemas.microsoft.com/office/drawing/2014/main" val="365086314"/>
                        </a:ext>
                      </a:extLst>
                    </a:gridCol>
                  </a:tblGrid>
                  <a:tr h="1551193"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      </a:t>
                          </a:r>
                          <a:r>
                            <a:rPr lang="en-US" sz="1600">
                              <a:effectLst/>
                            </a:rPr>
                            <a:t>Hs được </a:t>
                          </a:r>
                          <a:endParaRPr lang="en-US" sz="2000">
                            <a:effectLst/>
                          </a:endParaRPr>
                        </a:p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 HS       chấm</a:t>
                          </a:r>
                          <a:endParaRPr lang="en-US" sz="2000">
                            <a:effectLst/>
                          </a:endParaRPr>
                        </a:p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Chấm                           </a:t>
                          </a:r>
                          <a:endParaRPr lang="en-US" sz="2000">
                            <a:effectLst/>
                          </a:endParaRPr>
                        </a:p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Cánh diều 1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Cánh diều 2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Cánh diều 3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Cánh diều 4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Cánh diều 5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Cánh diều 6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148608380"/>
                      </a:ext>
                    </a:extLst>
                  </a:tr>
                  <a:tr h="416236"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Cánh diều 1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7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537136481"/>
                      </a:ext>
                    </a:extLst>
                  </a:tr>
                  <a:tr h="416236"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Cánh diều 2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7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4191282100"/>
                      </a:ext>
                    </a:extLst>
                  </a:tr>
                  <a:tr h="416236"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 dirty="0" err="1">
                              <a:effectLst/>
                            </a:rPr>
                            <a:t>Cánh</a:t>
                          </a:r>
                          <a:r>
                            <a:rPr lang="en-US" sz="2000" dirty="0">
                              <a:effectLst/>
                            </a:rPr>
                            <a:t> </a:t>
                          </a:r>
                          <a:r>
                            <a:rPr lang="en-US" sz="2000" dirty="0" err="1">
                              <a:effectLst/>
                            </a:rPr>
                            <a:t>diều</a:t>
                          </a:r>
                          <a:r>
                            <a:rPr lang="en-US" sz="2000" dirty="0">
                              <a:effectLst/>
                            </a:rPr>
                            <a:t> 3</a:t>
                          </a:r>
                          <a:endParaRPr lang="en-US" sz="2000" dirty="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5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499916425"/>
                      </a:ext>
                    </a:extLst>
                  </a:tr>
                  <a:tr h="416236"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 dirty="0" err="1">
                              <a:effectLst/>
                            </a:rPr>
                            <a:t>Cánh</a:t>
                          </a:r>
                          <a:r>
                            <a:rPr lang="en-US" sz="2000" dirty="0">
                              <a:effectLst/>
                            </a:rPr>
                            <a:t> </a:t>
                          </a:r>
                          <a:r>
                            <a:rPr lang="en-US" sz="2000" dirty="0" err="1">
                              <a:effectLst/>
                            </a:rPr>
                            <a:t>diều</a:t>
                          </a:r>
                          <a:r>
                            <a:rPr lang="en-US" sz="2000" dirty="0">
                              <a:effectLst/>
                            </a:rPr>
                            <a:t> 4</a:t>
                          </a:r>
                          <a:endParaRPr lang="en-US" sz="2000" dirty="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7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355123725"/>
                      </a:ext>
                    </a:extLst>
                  </a:tr>
                  <a:tr h="416236"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Cánh diều 5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6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002795807"/>
                      </a:ext>
                    </a:extLst>
                  </a:tr>
                  <a:tr h="416236"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Cánh diều 6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 dirty="0">
                              <a:effectLst/>
                            </a:rPr>
                            <a:t>7</a:t>
                          </a:r>
                          <a:endParaRPr lang="en-US" sz="2000" dirty="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871349976"/>
                      </a:ext>
                    </a:extLst>
                  </a:tr>
                  <a:tr h="416236"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Tổng điểm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39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450173853"/>
                      </a:ext>
                    </a:extLst>
                  </a:tr>
                  <a:tr h="860650"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Điểm đạt được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b="0" i="1" smtClean="0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39:6=6.5</m:t>
                                </m:r>
                              </m:oMath>
                            </m:oMathPara>
                          </a14:m>
                          <a:endParaRPr lang="en-US" sz="20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 dirty="0">
                              <a:effectLst/>
                            </a:rPr>
                            <a:t> </a:t>
                          </a:r>
                          <a:endParaRPr lang="en-US" sz="2000" dirty="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85060213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Bảng 4">
                <a:extLst>
                  <a:ext uri="{FF2B5EF4-FFF2-40B4-BE49-F238E27FC236}">
                    <a16:creationId xmlns:a16="http://schemas.microsoft.com/office/drawing/2014/main" id="{8F6BA0B4-75E2-4441-A0B5-06B8DFFA699F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644992036"/>
                  </p:ext>
                </p:extLst>
              </p:nvPr>
            </p:nvGraphicFramePr>
            <p:xfrm>
              <a:off x="493456" y="1236251"/>
              <a:ext cx="11205087" cy="5325495"/>
            </p:xfrm>
            <a:graphic>
              <a:graphicData uri="http://schemas.openxmlformats.org/drawingml/2006/table">
                <a:tbl>
                  <a:tblPr firstRow="1" firstCol="1" bandRow="1">
                    <a:tableStyleId>{72833802-FEF1-4C79-8D5D-14CF1EAF98D9}</a:tableStyleId>
                  </a:tblPr>
                  <a:tblGrid>
                    <a:gridCol w="1854936">
                      <a:extLst>
                        <a:ext uri="{9D8B030D-6E8A-4147-A177-3AD203B41FA5}">
                          <a16:colId xmlns:a16="http://schemas.microsoft.com/office/drawing/2014/main" val="3955329571"/>
                        </a:ext>
                      </a:extLst>
                    </a:gridCol>
                    <a:gridCol w="1550884">
                      <a:extLst>
                        <a:ext uri="{9D8B030D-6E8A-4147-A177-3AD203B41FA5}">
                          <a16:colId xmlns:a16="http://schemas.microsoft.com/office/drawing/2014/main" val="1596978575"/>
                        </a:ext>
                      </a:extLst>
                    </a:gridCol>
                    <a:gridCol w="1394483">
                      <a:extLst>
                        <a:ext uri="{9D8B030D-6E8A-4147-A177-3AD203B41FA5}">
                          <a16:colId xmlns:a16="http://schemas.microsoft.com/office/drawing/2014/main" val="1817865389"/>
                        </a:ext>
                      </a:extLst>
                    </a:gridCol>
                    <a:gridCol w="1601196">
                      <a:extLst>
                        <a:ext uri="{9D8B030D-6E8A-4147-A177-3AD203B41FA5}">
                          <a16:colId xmlns:a16="http://schemas.microsoft.com/office/drawing/2014/main" val="3563967199"/>
                        </a:ext>
                      </a:extLst>
                    </a:gridCol>
                    <a:gridCol w="1601196">
                      <a:extLst>
                        <a:ext uri="{9D8B030D-6E8A-4147-A177-3AD203B41FA5}">
                          <a16:colId xmlns:a16="http://schemas.microsoft.com/office/drawing/2014/main" val="3911320994"/>
                        </a:ext>
                      </a:extLst>
                    </a:gridCol>
                    <a:gridCol w="1601196">
                      <a:extLst>
                        <a:ext uri="{9D8B030D-6E8A-4147-A177-3AD203B41FA5}">
                          <a16:colId xmlns:a16="http://schemas.microsoft.com/office/drawing/2014/main" val="3460370190"/>
                        </a:ext>
                      </a:extLst>
                    </a:gridCol>
                    <a:gridCol w="1601196">
                      <a:extLst>
                        <a:ext uri="{9D8B030D-6E8A-4147-A177-3AD203B41FA5}">
                          <a16:colId xmlns:a16="http://schemas.microsoft.com/office/drawing/2014/main" val="365086314"/>
                        </a:ext>
                      </a:extLst>
                    </a:gridCol>
                  </a:tblGrid>
                  <a:tr h="1551193"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      </a:t>
                          </a:r>
                          <a:r>
                            <a:rPr lang="en-US" sz="1600">
                              <a:effectLst/>
                            </a:rPr>
                            <a:t>Hs được </a:t>
                          </a:r>
                          <a:endParaRPr lang="en-US" sz="2000">
                            <a:effectLst/>
                          </a:endParaRPr>
                        </a:p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 HS       chấm</a:t>
                          </a:r>
                          <a:endParaRPr lang="en-US" sz="2000">
                            <a:effectLst/>
                          </a:endParaRPr>
                        </a:p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Chấm                           </a:t>
                          </a:r>
                          <a:endParaRPr lang="en-US" sz="2000">
                            <a:effectLst/>
                          </a:endParaRPr>
                        </a:p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Cánh diều 1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Cánh diều 2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Cánh diều 3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Cánh diều 4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Cánh diều 5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Cánh diều 6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148608380"/>
                      </a:ext>
                    </a:extLst>
                  </a:tr>
                  <a:tr h="416236"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Cánh diều 1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7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537136481"/>
                      </a:ext>
                    </a:extLst>
                  </a:tr>
                  <a:tr h="416236"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Cánh diều 2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7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4191282100"/>
                      </a:ext>
                    </a:extLst>
                  </a:tr>
                  <a:tr h="416236"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 dirty="0" err="1">
                              <a:effectLst/>
                            </a:rPr>
                            <a:t>Cánh</a:t>
                          </a:r>
                          <a:r>
                            <a:rPr lang="en-US" sz="2000" dirty="0">
                              <a:effectLst/>
                            </a:rPr>
                            <a:t> </a:t>
                          </a:r>
                          <a:r>
                            <a:rPr lang="en-US" sz="2000" dirty="0" err="1">
                              <a:effectLst/>
                            </a:rPr>
                            <a:t>diều</a:t>
                          </a:r>
                          <a:r>
                            <a:rPr lang="en-US" sz="2000" dirty="0">
                              <a:effectLst/>
                            </a:rPr>
                            <a:t> 3</a:t>
                          </a:r>
                          <a:endParaRPr lang="en-US" sz="2000" dirty="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5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499916425"/>
                      </a:ext>
                    </a:extLst>
                  </a:tr>
                  <a:tr h="416236"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 dirty="0" err="1">
                              <a:effectLst/>
                            </a:rPr>
                            <a:t>Cánh</a:t>
                          </a:r>
                          <a:r>
                            <a:rPr lang="en-US" sz="2000" dirty="0">
                              <a:effectLst/>
                            </a:rPr>
                            <a:t> </a:t>
                          </a:r>
                          <a:r>
                            <a:rPr lang="en-US" sz="2000" dirty="0" err="1">
                              <a:effectLst/>
                            </a:rPr>
                            <a:t>diều</a:t>
                          </a:r>
                          <a:r>
                            <a:rPr lang="en-US" sz="2000" dirty="0">
                              <a:effectLst/>
                            </a:rPr>
                            <a:t> 4</a:t>
                          </a:r>
                          <a:endParaRPr lang="en-US" sz="2000" dirty="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7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355123725"/>
                      </a:ext>
                    </a:extLst>
                  </a:tr>
                  <a:tr h="416236"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Cánh diều 5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6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002795807"/>
                      </a:ext>
                    </a:extLst>
                  </a:tr>
                  <a:tr h="416236"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Cánh diều 6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 dirty="0">
                              <a:effectLst/>
                            </a:rPr>
                            <a:t>7</a:t>
                          </a:r>
                          <a:endParaRPr lang="en-US" sz="2000" dirty="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871349976"/>
                      </a:ext>
                    </a:extLst>
                  </a:tr>
                  <a:tr h="416236"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Tổng điểm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39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450173853"/>
                      </a:ext>
                    </a:extLst>
                  </a:tr>
                  <a:tr h="860650"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Điểm đạt được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3"/>
                          <a:stretch>
                            <a:fillRect l="-120079" t="-526241" r="-504724" b="-70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 dirty="0">
                              <a:effectLst/>
                            </a:rPr>
                            <a:t> </a:t>
                          </a:r>
                          <a:endParaRPr lang="en-US" sz="2000" dirty="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850602132"/>
                      </a:ext>
                    </a:extLst>
                  </a:tr>
                </a:tbl>
              </a:graphicData>
            </a:graphic>
          </p:graphicFrame>
        </mc:Fallback>
      </mc:AlternateContent>
      <p:cxnSp>
        <p:nvCxnSpPr>
          <p:cNvPr id="9" name="Straight Connector 3">
            <a:extLst>
              <a:ext uri="{FF2B5EF4-FFF2-40B4-BE49-F238E27FC236}">
                <a16:creationId xmlns:a16="http://schemas.microsoft.com/office/drawing/2014/main" id="{A5A0BF53-495B-47F9-A83C-55A467E1793D}"/>
              </a:ext>
            </a:extLst>
          </p:cNvPr>
          <p:cNvCxnSpPr>
            <a:cxnSpLocks/>
          </p:cNvCxnSpPr>
          <p:nvPr/>
        </p:nvCxnSpPr>
        <p:spPr>
          <a:xfrm>
            <a:off x="493456" y="1282477"/>
            <a:ext cx="1384330" cy="150970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4231725"/>
      </p:ext>
    </p:extLst>
  </p:cSld>
  <p:clrMapOvr>
    <a:masterClrMapping/>
  </p:clrMapOvr>
  <p:transition spd="slow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5D60562-028E-4B92-BB2B-E55173015A53}"/>
              </a:ext>
            </a:extLst>
          </p:cNvPr>
          <p:cNvSpPr/>
          <p:nvPr/>
        </p:nvSpPr>
        <p:spPr>
          <a:xfrm>
            <a:off x="112542" y="99607"/>
            <a:ext cx="11943219" cy="6658786"/>
          </a:xfrm>
          <a:custGeom>
            <a:avLst/>
            <a:gdLst>
              <a:gd name="connsiteX0" fmla="*/ 0 w 11943219"/>
              <a:gd name="connsiteY0" fmla="*/ 0 h 6658786"/>
              <a:gd name="connsiteX1" fmla="*/ 11943219 w 11943219"/>
              <a:gd name="connsiteY1" fmla="*/ 0 h 6658786"/>
              <a:gd name="connsiteX2" fmla="*/ 11943219 w 11943219"/>
              <a:gd name="connsiteY2" fmla="*/ 6658786 h 6658786"/>
              <a:gd name="connsiteX3" fmla="*/ 0 w 11943219"/>
              <a:gd name="connsiteY3" fmla="*/ 6658786 h 6658786"/>
              <a:gd name="connsiteX4" fmla="*/ 0 w 11943219"/>
              <a:gd name="connsiteY4" fmla="*/ 0 h 6658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943219" h="6658786" extrusionOk="0">
                <a:moveTo>
                  <a:pt x="0" y="0"/>
                </a:moveTo>
                <a:cubicBezTo>
                  <a:pt x="4310450" y="118645"/>
                  <a:pt x="8658619" y="116012"/>
                  <a:pt x="11943219" y="0"/>
                </a:cubicBezTo>
                <a:cubicBezTo>
                  <a:pt x="11810337" y="1360470"/>
                  <a:pt x="12028170" y="5310941"/>
                  <a:pt x="11943219" y="6658786"/>
                </a:cubicBezTo>
                <a:cubicBezTo>
                  <a:pt x="10454998" y="6793386"/>
                  <a:pt x="2886094" y="6501590"/>
                  <a:pt x="0" y="6658786"/>
                </a:cubicBezTo>
                <a:cubicBezTo>
                  <a:pt x="-20187" y="5944707"/>
                  <a:pt x="-152480" y="740150"/>
                  <a:pt x="0" y="0"/>
                </a:cubicBezTo>
                <a:close/>
              </a:path>
            </a:pathLst>
          </a:custGeom>
          <a:noFill/>
          <a:ln w="69850">
            <a:solidFill>
              <a:srgbClr val="1F4E79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!!4">
            <a:extLst>
              <a:ext uri="{FF2B5EF4-FFF2-40B4-BE49-F238E27FC236}">
                <a16:creationId xmlns:a16="http://schemas.microsoft.com/office/drawing/2014/main" id="{58E6D429-DC53-47C4-8036-1E9D12B8E28B}"/>
              </a:ext>
            </a:extLst>
          </p:cNvPr>
          <p:cNvSpPr/>
          <p:nvPr/>
        </p:nvSpPr>
        <p:spPr>
          <a:xfrm>
            <a:off x="614854" y="377716"/>
            <a:ext cx="11056445" cy="956117"/>
          </a:xfrm>
          <a:prstGeom prst="roundRect">
            <a:avLst>
              <a:gd name="adj" fmla="val 50000"/>
            </a:avLst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PHẦN RÚT KINH NGHIỆM VÀ TỔNG KẾT</a:t>
            </a:r>
          </a:p>
        </p:txBody>
      </p:sp>
      <p:graphicFrame>
        <p:nvGraphicFramePr>
          <p:cNvPr id="4" name="Sơ đồ 3">
            <a:extLst>
              <a:ext uri="{FF2B5EF4-FFF2-40B4-BE49-F238E27FC236}">
                <a16:creationId xmlns:a16="http://schemas.microsoft.com/office/drawing/2014/main" id="{4BB131DF-AD93-406E-B227-CD1CAF73256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59496600"/>
              </p:ext>
            </p:extLst>
          </p:nvPr>
        </p:nvGraphicFramePr>
        <p:xfrm>
          <a:off x="2020151" y="1333833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295275958"/>
      </p:ext>
    </p:extLst>
  </p:cSld>
  <p:clrMapOvr>
    <a:masterClrMapping/>
  </p:clrMapOvr>
  <p:transition spd="slow">
    <p:fad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-1632889904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33787325_Lab safety_AAS_v3" id="{898BC5E2-691B-4B41-A97D-F35AD4FFF20D}" vid="{295F60D3-032D-43CA-A300-E4752067AD5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9E59094-1E6F-42D5-A62B-D0344AFFFAC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0096A91-93C8-4C7A-BF68-944591874A6D}">
  <ds:schemaRefs>
    <ds:schemaRef ds:uri="http://purl.org/dc/terms/"/>
    <ds:schemaRef ds:uri="http://schemas.openxmlformats.org/package/2006/metadata/core-properties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71af3243-3dd4-4a8d-8c0d-dd76da1f02a5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604BA817-A03C-4EA3-86C4-6E42BD37F52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Lab safety</Template>
  <TotalTime>1815</TotalTime>
  <Words>1016</Words>
  <Application>Microsoft Office PowerPoint</Application>
  <PresentationFormat>Widescreen</PresentationFormat>
  <Paragraphs>292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.VnTime</vt:lpstr>
      <vt:lpstr>Arial</vt:lpstr>
      <vt:lpstr>Calibri</vt:lpstr>
      <vt:lpstr>Calibri Light</vt:lpstr>
      <vt:lpstr>Cambria Math</vt:lpstr>
      <vt:lpstr>Rockwell</vt:lpstr>
      <vt:lpstr>Tahoma</vt:lpstr>
      <vt:lpstr>Times New Roman</vt:lpstr>
      <vt:lpstr>Office Theme</vt:lpstr>
      <vt:lpstr>Hoạt động trải nghiệm: Đầu tư kinh doanh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ƯƠM MẦM TRI THỨC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Safety</dc:title>
  <dc:creator>Lê Hải</dc:creator>
  <cp:lastModifiedBy>admin</cp:lastModifiedBy>
  <cp:revision>32</cp:revision>
  <dcterms:created xsi:type="dcterms:W3CDTF">2021-06-07T13:44:30Z</dcterms:created>
  <dcterms:modified xsi:type="dcterms:W3CDTF">2021-08-22T11:46:54Z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