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27" r:id="rId3"/>
    <p:sldId id="447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61" d="100"/>
          <a:sy n="61" d="100"/>
        </p:scale>
        <p:origin x="-192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KỲ (T1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7147873" y="1090086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218955" y="170998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01601" y="3325284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653156" y="5107517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218954" y="6599695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707590" y="6770535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341851" y="64008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56883" y="4551371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718718" y="2794000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6-Point Star 14"/>
          <p:cNvSpPr>
            <a:spLocks noChangeArrowheads="1"/>
          </p:cNvSpPr>
          <p:nvPr/>
        </p:nvSpPr>
        <p:spPr bwMode="auto">
          <a:xfrm>
            <a:off x="4863646" y="12954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023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23119" y="2714714"/>
            <a:ext cx="845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QUANG SÁNG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5" t="44953" r="17727" b="39831"/>
          <a:stretch/>
        </p:blipFill>
        <p:spPr bwMode="auto">
          <a:xfrm>
            <a:off x="9509919" y="2895600"/>
            <a:ext cx="6019799" cy="54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888294" y="2107739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BÙ NHÌN RƠM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67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9035" y="2389075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95540" y="4824894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6393" y="3581400"/>
            <a:ext cx="92352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3581" y="4177491"/>
            <a:ext cx="93526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3883" y="3037769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3581" y="6248400"/>
            <a:ext cx="1493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0269" y="5720258"/>
            <a:ext cx="9639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6393" y="7510284"/>
            <a:ext cx="150526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053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9035" y="2727629"/>
            <a:ext cx="9372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670719" y="6553200"/>
            <a:ext cx="66173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9035" y="4572000"/>
            <a:ext cx="64335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9035" y="5514814"/>
            <a:ext cx="66736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5015" y="3683881"/>
            <a:ext cx="55726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0991" y="3603908"/>
            <a:ext cx="8814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–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02274" y="4572000"/>
            <a:ext cx="78555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02274" y="5514814"/>
            <a:ext cx="5291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8040" y="6550617"/>
            <a:ext cx="5291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39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2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5694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46919" y="4243858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6393" y="2273869"/>
            <a:ext cx="96678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919" y="5791200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319" y="2950977"/>
            <a:ext cx="151646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319" y="7205484"/>
            <a:ext cx="149360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45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2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(T1)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70-75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7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8206" name="Rectangle 1"/>
          <p:cNvSpPr>
            <a:spLocks noChangeArrowheads="1"/>
          </p:cNvSpPr>
          <p:nvPr/>
        </p:nvSpPr>
        <p:spPr bwMode="auto">
          <a:xfrm>
            <a:off x="853393" y="129118"/>
            <a:ext cx="154628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Mau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8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1278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Loa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9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1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367368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</a:rPr>
              <a:t>0 </a:t>
            </a:r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22, 21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602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1, 2, 3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3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9988</TotalTime>
  <Words>758</Words>
  <Application>Microsoft Office PowerPoint</Application>
  <PresentationFormat>Custom</PresentationFormat>
  <Paragraphs>160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</cp:lastModifiedBy>
  <cp:revision>1121</cp:revision>
  <dcterms:created xsi:type="dcterms:W3CDTF">2008-09-09T22:52:10Z</dcterms:created>
  <dcterms:modified xsi:type="dcterms:W3CDTF">2022-08-26T14:12:04Z</dcterms:modified>
</cp:coreProperties>
</file>