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0" r:id="rId7"/>
    <p:sldId id="261" r:id="rId8"/>
    <p:sldId id="263" r:id="rId9"/>
    <p:sldId id="262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7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F4607-BC20-4DBC-A902-10F2658DFF60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C3448-DE64-452A-A817-BD3379A41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292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F4607-BC20-4DBC-A902-10F2658DFF60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C3448-DE64-452A-A817-BD3379A41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12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F4607-BC20-4DBC-A902-10F2658DFF60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C3448-DE64-452A-A817-BD3379A41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582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F4607-BC20-4DBC-A902-10F2658DFF60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C3448-DE64-452A-A817-BD3379A41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933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F4607-BC20-4DBC-A902-10F2658DFF60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C3448-DE64-452A-A817-BD3379A41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367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F4607-BC20-4DBC-A902-10F2658DFF60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C3448-DE64-452A-A817-BD3379A41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774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F4607-BC20-4DBC-A902-10F2658DFF60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C3448-DE64-452A-A817-BD3379A41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649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F4607-BC20-4DBC-A902-10F2658DFF60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C3448-DE64-452A-A817-BD3379A41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952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F4607-BC20-4DBC-A902-10F2658DFF60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C3448-DE64-452A-A817-BD3379A41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62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F4607-BC20-4DBC-A902-10F2658DFF60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C3448-DE64-452A-A817-BD3379A41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735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F4607-BC20-4DBC-A902-10F2658DFF60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C3448-DE64-452A-A817-BD3379A41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810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1F4607-BC20-4DBC-A902-10F2658DFF60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8C3448-DE64-452A-A817-BD3379A41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837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" y="304800"/>
            <a:ext cx="632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May01\Desktop\KHTN - BAI THUC HANH\Anh 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19200"/>
            <a:ext cx="7010400" cy="40386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078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76400" y="304800"/>
            <a:ext cx="632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2" descr="Top 2 cách vẽ con thỏ đơn giản dễ thương cực hay cho các bé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43000"/>
            <a:ext cx="73152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44403" y="5282625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thỏ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23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76400" y="304800"/>
            <a:ext cx="632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2" descr="Thời gian ủ bệnh khi nhiễm vi khuẩn uốn ván | Vinme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199" y="1066800"/>
            <a:ext cx="7104743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46257" y="5486400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khuẩn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uốn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ván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23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6400" y="304800"/>
            <a:ext cx="632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May01\Desktop\KHTN - BAI THUC HANH\Anh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00200"/>
            <a:ext cx="60198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4488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0200" y="304800"/>
            <a:ext cx="632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May01\Desktop\KHTN - BAI THUC HANH\anh 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889575"/>
            <a:ext cx="63246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52800" y="54864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9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May01\Desktop\KHTN - BAI THUC HANH\hình 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42654"/>
            <a:ext cx="7696200" cy="4772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257299" y="304799"/>
            <a:ext cx="632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995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Nhiễm vi khuẩn HP - Nguyên nhân, Triệu chứng, Cách điều trị - Chi tiết tin  tức - UBND Tỉnh Bắc Gia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14400"/>
            <a:ext cx="7162799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98716" y="5138732"/>
            <a:ext cx="426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khuẩn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HP</a:t>
            </a:r>
            <a:endParaRPr lang="en-US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7299" y="304799"/>
            <a:ext cx="632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7712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" y="304800"/>
            <a:ext cx="632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May01\Desktop\KHTN - BAI THUC HANH\anh 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" y="828675"/>
            <a:ext cx="7802880" cy="520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71800" y="5359002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97001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6400" y="304800"/>
            <a:ext cx="632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May01\Desktop\KHTN - BAI THUC HANH\anh 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894941"/>
            <a:ext cx="67056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29000" y="5029200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roi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047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6400" y="304800"/>
            <a:ext cx="632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May01\Desktop\KHTN - BAI THUC HANH\an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066800"/>
            <a:ext cx="7010400" cy="4957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00400" y="5321587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giày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63733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May01\Desktop\KHTN - BAI THUC HANH\anh 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57250"/>
            <a:ext cx="74676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76400" y="304800"/>
            <a:ext cx="632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29000" y="54102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endParaRPr lang="en-US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901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1888</TotalTime>
  <Words>131</Words>
  <PresentationFormat>On-screen Show (4:3)</PresentationFormat>
  <Paragraphs>19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2021-05-27T03:21:03Z</dcterms:created>
  <dcterms:modified xsi:type="dcterms:W3CDTF">2021-05-28T10:49:52Z</dcterms:modified>
</cp:coreProperties>
</file>