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1"/>
  </p:notesMasterIdLst>
  <p:sldIdLst>
    <p:sldId id="291" r:id="rId2"/>
    <p:sldId id="303" r:id="rId3"/>
    <p:sldId id="304" r:id="rId4"/>
    <p:sldId id="305" r:id="rId5"/>
    <p:sldId id="306" r:id="rId6"/>
    <p:sldId id="257" r:id="rId7"/>
    <p:sldId id="292" r:id="rId8"/>
    <p:sldId id="259" r:id="rId9"/>
    <p:sldId id="307" r:id="rId10"/>
    <p:sldId id="260" r:id="rId11"/>
    <p:sldId id="308" r:id="rId12"/>
    <p:sldId id="293" r:id="rId13"/>
    <p:sldId id="282" r:id="rId14"/>
    <p:sldId id="299" r:id="rId15"/>
    <p:sldId id="309" r:id="rId16"/>
    <p:sldId id="294" r:id="rId17"/>
    <p:sldId id="296" r:id="rId18"/>
    <p:sldId id="26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02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/>
              <a:t>: Lan Hương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A9DF-DA49-F7CF-50EF-074BE878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158B2-831E-281F-3EDE-A511111F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A3212-3A06-0426-9AA8-67644481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AE57-77F7-58A3-3FCF-4C5A4BD3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4B17-DCF4-688A-9C45-F7E443E9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996C-8509-A94C-D6EA-54D3054C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D5D01-ADA1-136E-A66B-3DECB0926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8C9C-06BD-EB6C-62E4-C6578C07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FEEA-7B03-210C-2505-914A87EA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C372C-0E99-4CEC-5D45-12D82FCF2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7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94A14-B55B-F14B-1F0D-87B349FF1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92597-D3AC-2D71-245E-2BA55B95F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38508-7A7D-2AD4-F238-D77BA92B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52B9-E356-8C8A-764F-A2CF2D67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52679-5886-850E-654A-5975E45E2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11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39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5B5B-D6E0-7305-3047-C3DAD8E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A4E1-F7DD-D104-A9E8-B80279B8F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20AF-1ED8-6965-6EAD-C3AA6D59C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9E303-8084-B400-A86D-E973CE36F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2D43D-59F9-9FAF-642B-7526382C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3BA9-C70A-DFA0-8823-081CA441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13B0B-F53B-01A6-6178-7162BD4FA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D887A-8210-15E3-A5F0-A1FA6378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1805-5C39-4E7A-6791-F602F421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7710A-2C02-F563-E070-4F19438F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0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DA1A1-746E-B19F-7E86-72880D79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6CA9A-0D3C-2948-68D0-8A06E1607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FC804-FA01-C8AA-BE29-5B97AEA5E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7B476-5D41-3E71-FB04-946B3B6E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614B2-B824-6830-14B2-BF268720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73F19-F74B-D6CE-ED4A-F8BA9F32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4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3821-01ED-DBAA-D4F6-90D834A8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36486-1B8F-103E-0B3A-35C66EC5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20428-50E9-0868-9363-6C89E532D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CDDA-7BC5-3FAF-6AAB-DECB954E8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85646-9E45-EC9F-9B6D-03FABB92B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EE6C15-0253-DCCB-E028-4B390115F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8B660-D232-8C64-2A9F-5D8B7EC7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7FFD7-4213-5A60-BDEF-33463C6B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E543-304E-E448-26FF-3DF4DDE0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84823-5858-DB62-F69B-CE3E5B9B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C8B1A-BFEA-4794-59E1-B91A1689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7FF31-28D0-53F7-8931-4E72507D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4D65A-80CD-FFAE-3AF0-5ABB1433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736C11-57E9-FA89-518F-9613F976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48D76-1837-8560-C89E-EB372767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9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B38B-9C36-A29A-7E46-30ED72F5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1FA8-FB24-0B6D-D32E-D912D809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B56D7-AFA8-C008-9EF8-DEF988450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FA425-4D10-AFBC-C5BF-DAF5E922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3ECDF-616A-47CD-DCAE-F877F051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F370-AB7C-AC94-C24A-143B60AE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8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F404A-66DA-4E7A-B7E9-76920B35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66C2F-B9EA-D81B-B8F6-A58C684A22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B95-8B89-1D36-B821-F773DDA0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8381-35D7-FBAA-C10E-44D68D1F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7DE79-8481-7370-670D-7C8D8A09C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25CF6-2EAF-37B0-50AF-28F0FE66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0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608CC0B-18AE-5C48-F6B7-0123F3B6B6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F46F9-73FF-FEEF-3806-8BC7966C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544C9-0C5B-D997-80FE-C9FD81D9A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8BC70-BEF2-33AE-14E6-34B92CF77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B69F02-1172-4CB4-ACEA-8E81FFAE33B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52A0D-6A53-D82B-18C8-03642990E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B59B5-6AAD-1467-65D8-301E0B0CC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BF0503-7FCA-45B5-BC0D-907AEA25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7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.png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26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143</TotalTime>
  <Words>491</Words>
  <PresentationFormat>Widescreen</PresentationFormat>
  <Paragraphs>105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UTM Showcard</vt:lpstr>
      <vt:lpstr>思源黑体 CN Regular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2023-12-19T12:39:47Z</dcterms:created>
  <dcterms:modified xsi:type="dcterms:W3CDTF">2024-02-20T13:06:02Z</dcterms:modified>
</cp:coreProperties>
</file>