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304" r:id="rId4"/>
    <p:sldId id="257" r:id="rId5"/>
    <p:sldId id="371" r:id="rId6"/>
    <p:sldId id="362" r:id="rId7"/>
    <p:sldId id="376" r:id="rId8"/>
    <p:sldId id="375" r:id="rId9"/>
    <p:sldId id="356" r:id="rId10"/>
    <p:sldId id="374" r:id="rId11"/>
    <p:sldId id="281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68CB0F"/>
    <a:srgbClr val="F8CBAD"/>
    <a:srgbClr val="C1F48F"/>
    <a:srgbClr val="FF00FF"/>
    <a:srgbClr val="51B416"/>
    <a:srgbClr val="E6B9B8"/>
    <a:srgbClr val="92D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7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1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10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05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837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89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74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486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10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16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468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1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031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45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86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3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8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9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820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07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4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4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9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1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17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08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31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1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172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68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403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3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900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0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7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74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71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49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974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440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78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545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7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9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61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31" r:id="rId14"/>
    <p:sldLayoutId id="2147483730" r:id="rId15"/>
    <p:sldLayoutId id="2147483728" r:id="rId16"/>
    <p:sldLayoutId id="2147483727" r:id="rId17"/>
    <p:sldLayoutId id="2147483726" r:id="rId18"/>
    <p:sldLayoutId id="2147483725" r:id="rId19"/>
    <p:sldLayoutId id="2147483724" r:id="rId20"/>
    <p:sldLayoutId id="2147483723" r:id="rId21"/>
    <p:sldLayoutId id="2147483722" r:id="rId22"/>
    <p:sldLayoutId id="2147483721" r:id="rId23"/>
    <p:sldLayoutId id="2147483720" r:id="rId24"/>
    <p:sldLayoutId id="2147483719" r:id="rId25"/>
    <p:sldLayoutId id="2147483718" r:id="rId26"/>
    <p:sldLayoutId id="2147483717" r:id="rId27"/>
    <p:sldLayoutId id="2147483716" r:id="rId28"/>
    <p:sldLayoutId id="2147483708" r:id="rId29"/>
    <p:sldLayoutId id="2147483707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729" r:id="rId40"/>
    <p:sldLayoutId id="2147483715" r:id="rId41"/>
    <p:sldLayoutId id="2147483714" r:id="rId42"/>
    <p:sldLayoutId id="2147483713" r:id="rId43"/>
    <p:sldLayoutId id="2147483712" r:id="rId44"/>
    <p:sldLayoutId id="2147483711" r:id="rId45"/>
    <p:sldLayoutId id="2147483710" r:id="rId46"/>
    <p:sldLayoutId id="2147483709" r:id="rId47"/>
    <p:sldLayoutId id="2147483699" r:id="rId48"/>
    <p:sldLayoutId id="2147483698" r:id="rId49"/>
    <p:sldLayoutId id="2147483697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43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VUI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 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1473" y="1510180"/>
            <a:ext cx="465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học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41822" y="2721154"/>
            <a:ext cx="41083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1: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A62D22-D024-4DAC-A11C-5EB72811FC7C}"/>
              </a:ext>
            </a:extLst>
          </p:cNvPr>
          <p:cNvSpPr/>
          <p:nvPr/>
        </p:nvSpPr>
        <p:spPr>
          <a:xfrm>
            <a:off x="2969647" y="3562953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THIẾT KẾ TIA SỐ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7092AC0C-578A-4B11-BC88-488608C40EF5}"/>
              </a:ext>
            </a:extLst>
          </p:cNvPr>
          <p:cNvSpPr/>
          <p:nvPr/>
        </p:nvSpPr>
        <p:spPr>
          <a:xfrm rot="20248659">
            <a:off x="7997666" y="5480701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555DF0-8CDB-424D-B728-B1ECF36E078A}"/>
              </a:ext>
            </a:extLst>
          </p:cNvPr>
          <p:cNvSpPr/>
          <p:nvPr/>
        </p:nvSpPr>
        <p:spPr>
          <a:xfrm rot="16912151">
            <a:off x="7646149" y="3098597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013B-34BD-4AEA-B4CC-E8FD3320019D}"/>
              </a:ext>
            </a:extLst>
          </p:cNvPr>
          <p:cNvSpPr/>
          <p:nvPr/>
        </p:nvSpPr>
        <p:spPr>
          <a:xfrm rot="20248659">
            <a:off x="4448656" y="2020291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1331650" y="615460"/>
            <a:ext cx="9685538" cy="888024"/>
            <a:chOff x="-1371614" y="321217"/>
            <a:chExt cx="9308627" cy="88802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5E9700-6415-489C-BD30-7720CB713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4" b="42340" l="35540" r="50360">
                        <a14:foregroundMark x1="50360" y1="25627" x2="50360" y2="25627"/>
                        <a14:foregroundMark x1="45899" y1="40947" x2="45899" y2="40947"/>
                        <a14:foregroundMark x1="45468" y1="42340" x2="45468" y2="42340"/>
                        <a14:foregroundMark x1="45324" y1="6964" x2="45324" y2="6964"/>
                        <a14:backgroundMark x1="35683" y1="13928" x2="38705" y2="13370"/>
                        <a14:backgroundMark x1="35971" y1="32312" x2="38561" y2="34262"/>
                        <a14:backgroundMark x1="36978" y1="34262" x2="38705" y2="33983"/>
                        <a14:backgroundMark x1="37698" y1="33983" x2="37698" y2="33983"/>
                        <a14:backgroundMark x1="39568" y1="33705" x2="40144" y2="34540"/>
                      </a14:backgroundRemoval>
                    </a14:imgEffect>
                  </a14:imgLayer>
                </a14:imgProps>
              </a:ext>
            </a:extLst>
          </a:blip>
          <a:srcRect l="38747" t="4511" r="47941" b="56191"/>
          <a:stretch/>
        </p:blipFill>
        <p:spPr>
          <a:xfrm>
            <a:off x="4702165" y="1810778"/>
            <a:ext cx="1228632" cy="1873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E052EB-7EEB-4190-B805-6D11CDBEE5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9" b="47354" l="51079" r="71799">
                        <a14:foregroundMark x1="62158" y1="47075" x2="62158" y2="47075"/>
                        <a14:foregroundMark x1="66475" y1="47632" x2="66475" y2="47632"/>
                        <a14:foregroundMark x1="71367" y1="45682" x2="71367" y2="45682"/>
                        <a14:foregroundMark x1="56978" y1="17549" x2="58993" y2="17549"/>
                        <a14:backgroundMark x1="52662" y1="46797" x2="52662" y2="46797"/>
                        <a14:backgroundMark x1="49928" y1="45125" x2="49928" y2="49304"/>
                      </a14:backgroundRemoval>
                    </a14:imgEffect>
                  </a14:imgLayer>
                </a14:imgProps>
              </a:ext>
            </a:extLst>
          </a:blip>
          <a:srcRect l="48672" t="14686" r="25407" b="49318"/>
          <a:stretch/>
        </p:blipFill>
        <p:spPr>
          <a:xfrm>
            <a:off x="7590437" y="1702627"/>
            <a:ext cx="2315597" cy="16609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999ACB-8F8F-414C-AF56-255AC36C55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89" b="88579" l="75252" r="87770">
                        <a14:foregroundMark x1="82878" y1="82173" x2="82878" y2="82173"/>
                        <a14:foregroundMark x1="83597" y1="87465" x2="83597" y2="87465"/>
                        <a14:foregroundMark x1="82014" y1="56267" x2="82014" y2="56267"/>
                        <a14:foregroundMark x1="75396" y1="84123" x2="75396" y2="84123"/>
                        <a14:foregroundMark x1="87770" y1="86908" x2="87770" y2="86908"/>
                        <a14:backgroundMark x1="77554" y1="85794" x2="77554" y2="85794"/>
                        <a14:backgroundMark x1="75108" y1="84123" x2="75108" y2="84123"/>
                        <a14:backgroundMark x1="75396" y1="84958" x2="76259" y2="90529"/>
                      </a14:backgroundRemoval>
                    </a14:imgEffect>
                  </a14:imgLayer>
                </a14:imgProps>
              </a:ext>
            </a:extLst>
          </a:blip>
          <a:srcRect l="78137" t="53647" r="10641" b="10357"/>
          <a:stretch/>
        </p:blipFill>
        <p:spPr>
          <a:xfrm>
            <a:off x="8320200" y="4267558"/>
            <a:ext cx="1045581" cy="1732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14B3713-6BA3-45C5-9854-B042ABBF41C8}"/>
              </a:ext>
            </a:extLst>
          </p:cNvPr>
          <p:cNvSpPr/>
          <p:nvPr/>
        </p:nvSpPr>
        <p:spPr>
          <a:xfrm rot="1802050">
            <a:off x="3248684" y="4982479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E63BFD-DE68-41D3-B707-7BB8AC2779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82" b="92479" l="8058" r="22302">
                        <a14:foregroundMark x1="20000" y1="62117" x2="20000" y2="62117"/>
                        <a14:foregroundMark x1="13381" y1="91643" x2="13381" y2="91643"/>
                        <a14:foregroundMark x1="13813" y1="92479" x2="13813" y2="92479"/>
                        <a14:foregroundMark x1="12518" y1="57382" x2="12518" y2="57382"/>
                        <a14:foregroundMark x1="10647" y1="77716" x2="10647" y2="77716"/>
                        <a14:backgroundMark x1="21295" y1="63788" x2="21295" y2="63788"/>
                        <a14:backgroundMark x1="19424" y1="64067" x2="19424" y2="64067"/>
                        <a14:backgroundMark x1="19856" y1="63510" x2="21151" y2="66852"/>
                        <a14:backgroundMark x1="19424" y1="65460" x2="19424" y2="65460"/>
                        <a14:backgroundMark x1="21583" y1="68245" x2="21583" y2="68245"/>
                        <a14:backgroundMark x1="20863" y1="66852" x2="20863" y2="66852"/>
                        <a14:backgroundMark x1="21295" y1="67688" x2="21295" y2="67688"/>
                        <a14:backgroundMark x1="19568" y1="65738" x2="19568" y2="65738"/>
                        <a14:backgroundMark x1="19137" y1="62674" x2="19137" y2="62674"/>
                        <a14:backgroundMark x1="21295" y1="67131" x2="20144" y2="67131"/>
                      </a14:backgroundRemoval>
                    </a14:imgEffect>
                  </a14:imgLayer>
                </a14:imgProps>
              </a:ext>
            </a:extLst>
          </a:blip>
          <a:srcRect l="6453" t="53647" r="78431" b="4852"/>
          <a:stretch/>
        </p:blipFill>
        <p:spPr>
          <a:xfrm>
            <a:off x="2070943" y="4656367"/>
            <a:ext cx="1377488" cy="19535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999B3EC-F401-4C15-BDB1-2889ED93F5F6}"/>
              </a:ext>
            </a:extLst>
          </p:cNvPr>
          <p:cNvGrpSpPr/>
          <p:nvPr/>
        </p:nvGrpSpPr>
        <p:grpSpPr>
          <a:xfrm>
            <a:off x="3941622" y="2810856"/>
            <a:ext cx="523220" cy="672484"/>
            <a:chOff x="3941622" y="2810856"/>
            <a:chExt cx="523220" cy="67248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15CEB2-3BEE-40FC-9F25-6C0A868CF722}"/>
                </a:ext>
              </a:extLst>
            </p:cNvPr>
            <p:cNvSpPr/>
            <p:nvPr/>
          </p:nvSpPr>
          <p:spPr>
            <a:xfrm rot="17150762">
              <a:off x="3959706" y="2896830"/>
              <a:ext cx="462182" cy="4350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5C581-785D-44BD-902A-6082E4050DD6}"/>
                </a:ext>
              </a:extLst>
            </p:cNvPr>
            <p:cNvSpPr txBox="1"/>
            <p:nvPr/>
          </p:nvSpPr>
          <p:spPr>
            <a:xfrm rot="17255678">
              <a:off x="3866990" y="2885488"/>
              <a:ext cx="6724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36BA3-6BB9-4192-9EFE-B5C6195AED8C}"/>
              </a:ext>
            </a:extLst>
          </p:cNvPr>
          <p:cNvGrpSpPr/>
          <p:nvPr/>
        </p:nvGrpSpPr>
        <p:grpSpPr>
          <a:xfrm>
            <a:off x="2117953" y="3723049"/>
            <a:ext cx="7682028" cy="681698"/>
            <a:chOff x="2117953" y="3723049"/>
            <a:chExt cx="7682028" cy="6816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B67649-8CD2-4B57-8181-DA3E6C2A4F32}"/>
                </a:ext>
              </a:extLst>
            </p:cNvPr>
            <p:cNvGrpSpPr/>
            <p:nvPr/>
          </p:nvGrpSpPr>
          <p:grpSpPr>
            <a:xfrm>
              <a:off x="2318069" y="3723049"/>
              <a:ext cx="7481912" cy="253116"/>
              <a:chOff x="2178487" y="4078116"/>
              <a:chExt cx="7481912" cy="25311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DFF180E-9FE2-4134-BE2B-11165A695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443" y="4193150"/>
                <a:ext cx="7477956" cy="23049"/>
              </a:xfrm>
              <a:prstGeom prst="straightConnector1">
                <a:avLst/>
              </a:prstGeom>
              <a:ln w="76200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3B94BDA3-AA72-4EB1-AB67-E788BBB328AC}"/>
                  </a:ext>
                </a:extLst>
              </p:cNvPr>
              <p:cNvSpPr/>
              <p:nvPr/>
            </p:nvSpPr>
            <p:spPr>
              <a:xfrm>
                <a:off x="217848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DEDAB9FE-CF2E-4D7F-8D4A-50E2C6B4347E}"/>
                  </a:ext>
                </a:extLst>
              </p:cNvPr>
              <p:cNvSpPr/>
              <p:nvPr/>
            </p:nvSpPr>
            <p:spPr>
              <a:xfrm>
                <a:off x="274366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lowchart: Process 55">
                <a:extLst>
                  <a:ext uri="{FF2B5EF4-FFF2-40B4-BE49-F238E27FC236}">
                    <a16:creationId xmlns:a16="http://schemas.microsoft.com/office/drawing/2014/main" id="{630CD2B5-E289-4002-93B5-7149AE9B1745}"/>
                  </a:ext>
                </a:extLst>
              </p:cNvPr>
              <p:cNvSpPr/>
              <p:nvPr/>
            </p:nvSpPr>
            <p:spPr>
              <a:xfrm>
                <a:off x="330884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9C2F8943-B198-40F0-B8F5-737CAB294080}"/>
                  </a:ext>
                </a:extLst>
              </p:cNvPr>
              <p:cNvSpPr/>
              <p:nvPr/>
            </p:nvSpPr>
            <p:spPr>
              <a:xfrm>
                <a:off x="390908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Flowchart: Process 57">
                <a:extLst>
                  <a:ext uri="{FF2B5EF4-FFF2-40B4-BE49-F238E27FC236}">
                    <a16:creationId xmlns:a16="http://schemas.microsoft.com/office/drawing/2014/main" id="{CE8A2AED-5D8A-4173-80EF-ABECF85B6292}"/>
                  </a:ext>
                </a:extLst>
              </p:cNvPr>
              <p:cNvSpPr/>
              <p:nvPr/>
            </p:nvSpPr>
            <p:spPr>
              <a:xfrm>
                <a:off x="45093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90E0BA6F-4F2A-4AC6-B097-648F3283C143}"/>
                  </a:ext>
                </a:extLst>
              </p:cNvPr>
              <p:cNvSpPr/>
              <p:nvPr/>
            </p:nvSpPr>
            <p:spPr>
              <a:xfrm>
                <a:off x="507449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id="{C5578141-129F-4997-BD63-43F45CC7790D}"/>
                  </a:ext>
                </a:extLst>
              </p:cNvPr>
              <p:cNvSpPr/>
              <p:nvPr/>
            </p:nvSpPr>
            <p:spPr>
              <a:xfrm>
                <a:off x="56396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Flowchart: Process 60">
                <a:extLst>
                  <a:ext uri="{FF2B5EF4-FFF2-40B4-BE49-F238E27FC236}">
                    <a16:creationId xmlns:a16="http://schemas.microsoft.com/office/drawing/2014/main" id="{DB777B9A-1EB4-4A78-BA62-B5A6A41D99EB}"/>
                  </a:ext>
                </a:extLst>
              </p:cNvPr>
              <p:cNvSpPr/>
              <p:nvPr/>
            </p:nvSpPr>
            <p:spPr>
              <a:xfrm>
                <a:off x="62132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7C9D270A-741E-4E77-B73A-7D2D1A935A0D}"/>
                  </a:ext>
                </a:extLst>
              </p:cNvPr>
              <p:cNvSpPr/>
              <p:nvPr/>
            </p:nvSpPr>
            <p:spPr>
              <a:xfrm>
                <a:off x="6780952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id="{5321F7EC-E9EA-40F8-8190-3164840EBE67}"/>
                  </a:ext>
                </a:extLst>
              </p:cNvPr>
              <p:cNvSpPr/>
              <p:nvPr/>
            </p:nvSpPr>
            <p:spPr>
              <a:xfrm>
                <a:off x="734613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Flowchart: Process 63">
                <a:extLst>
                  <a:ext uri="{FF2B5EF4-FFF2-40B4-BE49-F238E27FC236}">
                    <a16:creationId xmlns:a16="http://schemas.microsoft.com/office/drawing/2014/main" id="{B3E62916-0861-482D-B320-AC139E246851}"/>
                  </a:ext>
                </a:extLst>
              </p:cNvPr>
              <p:cNvSpPr/>
              <p:nvPr/>
            </p:nvSpPr>
            <p:spPr>
              <a:xfrm>
                <a:off x="7911314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Flowchart: Process 76">
                <a:extLst>
                  <a:ext uri="{FF2B5EF4-FFF2-40B4-BE49-F238E27FC236}">
                    <a16:creationId xmlns:a16="http://schemas.microsoft.com/office/drawing/2014/main" id="{36CB5258-348B-4E7D-A3C9-664A21EF1045}"/>
                  </a:ext>
                </a:extLst>
              </p:cNvPr>
              <p:cNvSpPr/>
              <p:nvPr/>
            </p:nvSpPr>
            <p:spPr>
              <a:xfrm>
                <a:off x="8476036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lowchart: Process 77">
                <a:extLst>
                  <a:ext uri="{FF2B5EF4-FFF2-40B4-BE49-F238E27FC236}">
                    <a16:creationId xmlns:a16="http://schemas.microsoft.com/office/drawing/2014/main" id="{B66685A1-8290-4B30-B8BF-88E17E2E6892}"/>
                  </a:ext>
                </a:extLst>
              </p:cNvPr>
              <p:cNvSpPr/>
              <p:nvPr/>
            </p:nvSpPr>
            <p:spPr>
              <a:xfrm>
                <a:off x="90682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AAD0875-1C37-4B59-9186-3FB43C78E932}"/>
                </a:ext>
              </a:extLst>
            </p:cNvPr>
            <p:cNvSpPr/>
            <p:nvPr/>
          </p:nvSpPr>
          <p:spPr>
            <a:xfrm>
              <a:off x="2117953" y="4005101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419E806-3CB1-4909-A934-417CEF91D478}"/>
                </a:ext>
              </a:extLst>
            </p:cNvPr>
            <p:cNvSpPr/>
            <p:nvPr/>
          </p:nvSpPr>
          <p:spPr>
            <a:xfrm>
              <a:off x="2730424" y="4006103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448205-C930-4740-9815-21825E64764C}"/>
                </a:ext>
              </a:extLst>
            </p:cNvPr>
            <p:cNvSpPr/>
            <p:nvPr/>
          </p:nvSpPr>
          <p:spPr>
            <a:xfrm>
              <a:off x="3270476" y="4006525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3D50647-8307-43A6-A3C9-F88DD0A9E175}"/>
                </a:ext>
              </a:extLst>
            </p:cNvPr>
            <p:cNvSpPr/>
            <p:nvPr/>
          </p:nvSpPr>
          <p:spPr>
            <a:xfrm>
              <a:off x="4468944" y="4006102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6F279DA-3A66-42BC-ACCC-D71BC89DC5BD}"/>
                </a:ext>
              </a:extLst>
            </p:cNvPr>
            <p:cNvSpPr/>
            <p:nvPr/>
          </p:nvSpPr>
          <p:spPr>
            <a:xfrm>
              <a:off x="5040478" y="3995686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BA95D09-6357-4F7C-BD2F-90B6F495EBAF}"/>
                </a:ext>
              </a:extLst>
            </p:cNvPr>
            <p:cNvSpPr/>
            <p:nvPr/>
          </p:nvSpPr>
          <p:spPr>
            <a:xfrm>
              <a:off x="6165108" y="3995686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C5EF39A3-CFE8-4227-BE3B-97154564E0C1}"/>
              </a:ext>
            </a:extLst>
          </p:cNvPr>
          <p:cNvSpPr/>
          <p:nvPr/>
        </p:nvSpPr>
        <p:spPr>
          <a:xfrm>
            <a:off x="3882415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7EBFA4-C48E-4E5B-A28C-BB019A29AE7A}"/>
              </a:ext>
            </a:extLst>
          </p:cNvPr>
          <p:cNvSpPr/>
          <p:nvPr/>
        </p:nvSpPr>
        <p:spPr>
          <a:xfrm>
            <a:off x="5597963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1187F1E-A3D5-4A29-8B8A-33A1DA2557F3}"/>
              </a:ext>
            </a:extLst>
          </p:cNvPr>
          <p:cNvSpPr/>
          <p:nvPr/>
        </p:nvSpPr>
        <p:spPr>
          <a:xfrm>
            <a:off x="6724067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D11361-A7AE-46EB-A898-BBDF69AE7E6E}"/>
              </a:ext>
            </a:extLst>
          </p:cNvPr>
          <p:cNvSpPr/>
          <p:nvPr/>
        </p:nvSpPr>
        <p:spPr>
          <a:xfrm>
            <a:off x="7302593" y="3995686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A3763D-4D63-417F-A0F1-F01F6CC29C5C}"/>
              </a:ext>
            </a:extLst>
          </p:cNvPr>
          <p:cNvGrpSpPr/>
          <p:nvPr/>
        </p:nvGrpSpPr>
        <p:grpSpPr>
          <a:xfrm>
            <a:off x="7802650" y="3972842"/>
            <a:ext cx="565903" cy="461665"/>
            <a:chOff x="6123175" y="5151846"/>
            <a:chExt cx="565903" cy="46166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9184C45-A649-4B37-9243-9D77C8DF47B7}"/>
                </a:ext>
              </a:extLst>
            </p:cNvPr>
            <p:cNvSpPr/>
            <p:nvPr/>
          </p:nvSpPr>
          <p:spPr>
            <a:xfrm>
              <a:off x="6188480" y="5173793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9A6D73-C9A8-4DAF-B32C-676300FA59F1}"/>
                </a:ext>
              </a:extLst>
            </p:cNvPr>
            <p:cNvSpPr txBox="1"/>
            <p:nvPr/>
          </p:nvSpPr>
          <p:spPr>
            <a:xfrm>
              <a:off x="6123175" y="5151846"/>
              <a:ext cx="565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49" grpId="0" animBg="1"/>
      <p:bldP spid="49" grpId="1" animBg="1"/>
      <p:bldP spid="6" grpId="0" animBg="1"/>
      <p:bldP spid="6" grpId="1" animBg="1"/>
      <p:bldP spid="48" grpId="0" animBg="1"/>
      <p:bldP spid="48" grpId="1" animBg="1"/>
      <p:bldP spid="85" grpId="0" animBg="1"/>
      <p:bldP spid="87" grpId="0" animBg="1"/>
      <p:bldP spid="88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521B58-79EC-4E7F-9615-896CD7F3D002}"/>
              </a:ext>
            </a:extLst>
          </p:cNvPr>
          <p:cNvGrpSpPr/>
          <p:nvPr/>
        </p:nvGrpSpPr>
        <p:grpSpPr>
          <a:xfrm>
            <a:off x="4469801" y="194218"/>
            <a:ext cx="3777876" cy="663942"/>
            <a:chOff x="1230144" y="321217"/>
            <a:chExt cx="3206203" cy="663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E7DBC86-1A7F-4A76-B7A9-9EDE8E61955A}"/>
                </a:ext>
              </a:extLst>
            </p:cNvPr>
            <p:cNvSpPr/>
            <p:nvPr/>
          </p:nvSpPr>
          <p:spPr>
            <a:xfrm>
              <a:off x="1230144" y="321217"/>
              <a:ext cx="3206203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THẢO LUẬN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FE654E-49A7-421D-9ACE-9533B5DED49F}"/>
                </a:ext>
              </a:extLst>
            </p:cNvPr>
            <p:cNvSpPr/>
            <p:nvPr/>
          </p:nvSpPr>
          <p:spPr>
            <a:xfrm>
              <a:off x="1306608" y="371834"/>
              <a:ext cx="531297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857DB2-9A58-4FED-9DFE-18C86175F5E7}"/>
              </a:ext>
            </a:extLst>
          </p:cNvPr>
          <p:cNvGrpSpPr/>
          <p:nvPr/>
        </p:nvGrpSpPr>
        <p:grpSpPr>
          <a:xfrm>
            <a:off x="3186053" y="3026485"/>
            <a:ext cx="6831106" cy="642456"/>
            <a:chOff x="3013930" y="2649967"/>
            <a:chExt cx="6831106" cy="6424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2FC5B6-D1C0-491D-9DD9-035E94C3CE4A}"/>
                </a:ext>
              </a:extLst>
            </p:cNvPr>
            <p:cNvGrpSpPr/>
            <p:nvPr/>
          </p:nvGrpSpPr>
          <p:grpSpPr>
            <a:xfrm>
              <a:off x="3195021" y="2649967"/>
              <a:ext cx="6271708" cy="204395"/>
              <a:chOff x="3205779" y="2413299"/>
              <a:chExt cx="6271708" cy="20439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5B880A0-7BFB-4C5C-87A1-B518D0664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539" y="2515496"/>
                <a:ext cx="626094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2B39468-CC41-47D1-B957-9CB8095FA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77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4DB71D9-43EE-47C7-B43F-A721D791F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27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77F18F-2EFE-4A0C-B05F-6C22D7FF2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76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E6BBBAC-BA99-4038-A5D9-0C9824D60D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846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B00CDF-F808-41CD-934A-DF253A33F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7333A87-328F-4532-9B99-6BD739DEA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48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6D0067-9BFE-4018-9271-7879291F73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63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D1B62E9-19E9-4C6C-A160-BFFCEE4D9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01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79E8B87-1EDA-4DD7-84D9-39E992889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750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2724874-745C-4053-B385-52D1224F4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89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1F6D183-EE0E-40B2-9B49-B1AF06950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905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35F43-29D0-4CE2-853F-5EE4762C1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01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C3CC31-20E4-4908-905E-5AB8DE400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31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2868734-729E-457A-B60D-70FC103BC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179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F4BCDBD-BA27-4FAB-8128-3663161C4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480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CE87A15-4302-4BF3-8884-597AE852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677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AC66F36-4C99-468C-A894-9C52D8225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978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AF9DBE-5062-426D-A604-6557BD907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920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ABE2CFF-46A8-4CA0-800B-E40FF82F6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2214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5504315-E98A-4EA2-AE4E-5D5CE2005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428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BC97CE5-F36E-4482-9935-F1C812987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6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08DD8-F5A4-46CD-8FBC-620B09C54CE1}"/>
                </a:ext>
              </a:extLst>
            </p:cNvPr>
            <p:cNvSpPr txBox="1"/>
            <p:nvPr/>
          </p:nvSpPr>
          <p:spPr>
            <a:xfrm>
              <a:off x="3013930" y="2953869"/>
              <a:ext cx="683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0   1   2   3   4  5   6   7   8   9  10  11  12 13 14 15 16  17  18 19  20</a:t>
              </a:r>
            </a:p>
          </p:txBody>
        </p:sp>
      </p:grpSp>
      <p:sp>
        <p:nvSpPr>
          <p:cNvPr id="50" name="Thought Bubble: Cloud 49">
            <a:extLst>
              <a:ext uri="{FF2B5EF4-FFF2-40B4-BE49-F238E27FC236}">
                <a16:creationId xmlns:a16="http://schemas.microsoft.com/office/drawing/2014/main" id="{39C7C7BB-44F7-453B-88C7-752F0F39F95A}"/>
              </a:ext>
            </a:extLst>
          </p:cNvPr>
          <p:cNvSpPr/>
          <p:nvPr/>
        </p:nvSpPr>
        <p:spPr>
          <a:xfrm>
            <a:off x="4926646" y="1243847"/>
            <a:ext cx="2912183" cy="711192"/>
          </a:xfrm>
          <a:prstGeom prst="cloudCallout">
            <a:avLst>
              <a:gd name="adj1" fmla="val -14553"/>
              <a:gd name="adj2" fmla="val 208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TIA SỐ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330D050-535F-4783-A8B4-6B34EC74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14" y="2304093"/>
            <a:ext cx="2877667" cy="47495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4AE3C98-EC5B-48A6-BF6F-0B21E3085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79"/>
          <a:stretch/>
        </p:blipFill>
        <p:spPr>
          <a:xfrm>
            <a:off x="260263" y="2304093"/>
            <a:ext cx="2674875" cy="45539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729EDE6-43F1-4DE0-9BC2-CD0A2F1C9515}"/>
              </a:ext>
            </a:extLst>
          </p:cNvPr>
          <p:cNvGrpSpPr/>
          <p:nvPr/>
        </p:nvGrpSpPr>
        <p:grpSpPr>
          <a:xfrm>
            <a:off x="957430" y="494852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55" name="Speech Bubble: Oval 54">
              <a:extLst>
                <a:ext uri="{FF2B5EF4-FFF2-40B4-BE49-F238E27FC236}">
                  <a16:creationId xmlns:a16="http://schemas.microsoft.com/office/drawing/2014/main" id="{099C17A6-3FB0-4F19-A74E-3357DC2FC458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AB264F-E9BF-4CCF-8FB7-81FD3A6CC2F2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Chúng</a:t>
              </a:r>
              <a:r>
                <a:rPr lang="en-US" sz="2400" b="1" dirty="0"/>
                <a:t> ta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dùng</a:t>
              </a:r>
              <a:r>
                <a:rPr lang="en-US" sz="2400" b="1" dirty="0"/>
                <a:t> </a:t>
              </a:r>
              <a:r>
                <a:rPr lang="en-US" sz="2400" b="1" dirty="0" err="1"/>
                <a:t>tia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so </a:t>
              </a:r>
              <a:r>
                <a:rPr lang="en-US" sz="2400" b="1" dirty="0" err="1"/>
                <a:t>sánh</a:t>
              </a:r>
              <a:r>
                <a:rPr lang="en-US" sz="2400" b="1" dirty="0"/>
                <a:t> </a:t>
              </a:r>
              <a:r>
                <a:rPr lang="en-US" sz="2400" b="1" dirty="0" err="1"/>
                <a:t>hai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.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A79D24-379C-4255-B4D5-348B91DA7DEE}"/>
              </a:ext>
            </a:extLst>
          </p:cNvPr>
          <p:cNvGrpSpPr/>
          <p:nvPr/>
        </p:nvGrpSpPr>
        <p:grpSpPr>
          <a:xfrm>
            <a:off x="7914053" y="423095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62" name="Speech Bubble: Oval 61">
              <a:extLst>
                <a:ext uri="{FF2B5EF4-FFF2-40B4-BE49-F238E27FC236}">
                  <a16:creationId xmlns:a16="http://schemas.microsoft.com/office/drawing/2014/main" id="{64725909-635E-448F-B8BA-379DFA516993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>
                <a:gd name="adj1" fmla="val 4734"/>
                <a:gd name="adj2" fmla="val 682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3626D1-811A-4E50-809E-BD713E0ECA38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Chúng</a:t>
              </a:r>
              <a:r>
                <a:rPr lang="en-US" sz="2400" b="1" dirty="0"/>
                <a:t> ta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dùng</a:t>
              </a:r>
              <a:r>
                <a:rPr lang="en-US" sz="2400" b="1" dirty="0"/>
                <a:t> </a:t>
              </a:r>
              <a:r>
                <a:rPr lang="en-US" sz="2400" b="1" dirty="0" err="1"/>
                <a:t>tia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cộng</a:t>
              </a:r>
              <a:r>
                <a:rPr lang="en-US" sz="2400" b="1" dirty="0"/>
                <a:t>, </a:t>
              </a:r>
              <a:r>
                <a:rPr lang="en-US" sz="2400" b="1" dirty="0" err="1"/>
                <a:t>trừ</a:t>
              </a:r>
              <a:r>
                <a:rPr lang="en-US" sz="2400" b="1" dirty="0"/>
                <a:t>.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0C7F5C7-B1FE-4EAD-851A-57A907E923A3}"/>
              </a:ext>
            </a:extLst>
          </p:cNvPr>
          <p:cNvSpPr txBox="1"/>
          <p:nvPr/>
        </p:nvSpPr>
        <p:spPr>
          <a:xfrm>
            <a:off x="4624085" y="2247155"/>
            <a:ext cx="38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tia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EE8936-52ED-42AC-8C85-580CE38069B3}"/>
              </a:ext>
            </a:extLst>
          </p:cNvPr>
          <p:cNvGrpSpPr/>
          <p:nvPr/>
        </p:nvGrpSpPr>
        <p:grpSpPr>
          <a:xfrm>
            <a:off x="1331650" y="615460"/>
            <a:ext cx="9703294" cy="991398"/>
            <a:chOff x="-1371614" y="321217"/>
            <a:chExt cx="9308627" cy="8880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B996F2-CF25-4306-9C99-0416401E0FCB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phạm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20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18BDFAD-31E0-403A-9A4C-AF08D3F705EA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6400ABF-B42C-4458-B836-7626A49F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81" b="22082"/>
          <a:stretch/>
        </p:blipFill>
        <p:spPr>
          <a:xfrm>
            <a:off x="3267140" y="2226272"/>
            <a:ext cx="5828221" cy="32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41822" y="2721154"/>
            <a:ext cx="41083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2: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A62D22-D024-4DAC-A11C-5EB72811FC7C}"/>
              </a:ext>
            </a:extLst>
          </p:cNvPr>
          <p:cNvSpPr/>
          <p:nvPr/>
        </p:nvSpPr>
        <p:spPr>
          <a:xfrm>
            <a:off x="4078127" y="3562953"/>
            <a:ext cx="362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8FB50D9-BB56-4965-93D8-C9DC2B066FE7}"/>
              </a:ext>
            </a:extLst>
          </p:cNvPr>
          <p:cNvGrpSpPr/>
          <p:nvPr/>
        </p:nvGrpSpPr>
        <p:grpSpPr>
          <a:xfrm>
            <a:off x="-136107" y="-10759"/>
            <a:ext cx="12329733" cy="6882733"/>
            <a:chOff x="-136107" y="-10759"/>
            <a:chExt cx="12329733" cy="68827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057FD5-8549-46F7-9559-327DEE7533B1}"/>
                </a:ext>
              </a:extLst>
            </p:cNvPr>
            <p:cNvGrpSpPr/>
            <p:nvPr/>
          </p:nvGrpSpPr>
          <p:grpSpPr>
            <a:xfrm>
              <a:off x="-10724" y="-10759"/>
              <a:ext cx="12204350" cy="6868758"/>
              <a:chOff x="-10724" y="-10759"/>
              <a:chExt cx="12204350" cy="686875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6291047-6F84-45B6-8E1B-C46B8F003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7" y="-10759"/>
                <a:ext cx="12191999" cy="6858000"/>
              </a:xfrm>
              <a:prstGeom prst="rect">
                <a:avLst/>
              </a:prstGeom>
            </p:spPr>
          </p:pic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id="{F13F9D7F-58E0-4107-94A7-440D4198B3F5}"/>
                  </a:ext>
                </a:extLst>
              </p:cNvPr>
              <p:cNvSpPr/>
              <p:nvPr/>
            </p:nvSpPr>
            <p:spPr>
              <a:xfrm flipV="1">
                <a:off x="-10724" y="4776394"/>
                <a:ext cx="12202724" cy="2081605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9869"/>
                  <a:gd name="connsiteX1" fmla="*/ 21600 w 21600"/>
                  <a:gd name="connsiteY1" fmla="*/ 0 h 29869"/>
                  <a:gd name="connsiteX2" fmla="*/ 21600 w 21600"/>
                  <a:gd name="connsiteY2" fmla="*/ 17322 h 29869"/>
                  <a:gd name="connsiteX3" fmla="*/ 11645 w 21600"/>
                  <a:gd name="connsiteY3" fmla="*/ 29846 h 29869"/>
                  <a:gd name="connsiteX4" fmla="*/ 0 w 21600"/>
                  <a:gd name="connsiteY4" fmla="*/ 20172 h 29869"/>
                  <a:gd name="connsiteX5" fmla="*/ 0 w 21600"/>
                  <a:gd name="connsiteY5" fmla="*/ 0 h 29869"/>
                  <a:gd name="connsiteX0" fmla="*/ 0 w 21600"/>
                  <a:gd name="connsiteY0" fmla="*/ 0 h 24533"/>
                  <a:gd name="connsiteX1" fmla="*/ 21600 w 21600"/>
                  <a:gd name="connsiteY1" fmla="*/ 0 h 24533"/>
                  <a:gd name="connsiteX2" fmla="*/ 21600 w 21600"/>
                  <a:gd name="connsiteY2" fmla="*/ 17322 h 24533"/>
                  <a:gd name="connsiteX3" fmla="*/ 14885 w 21600"/>
                  <a:gd name="connsiteY3" fmla="*/ 24446 h 24533"/>
                  <a:gd name="connsiteX4" fmla="*/ 0 w 21600"/>
                  <a:gd name="connsiteY4" fmla="*/ 20172 h 24533"/>
                  <a:gd name="connsiteX5" fmla="*/ 0 w 21600"/>
                  <a:gd name="connsiteY5" fmla="*/ 0 h 24533"/>
                  <a:gd name="connsiteX0" fmla="*/ 0 w 21600"/>
                  <a:gd name="connsiteY0" fmla="*/ 0 h 26244"/>
                  <a:gd name="connsiteX1" fmla="*/ 21600 w 21600"/>
                  <a:gd name="connsiteY1" fmla="*/ 0 h 26244"/>
                  <a:gd name="connsiteX2" fmla="*/ 21600 w 21600"/>
                  <a:gd name="connsiteY2" fmla="*/ 17322 h 26244"/>
                  <a:gd name="connsiteX3" fmla="*/ 13818 w 21600"/>
                  <a:gd name="connsiteY3" fmla="*/ 26197 h 26244"/>
                  <a:gd name="connsiteX4" fmla="*/ 0 w 21600"/>
                  <a:gd name="connsiteY4" fmla="*/ 20172 h 26244"/>
                  <a:gd name="connsiteX5" fmla="*/ 0 w 21600"/>
                  <a:gd name="connsiteY5" fmla="*/ 0 h 26244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19 w 21619"/>
                  <a:gd name="connsiteY2" fmla="*/ 17322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2045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9" h="26215">
                    <a:moveTo>
                      <a:pt x="19" y="0"/>
                    </a:moveTo>
                    <a:lnTo>
                      <a:pt x="21619" y="0"/>
                    </a:lnTo>
                    <a:cubicBezTo>
                      <a:pt x="21613" y="4704"/>
                      <a:pt x="21606" y="9407"/>
                      <a:pt x="21600" y="14111"/>
                    </a:cubicBezTo>
                    <a:cubicBezTo>
                      <a:pt x="19941" y="17407"/>
                      <a:pt x="15645" y="25722"/>
                      <a:pt x="12045" y="26197"/>
                    </a:cubicBezTo>
                    <a:cubicBezTo>
                      <a:pt x="8445" y="26672"/>
                      <a:pt x="1941" y="18068"/>
                      <a:pt x="0" y="14772"/>
                    </a:cubicBezTo>
                    <a:cubicBezTo>
                      <a:pt x="6" y="9848"/>
                      <a:pt x="13" y="4924"/>
                      <a:pt x="19" y="0"/>
                    </a:cubicBezTo>
                    <a:close/>
                  </a:path>
                </a:pathLst>
              </a:custGeom>
              <a:solidFill>
                <a:srgbClr val="68CB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A9356D5-30EA-490A-A9ED-75C2C18CA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7116" y="174036"/>
                <a:ext cx="6222171" cy="5918354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88BBEF-0DF2-4DDF-A9E4-AC019EFF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4226" y="5386074"/>
              <a:ext cx="4590979" cy="148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BD4A3C1-5CD3-4582-860F-AE8B6352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9783" y="5372099"/>
              <a:ext cx="4876800" cy="14859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A8B131E-5B46-4811-83D9-57E28FF6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36107" y="5364031"/>
              <a:ext cx="4876800" cy="14859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CF55456-1558-4E53-AC66-E4A7A1370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366" y="4912097"/>
            <a:ext cx="848285" cy="1197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6F620-B762-43B9-8F42-C107A4519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585" y="5067215"/>
            <a:ext cx="848286" cy="678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9986A1-9EEE-4CE8-B238-6D2401A53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005" y="5431383"/>
            <a:ext cx="848286" cy="678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0C9A64-611F-4DA8-8E8F-509BB57FF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912" y="6168611"/>
            <a:ext cx="848286" cy="6786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FDAF2B-8AE0-4708-8E1E-755B016C2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982" y="5643777"/>
            <a:ext cx="848286" cy="678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86CFD8-B3E3-4092-80D5-927253B48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228" y="6030541"/>
            <a:ext cx="848286" cy="67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B6E128-9BA8-4B1C-AA0D-2E07568F8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514" y="5643777"/>
            <a:ext cx="1737080" cy="11533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85170-75D0-4E1F-8D34-A664549C1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108" y="5532143"/>
            <a:ext cx="1737080" cy="917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8560BA-52BF-44E2-8BC7-815455A2F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14" y="5699290"/>
            <a:ext cx="1737080" cy="11533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FEF38D6-6E42-414A-8FA1-EA66ADCA93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2660" y="1454549"/>
            <a:ext cx="631339" cy="616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7CACA9-68D5-4B75-8390-9B6565E63C3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394" r="37993"/>
          <a:stretch/>
        </p:blipFill>
        <p:spPr>
          <a:xfrm>
            <a:off x="6300324" y="3578908"/>
            <a:ext cx="848287" cy="67862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5C2E508-F416-42F2-93DA-7EC6FA5D3CFA}"/>
              </a:ext>
            </a:extLst>
          </p:cNvPr>
          <p:cNvGrpSpPr/>
          <p:nvPr/>
        </p:nvGrpSpPr>
        <p:grpSpPr>
          <a:xfrm>
            <a:off x="5470108" y="2238564"/>
            <a:ext cx="1049885" cy="988730"/>
            <a:chOff x="5470108" y="2238564"/>
            <a:chExt cx="1049885" cy="9887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3E98550-DFA9-4FAC-8FDD-3C0F6AB8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85CEBB-4AFD-4F16-B135-48E42DDBC14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254C7D-95BE-4068-A128-E57DDDB5B2AF}"/>
              </a:ext>
            </a:extLst>
          </p:cNvPr>
          <p:cNvSpPr/>
          <p:nvPr/>
        </p:nvSpPr>
        <p:spPr>
          <a:xfrm>
            <a:off x="1492520" y="1654277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8 + 6 = ?</a:t>
            </a: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7AA4E029-4088-4411-B70E-02DC8FD90C1D}"/>
              </a:ext>
            </a:extLst>
          </p:cNvPr>
          <p:cNvSpPr/>
          <p:nvPr/>
        </p:nvSpPr>
        <p:spPr>
          <a:xfrm>
            <a:off x="2598469" y="2707706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DDFA7FF-B175-467D-AB52-C5A20952DC3A}"/>
              </a:ext>
            </a:extLst>
          </p:cNvPr>
          <p:cNvSpPr/>
          <p:nvPr/>
        </p:nvSpPr>
        <p:spPr>
          <a:xfrm>
            <a:off x="2081213" y="3367733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C5FC2-F6EC-422A-ACC4-2BD937264975}"/>
              </a:ext>
            </a:extLst>
          </p:cNvPr>
          <p:cNvSpPr/>
          <p:nvPr/>
        </p:nvSpPr>
        <p:spPr>
          <a:xfrm>
            <a:off x="166308" y="306396"/>
            <a:ext cx="6138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Staccato " panose="02040603050506020204" pitchFamily="18" charset="0"/>
              </a:rPr>
              <a:t>TRÒ CHƠI HÁI HOA DÂN CHỦ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0820DC-7699-4826-80A4-2267DDFAE3FE}"/>
              </a:ext>
            </a:extLst>
          </p:cNvPr>
          <p:cNvGrpSpPr/>
          <p:nvPr/>
        </p:nvGrpSpPr>
        <p:grpSpPr>
          <a:xfrm>
            <a:off x="8088453" y="2071320"/>
            <a:ext cx="1049885" cy="988730"/>
            <a:chOff x="5470108" y="2238564"/>
            <a:chExt cx="1049885" cy="98873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74C68C6-B897-4CC5-8BB4-C15450AF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FDC90A-01B0-4D4B-8E08-82B1FF32BA2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7AA6093-5D01-474B-A004-86FB149991C2}"/>
              </a:ext>
            </a:extLst>
          </p:cNvPr>
          <p:cNvSpPr/>
          <p:nvPr/>
        </p:nvSpPr>
        <p:spPr>
          <a:xfrm>
            <a:off x="1492520" y="1664112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5 + 7 = ?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5FFBADB8-87E6-476D-822B-1F34D51D0423}"/>
              </a:ext>
            </a:extLst>
          </p:cNvPr>
          <p:cNvSpPr/>
          <p:nvPr/>
        </p:nvSpPr>
        <p:spPr>
          <a:xfrm>
            <a:off x="2598469" y="2708437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440D04-535C-422D-8327-09BEF54FE983}"/>
              </a:ext>
            </a:extLst>
          </p:cNvPr>
          <p:cNvSpPr/>
          <p:nvPr/>
        </p:nvSpPr>
        <p:spPr>
          <a:xfrm>
            <a:off x="2081213" y="3368464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229F87-3435-4BFA-949B-9DFA6BC801CE}"/>
              </a:ext>
            </a:extLst>
          </p:cNvPr>
          <p:cNvGrpSpPr/>
          <p:nvPr/>
        </p:nvGrpSpPr>
        <p:grpSpPr>
          <a:xfrm>
            <a:off x="6827278" y="465819"/>
            <a:ext cx="1049885" cy="988730"/>
            <a:chOff x="5470108" y="2238564"/>
            <a:chExt cx="1049885" cy="98873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2D05F63-59EB-48E9-A821-61ED36E8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3CE3F7E-6AE3-49CB-B48B-73F8EFDD5922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69B551-5667-4931-B714-8C18ADC6EDC9}"/>
              </a:ext>
            </a:extLst>
          </p:cNvPr>
          <p:cNvSpPr/>
          <p:nvPr/>
        </p:nvSpPr>
        <p:spPr>
          <a:xfrm>
            <a:off x="1500782" y="1670654"/>
            <a:ext cx="2719541" cy="8367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12 - </a:t>
            </a:r>
            <a:r>
              <a:rPr lang="en-US" sz="3600" b="1" dirty="0">
                <a:latin typeface=".VnArabia" panose="020B7200000000000000" pitchFamily="34" charset="0"/>
              </a:rPr>
              <a:t>… </a:t>
            </a:r>
            <a:r>
              <a:rPr lang="en-US" sz="3600" b="1" dirty="0">
                <a:latin typeface=".VnCooper" panose="020B7200000000000000" pitchFamily="34" charset="0"/>
              </a:rPr>
              <a:t>= 6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42461B5-4646-4F44-9540-B93F972A5054}"/>
              </a:ext>
            </a:extLst>
          </p:cNvPr>
          <p:cNvSpPr/>
          <p:nvPr/>
        </p:nvSpPr>
        <p:spPr>
          <a:xfrm>
            <a:off x="2591609" y="271360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94F1C34-0682-400D-80BD-D494F325E176}"/>
              </a:ext>
            </a:extLst>
          </p:cNvPr>
          <p:cNvSpPr/>
          <p:nvPr/>
        </p:nvSpPr>
        <p:spPr>
          <a:xfrm>
            <a:off x="2081212" y="3353758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5E0D82-C831-4A34-8F6B-39D1D235545B}"/>
              </a:ext>
            </a:extLst>
          </p:cNvPr>
          <p:cNvGrpSpPr/>
          <p:nvPr/>
        </p:nvGrpSpPr>
        <p:grpSpPr>
          <a:xfrm>
            <a:off x="7309783" y="3522880"/>
            <a:ext cx="1049885" cy="988730"/>
            <a:chOff x="5470108" y="2238564"/>
            <a:chExt cx="1049885" cy="98873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6D83B7D-9E6B-4DB5-BC1C-3B712FDB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BA1BE6-C447-4BD8-8642-EFA47C6B7DF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F90E73-551B-40A4-8F23-4E87C7191193}"/>
              </a:ext>
            </a:extLst>
          </p:cNvPr>
          <p:cNvSpPr/>
          <p:nvPr/>
        </p:nvSpPr>
        <p:spPr>
          <a:xfrm>
            <a:off x="1389090" y="1640910"/>
            <a:ext cx="2942923" cy="87347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18 - … = 9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0FE0D586-091F-4BC3-A0DD-C0CD27A70B1A}"/>
              </a:ext>
            </a:extLst>
          </p:cNvPr>
          <p:cNvSpPr/>
          <p:nvPr/>
        </p:nvSpPr>
        <p:spPr>
          <a:xfrm>
            <a:off x="2617236" y="270585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F18D0A-7401-4E61-9231-685C830F6597}"/>
              </a:ext>
            </a:extLst>
          </p:cNvPr>
          <p:cNvSpPr/>
          <p:nvPr/>
        </p:nvSpPr>
        <p:spPr>
          <a:xfrm>
            <a:off x="2088765" y="339672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5DE689-DD50-41F7-83D0-80FAADD70CB3}"/>
              </a:ext>
            </a:extLst>
          </p:cNvPr>
          <p:cNvGrpSpPr/>
          <p:nvPr/>
        </p:nvGrpSpPr>
        <p:grpSpPr>
          <a:xfrm>
            <a:off x="9632643" y="887220"/>
            <a:ext cx="1049885" cy="988730"/>
            <a:chOff x="5470108" y="2238564"/>
            <a:chExt cx="1049885" cy="98873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9B13582-135A-4D68-98E0-FD2390483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24D630-D63F-4842-BDC3-9C3E342D94FB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8135217-61BE-436C-B7EC-80AD0B50880D}"/>
              </a:ext>
            </a:extLst>
          </p:cNvPr>
          <p:cNvSpPr/>
          <p:nvPr/>
        </p:nvSpPr>
        <p:spPr>
          <a:xfrm>
            <a:off x="1363713" y="1654277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+ 4 = 13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DA7F8BD6-AEFB-4E74-9C96-E1388C6B7F39}"/>
              </a:ext>
            </a:extLst>
          </p:cNvPr>
          <p:cNvSpPr/>
          <p:nvPr/>
        </p:nvSpPr>
        <p:spPr>
          <a:xfrm>
            <a:off x="2617236" y="271752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2A374C4-365E-4507-8568-0F033F610154}"/>
              </a:ext>
            </a:extLst>
          </p:cNvPr>
          <p:cNvSpPr/>
          <p:nvPr/>
        </p:nvSpPr>
        <p:spPr>
          <a:xfrm>
            <a:off x="2088765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2E8FD1-1738-49FC-8D05-C590F456242A}"/>
              </a:ext>
            </a:extLst>
          </p:cNvPr>
          <p:cNvGrpSpPr/>
          <p:nvPr/>
        </p:nvGrpSpPr>
        <p:grpSpPr>
          <a:xfrm>
            <a:off x="6876732" y="1879402"/>
            <a:ext cx="1049885" cy="988730"/>
            <a:chOff x="5470108" y="2238564"/>
            <a:chExt cx="1049885" cy="98873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7D2B8A-3064-46C6-89FA-8BC583BF6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E36ABD-B519-43CA-9FEA-541841AD1EE3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4C7E0B0-E3FF-4D72-9598-566B17308548}"/>
              </a:ext>
            </a:extLst>
          </p:cNvPr>
          <p:cNvSpPr/>
          <p:nvPr/>
        </p:nvSpPr>
        <p:spPr>
          <a:xfrm>
            <a:off x="1356160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8 + … = 12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E1F7FFF4-4CE7-4E09-8DF6-54EA2C6EF476}"/>
              </a:ext>
            </a:extLst>
          </p:cNvPr>
          <p:cNvSpPr/>
          <p:nvPr/>
        </p:nvSpPr>
        <p:spPr>
          <a:xfrm>
            <a:off x="2609683" y="268660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C402F0E-9A4D-4ED9-8A6C-05F089A7B3BF}"/>
              </a:ext>
            </a:extLst>
          </p:cNvPr>
          <p:cNvSpPr/>
          <p:nvPr/>
        </p:nvSpPr>
        <p:spPr>
          <a:xfrm>
            <a:off x="2081212" y="3377471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ACF3DA-B786-46D5-9A6C-20F316E50420}"/>
              </a:ext>
            </a:extLst>
          </p:cNvPr>
          <p:cNvGrpSpPr/>
          <p:nvPr/>
        </p:nvGrpSpPr>
        <p:grpSpPr>
          <a:xfrm>
            <a:off x="10058170" y="3004779"/>
            <a:ext cx="1049885" cy="988730"/>
            <a:chOff x="5470108" y="2238564"/>
            <a:chExt cx="1049885" cy="98873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692B99B-4822-4EED-81D9-CCB188F6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9709972-2317-482E-A02B-6008D57BA29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2E24154-E191-4F41-A6FB-0EB6C5C297CD}"/>
              </a:ext>
            </a:extLst>
          </p:cNvPr>
          <p:cNvSpPr/>
          <p:nvPr/>
        </p:nvSpPr>
        <p:spPr>
          <a:xfrm>
            <a:off x="1364073" y="1636174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- 5 = 8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148F61DF-DDD7-475E-8531-920421BB051B}"/>
              </a:ext>
            </a:extLst>
          </p:cNvPr>
          <p:cNvSpPr/>
          <p:nvPr/>
        </p:nvSpPr>
        <p:spPr>
          <a:xfrm>
            <a:off x="2617596" y="2699419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3530895-0AA1-40E8-9B80-A5D1D3491BF4}"/>
              </a:ext>
            </a:extLst>
          </p:cNvPr>
          <p:cNvSpPr/>
          <p:nvPr/>
        </p:nvSpPr>
        <p:spPr>
          <a:xfrm>
            <a:off x="2089125" y="339028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13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76441E7-2A30-48B6-88DE-64D5CE45624F}"/>
              </a:ext>
            </a:extLst>
          </p:cNvPr>
          <p:cNvGrpSpPr/>
          <p:nvPr/>
        </p:nvGrpSpPr>
        <p:grpSpPr>
          <a:xfrm>
            <a:off x="8108120" y="639053"/>
            <a:ext cx="1049885" cy="988730"/>
            <a:chOff x="5470108" y="2238564"/>
            <a:chExt cx="1049885" cy="98873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4E2EB53-D6C3-4368-BFF0-526BC367F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43EFDB2-B5B2-490B-91FC-5CCA63CCCFE9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8</a:t>
              </a: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4D01FCF-D911-4154-BB4C-61EFA2EE999C}"/>
              </a:ext>
            </a:extLst>
          </p:cNvPr>
          <p:cNvSpPr/>
          <p:nvPr/>
        </p:nvSpPr>
        <p:spPr>
          <a:xfrm>
            <a:off x="1368717" y="1629765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- 7 = 6</a:t>
            </a: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9DE96302-056F-44EA-931D-EB946FE39C31}"/>
              </a:ext>
            </a:extLst>
          </p:cNvPr>
          <p:cNvSpPr/>
          <p:nvPr/>
        </p:nvSpPr>
        <p:spPr>
          <a:xfrm>
            <a:off x="2622034" y="271432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9C396A7-7885-41DC-97B3-EB5C0B613858}"/>
              </a:ext>
            </a:extLst>
          </p:cNvPr>
          <p:cNvSpPr/>
          <p:nvPr/>
        </p:nvSpPr>
        <p:spPr>
          <a:xfrm>
            <a:off x="2093563" y="3405190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13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9A2A0A7-5354-414A-B3CA-D7C2E92AED1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935" t="1563" r="-1208" b="48831"/>
          <a:stretch/>
        </p:blipFill>
        <p:spPr>
          <a:xfrm rot="3967032">
            <a:off x="6344514" y="238140"/>
            <a:ext cx="717416" cy="352977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33BF2A6-E28D-4DE4-82A8-8A8590E8CAE9}"/>
              </a:ext>
            </a:extLst>
          </p:cNvPr>
          <p:cNvGrpSpPr/>
          <p:nvPr/>
        </p:nvGrpSpPr>
        <p:grpSpPr>
          <a:xfrm>
            <a:off x="8606119" y="3157460"/>
            <a:ext cx="1049885" cy="988730"/>
            <a:chOff x="5470108" y="2238564"/>
            <a:chExt cx="1049885" cy="988730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B61FD7A-FF86-420B-AC31-FF00E762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B225A2F-2053-4206-BA22-093BFA28EF6F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9</a:t>
              </a: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11971D4-78C0-4DE5-9E69-2D4846D1B5BF}"/>
              </a:ext>
            </a:extLst>
          </p:cNvPr>
          <p:cNvSpPr/>
          <p:nvPr/>
        </p:nvSpPr>
        <p:spPr>
          <a:xfrm>
            <a:off x="1383258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…. + 8 = 15</a:t>
            </a:r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54B1231-C50D-4AA6-90DC-7B44A2D39822}"/>
              </a:ext>
            </a:extLst>
          </p:cNvPr>
          <p:cNvSpPr/>
          <p:nvPr/>
        </p:nvSpPr>
        <p:spPr>
          <a:xfrm>
            <a:off x="2593671" y="271679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5661835-BE84-4E38-8AF6-D32D09468A57}"/>
              </a:ext>
            </a:extLst>
          </p:cNvPr>
          <p:cNvSpPr/>
          <p:nvPr/>
        </p:nvSpPr>
        <p:spPr>
          <a:xfrm>
            <a:off x="2105914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7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9B06CBE-6A50-471B-A645-C699B4A6C93B}"/>
              </a:ext>
            </a:extLst>
          </p:cNvPr>
          <p:cNvGrpSpPr/>
          <p:nvPr/>
        </p:nvGrpSpPr>
        <p:grpSpPr>
          <a:xfrm>
            <a:off x="9332145" y="2032891"/>
            <a:ext cx="1049885" cy="988730"/>
            <a:chOff x="9271869" y="2032891"/>
            <a:chExt cx="1049885" cy="98873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A2A93A9-F777-4B3F-9DA5-8B6A916D7417}"/>
                </a:ext>
              </a:extLst>
            </p:cNvPr>
            <p:cNvGrpSpPr/>
            <p:nvPr/>
          </p:nvGrpSpPr>
          <p:grpSpPr>
            <a:xfrm>
              <a:off x="9271869" y="2032891"/>
              <a:ext cx="1049885" cy="988730"/>
              <a:chOff x="5470108" y="2238564"/>
              <a:chExt cx="1049885" cy="9887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26312E53-3DF2-421F-91CF-7EC4FF00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0108" y="2238564"/>
                <a:ext cx="1049885" cy="988730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60FDAD2-C0E6-4B9D-A059-5842EA4F54BF}"/>
                  </a:ext>
                </a:extLst>
              </p:cNvPr>
              <p:cNvSpPr/>
              <p:nvPr/>
            </p:nvSpPr>
            <p:spPr>
              <a:xfrm>
                <a:off x="5707088" y="2441988"/>
                <a:ext cx="597439" cy="5534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4507506-FFB6-409F-BBE8-671CDA74FE72}"/>
                </a:ext>
              </a:extLst>
            </p:cNvPr>
            <p:cNvSpPr txBox="1"/>
            <p:nvPr/>
          </p:nvSpPr>
          <p:spPr>
            <a:xfrm>
              <a:off x="9444591" y="2202048"/>
              <a:ext cx="745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59B4D2C-2882-456D-B00E-2F8C25B02664}"/>
              </a:ext>
            </a:extLst>
          </p:cNvPr>
          <p:cNvSpPr/>
          <p:nvPr/>
        </p:nvSpPr>
        <p:spPr>
          <a:xfrm>
            <a:off x="1419482" y="1634320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…. + 7 = 16</a:t>
            </a:r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A225E071-63C5-4D71-8CBE-647E93516FB6}"/>
              </a:ext>
            </a:extLst>
          </p:cNvPr>
          <p:cNvSpPr/>
          <p:nvPr/>
        </p:nvSpPr>
        <p:spPr>
          <a:xfrm>
            <a:off x="2605453" y="2726068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BF98379-6329-477D-B3F4-C873C1BF2F04}"/>
              </a:ext>
            </a:extLst>
          </p:cNvPr>
          <p:cNvSpPr/>
          <p:nvPr/>
        </p:nvSpPr>
        <p:spPr>
          <a:xfrm>
            <a:off x="2085547" y="341144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3594 -0.093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64922 -0.0631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61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54375 0.171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58932 -0.3046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77812 0.0849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54284 -0.05833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8069 -0.2236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5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65403 0.12453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477 -0.2351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5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7526 -0.08472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107" grpId="0" animBg="1"/>
      <p:bldP spid="108" grpId="0" animBg="1"/>
      <p:bldP spid="108" grpId="1" animBg="1"/>
      <p:bldP spid="109" grpId="0" animBg="1"/>
      <p:bldP spid="109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02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180F1-9A10-424D-968E-CA6B46CE52EF}"/>
              </a:ext>
            </a:extLst>
          </p:cNvPr>
          <p:cNvSpPr txBox="1"/>
          <p:nvPr/>
        </p:nvSpPr>
        <p:spPr>
          <a:xfrm>
            <a:off x="2885723" y="2518602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cảm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xúc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của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sau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giờ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BDFC3-ACFE-40A8-AAD0-173C4923CB76}"/>
              </a:ext>
            </a:extLst>
          </p:cNvPr>
          <p:cNvSpPr txBox="1"/>
          <p:nvPr/>
        </p:nvSpPr>
        <p:spPr>
          <a:xfrm>
            <a:off x="2757772" y="3927977"/>
            <a:ext cx="691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nhất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hoạt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nào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F262B-4981-4CCD-82B8-00081F4C776E}"/>
              </a:ext>
            </a:extLst>
          </p:cNvPr>
          <p:cNvSpPr txBox="1"/>
          <p:nvPr/>
        </p:nvSpPr>
        <p:spPr>
          <a:xfrm>
            <a:off x="2167914" y="3223290"/>
            <a:ext cx="796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Hoạt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còn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lúng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túng</a:t>
            </a:r>
            <a:r>
              <a:rPr lang="en-US" sz="3600" b="1" dirty="0">
                <a:solidFill>
                  <a:srgbClr val="FFFF00"/>
                </a:solidFill>
              </a:rPr>
              <a:t>? </a:t>
            </a:r>
            <a:r>
              <a:rPr lang="en-US" sz="3600" b="1" dirty="0" err="1">
                <a:solidFill>
                  <a:srgbClr val="FFFF00"/>
                </a:solidFill>
              </a:rPr>
              <a:t>Nếu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lại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thì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sẽ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7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7292273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278</Words>
  <Application>Microsoft Office PowerPoint</Application>
  <PresentationFormat>Widescreen</PresentationFormat>
  <Paragraphs>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.VnArabia</vt:lpstr>
      <vt:lpstr>.VnCooper</vt:lpstr>
      <vt:lpstr>Arial</vt:lpstr>
      <vt:lpstr>Calibri</vt:lpstr>
      <vt:lpstr>Cooper Black</vt:lpstr>
      <vt:lpstr>HP001 4 hàng</vt:lpstr>
      <vt:lpstr>Times New Roman</vt:lpstr>
      <vt:lpstr>UTM Avo</vt:lpstr>
      <vt:lpstr>UTM Cookies</vt:lpstr>
      <vt:lpstr>UTM Staccato 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433</cp:revision>
  <dcterms:created xsi:type="dcterms:W3CDTF">2021-02-20T02:56:00Z</dcterms:created>
  <dcterms:modified xsi:type="dcterms:W3CDTF">2021-10-22T02:07:06Z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