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3DD0A-57BD-4859-B726-B7EBD663638D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43D32-2D09-4964-8AED-AF02C993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3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D32-2D09-4964-8AED-AF02C993F2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429D8-26A1-4D84-BADE-60820F858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CF9C3-36A4-4C73-A3D8-82B2E36A4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236D5-2770-42FF-B938-22EC4233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B5C-38CA-471A-B7CB-8066111B85BE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86974-1C22-4502-8FBE-1048F46A3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F5B85-A5C1-4267-BB95-E965C1FE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E68-ACC6-4CA7-A237-7BE007A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4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ECDC-CAE8-483F-8348-9726CD1F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8BFA3-8E02-4EFE-B5E4-2E2F71632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204E8-C9AE-41E0-BEFD-B2A414E7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B5C-38CA-471A-B7CB-8066111B85BE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3591B-416B-4AF0-B141-8ACD98C0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E2BDC-A2FE-47C6-893D-E5F86DDB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E68-ACC6-4CA7-A237-7BE007A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18741A-F7C2-47DA-8D34-4787CBA71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BF319-D525-4D50-AF7D-B16E60278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9953-AD1E-4904-BE75-A10D4945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B5C-38CA-471A-B7CB-8066111B85BE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629E1-488E-4200-B4EA-4C853653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864B5-EBC1-4291-BC6C-865FEE7E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E68-ACC6-4CA7-A237-7BE007A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0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D7D9-540F-4B54-9572-C2D9D7A3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35453-BD10-4F02-B318-76DFDC772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5098-48A5-4495-B2D1-D7DE393A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B5C-38CA-471A-B7CB-8066111B85BE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06E02-4379-48DE-B6B5-9EABE496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0A7C2-6217-40B4-81C4-C502A6F0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E68-ACC6-4CA7-A237-7BE007A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6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3072-FB3F-4E25-9823-DCC859BB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4694-AACC-415F-A43A-ECFC4ECE4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0011A-0256-415E-ABD4-4934526E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B5C-38CA-471A-B7CB-8066111B85BE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CA7AC-5B15-4B00-820F-73A5D9E1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1B83A-49D5-43FA-9DDA-265A4B42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E68-ACC6-4CA7-A237-7BE007A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6CAC-3A4D-4D83-BAC6-636FCCA3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8F51-549B-48AF-95F4-DCBD6F9C1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1032D-70B0-46B1-B5E9-3FA43DE57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4ADCD-C95F-4A60-AC5E-F605556C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B5C-38CA-471A-B7CB-8066111B85BE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5BF29-D776-4DC0-9298-4E2E820B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6A370-86E0-4BDA-92E3-43642EEE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E68-ACC6-4CA7-A237-7BE007A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8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ADD2-7F48-4C94-8728-63D28E2C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393B8-FB3E-42C8-8D56-7991536E5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0F24A-E76B-4CA2-A082-4D46985C1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05A21-5EA1-40E7-9D92-B01C9F1B7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31BAD4-5016-4B71-B170-D4177221A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E46262-1DEC-472F-B855-E1CA70537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B5C-38CA-471A-B7CB-8066111B85BE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6F2FB-4744-4731-A9F8-4D663F5C9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19F74-F6C2-4DFA-8D67-C23DB196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E68-ACC6-4CA7-A237-7BE007A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1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C754-D848-4965-814D-D8DFDB01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11BE3-5F9A-4C26-81EB-1BFE8FFE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B5C-38CA-471A-B7CB-8066111B85BE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75289-DE86-4FB9-95BD-F8862EF5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AB542-B968-434B-AF77-2753B09D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E68-ACC6-4CA7-A237-7BE007A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2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73871-3A14-47C4-8608-36D3D4B0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B5C-38CA-471A-B7CB-8066111B85BE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4A557F-4A27-41EC-B0C0-23F06F34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1A8D2-D54C-4671-BD47-5583C0A2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E68-ACC6-4CA7-A237-7BE007A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395B-E78B-4666-976B-B96286B5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FBFAC-F7FB-4323-A52D-88377DB5D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E543D-B2B2-482C-8532-3019DA985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EE81B-F1F3-4956-8AD6-7B0F2695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B5C-38CA-471A-B7CB-8066111B85BE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1F507-CED4-4185-A7CB-6C37FA71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DA9D-C2E7-47FF-82BC-84E2CDF2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E68-ACC6-4CA7-A237-7BE007A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0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214D-0D85-40D2-AF59-0F4FE387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D18CD-7D97-42AC-BAC6-EA494793D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A80FC-38F7-4D9C-8792-DD0D8BE59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DFDA2-2BC5-4903-A264-60A840EA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5B5C-38CA-471A-B7CB-8066111B85BE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22476-A28F-4196-9D33-C69AF699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D39E1-5585-459D-98C2-D5FB48AE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E68-ACC6-4CA7-A237-7BE007A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3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75610-F760-4DF7-9FC8-977500A8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32BD-5B1E-47E5-AC6B-B60E84564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764E2-FF7B-44C0-992C-ABDBCCDDD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5B5C-38CA-471A-B7CB-8066111B85BE}" type="datetimeFigureOut">
              <a:rPr lang="en-US" smtClean="0"/>
              <a:t>05-Jul-19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49927-C6BE-48F5-B1E7-58F19D6B5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F4874-FC21-40AC-9637-A60CDE882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EE68-ACC6-4CA7-A237-7BE007A63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slide" Target="slide4.xml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 TÌM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1392196"/>
            <a:ext cx="2743200" cy="9464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D4BBD5-0A63-4318-B799-82D472906C67}"/>
              </a:ext>
            </a:extLst>
          </p:cNvPr>
          <p:cNvSpPr txBox="1"/>
          <p:nvPr/>
        </p:nvSpPr>
        <p:spPr>
          <a:xfrm>
            <a:off x="0" y="111967"/>
            <a:ext cx="376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Wedding K&amp;T" panose="02040603050506020204" pitchFamily="18" charset="0"/>
              </a:rPr>
              <a:t>Trần</a:t>
            </a:r>
            <a:r>
              <a:rPr lang="en-US" sz="3600" dirty="0">
                <a:solidFill>
                  <a:srgbClr val="FF0000"/>
                </a:solidFill>
                <a:latin typeface="UTM Wedding K&amp;T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Wedding K&amp;T" panose="02040603050506020204" pitchFamily="18" charset="0"/>
              </a:rPr>
              <a:t>Hữu</a:t>
            </a:r>
            <a:r>
              <a:rPr lang="en-US" sz="3600" dirty="0">
                <a:solidFill>
                  <a:srgbClr val="FF0000"/>
                </a:solidFill>
                <a:latin typeface="UTM Wedding K&amp;T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Wedding K&amp;T" panose="02040603050506020204" pitchFamily="18" charset="0"/>
              </a:rPr>
              <a:t>Thắng</a:t>
            </a:r>
            <a:endParaRPr lang="en-US" sz="3600" dirty="0">
              <a:solidFill>
                <a:srgbClr val="FF0000"/>
              </a:solidFill>
              <a:latin typeface="UTM Wedding K&amp;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27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602521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967591" y="5209999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8310665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0473716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TH Ứ 1</a:t>
            </a:r>
          </a:p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075081" y="1751342"/>
            <a:ext cx="6502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742950" indent="-742950">
              <a:buAutoNum type="alphaUcPeriod"/>
            </a:pP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D.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1221636" y="55322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5523407" y="550604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8814760" y="553220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1057101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2" name="Picture 31">
            <a:hlinkClick r:id="rId11" action="ppaction://hlinksldjump"/>
            <a:extLst>
              <a:ext uri="{FF2B5EF4-FFF2-40B4-BE49-F238E27FC236}">
                <a16:creationId xmlns:a16="http://schemas.microsoft.com/office/drawing/2014/main" id="{3662734E-9B94-483E-BD34-1194C066061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9" t="63645" r="-1804" b="-1895"/>
          <a:stretch/>
        </p:blipFill>
        <p:spPr>
          <a:xfrm>
            <a:off x="13906" y="6177681"/>
            <a:ext cx="703635" cy="7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5989 0.23727 L -0.07682 0.31968 L -0.10807 0.34792 L -0.10547 0.40417 C -0.10013 0.42639 -0.10026 0.41783 -0.10026 0.42801 L -0.07552 0.54074 L -0.07682 0.5926 L -0.1276 0.56922 L -0.14453 0.52686 L -0.17968 0.48912 C -0.1845 0.48588 -0.18997 0.48125 -0.19518 0.47963 C -0.19609 0.4794 -0.19687 0.47963 -0.19778 0.47963 L -0.28359 0.4419 L -0.32526 0.4257 C -0.3457 0.41829 -0.33893 0.42385 -0.34739 0.41621 L -0.40729 0.3926 L -0.44896 0.39746 L -0.40468 0.4963 L -0.22383 0.57593 L -0.20039 0.59028 L -0.46705 0.50093 L -0.6362 0.48195 L -0.76627 0.53635 L -0.82851 0.60695 " pathEditMode="relative" rAng="0" ptsTypes="AAAAAAAAAAAAAAAAAAAAAAAAA">
                                      <p:cBhvr>
                                        <p:cTn id="32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32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0.00278 L -0.07409 0.31991 L -0.10768 0.35208 L -0.35469 0.38657 L -0.54089 0.40718 L -0.57448 0.41412 L -0.82917 0.41644 L -0.82018 0.50602 L -0.01589 0.46482 L -0.03659 0.58426 L -0.20078 0.51528 L -0.24219 0.57963 L -0.42188 0.53148 L -0.47617 0.57963 L -0.76849 0.52917 L -0.82539 0.60278 " pathEditMode="relative" ptsTypes="AAAAAAAAAAAAAAAA">
                                      <p:cBhvr>
                                        <p:cTn id="44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046 L -0.07917 0.30833 L -0.43867 0.37269 L -0.45026 0.51065 L -0.29766 0.51991 L -0.33906 0.38194 L 0.00755 0.4831 L -0.02096 0.59583 L -0.14128 0.50833 L -0.20195 0.59583 L -0.43346 0.40486 C -0.43737 0.40579 -0.44128 0.40602 -0.44518 0.40718 C -0.45534 0.41019 -0.44284 0.40949 -0.45287 0.40949 L -0.82526 0.60278 " pathEditMode="relative" ptsTypes="AAAAAAAAAAAAAA">
                                      <p:cBhvr>
                                        <p:cTn id="65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046 L -0.07526 0.31065 L -0.02357 0.59815 L -0.25117 0.3912 L -0.21758 0.57037 L -0.41797 0.37269 L -0.77109 0.37732 C -0.78307 0.39398 -0.77773 0.39352 -0.78398 0.39352 L -0.81497 0.54514 L -0.45677 0.46482 L -0.47227 0.59815 L -0.82787 0.51065 L -0.82409 0.60278 " pathEditMode="relative" ptsTypes="AAAAAAAAAAAAA">
                                      <p:cBhvr>
                                        <p:cTn id="8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759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34484" y="5146769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8310665" y="5088484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1036509" y="557233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767373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3980483" y="402468"/>
            <a:ext cx="4231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TH Ứ 2</a:t>
            </a:r>
          </a:p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2846543" y="1782139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C.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742950" indent="-742950">
              <a:buAutoNum type="alphaUcPeriod"/>
            </a:pP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D.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AD649D63-162A-47E2-B166-0042782D62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9" t="63645" r="-1804" b="-1895"/>
          <a:stretch/>
        </p:blipFill>
        <p:spPr>
          <a:xfrm>
            <a:off x="-19914" y="6177680"/>
            <a:ext cx="703635" cy="7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06563 0.27153 L -0.09427 0.2632 L -0.1793 0.32199 L -0.29401 0.34028 L -0.31719 0.34028 L -0.40677 0.34352 L -0.47435 0.35533 C -0.47735 0.35648 -0.48047 0.35741 -0.4836 0.3588 C -0.48542 0.35973 -0.48724 0.36158 -0.48907 0.36204 C -0.49076 0.36273 -0.49271 0.36204 -0.49453 0.36204 L -0.55105 0.37871 C -0.56836 0.39144 -0.553 0.38195 -0.5668 0.38727 C -0.57162 0.38912 -0.58138 0.39398 -0.58138 0.39422 L -0.76355 0.41736 C -0.76693 0.41621 -0.77045 0.41528 -0.77383 0.41412 C -0.77591 0.4132 -0.78021 0.41065 -0.78021 0.41088 L -0.83841 0.42755 L -0.85795 0.58195 L -0.86901 0.59699 L -0.89753 0.51621 L -0.83659 0.51459 C -0.82943 0.5257 -0.83216 0.52107 -0.82826 0.52801 L -0.77279 0.58681 C -0.76927 0.59144 -0.76758 0.5956 -0.76355 0.59699 C -0.76302 0.59723 -0.76237 0.59699 -0.76172 0.59699 L -0.73034 0.60857 L -0.72292 0.61366 C -0.72201 0.61412 -0.72123 0.61505 -0.72019 0.61551 C -0.71836 0.61574 -0.71654 0.61551 -0.71459 0.61551 L -0.65352 0.60695 C -0.65065 0.60648 -0.64414 0.60556 -0.64076 0.60371 C -0.63412 0.6 -0.63802 0.60023 -0.63516 0.60023 L -0.58516 0.55324 C -0.57696 0.54584 -0.57969 0.55 -0.57591 0.54329 L -0.5362 0.50278 C -0.52852 0.49769 -0.53138 0.49792 -0.52787 0.49792 L -0.51302 0.50116 C -0.5112 0.50533 -0.50899 0.50857 -0.50756 0.51297 C -0.50651 0.51598 -0.50651 0.51991 -0.5056 0.52315 L -0.50469 0.52639 L -0.50013 0.54167 L -0.45664 0.5081 C -0.45417 0.50648 -0.4517 0.5051 -0.44935 0.50278 C -0.44831 0.50209 -0.44649 0.49954 -0.44649 0.49977 L -0.39206 0.47107 L -0.34115 0.45093 L -0.32266 0.45093 L -0.28659 0.44607 C -0.26133 0.44815 -0.27357 0.44769 -0.24961 0.44769 L -0.17748 0.46273 C -0.17435 0.46435 -0.17136 0.46644 -0.16823 0.46783 C -0.16224 0.47014 -0.15703 0.46945 -0.15078 0.46945 L -0.06198 0.48611 C -0.0586 0.48727 -0.05521 0.48843 -0.05183 0.48959 C -0.04935 0.49028 -0.04688 0.49051 -0.0444 0.49121 C -0.0323 0.49468 -0.03776 0.49468 -0.03334 0.49468 L -0.00365 0.53982 L -0.02865 0.59699 L -0.1461 0.4257 L -0.19779 0.55324 L -0.20248 0.58681 L -0.22748 0.58357 C -0.23021 0.58125 -0.23295 0.57894 -0.23581 0.57662 C -0.23763 0.57547 -0.24141 0.57338 -0.24141 0.57361 L -0.30508 0.52153 C -0.30821 0.52037 -0.31133 0.51968 -0.31433 0.51806 C -0.31719 0.51667 -0.31993 0.51459 -0.32266 0.51297 C -0.32357 0.5125 -0.32448 0.51158 -0.32552 0.51135 C -0.32696 0.51088 -0.32839 0.51042 -0.32995 0.50973 C -0.3323 0.50857 -0.33269 0.5081 -0.33464 0.50648 L -0.40495 0.46435 L -0.41498 0.46273 L -0.45209 0.45764 L -0.47058 0.52153 L -0.47058 0.54491 L -0.47149 0.58519 L -0.46966 0.61366 L -0.23308 0.48125 L -0.22474 0.4794 L -0.2043 0.61204 " pathEditMode="relative" rAng="0" ptsTypes="AAAAAAAAAAAAAAAAAAAAAAAAAAAAAAAAAAAAAAAAAAAAAAAAAAAAAAAAAAAAAAAAAAAAAAAAAAAAAAAAA">
                                      <p:cBhvr>
                                        <p:cTn id="32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0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1528 L -0.05404 0.24074 L -0.06055 0.38403 C -0.05964 0.39005 -0.05885 0.39607 -0.05768 0.40208 C -0.05703 0.40556 -0.05495 0.41181 -0.05495 0.41181 L -0.02253 0.52708 C -0.01953 0.54468 -0.02122 0.53843 -0.01888 0.54699 L -0.01797 0.60625 L -0.09193 0.44653 L -0.01797 0.32639 L -0.2263 0.40857 L -0.23464 0.40857 L -0.41615 0.38889 L -0.23464 0.54352 L -0.46328 0.53704 L -0.53281 0.5338 C -0.53711 0.5294 -0.54128 0.52431 -0.5457 0.5206 C -0.54896 0.51782 -0.55586 0.51389 -0.55586 0.51389 L -0.67162 0.42176 C -0.67904 0.41968 -0.68659 0.41782 -0.69388 0.41528 L -0.70313 0.41181 L -0.74479 0.41852 L -0.75508 0.42014 L -0.79479 0.45972 L -0.80221 0.47454 L -0.83737 0.58472 L -0.77904 0.61944 C -0.76914 0.60857 -0.7724 0.61389 -0.76797 0.60625 L -0.51797 0.36921 L -0.50495 0.36921 L -0.37904 0.37732 C -0.36732 0.38079 -0.37135 0.37755 -0.36615 0.38218 L -0.26602 0.43657 C -0.26211 0.44097 -0.25664 0.44282 -0.25404 0.44977 L -0.25221 0.45463 L -0.20313 0.60625 " pathEditMode="relative" ptsTypes="AAAAAAAAAAAAAAAAAAAAAAAAAAAAAAAAAAAA">
                                      <p:cBhvr>
                                        <p:cTn id="49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787 L -0.04662 0.20278 L -0.0263 0.50069 L -0.02539 0.59468 L -0.16419 0.54028 L -0.21055 0.55833 L -0.31419 0.53704 L -0.47266 0.36574 L -0.69766 0.43495 L -0.71523 0.44144 L -0.86979 0.55347 L -0.85039 0.60278 L -0.58646 0.50903 L -0.5763 0.50741 L -0.49857 0.54028 C -0.49766 0.54468 -0.49662 0.54907 -0.4957 0.55347 C -0.49544 0.55509 -0.49479 0.55833 -0.49479 0.55833 L -0.48555 0.59954 L -0.20872 0.4794 L -0.20221 0.60463 " pathEditMode="relative" ptsTypes="AAAAAAAAAAAAAAAAAAAA">
                                      <p:cBhvr>
                                        <p:cTn id="7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1204 L -0.05404 0.23565 L -0.38268 0.41505 L -0.41797 0.42662 L -0.81797 0.43333 C -0.81979 0.43819 -0.82162 0.44329 -0.82344 0.44815 C -0.82435 0.45023 -0.8263 0.45463 -0.8263 0.45463 L -0.85677 0.60926 L -0.67813 0.47778 L -0.02995 0.35255 L -0.21237 0.59792 L -0.46328 0.45463 L -0.47813 0.5831 L -0.01797 0.51875 C -0.01888 0.53472 -0.01888 0.5287 -0.01888 0.53704 L -0.02435 0.60764 L -0.03464 0.60116 L -0.2151 0.425 L -0.20313 0.60116 " pathEditMode="relative" ptsTypes="AAAAAAAAAAAAAAAAAAA">
                                      <p:cBhvr>
                                        <p:cTn id="9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9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B5232C7-D795-483A-94A0-26BF6540F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673" y="5424699"/>
            <a:ext cx="1129375" cy="1294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10228C-D593-4BC4-AD28-84CA9CEB55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3" r="1775" b="12631"/>
          <a:stretch/>
        </p:blipFill>
        <p:spPr>
          <a:xfrm>
            <a:off x="618548" y="4871545"/>
            <a:ext cx="2075314" cy="1986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9A2F7-FA77-405B-B7A3-33DF25EDF5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74" b="12631"/>
          <a:stretch/>
        </p:blipFill>
        <p:spPr>
          <a:xfrm>
            <a:off x="4322852" y="4934773"/>
            <a:ext cx="2693862" cy="1986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916F3-2BA0-4A15-95EF-59B7B901B1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1775" b="12631"/>
          <a:stretch/>
        </p:blipFill>
        <p:spPr>
          <a:xfrm>
            <a:off x="8100000" y="5031029"/>
            <a:ext cx="2244271" cy="1986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874B43-D9B7-4E4E-AB83-4D20EAF4D9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1775" b="12631"/>
          <a:stretch/>
        </p:blipFill>
        <p:spPr>
          <a:xfrm>
            <a:off x="10293542" y="4934772"/>
            <a:ext cx="2244271" cy="19864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30CECF-D767-4952-B23F-14120F928C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1AF4A4-724D-4F3D-8BE5-E1765432B1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A6325C-1871-4604-B8D1-86DF9006D0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7A150-D318-4109-83AF-6F6CA0489228}"/>
              </a:ext>
            </a:extLst>
          </p:cNvPr>
          <p:cNvSpPr txBox="1"/>
          <p:nvPr/>
        </p:nvSpPr>
        <p:spPr>
          <a:xfrm>
            <a:off x="3980483" y="402468"/>
            <a:ext cx="4231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TH Ứ 3</a:t>
            </a:r>
          </a:p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6A153D-4D7A-48E4-8A93-0CD558E90431}"/>
              </a:ext>
            </a:extLst>
          </p:cNvPr>
          <p:cNvSpPr txBox="1"/>
          <p:nvPr/>
        </p:nvSpPr>
        <p:spPr>
          <a:xfrm>
            <a:off x="2846543" y="1782139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C.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742950" indent="-742950">
              <a:buAutoNum type="alphaUcPeriod"/>
            </a:pP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D.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475BC8-37BD-4C06-922C-E9F4518160AB}"/>
              </a:ext>
            </a:extLst>
          </p:cNvPr>
          <p:cNvSpPr/>
          <p:nvPr/>
        </p:nvSpPr>
        <p:spPr>
          <a:xfrm>
            <a:off x="1104186" y="54663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08D4F7-359B-4206-8E7A-A5DD94447667}"/>
              </a:ext>
            </a:extLst>
          </p:cNvPr>
          <p:cNvSpPr/>
          <p:nvPr/>
        </p:nvSpPr>
        <p:spPr>
          <a:xfrm>
            <a:off x="5492478" y="559531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957CA-39D6-474D-BD3A-AEF60166593B}"/>
              </a:ext>
            </a:extLst>
          </p:cNvPr>
          <p:cNvSpPr/>
          <p:nvPr/>
        </p:nvSpPr>
        <p:spPr>
          <a:xfrm>
            <a:off x="8880145" y="556912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017B6B-48F4-49F9-A103-A870369F2E65}"/>
              </a:ext>
            </a:extLst>
          </p:cNvPr>
          <p:cNvSpPr/>
          <p:nvPr/>
        </p:nvSpPr>
        <p:spPr>
          <a:xfrm>
            <a:off x="10952768" y="559531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017BEF95-8EE0-4980-AE88-23D9483078F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9" t="63645" r="-1804" b="-1895"/>
          <a:stretch/>
        </p:blipFill>
        <p:spPr>
          <a:xfrm>
            <a:off x="-64416" y="6177679"/>
            <a:ext cx="703635" cy="7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07982 0.15254 L -0.13503 0.24282 L -0.04896 0.52754 C -0.04479 0.54768 -0.04505 0.53981 -0.04505 0.55092 L -0.04128 0.58796 L -0.18906 0.49074 L -0.21484 0.54861 L -0.33685 0.43495 L -0.42175 0.52754 L -0.4487 0.40509 L -0.85768 0.35879 L -0.85873 0.58565 L -0.65195 0.46991 C -0.63138 0.46759 -0.63893 0.46759 -0.62878 0.46759 L -0.50912 0.35416 L -0.28932 0.40254 L -0.27396 0.41204 L -0.20703 0.57176 L -0.48854 0.48611 L -0.47188 0.59491 L -0.02708 0.42592 L -0.02448 0.62291 " pathEditMode="relative" rAng="0" ptsTypes="AAAAAAAAAAAAAAAAAAAAAAA">
                                      <p:cBhvr>
                                        <p:cTn id="32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43" y="3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509 L -0.12318 0.23495 L -0.27826 0.43264 L -0.40247 0.38426 L -0.47747 0.49931 L 0.00365 0.38889 L -0.19557 0.56829 L -0.85365 0.59815 L -0.45156 0.42801 C -0.45404 0.4669 -0.45065 0.43519 -0.45547 0.45787 C -0.45612 0.46088 -0.45677 0.46713 -0.45677 0.46713 L -0.46706 0.61204 L -0.18138 0.49931 C -0.18333 0.51482 -0.18216 0.51921 -0.18776 0.52917 C -0.18893 0.53125 -0.19037 0.53218 -0.19167 0.5338 L -0.19427 0.54074 L -0.20586 0.60509 L -0.03268 0.3912 L -0.02096 0.59815 L -0.02096 0.61667 " pathEditMode="relative" ptsTypes="AAAAAAAAAAAAAAAAAAAA">
                                      <p:cBhvr>
                                        <p:cTn id="4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741 L -0.12708 0.23935 L -0.27708 0.36111 L -0.45547 0.33588 L -0.61068 0.34514 C -0.62526 0.35093 -0.61836 0.34977 -0.63138 0.34977 L -0.81107 0.38889 L -0.82669 0.40255 L -0.88477 0.60718 L -0.64427 0.45093 L -0.21888 0.4463 L -0.04167 0.41412 L -0.02227 0.59792 L -0.09466 0.42107 L -0.24349 0.36806 L -0.25638 0.36806 L -0.44128 0.41875 L -0.48659 0.61181 L -0.03138 0.39792 L -0.02617 0.61875 " pathEditMode="relative" ptsTypes="AAAAAAAAAAAAAAAAAAAA">
                                      <p:cBhvr>
                                        <p:cTn id="72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0046 L -0.13477 0.25093 L -0.03255 0.40255 L -0.02357 0.56366 L -0.39727 0.36366 L -0.57695 0.41412 C -0.59466 0.42986 -0.58841 0.42639 -0.61185 0.43472 C -0.61745 0.43681 -0.62878 0.43935 -0.62878 0.43935 L -0.80716 0.49005 C -0.81966 0.49745 -0.8151 0.49352 -0.82135 0.49907 L -0.86667 0.58194 C -0.86797 0.58796 -0.86901 0.59444 -0.87057 0.60023 C -0.87122 0.60278 -0.87305 0.60718 -0.87305 0.60718 L -0.83685 0.63032 L -0.82135 0.63032 L -0.75677 0.47616 L -0.72057 0.41412 C -0.71628 0.41343 -0.71185 0.41273 -0.70755 0.41181 C -0.70495 0.41134 -0.70247 0.40972 -0.69987 0.40949 C -0.69505 0.40903 -0.69037 0.40949 -0.68555 0.40949 L -0.60026 0.43472 C -0.59466 0.43796 -0.58906 0.4412 -0.58346 0.44398 C -0.58138 0.44514 -0.57904 0.44514 -0.57695 0.4463 C -0.57266 0.44884 -0.57279 0.44931 -0.57057 0.45324 L -0.53945 0.52222 L -0.53945 0.57269 L -0.53685 0.60486 C -0.53425 0.62639 -0.53828 0.62569 -0.53307 0.62569 L -0.50586 0.62801 C -0.50195 0.62639 -0.49805 0.625 -0.49427 0.62338 C -0.49297 0.62269 -0.49154 0.62199 -0.49037 0.62107 C -0.48893 0.61968 -0.48646 0.61644 -0.48646 0.61644 L -0.46445 0.57963 C -0.46107 0.56968 -0.45742 0.55995 -0.45417 0.54977 C -0.45352 0.54769 -0.45287 0.54282 -0.45287 0.54282 L -0.44128 0.51065 C -0.43815 0.50602 -0.43542 0.50093 -0.43216 0.49699 C -0.4306 0.49491 -0.42852 0.49421 -0.42695 0.49236 C -0.42552 0.49028 -0.42305 0.48542 -0.42305 0.48542 L -0.40625 0.46458 C -0.39622 0.45185 -0.39987 0.45787 -0.39466 0.44861 L -0.37526 0.43241 C -0.35091 0.42384 -0.36667 0.42801 -0.32747 0.42801 L -0.28477 0.42801 C -0.27917 0.4287 -0.27357 0.42894 -0.26797 0.43032 C -0.26654 0.43056 -0.26537 0.43194 -0.26406 0.43241 C -0.25781 0.43519 -0.25885 0.43472 -0.25378 0.43472 L -0.22787 0.45787 C -0.21823 0.475 -0.22305 0.47384 -0.21628 0.47384 L -0.20977 0.49236 C -0.20638 0.53056 -0.20716 0.51204 -0.20716 0.54745 L -0.20586 0.575 C -0.20443 0.59722 -0.20456 0.58889 -0.20456 0.60023 L -0.20456 0.60023 L -0.19037 0.60949 C -0.18307 0.60486 -0.17734 0.60208 -0.17096 0.59583 C -0.16966 0.59444 -0.16823 0.59282 -0.16706 0.5912 C -0.16615 0.58982 -0.16537 0.58796 -0.16445 0.58657 L -0.10755 0.50602 C -0.07878 0.47199 -0.0901 0.48264 -0.07526 0.46921 C -0.07435 0.46782 -0.0737 0.46597 -0.07266 0.46458 C -0.06211 0.45139 -0.0694 0.46366 -0.06367 0.45324 L -0.03125 0.43241 C -0.02044 0.44468 -0.02383 0.43889 -0.01966 0.4463 L -0.01315 0.49468 C -0.01029 0.51829 -0.01055 0.5081 -0.01055 0.52454 L -0.02227 0.61412 " pathEditMode="relative" ptsTypes="AAAAAAAAAAAAAAAAAAAAAAAAAAAAAAAAAAAAAAAAAAAAAAAAAAAAAAAAAAAAAAAAAAA">
                                      <p:cBhvr>
                                        <p:cTn id="9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19" grpId="2"/>
      <p:bldP spid="19" grpId="3"/>
      <p:bldP spid="19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42549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537137" y="5149588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17542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8276440" y="5217542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360805" y="5149588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CD8B43-2CA2-4218-8620-7961609B9595}"/>
              </a:ext>
            </a:extLst>
          </p:cNvPr>
          <p:cNvSpPr txBox="1"/>
          <p:nvPr/>
        </p:nvSpPr>
        <p:spPr>
          <a:xfrm>
            <a:off x="3980483" y="402468"/>
            <a:ext cx="4231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TH Ứ 4</a:t>
            </a:r>
          </a:p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C.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742950" indent="-742950">
              <a:buAutoNum type="alphaUcPeriod"/>
            </a:pP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D.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1178652" y="554212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917955" y="5556983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</a:p>
        </p:txBody>
      </p:sp>
      <p:pic>
        <p:nvPicPr>
          <p:cNvPr id="23" name="Picture 22">
            <a:hlinkClick r:id="rId10" action="ppaction://hlinksldjump"/>
            <a:extLst>
              <a:ext uri="{FF2B5EF4-FFF2-40B4-BE49-F238E27FC236}">
                <a16:creationId xmlns:a16="http://schemas.microsoft.com/office/drawing/2014/main" id="{998844D4-CD6E-4764-ADFE-78F1BD90BF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9" t="63645" r="-1804" b="-1895"/>
          <a:stretch/>
        </p:blipFill>
        <p:spPr>
          <a:xfrm>
            <a:off x="13906" y="6177681"/>
            <a:ext cx="703635" cy="7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1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8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3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8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8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759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59371" y="5146769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8310665" y="5088484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1061396" y="557233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767373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3980483" y="402468"/>
            <a:ext cx="4231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CÂU HỎI TH Ứ 5</a:t>
            </a:r>
          </a:p>
          <a:p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2846543" y="1782139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C.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742950" indent="-742950">
              <a:buAutoNum type="alphaUcPeriod"/>
            </a:pP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D.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06563 0.27153 L -0.09427 0.2632 L -0.1793 0.32199 L -0.29401 0.34028 L -0.31719 0.34028 L -0.40677 0.34352 L -0.47435 0.35533 C -0.47735 0.35648 -0.48047 0.35741 -0.4836 0.3588 C -0.48542 0.35973 -0.48724 0.36158 -0.48907 0.36204 C -0.49076 0.36273 -0.49271 0.36204 -0.49453 0.36204 L -0.55105 0.37871 C -0.56836 0.39144 -0.553 0.38195 -0.5668 0.38727 C -0.57162 0.38912 -0.58138 0.39398 -0.58138 0.39422 L -0.76355 0.41736 C -0.76693 0.41621 -0.77045 0.41528 -0.77383 0.41412 C -0.77591 0.4132 -0.78021 0.41065 -0.78021 0.41088 L -0.83841 0.42755 L -0.85795 0.58195 L -0.86901 0.59699 L -0.89753 0.51621 L -0.83659 0.51459 C -0.82943 0.5257 -0.83216 0.52107 -0.82826 0.52801 L -0.77279 0.58681 C -0.76927 0.59144 -0.76758 0.5956 -0.76355 0.59699 C -0.76302 0.59723 -0.76237 0.59699 -0.76172 0.59699 L -0.73034 0.60857 L -0.72292 0.61366 C -0.72201 0.61412 -0.72123 0.61505 -0.72019 0.61551 C -0.71836 0.61574 -0.71654 0.61551 -0.71459 0.61551 L -0.65352 0.60695 C -0.65065 0.60648 -0.64414 0.60556 -0.64076 0.60371 C -0.63412 0.6 -0.63802 0.60023 -0.63516 0.60023 L -0.58516 0.55324 C -0.57696 0.54584 -0.57969 0.55 -0.57591 0.54329 L -0.5362 0.50278 C -0.52852 0.49769 -0.53138 0.49792 -0.52787 0.49792 L -0.51302 0.50116 C -0.5112 0.50533 -0.50899 0.50857 -0.50756 0.51297 C -0.50651 0.51598 -0.50651 0.51991 -0.5056 0.52315 L -0.50469 0.52639 L -0.50013 0.54167 L -0.45664 0.5081 C -0.45417 0.50648 -0.4517 0.5051 -0.44935 0.50278 C -0.44831 0.50209 -0.44649 0.49954 -0.44649 0.49977 L -0.39206 0.47107 L -0.34115 0.45093 L -0.32266 0.45093 L -0.28659 0.44607 C -0.26133 0.44815 -0.27357 0.44769 -0.24961 0.44769 L -0.17748 0.46273 C -0.17435 0.46435 -0.17136 0.46644 -0.16823 0.46783 C -0.16224 0.47014 -0.15703 0.46945 -0.15078 0.46945 L -0.06198 0.48611 C -0.0586 0.48727 -0.05521 0.48843 -0.05183 0.48959 C -0.04935 0.49028 -0.04688 0.49051 -0.0444 0.49121 C -0.0323 0.49468 -0.03776 0.49468 -0.03334 0.49468 L -0.00365 0.53982 L -0.02865 0.59699 L -0.1461 0.4257 L -0.19779 0.55324 L -0.20248 0.58681 L -0.22748 0.58357 C -0.23021 0.58125 -0.23295 0.57894 -0.23581 0.57662 C -0.23763 0.57547 -0.24141 0.57338 -0.24141 0.57361 L -0.30508 0.52153 C -0.30821 0.52037 -0.31133 0.51968 -0.31433 0.51806 C -0.31719 0.51667 -0.31993 0.51459 -0.32266 0.51297 C -0.32357 0.5125 -0.32448 0.51158 -0.32552 0.51135 C -0.32696 0.51088 -0.32839 0.51042 -0.32995 0.50973 C -0.3323 0.50857 -0.33269 0.5081 -0.33464 0.50648 L -0.40495 0.46435 L -0.41498 0.46273 L -0.45209 0.45764 L -0.47058 0.52153 L -0.47058 0.54491 L -0.47149 0.58519 L -0.46966 0.61366 L -0.23308 0.48125 L -0.22474 0.4794 L -0.2043 0.61204 " pathEditMode="relative" rAng="0" ptsTypes="AAAAAAAAAAAAAAAAAAAAAAAAAAAAAAAAAAAAAAAAAAAAAAAAAAAAAAAAAAAAAAAAAAAAAAAAAAAAAAAAA">
                                      <p:cBhvr>
                                        <p:cTn id="32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0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1528 L -0.05404 0.24074 L -0.06055 0.38403 C -0.05964 0.39005 -0.05885 0.39607 -0.05768 0.40208 C -0.05703 0.40556 -0.05495 0.41181 -0.05495 0.41181 L -0.02253 0.52708 C -0.01953 0.54468 -0.02122 0.53843 -0.01888 0.54699 L -0.01797 0.60625 L -0.09193 0.44653 L -0.01797 0.32639 L -0.2263 0.40857 L -0.23464 0.40857 L -0.41615 0.38889 L -0.23464 0.54352 L -0.46328 0.53704 L -0.53281 0.5338 C -0.53711 0.5294 -0.54128 0.52431 -0.5457 0.5206 C -0.54896 0.51782 -0.55586 0.51389 -0.55586 0.51389 L -0.67162 0.42176 C -0.67904 0.41968 -0.68659 0.41782 -0.69388 0.41528 L -0.70313 0.41181 L -0.74479 0.41852 L -0.75508 0.42014 L -0.79479 0.45972 L -0.80221 0.47454 L -0.83737 0.58472 L -0.77904 0.61944 C -0.76914 0.60857 -0.7724 0.61389 -0.76797 0.60625 L -0.51797 0.36921 L -0.50495 0.36921 L -0.37904 0.37732 C -0.36732 0.38079 -0.37135 0.37755 -0.36615 0.38218 L -0.26602 0.43657 C -0.26211 0.44097 -0.25664 0.44282 -0.25404 0.44977 L -0.25221 0.45463 L -0.20313 0.60625 " pathEditMode="relative" ptsTypes="AAAAAAAAAAAAAAAAAAAAAAAAAAAAAAAAAAAA">
                                      <p:cBhvr>
                                        <p:cTn id="49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787 L -0.04662 0.20278 L -0.0263 0.50069 L -0.02539 0.59468 L -0.16419 0.54028 L -0.21055 0.55833 L -0.31419 0.53704 L -0.47266 0.36574 L -0.69766 0.43495 L -0.71523 0.44144 L -0.86979 0.55347 L -0.85039 0.60278 L -0.58646 0.50903 L -0.5763 0.50741 L -0.49857 0.54028 C -0.49766 0.54468 -0.49662 0.54907 -0.4957 0.55347 C -0.49544 0.55509 -0.49479 0.55833 -0.49479 0.55833 L -0.48555 0.59954 L -0.20872 0.4794 L -0.20221 0.60463 " pathEditMode="relative" ptsTypes="AAAAAAAAAAAAAAAAAAAA">
                                      <p:cBhvr>
                                        <p:cTn id="74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8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1204 L -0.05404 0.23565 L -0.38268 0.41505 L -0.41797 0.42662 L -0.81797 0.43333 C -0.81979 0.43819 -0.82162 0.44329 -0.82344 0.44815 C -0.82435 0.45023 -0.8263 0.45463 -0.8263 0.45463 L -0.85677 0.60926 L -0.67813 0.47778 L -0.02995 0.35255 L -0.21237 0.59792 L -0.46328 0.45463 L -0.47813 0.5831 L -0.01797 0.51875 C -0.01888 0.53472 -0.01888 0.5287 -0.01888 0.53704 L -0.02435 0.60764 L -0.03464 0.60116 L -0.2151 0.425 L -0.20313 0.60116 " pathEditMode="relative" ptsTypes="AAAAAAAAAAAAAAAAAAA">
                                      <p:cBhvr>
                                        <p:cTn id="9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9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142</Words>
  <PresentationFormat>Widescreen</PresentationFormat>
  <Paragraphs>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UTM Wedding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2019-07-05T03:42:56Z</dcterms:created>
  <dcterms:modified xsi:type="dcterms:W3CDTF">2019-07-05T07:36:13Z</dcterms:modified>
</cp:coreProperties>
</file>