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0" r:id="rId2"/>
    <p:sldId id="284" r:id="rId3"/>
    <p:sldId id="288" r:id="rId4"/>
    <p:sldId id="289" r:id="rId5"/>
    <p:sldId id="290" r:id="rId6"/>
    <p:sldId id="291" r:id="rId7"/>
    <p:sldId id="292" r:id="rId8"/>
    <p:sldId id="294" r:id="rId9"/>
    <p:sldId id="285" r:id="rId10"/>
    <p:sldId id="310" r:id="rId11"/>
    <p:sldId id="312" r:id="rId12"/>
    <p:sldId id="311" r:id="rId13"/>
    <p:sldId id="313" r:id="rId14"/>
    <p:sldId id="308" r:id="rId15"/>
    <p:sldId id="305" r:id="rId16"/>
    <p:sldId id="3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949" autoAdjust="0"/>
  </p:normalViewPr>
  <p:slideViewPr>
    <p:cSldViewPr snapToGrid="0">
      <p:cViewPr varScale="1">
        <p:scale>
          <a:sx n="44" d="100"/>
          <a:sy n="44" d="100"/>
        </p:scale>
        <p:origin x="172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45261-43EF-46B0-8B16-C78384EA16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F1242-273E-4B5E-AC8D-EB3B26F0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MÓN QUÀ BẤT NGỜ để sang phần Luyện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090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9608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1445341"/>
            <a:ext cx="13216115" cy="104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64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812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743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8045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DB4EACF-54D9-A595-83B9-FB3174796A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63685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emf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slide" Target="slide7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图片 8">
            <a:extLst>
              <a:ext uri="{FF2B5EF4-FFF2-40B4-BE49-F238E27FC236}">
                <a16:creationId xmlns:a16="http://schemas.microsoft.com/office/drawing/2014/main" id="{E45AD501-1488-4302-B70E-E36744465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98" y="278013"/>
            <a:ext cx="4602133" cy="3652731"/>
          </a:xfrm>
          <a:prstGeom prst="rect">
            <a:avLst/>
          </a:prstGeom>
        </p:spPr>
      </p:pic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479D6-4DA3-4619-9B95-04BEC1B71D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7" y="1284586"/>
            <a:ext cx="2853175" cy="19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EEC88-7582-4541-AA9D-2B2FCDB34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6" y="3891003"/>
            <a:ext cx="9352075" cy="2987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DFC39-6E07-8D4D-DC3C-3DE831F970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295" y="5281744"/>
            <a:ext cx="2383743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82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/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                         </m:t>
                    </m:r>
                  </m:oMath>
                </a14:m>
                <a:r>
                  <a:rPr lang="vi-VN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blipFill>
                <a:blip r:embed="rId2"/>
                <a:stretch>
                  <a:fillRect l="-1838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/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/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7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58385-C095-4DD1-E01F-81986C6FA0DE}"/>
              </a:ext>
            </a:extLst>
          </p:cNvPr>
          <p:cNvGrpSpPr/>
          <p:nvPr/>
        </p:nvGrpSpPr>
        <p:grpSpPr>
          <a:xfrm>
            <a:off x="1819888" y="585019"/>
            <a:ext cx="9605195" cy="1786195"/>
            <a:chOff x="1819888" y="585019"/>
            <a:chExt cx="9605195" cy="17861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/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T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ừ một chiếc vại ban đầu đựng 15 lít tương, người ta rót vào tất cả các lọ nhỏ có trong hình, mỗi lọ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trong vải còn lại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    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tương.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blipFill>
                  <a:blip r:embed="rId2"/>
                  <a:stretch>
                    <a:fillRect l="-1651" t="-4437" r="-1651" b="-10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D1E907-5F79-34DD-FCF3-41FB53459267}"/>
                </a:ext>
              </a:extLst>
            </p:cNvPr>
            <p:cNvSpPr/>
            <p:nvPr/>
          </p:nvSpPr>
          <p:spPr>
            <a:xfrm>
              <a:off x="3726426" y="1838632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36B210-88E7-0D3E-D0A0-63CE445BC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673" y="1976283"/>
            <a:ext cx="3891800" cy="1773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/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 ta đã rót số lít tương là: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 8 = 6 (l)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vại còn lại số lít tương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15 – 6 = 9 (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9 </a:t>
                </a:r>
                <a:r>
                  <a: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tương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blipFill>
                <a:blip r:embed="rId4"/>
                <a:stretch>
                  <a:fillRect t="-2508" r="-2486" b="-5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96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44536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/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ông nội của 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iệt 72 tuổi. Tuổi của Việt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tuổi của ông nội. Anh Chúc lớn hơn Việt 5 tuổi. Hỏi năm nay anh Chúc bao nhiêu tuổi?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blipFill>
                <a:blip r:embed="rId2"/>
                <a:stretch>
                  <a:fillRect l="-1333" r="-1333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/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hiên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=9 (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tu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ổ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+ 5 =14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14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blipFill>
                <a:blip r:embed="rId3"/>
                <a:stretch>
                  <a:fillRect t="-2496" r="-2486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45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8" y="585019"/>
            <a:ext cx="960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FB0045-BBA0-A684-CFBC-ACBA2D886D69}"/>
              </a:ext>
            </a:extLst>
          </p:cNvPr>
          <p:cNvGrpSpPr/>
          <p:nvPr/>
        </p:nvGrpSpPr>
        <p:grpSpPr>
          <a:xfrm>
            <a:off x="943898" y="1356852"/>
            <a:ext cx="10520516" cy="954107"/>
            <a:chOff x="943898" y="1356852"/>
            <a:chExt cx="10520516" cy="9541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02B84F-CAC1-BB74-D121-E9E9FD707B90}"/>
                </a:ext>
              </a:extLst>
            </p:cNvPr>
            <p:cNvSpPr txBox="1"/>
            <p:nvPr/>
          </p:nvSpPr>
          <p:spPr>
            <a:xfrm>
              <a:off x="943898" y="1356852"/>
              <a:ext cx="105205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 dưới đây cho biết chiều rộng và diện tích của các hình chữ nhật nhỏ. Chiều dài của hình chữ nhật lớn nhất trong hình là  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cm.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CE6320-6CB1-4A55-9E31-9EB0C1123C85}"/>
                </a:ext>
              </a:extLst>
            </p:cNvPr>
            <p:cNvSpPr/>
            <p:nvPr/>
          </p:nvSpPr>
          <p:spPr>
            <a:xfrm>
              <a:off x="9448800" y="1818968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84FB01-5889-0F7B-83E4-450D0349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864" y="2421039"/>
            <a:ext cx="6705600" cy="120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/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(cm²)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cm</a:t>
                </a:r>
              </a:p>
              <a:p>
                <a:pPr algn="ctr"/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b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blipFill>
                <a:blip r:embed="rId3"/>
                <a:stretch>
                  <a:fillRect t="-1353" r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25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5F78D-8D60-5A86-0D9E-8A7E64FD4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195" y="1892194"/>
            <a:ext cx="490160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CEEB5-991E-483B-8A85-B542238C6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76039C-2322-41DB-8608-1C8367DA7DBB}"/>
              </a:ext>
            </a:extLst>
          </p:cNvPr>
          <p:cNvSpPr>
            <a:spLocks noChangeAspect="1"/>
          </p:cNvSpPr>
          <p:nvPr/>
        </p:nvSpPr>
        <p:spPr>
          <a:xfrm>
            <a:off x="3330100" y="1489652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 lại bài</a:t>
            </a:r>
            <a:endParaRPr kumimoji="0" lang="vi-VN" sz="6600" b="1" i="0" u="none" strike="noStrike" kern="1200" cap="none" spc="0" normalizeH="0" baseline="0" noProof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74796-F448-4976-A654-07AC575E7173}"/>
              </a:ext>
            </a:extLst>
          </p:cNvPr>
          <p:cNvSpPr>
            <a:spLocks noChangeAspect="1"/>
          </p:cNvSpPr>
          <p:nvPr/>
        </p:nvSpPr>
        <p:spPr>
          <a:xfrm>
            <a:off x="3339933" y="3646678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endParaRPr kumimoji="0" lang="vi-VN" sz="6600" b="1" i="0" u="none" strike="noStrike" kern="1200" cap="none" spc="0" normalizeH="0" baseline="0" noProof="0" dirty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7EAF-F474-4229-A6CA-62C7970FD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790793"/>
            <a:ext cx="2636837" cy="263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80B61-FE7B-47D9-95B9-A7DC0BC5D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689481"/>
            <a:ext cx="2636837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4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A1452E-9D98-4BFB-90AD-5AD66BA249C7}"/>
              </a:ext>
            </a:extLst>
          </p:cNvPr>
          <p:cNvSpPr>
            <a:spLocks noChangeAspect="1"/>
          </p:cNvSpPr>
          <p:nvPr/>
        </p:nvSpPr>
        <p:spPr>
          <a:xfrm>
            <a:off x="2354952" y="4203476"/>
            <a:ext cx="83809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0"/>
                <a:solidFill>
                  <a:srgbClr val="E8290B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Tạm biệt!</a:t>
            </a:r>
            <a:endParaRPr kumimoji="0" lang="vi-VN" sz="11500" b="1" i="0" u="none" strike="noStrike" kern="1200" cap="none" spc="0" normalizeH="0" baseline="0" noProof="0">
              <a:ln w="0"/>
              <a:solidFill>
                <a:srgbClr val="E8290B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19AF9-52A5-4548-AE56-AC791F6A3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4" y="105551"/>
            <a:ext cx="4602879" cy="3651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5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04673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8AF486-60C6-D7B8-3FA7-76166DEDA0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9551" y="1393506"/>
            <a:ext cx="2200847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: 2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blipFill>
                <a:blip r:embed="rId6"/>
                <a:stretch>
                  <a:fillRect r="-14286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 b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x 11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blipFill>
                <a:blip r:embed="rId6"/>
                <a:stretch>
                  <a:fillRect r="-12082" b="-1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/>
                  </a:rPr>
                  <a:t> = ?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blipFill>
                <a:blip r:embed="rId6"/>
                <a:stretch>
                  <a:fillRect t="-2128" r="-14409" b="-1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blipFill>
                <a:blip r:embed="rId7"/>
                <a:stretch>
                  <a:fillRect b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85062-8F11-4EEA-A256-8430A80C0050}"/>
              </a:ext>
            </a:extLst>
          </p:cNvPr>
          <p:cNvSpPr/>
          <p:nvPr/>
        </p:nvSpPr>
        <p:spPr>
          <a:xfrm>
            <a:off x="10309753" y="8689549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57C3D-C367-162B-A562-2D0ACA046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304" y="1866014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  <p:bldP spid="9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kết quả cho mỗi phép tính.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3ECD98-C20D-CE11-C6DC-5E1FA5CB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623" y="1339644"/>
            <a:ext cx="6732332" cy="47148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646ADB-A7F0-A0F8-793F-0B68F048A2B3}"/>
              </a:ext>
            </a:extLst>
          </p:cNvPr>
          <p:cNvCxnSpPr/>
          <p:nvPr/>
        </p:nvCxnSpPr>
        <p:spPr>
          <a:xfrm>
            <a:off x="5506065" y="1897626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BB64E5-64F8-C536-A2C7-C84199048121}"/>
              </a:ext>
            </a:extLst>
          </p:cNvPr>
          <p:cNvCxnSpPr/>
          <p:nvPr/>
        </p:nvCxnSpPr>
        <p:spPr>
          <a:xfrm>
            <a:off x="5515897" y="3185652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A03846-66D6-3D29-3325-B6CD27A463DD}"/>
              </a:ext>
            </a:extLst>
          </p:cNvPr>
          <p:cNvCxnSpPr>
            <a:cxnSpLocks/>
          </p:cNvCxnSpPr>
          <p:nvPr/>
        </p:nvCxnSpPr>
        <p:spPr>
          <a:xfrm flipV="1">
            <a:off x="5555226" y="19172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441D00-4703-7E7E-5D2E-06EDEAD89991}"/>
              </a:ext>
            </a:extLst>
          </p:cNvPr>
          <p:cNvCxnSpPr>
            <a:cxnSpLocks/>
          </p:cNvCxnSpPr>
          <p:nvPr/>
        </p:nvCxnSpPr>
        <p:spPr>
          <a:xfrm flipV="1">
            <a:off x="5535562" y="31364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</TotalTime>
  <Words>485</Words>
  <PresentationFormat>Widescreen</PresentationFormat>
  <Paragraphs>73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Cambria</vt:lpstr>
      <vt:lpstr>Cambria Math</vt:lpstr>
      <vt:lpstr>Times New Roman</vt:lpstr>
      <vt:lpstr>UTM Avo</vt:lpstr>
      <vt:lpstr>UTM Beautiful Caps</vt:lpstr>
      <vt:lpstr>UTM Mabella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2024-01-09T11:50:54Z</dcterms:created>
  <dcterms:modified xsi:type="dcterms:W3CDTF">2024-02-20T13:19:11Z</dcterms:modified>
</cp:coreProperties>
</file>