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70" r:id="rId3"/>
    <p:sldId id="256" r:id="rId4"/>
    <p:sldId id="257" r:id="rId5"/>
    <p:sldId id="258" r:id="rId6"/>
    <p:sldId id="259" r:id="rId7"/>
    <p:sldId id="260" r:id="rId8"/>
    <p:sldId id="261" r:id="rId9"/>
    <p:sldId id="263" r:id="rId10"/>
    <p:sldId id="264" r:id="rId11"/>
    <p:sldId id="265" r:id="rId12"/>
    <p:sldId id="267" r:id="rId13"/>
    <p:sldId id="266"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89ACF0-0DE9-477A-9ACC-8A9E32F9170F}"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87142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24976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50498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85400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89ACF0-0DE9-477A-9ACC-8A9E32F9170F}"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497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89ACF0-0DE9-477A-9ACC-8A9E32F9170F}"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16712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89ACF0-0DE9-477A-9ACC-8A9E32F9170F}"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34616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89ACF0-0DE9-477A-9ACC-8A9E32F9170F}"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46380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9ACF0-0DE9-477A-9ACC-8A9E32F9170F}"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451994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9ACF0-0DE9-477A-9ACC-8A9E32F9170F}"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55837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9ACF0-0DE9-477A-9ACC-8A9E32F9170F}"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03161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9ACF0-0DE9-477A-9ACC-8A9E32F9170F}" type="datetimeFigureOut">
              <a:rPr lang="en-US" smtClean="0"/>
              <a:t>9/17/2021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0D2E7-4D63-4425-941A-5A8AD2D8DF13}" type="slidenum">
              <a:rPr lang="en-US" smtClean="0"/>
              <a:t>‹#›</a:t>
            </a:fld>
            <a:endParaRPr lang="en-US"/>
          </a:p>
        </p:txBody>
      </p:sp>
    </p:spTree>
    <p:extLst>
      <p:ext uri="{BB962C8B-B14F-4D97-AF65-F5344CB8AC3E}">
        <p14:creationId xmlns:p14="http://schemas.microsoft.com/office/powerpoint/2010/main" val="98568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17.jpe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openxmlformats.org/officeDocument/2006/relationships/image" Target="../media/image25.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microsoft.com/office/2007/relationships/hdphoto" Target="../media/hdphoto1.wdp"/><Relationship Id="rId18" Type="http://schemas.openxmlformats.org/officeDocument/2006/relationships/slide" Target="slide9.xml"/><Relationship Id="rId26" Type="http://schemas.openxmlformats.org/officeDocument/2006/relationships/slide" Target="slide5.xml"/><Relationship Id="rId3" Type="http://schemas.openxmlformats.org/officeDocument/2006/relationships/audio" Target="../media/audio2.wav"/><Relationship Id="rId21" Type="http://schemas.openxmlformats.org/officeDocument/2006/relationships/image" Target="../media/image10.png"/><Relationship Id="rId7" Type="http://schemas.openxmlformats.org/officeDocument/2006/relationships/slide" Target="slide4.xml"/><Relationship Id="rId12" Type="http://schemas.openxmlformats.org/officeDocument/2006/relationships/image" Target="../media/image6.pn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slide" Target="slide10.xml"/><Relationship Id="rId20" Type="http://schemas.openxmlformats.org/officeDocument/2006/relationships/slide" Target="slide11.xml"/><Relationship Id="rId29"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slide" Target="slide6.xml"/><Relationship Id="rId24" Type="http://schemas.openxmlformats.org/officeDocument/2006/relationships/slide" Target="slide13.xml"/><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2.wdp"/><Relationship Id="rId10" Type="http://schemas.openxmlformats.org/officeDocument/2006/relationships/image" Target="../media/image5.jpg"/><Relationship Id="rId19" Type="http://schemas.openxmlformats.org/officeDocument/2006/relationships/image" Target="../media/image9.png"/><Relationship Id="rId31" Type="http://schemas.openxmlformats.org/officeDocument/2006/relationships/image" Target="../media/image16.gif"/><Relationship Id="rId4" Type="http://schemas.openxmlformats.org/officeDocument/2006/relationships/image" Target="../media/image1.jpg"/><Relationship Id="rId9" Type="http://schemas.openxmlformats.org/officeDocument/2006/relationships/slide" Target="slide8.xml"/><Relationship Id="rId14" Type="http://schemas.openxmlformats.org/officeDocument/2006/relationships/slide" Target="slide7.xml"/><Relationship Id="rId22" Type="http://schemas.openxmlformats.org/officeDocument/2006/relationships/slide" Target="slide12.xml"/><Relationship Id="rId27" Type="http://schemas.openxmlformats.org/officeDocument/2006/relationships/image" Target="../media/image13.png"/><Relationship Id="rId30"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microsoft.com/office/2007/relationships/hdphoto" Target="../media/hdphoto1.wdp"/><Relationship Id="rId4" Type="http://schemas.openxmlformats.org/officeDocument/2006/relationships/image" Target="../media/image1.jp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200"/>
              </a:clrFrom>
              <a:clrTo>
                <a:srgbClr val="FFF200">
                  <a:alpha val="0"/>
                </a:srgbClr>
              </a:clrTo>
            </a:clrChange>
          </a:blip>
          <a:stretch>
            <a:fillRect/>
          </a:stretch>
        </p:blipFill>
        <p:spPr>
          <a:xfrm>
            <a:off x="1062037" y="4117588"/>
            <a:ext cx="4068763" cy="19847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56" y="3048000"/>
            <a:ext cx="2430099" cy="2430099"/>
          </a:xfrm>
          <a:prstGeom prst="rect">
            <a:avLst/>
          </a:prstGeom>
        </p:spPr>
      </p:pic>
      <p:sp>
        <p:nvSpPr>
          <p:cNvPr id="15" name="Rectangle: Diagonal Corners Rounded 14"/>
          <p:cNvSpPr/>
          <p:nvPr/>
        </p:nvSpPr>
        <p:spPr>
          <a:xfrm>
            <a:off x="474402" y="1355872"/>
            <a:ext cx="10887632" cy="1556140"/>
          </a:xfrm>
          <a:prstGeom prst="round2DiagRect">
            <a:avLst>
              <a:gd name="adj1" fmla="val 50000"/>
              <a:gd name="adj2" fmla="val 0"/>
            </a:avLst>
          </a:prstGeom>
          <a:solidFill>
            <a:srgbClr val="FFFF00">
              <a:alpha val="3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p:cNvSpPr txBox="1"/>
          <p:nvPr/>
        </p:nvSpPr>
        <p:spPr>
          <a:xfrm>
            <a:off x="356763" y="1558015"/>
            <a:ext cx="10887632" cy="1015663"/>
          </a:xfrm>
          <a:prstGeom prst="rect">
            <a:avLst/>
          </a:prstGeom>
          <a:noFill/>
        </p:spPr>
        <p:txBody>
          <a:bodyPr wrap="square" rtlCol="0">
            <a:spAutoFit/>
          </a:bodyPr>
          <a:lstStyle/>
          <a:p>
            <a:pPr algn="ctr"/>
            <a:r>
              <a:rPr lang="en-US" sz="6000">
                <a:solidFill>
                  <a:schemeClr val="accent4">
                    <a:lumMod val="60000"/>
                    <a:lumOff val="40000"/>
                  </a:schemeClr>
                </a:solidFill>
                <a:latin typeface="Bungee Inline" pitchFamily="2" charset="0"/>
              </a:rPr>
              <a:t>ĐÊM HỘI TRĂNG RẰM</a:t>
            </a:r>
            <a:endParaRPr lang="en-US" sz="6000" dirty="0">
              <a:solidFill>
                <a:schemeClr val="accent4">
                  <a:lumMod val="60000"/>
                  <a:lumOff val="40000"/>
                </a:schemeClr>
              </a:solidFill>
              <a:latin typeface="Bungee Inline" pitchFamily="2" charset="0"/>
            </a:endParaRPr>
          </a:p>
        </p:txBody>
      </p:sp>
    </p:spTree>
    <p:extLst>
      <p:ext uri="{BB962C8B-B14F-4D97-AF65-F5344CB8AC3E}">
        <p14:creationId xmlns:p14="http://schemas.microsoft.com/office/powerpoint/2010/main" val="39602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effectLst/>
                <a:latin typeface="Palatino Linotype" panose="02040502050505030304" pitchFamily="18" charset="0"/>
                <a:ea typeface="Calibri" panose="020F0502020204030204" pitchFamily="34" charset="0"/>
                <a:cs typeface="Open Sans" panose="020B0606030504020204" pitchFamily="34" charset="0"/>
              </a:rPr>
              <a:t>Tết Trung Thu là ngày Tết dành riêng cho ai?</a:t>
            </a:r>
            <a:endParaRPr lang="en-US" sz="4000" dirty="0">
              <a:solidFill>
                <a:schemeClr val="bg1"/>
              </a:solidFill>
            </a:endParaRPr>
          </a:p>
        </p:txBody>
      </p:sp>
      <p:sp>
        <p:nvSpPr>
          <p:cNvPr id="6" name="Rectangle 5"/>
          <p:cNvSpPr/>
          <p:nvPr/>
        </p:nvSpPr>
        <p:spPr>
          <a:xfrm>
            <a:off x="854552" y="4101994"/>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A. Thiếu niên nhi đồng</a:t>
            </a:r>
            <a:endParaRPr lang="en-US" sz="3600" dirty="0"/>
          </a:p>
        </p:txBody>
      </p:sp>
      <p:sp>
        <p:nvSpPr>
          <p:cNvPr id="7" name="Rectangle 6"/>
          <p:cNvSpPr/>
          <p:nvPr/>
        </p:nvSpPr>
        <p:spPr>
          <a:xfrm>
            <a:off x="887109" y="5429692"/>
            <a:ext cx="4655711" cy="12362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C. Cho tất cả Thanh Thiếu Niên</a:t>
            </a:r>
            <a:endParaRPr lang="en-US" sz="3600" dirty="0"/>
          </a:p>
        </p:txBody>
      </p:sp>
      <p:sp>
        <p:nvSpPr>
          <p:cNvPr id="8" name="Rectangle 7"/>
          <p:cNvSpPr/>
          <p:nvPr/>
        </p:nvSpPr>
        <p:spPr>
          <a:xfrm>
            <a:off x="6705698" y="5429692"/>
            <a:ext cx="4683803" cy="12362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D. Chỉ dành cho trẻ em mẫu giáo</a:t>
            </a:r>
            <a:endParaRPr lang="en-US" sz="3600" dirty="0"/>
          </a:p>
        </p:txBody>
      </p:sp>
      <p:sp>
        <p:nvSpPr>
          <p:cNvPr id="9" name="Rectangle 8"/>
          <p:cNvSpPr/>
          <p:nvPr/>
        </p:nvSpPr>
        <p:spPr>
          <a:xfrm>
            <a:off x="6653645" y="4101994"/>
            <a:ext cx="4683803" cy="11982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B. Tất cả mọi người</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41724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36498" y="54296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4301" y="546030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68556" y="401728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51889" y="1228365"/>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7:</a:t>
            </a:r>
            <a:endParaRPr lang="en-US" sz="4000" dirty="0">
              <a:solidFill>
                <a:srgbClr val="FFFF00"/>
              </a:solidFill>
            </a:endParaRPr>
          </a:p>
        </p:txBody>
      </p:sp>
      <p:pic>
        <p:nvPicPr>
          <p:cNvPr id="16" name="2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96139" y="1956605"/>
            <a:ext cx="4548437" cy="4635906"/>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50228315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effectLst/>
                <a:latin typeface="Palatino Linotype" panose="02040502050505030304" pitchFamily="18" charset="0"/>
                <a:ea typeface="Times New Roman" panose="02020603050405020304" pitchFamily="18" charset="0"/>
                <a:cs typeface="Open Sans" panose="020B0606030504020204" pitchFamily="34" charset="0"/>
              </a:rPr>
              <a:t>Khi bị kéo lên Cung Trăng, Chú Cuội mang theo vật gì?</a:t>
            </a:r>
            <a:endParaRPr lang="en-US" sz="400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836597" y="52478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solidFill>
                  <a:schemeClr val="bg1"/>
                </a:solidFill>
                <a:latin typeface="Montserrat Alternates Black" panose="00000A00000000000000" pitchFamily="50" charset="0"/>
              </a:rPr>
              <a:t>C. Cây rìu</a:t>
            </a:r>
            <a:endParaRPr lang="en-US" sz="3600" dirty="0"/>
          </a:p>
        </p:txBody>
      </p:sp>
      <p:sp>
        <p:nvSpPr>
          <p:cNvPr id="7" name="Rectangle 6"/>
          <p:cNvSpPr/>
          <p:nvPr/>
        </p:nvSpPr>
        <p:spPr>
          <a:xfrm>
            <a:off x="863853" y="427222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solidFill>
                  <a:schemeClr val="bg1"/>
                </a:solidFill>
                <a:latin typeface="Montserrat Alternates Black" panose="00000A00000000000000" pitchFamily="50" charset="0"/>
              </a:rPr>
              <a:t>A. Cây kéo</a:t>
            </a:r>
            <a:endParaRPr lang="en-US" sz="3600" dirty="0"/>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D. Cây sáo</a:t>
            </a:r>
            <a:endParaRPr lang="en-US" sz="3600" dirty="0"/>
          </a:p>
        </p:txBody>
      </p:sp>
      <p:sp>
        <p:nvSpPr>
          <p:cNvPr id="9" name="Rectangle 8"/>
          <p:cNvSpPr/>
          <p:nvPr/>
        </p:nvSpPr>
        <p:spPr>
          <a:xfrm>
            <a:off x="6653645" y="423806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B. Cây búa</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393748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18903" y="393100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63191" y="49390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35982" y="505872"/>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8:</a:t>
            </a:r>
            <a:endParaRPr lang="en-US" sz="4000" dirty="0">
              <a:solidFill>
                <a:srgbClr val="FFFF00"/>
              </a:solidFill>
            </a:endParaRPr>
          </a:p>
        </p:txBody>
      </p:sp>
      <p:pic>
        <p:nvPicPr>
          <p:cNvPr id="16" name="2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4939" y="1431235"/>
            <a:ext cx="4720034" cy="4096453"/>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56371872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effectLst/>
                <a:latin typeface="Palatino Linotype" panose="02040502050505030304" pitchFamily="18" charset="0"/>
                <a:ea typeface="Calibri" panose="020F0502020204030204" pitchFamily="34" charset="0"/>
                <a:cs typeface="Arial" panose="020B0604020202020204" pitchFamily="34" charset="0"/>
              </a:rPr>
              <a:t>Trong truyền thuyết, "chị Hằng" ở cung nào trên Thiên đình?</a:t>
            </a:r>
            <a:endParaRPr lang="en-US" sz="4000" dirty="0"/>
          </a:p>
        </p:txBody>
      </p:sp>
      <p:sp>
        <p:nvSpPr>
          <p:cNvPr id="6" name="Rectangle 5"/>
          <p:cNvSpPr/>
          <p:nvPr/>
        </p:nvSpPr>
        <p:spPr>
          <a:xfrm>
            <a:off x="854552" y="522775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C. Quàng Hàn.</a:t>
            </a:r>
            <a:endParaRPr lang="en-US" sz="3600" dirty="0"/>
          </a:p>
        </p:txBody>
      </p:sp>
      <p:sp>
        <p:nvSpPr>
          <p:cNvPr id="7" name="Rectangle 6"/>
          <p:cNvSpPr/>
          <p:nvPr/>
        </p:nvSpPr>
        <p:spPr>
          <a:xfrm>
            <a:off x="6653645" y="419994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B. Côn Luân.</a:t>
            </a:r>
            <a:endParaRPr lang="en-US" sz="3600" dirty="0"/>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D. Vân Lâu</a:t>
            </a:r>
            <a:endParaRPr lang="en-US" sz="3600" dirty="0"/>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A.Thiên Cực Bắc.</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8695" y="38587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91887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94185" y="550939"/>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9:</a:t>
            </a:r>
            <a:endParaRPr lang="en-US" sz="4000" dirty="0">
              <a:solidFill>
                <a:srgbClr val="FFFF00"/>
              </a:solidFill>
            </a:endParaRPr>
          </a:p>
        </p:txBody>
      </p:sp>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7665" y="1263704"/>
            <a:ext cx="5171711" cy="4566719"/>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60113847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effectLst/>
                <a:latin typeface="Palatino Linotype" panose="02040502050505030304" pitchFamily="18" charset="0"/>
                <a:ea typeface="Calibri" panose="020F0502020204030204" pitchFamily="34" charset="0"/>
                <a:cs typeface="Arial" panose="020B0604020202020204" pitchFamily="34" charset="0"/>
              </a:rPr>
              <a:t>Nghe đoạn nhạc sau và cho biết tên, tác giả của bài hát?</a:t>
            </a:r>
            <a:endParaRPr lang="en-US" sz="4000" dirty="0"/>
          </a:p>
        </p:txBody>
      </p:sp>
      <p:sp>
        <p:nvSpPr>
          <p:cNvPr id="6" name="Rectangle 5"/>
          <p:cNvSpPr/>
          <p:nvPr/>
        </p:nvSpPr>
        <p:spPr>
          <a:xfrm>
            <a:off x="6703239" y="5538197"/>
            <a:ext cx="4683803" cy="11561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D. Chiếc đèn ông sao, Phạm Tuyên</a:t>
            </a:r>
            <a:endParaRPr lang="en-US" sz="3600" dirty="0"/>
          </a:p>
        </p:txBody>
      </p:sp>
      <p:sp>
        <p:nvSpPr>
          <p:cNvPr id="7" name="Rectangle 6"/>
          <p:cNvSpPr/>
          <p:nvPr/>
        </p:nvSpPr>
        <p:spPr>
          <a:xfrm>
            <a:off x="863853" y="4119575"/>
            <a:ext cx="4683803" cy="1277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A. Rước đèn tháng tám, Phạm Tuyên</a:t>
            </a:r>
            <a:endParaRPr lang="en-US" sz="3600" dirty="0"/>
          </a:p>
        </p:txBody>
      </p:sp>
      <p:sp>
        <p:nvSpPr>
          <p:cNvPr id="8" name="Rectangle 7"/>
          <p:cNvSpPr/>
          <p:nvPr/>
        </p:nvSpPr>
        <p:spPr>
          <a:xfrm>
            <a:off x="847782" y="5523328"/>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C. Chiếc đèn ông sao, Đức Quỳnh</a:t>
            </a:r>
            <a:endParaRPr lang="en-US" sz="3600" dirty="0"/>
          </a:p>
        </p:txBody>
      </p:sp>
      <p:sp>
        <p:nvSpPr>
          <p:cNvPr id="9" name="Rectangle 8"/>
          <p:cNvSpPr/>
          <p:nvPr/>
        </p:nvSpPr>
        <p:spPr>
          <a:xfrm>
            <a:off x="6680149" y="4106321"/>
            <a:ext cx="4683803" cy="13046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a:t>B. Rước đèn tháng tám, Đức Quỳnh</a:t>
            </a:r>
            <a:endParaRPr lang="en-US" sz="3600" dirty="0"/>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520" y="42449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42662" y="55211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18903" y="427556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15821" y="551696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69084" y="1015468"/>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3210063"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10:</a:t>
            </a:r>
            <a:endParaRPr lang="en-US" sz="4000" dirty="0">
              <a:solidFill>
                <a:srgbClr val="FFFF00"/>
              </a:solidFill>
            </a:endParaRPr>
          </a:p>
        </p:txBody>
      </p:sp>
      <p:pic>
        <p:nvPicPr>
          <p:cNvPr id="16" name="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340124" y="1603513"/>
            <a:ext cx="5522075" cy="4455311"/>
          </a:xfrm>
          <a:prstGeom prst="rect">
            <a:avLst/>
          </a:prstGeom>
          <a:effectLst>
            <a:glow rad="139700">
              <a:schemeClr val="accent4">
                <a:satMod val="175000"/>
                <a:alpha val="40000"/>
              </a:schemeClr>
            </a:glow>
          </a:effectLst>
        </p:spPr>
      </p:pic>
      <p:pic>
        <p:nvPicPr>
          <p:cNvPr id="2" name="ChiecDenOngSao-BeBaoNgu-4571078">
            <a:hlinkClick r:id="" action="ppaction://media"/>
            <a:extLst>
              <a:ext uri="{FF2B5EF4-FFF2-40B4-BE49-F238E27FC236}">
                <a16:creationId xmlns:a16="http://schemas.microsoft.com/office/drawing/2014/main" id="{AAF39829-7C9E-453B-AECB-763C07072F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9705" y="6248400"/>
            <a:ext cx="609600" cy="609600"/>
          </a:xfrm>
          <a:prstGeom prst="rect">
            <a:avLst/>
          </a:prstGeom>
        </p:spPr>
      </p:pic>
    </p:spTree>
    <p:extLst>
      <p:ext uri="{BB962C8B-B14F-4D97-AF65-F5344CB8AC3E}">
        <p14:creationId xmlns:p14="http://schemas.microsoft.com/office/powerpoint/2010/main" val="2671015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90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11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Am-thanh-tra-loi-dung-www_nhacchuongvui_com.wav"/>
                                        </p:tgtEl>
                                      </p:cMediaNode>
                                    </p:audio>
                                  </p:subTnLst>
                                </p:cTn>
                              </p:par>
                            </p:childTnLst>
                          </p:cTn>
                        </p:par>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6"/>
                  </p:tgtEl>
                </p:cond>
              </p:nextCondLst>
            </p:seq>
            <p:audio>
              <p:cMediaNode vol="80000" numSld="999">
                <p:cTn id="5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chiec den ong sao karaoke">
            <a:hlinkClick r:id="" action="ppaction://media"/>
            <a:extLst>
              <a:ext uri="{FF2B5EF4-FFF2-40B4-BE49-F238E27FC236}">
                <a16:creationId xmlns:a16="http://schemas.microsoft.com/office/drawing/2014/main" id="{785639AD-E6EA-4212-BBB0-CB6065F3E3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488" y="44246"/>
            <a:ext cx="12034684" cy="6769510"/>
          </a:xfrm>
          <a:prstGeom prst="rect">
            <a:avLst/>
          </a:prstGeom>
        </p:spPr>
      </p:pic>
    </p:spTree>
    <p:extLst>
      <p:ext uri="{BB962C8B-B14F-4D97-AF65-F5344CB8AC3E}">
        <p14:creationId xmlns:p14="http://schemas.microsoft.com/office/powerpoint/2010/main" val="357728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200"/>
              </a:clrFrom>
              <a:clrTo>
                <a:srgbClr val="FFF200">
                  <a:alpha val="0"/>
                </a:srgbClr>
              </a:clrTo>
            </a:clrChange>
          </a:blip>
          <a:stretch>
            <a:fillRect/>
          </a:stretch>
        </p:blipFill>
        <p:spPr>
          <a:xfrm>
            <a:off x="1062037" y="4117588"/>
            <a:ext cx="4068763" cy="19847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56" y="3048000"/>
            <a:ext cx="2430099" cy="2430099"/>
          </a:xfrm>
          <a:prstGeom prst="rect">
            <a:avLst/>
          </a:prstGeom>
        </p:spPr>
      </p:pic>
      <p:sp>
        <p:nvSpPr>
          <p:cNvPr id="15" name="Rectangle: Rounded Corners 14"/>
          <p:cNvSpPr/>
          <p:nvPr/>
        </p:nvSpPr>
        <p:spPr>
          <a:xfrm>
            <a:off x="654058" y="80120"/>
            <a:ext cx="10848652" cy="1752600"/>
          </a:xfrm>
          <a:prstGeom prst="roundRect">
            <a:avLst/>
          </a:prstGeom>
          <a:solidFill>
            <a:srgbClr val="FFFF00">
              <a:alpha val="3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p:cNvSpPr txBox="1"/>
          <p:nvPr/>
        </p:nvSpPr>
        <p:spPr>
          <a:xfrm>
            <a:off x="629366" y="364238"/>
            <a:ext cx="10887632" cy="1015663"/>
          </a:xfrm>
          <a:prstGeom prst="rect">
            <a:avLst/>
          </a:prstGeom>
          <a:noFill/>
        </p:spPr>
        <p:txBody>
          <a:bodyPr wrap="square" rtlCol="0">
            <a:spAutoFit/>
          </a:bodyPr>
          <a:lstStyle/>
          <a:p>
            <a:pPr algn="ctr"/>
            <a:r>
              <a:rPr lang="en-US" sz="6000" dirty="0">
                <a:solidFill>
                  <a:schemeClr val="accent4">
                    <a:lumMod val="60000"/>
                    <a:lumOff val="40000"/>
                  </a:schemeClr>
                </a:solidFill>
                <a:latin typeface="Bungee Inline" pitchFamily="2" charset="0"/>
              </a:rPr>
              <a:t>TRUNG THU CỦA THỎ NGỌC</a:t>
            </a:r>
          </a:p>
        </p:txBody>
      </p:sp>
      <p:sp>
        <p:nvSpPr>
          <p:cNvPr id="2" name="Rectangle 1">
            <a:extLst>
              <a:ext uri="{FF2B5EF4-FFF2-40B4-BE49-F238E27FC236}">
                <a16:creationId xmlns:a16="http://schemas.microsoft.com/office/drawing/2014/main" id="{5338357E-D54A-435E-BB1A-E74D9C71B1C1}"/>
              </a:ext>
            </a:extLst>
          </p:cNvPr>
          <p:cNvSpPr/>
          <p:nvPr/>
        </p:nvSpPr>
        <p:spPr>
          <a:xfrm>
            <a:off x="454036" y="2226365"/>
            <a:ext cx="11338124" cy="4403035"/>
          </a:xfrm>
          <a:prstGeom prst="rect">
            <a:avLst/>
          </a:prstGeom>
          <a:solidFill>
            <a:schemeClr val="tx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3 Arima Madurai Black" panose="00000A00000000000000" pitchFamily="2" charset="0"/>
                <a:cs typeface="#9Slide03 Arima Madurai Black" panose="00000A00000000000000" pitchFamily="2" charset="0"/>
              </a:rPr>
              <a:t>Sắp đến trung thu rồi mà nhà Thỏ Ngọc vẫn chưa có bánh trung thu để liên hoan. Các bạn hãy giúp Thỏ Ngọc có bánh trung thu bằng cách trả lời các câu hỏi sau. Với mỗi câu trả lời đúng, Thỏ Ngọc sẽ nhận được một chiếc bánh trung thu. Thỏ Ngọc sẽ rất cảm ơn các bạn đấy!</a:t>
            </a:r>
          </a:p>
        </p:txBody>
      </p:sp>
    </p:spTree>
    <p:extLst>
      <p:ext uri="{BB962C8B-B14F-4D97-AF65-F5344CB8AC3E}">
        <p14:creationId xmlns:p14="http://schemas.microsoft.com/office/powerpoint/2010/main" val="185033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clrChange>
              <a:clrFrom>
                <a:srgbClr val="FFF200"/>
              </a:clrFrom>
              <a:clrTo>
                <a:srgbClr val="FFF200">
                  <a:alpha val="0"/>
                </a:srgbClr>
              </a:clrTo>
            </a:clrChange>
          </a:blip>
          <a:stretch>
            <a:fillRect/>
          </a:stretch>
        </p:blipFill>
        <p:spPr>
          <a:xfrm>
            <a:off x="843669" y="5154820"/>
            <a:ext cx="4068763" cy="19847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031" y="4466232"/>
            <a:ext cx="1607943" cy="1607943"/>
          </a:xfrm>
          <a:prstGeom prst="rect">
            <a:avLst/>
          </a:prstGeom>
        </p:spPr>
      </p:pic>
      <p:pic>
        <p:nvPicPr>
          <p:cNvPr id="6" name="Picture 5">
            <a:hlinkClick r:id="rId7" action="ppaction://hlinksldjump"/>
          </p:cNvPr>
          <p:cNvPicPr>
            <a:picLocks noChangeAspect="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69662" y="-4914"/>
            <a:ext cx="1384749" cy="1318888"/>
          </a:xfrm>
          <a:prstGeom prst="rect">
            <a:avLst/>
          </a:prstGeom>
          <a:effectLst>
            <a:glow rad="139700">
              <a:schemeClr val="accent4">
                <a:satMod val="175000"/>
                <a:alpha val="40000"/>
              </a:schemeClr>
            </a:glow>
          </a:effectLst>
        </p:spPr>
      </p:pic>
      <p:pic>
        <p:nvPicPr>
          <p:cNvPr id="7" name="25">
            <a:hlinkClick r:id="rId9" action="ppaction://hlinksldjump"/>
          </p:cNvPr>
          <p:cNvPicPr>
            <a:picLocks noChangeAspect="1"/>
          </p:cNvPicPr>
          <p:nvPr/>
        </p:nvPicPr>
        <p:blipFill rotWithShape="1">
          <a:blip r:embed="rId10">
            <a:clrChange>
              <a:clrFrom>
                <a:srgbClr val="FDFDFD"/>
              </a:clrFrom>
              <a:clrTo>
                <a:srgbClr val="FDFDFD">
                  <a:alpha val="0"/>
                </a:srgbClr>
              </a:clrTo>
            </a:clrChange>
            <a:extLst>
              <a:ext uri="{28A0092B-C50C-407E-A947-70E740481C1C}">
                <a14:useLocalDpi xmlns:a14="http://schemas.microsoft.com/office/drawing/2010/main" val="0"/>
              </a:ext>
            </a:extLst>
          </a:blip>
          <a:srcRect t="52194"/>
          <a:stretch/>
        </p:blipFill>
        <p:spPr>
          <a:xfrm>
            <a:off x="7265393" y="21577"/>
            <a:ext cx="1835620" cy="1318888"/>
          </a:xfrm>
          <a:prstGeom prst="rect">
            <a:avLst/>
          </a:prstGeom>
          <a:effectLst>
            <a:glow rad="139700">
              <a:schemeClr val="accent4">
                <a:satMod val="175000"/>
                <a:alpha val="40000"/>
              </a:schemeClr>
            </a:glow>
          </a:effectLst>
        </p:spPr>
      </p:pic>
      <p:pic>
        <p:nvPicPr>
          <p:cNvPr id="9" name="Picture 8">
            <a:hlinkClick r:id="rId11" action="ppaction://hlinksldjump"/>
          </p:cNvPr>
          <p:cNvPicPr>
            <a:picLocks noChangeAspect="1"/>
          </p:cNvPicPr>
          <p:nvPr/>
        </p:nvPicPr>
        <p:blipFill rotWithShape="1">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5341" b="89091" l="6100" r="95300"/>
                    </a14:imgEffect>
                  </a14:imgLayer>
                </a14:imgProps>
              </a:ext>
              <a:ext uri="{28A0092B-C50C-407E-A947-70E740481C1C}">
                <a14:useLocalDpi xmlns:a14="http://schemas.microsoft.com/office/drawing/2010/main" val="0"/>
              </a:ext>
            </a:extLst>
          </a:blip>
          <a:srcRect b="10038"/>
          <a:stretch/>
        </p:blipFill>
        <p:spPr>
          <a:xfrm>
            <a:off x="3905479" y="-2182"/>
            <a:ext cx="1538553" cy="1218021"/>
          </a:xfrm>
          <a:prstGeom prst="rect">
            <a:avLst/>
          </a:prstGeom>
          <a:effectLst>
            <a:glow rad="139700">
              <a:schemeClr val="accent4">
                <a:satMod val="175000"/>
                <a:alpha val="40000"/>
              </a:schemeClr>
            </a:glow>
          </a:effectLst>
        </p:spPr>
      </p:pic>
      <p:pic>
        <p:nvPicPr>
          <p:cNvPr id="10" name="Picture 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28082" y="-4914"/>
            <a:ext cx="1535692" cy="1318888"/>
          </a:xfrm>
          <a:prstGeom prst="rect">
            <a:avLst/>
          </a:prstGeom>
          <a:effectLst>
            <a:glow rad="139700">
              <a:schemeClr val="accent4">
                <a:satMod val="175000"/>
                <a:alpha val="40000"/>
              </a:schemeClr>
            </a:glow>
          </a:effectLst>
        </p:spPr>
      </p:pic>
      <p:pic>
        <p:nvPicPr>
          <p:cNvPr id="19" name="Picture 18" descr="A picture containing lamp&#10;&#10;Description automatically generated">
            <a:hlinkClick r:id="rId16" action="ppaction://hlinksldjump"/>
            <a:extLst>
              <a:ext uri="{FF2B5EF4-FFF2-40B4-BE49-F238E27FC236}">
                <a16:creationId xmlns:a16="http://schemas.microsoft.com/office/drawing/2014/main" id="{00A56F44-1644-4E55-837B-99C3EED5CCC5}"/>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32438" y="1976721"/>
            <a:ext cx="1259195" cy="1283410"/>
          </a:xfrm>
          <a:prstGeom prst="rect">
            <a:avLst/>
          </a:prstGeom>
          <a:effectLst>
            <a:glow rad="139700">
              <a:schemeClr val="accent4">
                <a:satMod val="175000"/>
                <a:alpha val="40000"/>
              </a:schemeClr>
            </a:glow>
          </a:effectLst>
        </p:spPr>
      </p:pic>
      <p:pic>
        <p:nvPicPr>
          <p:cNvPr id="18" name="Picture 17" descr="A picture containing shellfish, light&#10;&#10;Description automatically generated">
            <a:hlinkClick r:id="rId18" action="ppaction://hlinksldjump"/>
            <a:extLst>
              <a:ext uri="{FF2B5EF4-FFF2-40B4-BE49-F238E27FC236}">
                <a16:creationId xmlns:a16="http://schemas.microsoft.com/office/drawing/2014/main" id="{2B4E4855-70FD-4DB3-815A-4A9BFA51FD7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2561" y="11128"/>
            <a:ext cx="1133649" cy="1146986"/>
          </a:xfrm>
          <a:prstGeom prst="rect">
            <a:avLst/>
          </a:prstGeom>
          <a:effectLst>
            <a:glow rad="139700">
              <a:schemeClr val="accent4">
                <a:satMod val="175000"/>
                <a:alpha val="40000"/>
              </a:schemeClr>
            </a:glow>
          </a:effectLst>
        </p:spPr>
      </p:pic>
      <p:pic>
        <p:nvPicPr>
          <p:cNvPr id="22" name="Picture 21" descr="Icon&#10;&#10;Description automatically generated">
            <a:hlinkClick r:id="rId20" action="ppaction://hlinksldjump"/>
            <a:extLst>
              <a:ext uri="{FF2B5EF4-FFF2-40B4-BE49-F238E27FC236}">
                <a16:creationId xmlns:a16="http://schemas.microsoft.com/office/drawing/2014/main" id="{7C5C4253-C62D-4957-B12C-D25F94DE5DC2}"/>
              </a:ext>
            </a:extLst>
          </p:cNvPr>
          <p:cNvPicPr>
            <a:picLocks noChangeAspect="1"/>
          </p:cNvPicPr>
          <p:nvPr/>
        </p:nvPicPr>
        <p:blipFill>
          <a:blip r:embed="rId2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161969" y="2015389"/>
            <a:ext cx="1535693" cy="1332807"/>
          </a:xfrm>
          <a:prstGeom prst="rect">
            <a:avLst/>
          </a:prstGeom>
          <a:effectLst>
            <a:glow rad="139700">
              <a:schemeClr val="accent4">
                <a:satMod val="175000"/>
                <a:alpha val="40000"/>
              </a:schemeClr>
            </a:glow>
          </a:effectLst>
        </p:spPr>
      </p:pic>
      <p:pic>
        <p:nvPicPr>
          <p:cNvPr id="25" name="Picture 24" descr="A close up of a logo&#10;&#10;Description automatically generated">
            <a:hlinkClick r:id="rId22" action="ppaction://hlinksldjump"/>
            <a:extLst>
              <a:ext uri="{FF2B5EF4-FFF2-40B4-BE49-F238E27FC236}">
                <a16:creationId xmlns:a16="http://schemas.microsoft.com/office/drawing/2014/main" id="{B711855D-9CE0-47C5-8526-42B120FEA9CA}"/>
              </a:ext>
            </a:extLst>
          </p:cNvPr>
          <p:cNvPicPr>
            <a:picLocks noChangeAspect="1"/>
          </p:cNvPicPr>
          <p:nvPr/>
        </p:nvPicPr>
        <p:blipFill>
          <a:blip r:embed="rId2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081764" y="2130175"/>
            <a:ext cx="1379383" cy="1218021"/>
          </a:xfrm>
          <a:prstGeom prst="rect">
            <a:avLst/>
          </a:prstGeom>
          <a:effectLst>
            <a:glow rad="139700">
              <a:schemeClr val="accent4">
                <a:satMod val="175000"/>
                <a:alpha val="40000"/>
              </a:schemeClr>
            </a:glow>
          </a:effectLst>
        </p:spPr>
      </p:pic>
      <p:pic>
        <p:nvPicPr>
          <p:cNvPr id="31" name="Picture 30">
            <a:hlinkClick r:id="rId24" action="ppaction://hlinksldjump"/>
            <a:extLst>
              <a:ext uri="{FF2B5EF4-FFF2-40B4-BE49-F238E27FC236}">
                <a16:creationId xmlns:a16="http://schemas.microsoft.com/office/drawing/2014/main" id="{D5CACC87-8682-41C4-8A1B-7E4633F8EE95}"/>
              </a:ext>
            </a:extLst>
          </p:cNvPr>
          <p:cNvPicPr>
            <a:picLocks noChangeAspect="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805189" y="1970023"/>
            <a:ext cx="1665964" cy="1344130"/>
          </a:xfrm>
          <a:prstGeom prst="rect">
            <a:avLst/>
          </a:prstGeom>
          <a:effectLst>
            <a:glow rad="139700">
              <a:schemeClr val="accent4">
                <a:satMod val="175000"/>
                <a:alpha val="40000"/>
              </a:schemeClr>
            </a:glow>
          </a:effectLst>
        </p:spPr>
      </p:pic>
      <p:sp>
        <p:nvSpPr>
          <p:cNvPr id="4" name="Rectangle 3">
            <a:extLst>
              <a:ext uri="{FF2B5EF4-FFF2-40B4-BE49-F238E27FC236}">
                <a16:creationId xmlns:a16="http://schemas.microsoft.com/office/drawing/2014/main" id="{C59B32A3-4EBD-434C-BF7A-3DD336BF1E04}"/>
              </a:ext>
            </a:extLst>
          </p:cNvPr>
          <p:cNvSpPr/>
          <p:nvPr/>
        </p:nvSpPr>
        <p:spPr>
          <a:xfrm>
            <a:off x="918132" y="1158114"/>
            <a:ext cx="444352"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1</a:t>
            </a:r>
          </a:p>
        </p:txBody>
      </p:sp>
      <p:sp>
        <p:nvSpPr>
          <p:cNvPr id="20" name="Rectangle 19">
            <a:extLst>
              <a:ext uri="{FF2B5EF4-FFF2-40B4-BE49-F238E27FC236}">
                <a16:creationId xmlns:a16="http://schemas.microsoft.com/office/drawing/2014/main" id="{20E284C1-4292-446A-85CA-6C93502441E9}"/>
              </a:ext>
            </a:extLst>
          </p:cNvPr>
          <p:cNvSpPr/>
          <p:nvPr/>
        </p:nvSpPr>
        <p:spPr>
          <a:xfrm>
            <a:off x="2651461" y="1092059"/>
            <a:ext cx="444352" cy="707886"/>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chemeClr val="accent2">
                    <a:lumMod val="40000"/>
                    <a:lumOff val="60000"/>
                  </a:schemeClr>
                </a:solidFill>
              </a:rPr>
              <a:t>2</a:t>
            </a:r>
            <a:endParaRPr lang="en-US" sz="4000" b="1" cap="none" spc="0">
              <a:ln w="22225">
                <a:solidFill>
                  <a:schemeClr val="accent2"/>
                </a:solidFill>
                <a:prstDash val="solid"/>
              </a:ln>
              <a:solidFill>
                <a:schemeClr val="accent2">
                  <a:lumMod val="40000"/>
                  <a:lumOff val="60000"/>
                </a:schemeClr>
              </a:solidFill>
              <a:effectLst/>
            </a:endParaRPr>
          </a:p>
        </p:txBody>
      </p:sp>
      <p:sp>
        <p:nvSpPr>
          <p:cNvPr id="21" name="Rectangle 20">
            <a:extLst>
              <a:ext uri="{FF2B5EF4-FFF2-40B4-BE49-F238E27FC236}">
                <a16:creationId xmlns:a16="http://schemas.microsoft.com/office/drawing/2014/main" id="{B681C232-15EB-4B59-8179-D599A665B4D5}"/>
              </a:ext>
            </a:extLst>
          </p:cNvPr>
          <p:cNvSpPr/>
          <p:nvPr/>
        </p:nvSpPr>
        <p:spPr>
          <a:xfrm>
            <a:off x="4468080" y="1077995"/>
            <a:ext cx="444352"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3</a:t>
            </a:r>
          </a:p>
        </p:txBody>
      </p:sp>
      <p:sp>
        <p:nvSpPr>
          <p:cNvPr id="23" name="Rectangle 22">
            <a:extLst>
              <a:ext uri="{FF2B5EF4-FFF2-40B4-BE49-F238E27FC236}">
                <a16:creationId xmlns:a16="http://schemas.microsoft.com/office/drawing/2014/main" id="{57BD9565-991F-473E-B9EE-49EE631D380E}"/>
              </a:ext>
            </a:extLst>
          </p:cNvPr>
          <p:cNvSpPr/>
          <p:nvPr/>
        </p:nvSpPr>
        <p:spPr>
          <a:xfrm>
            <a:off x="6193259" y="1018211"/>
            <a:ext cx="444352"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4</a:t>
            </a:r>
          </a:p>
        </p:txBody>
      </p:sp>
      <p:sp>
        <p:nvSpPr>
          <p:cNvPr id="24" name="Rectangle 23">
            <a:extLst>
              <a:ext uri="{FF2B5EF4-FFF2-40B4-BE49-F238E27FC236}">
                <a16:creationId xmlns:a16="http://schemas.microsoft.com/office/drawing/2014/main" id="{623AD69B-7E98-4449-B288-9D657ABF3F86}"/>
              </a:ext>
            </a:extLst>
          </p:cNvPr>
          <p:cNvSpPr/>
          <p:nvPr/>
        </p:nvSpPr>
        <p:spPr>
          <a:xfrm>
            <a:off x="8101318" y="1049867"/>
            <a:ext cx="444352" cy="707886"/>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chemeClr val="accent2">
                    <a:lumMod val="40000"/>
                    <a:lumOff val="60000"/>
                  </a:schemeClr>
                </a:solidFill>
              </a:rPr>
              <a:t>5</a:t>
            </a:r>
            <a:endParaRPr lang="en-US" sz="4000" b="1" cap="none" spc="0">
              <a:ln w="22225">
                <a:solidFill>
                  <a:schemeClr val="accent2"/>
                </a:solidFill>
                <a:prstDash val="solid"/>
              </a:ln>
              <a:solidFill>
                <a:schemeClr val="accent2">
                  <a:lumMod val="40000"/>
                  <a:lumOff val="60000"/>
                </a:schemeClr>
              </a:solidFill>
              <a:effectLst/>
            </a:endParaRPr>
          </a:p>
        </p:txBody>
      </p:sp>
      <p:sp>
        <p:nvSpPr>
          <p:cNvPr id="26" name="Rectangle 25">
            <a:extLst>
              <a:ext uri="{FF2B5EF4-FFF2-40B4-BE49-F238E27FC236}">
                <a16:creationId xmlns:a16="http://schemas.microsoft.com/office/drawing/2014/main" id="{62BA9A56-30AA-4E6B-B439-9F6C7828C31D}"/>
              </a:ext>
            </a:extLst>
          </p:cNvPr>
          <p:cNvSpPr/>
          <p:nvPr/>
        </p:nvSpPr>
        <p:spPr>
          <a:xfrm>
            <a:off x="9917937" y="1035803"/>
            <a:ext cx="444352"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6</a:t>
            </a:r>
          </a:p>
        </p:txBody>
      </p:sp>
      <p:sp>
        <p:nvSpPr>
          <p:cNvPr id="27" name="Rectangle 26">
            <a:extLst>
              <a:ext uri="{FF2B5EF4-FFF2-40B4-BE49-F238E27FC236}">
                <a16:creationId xmlns:a16="http://schemas.microsoft.com/office/drawing/2014/main" id="{10B1DFC9-1E64-4974-B10E-D670B8EAC023}"/>
              </a:ext>
            </a:extLst>
          </p:cNvPr>
          <p:cNvSpPr/>
          <p:nvPr/>
        </p:nvSpPr>
        <p:spPr>
          <a:xfrm>
            <a:off x="875776" y="3233114"/>
            <a:ext cx="444352" cy="707886"/>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chemeClr val="accent2">
                    <a:lumMod val="40000"/>
                    <a:lumOff val="60000"/>
                  </a:schemeClr>
                </a:solidFill>
              </a:rPr>
              <a:t>7</a:t>
            </a:r>
            <a:endParaRPr lang="en-US" sz="4000" b="1" cap="none" spc="0">
              <a:ln w="22225">
                <a:solidFill>
                  <a:schemeClr val="accent2"/>
                </a:solidFill>
                <a:prstDash val="solid"/>
              </a:ln>
              <a:solidFill>
                <a:schemeClr val="accent2">
                  <a:lumMod val="40000"/>
                  <a:lumOff val="60000"/>
                </a:schemeClr>
              </a:solidFill>
              <a:effectLst/>
            </a:endParaRPr>
          </a:p>
        </p:txBody>
      </p:sp>
      <p:sp>
        <p:nvSpPr>
          <p:cNvPr id="28" name="Rectangle 27">
            <a:extLst>
              <a:ext uri="{FF2B5EF4-FFF2-40B4-BE49-F238E27FC236}">
                <a16:creationId xmlns:a16="http://schemas.microsoft.com/office/drawing/2014/main" id="{CE85B137-52AF-46BC-8049-DA12844BC692}"/>
              </a:ext>
            </a:extLst>
          </p:cNvPr>
          <p:cNvSpPr/>
          <p:nvPr/>
        </p:nvSpPr>
        <p:spPr>
          <a:xfrm>
            <a:off x="2707639" y="3252626"/>
            <a:ext cx="444352"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8</a:t>
            </a:r>
          </a:p>
        </p:txBody>
      </p:sp>
      <p:sp>
        <p:nvSpPr>
          <p:cNvPr id="29" name="Rectangle 28">
            <a:extLst>
              <a:ext uri="{FF2B5EF4-FFF2-40B4-BE49-F238E27FC236}">
                <a16:creationId xmlns:a16="http://schemas.microsoft.com/office/drawing/2014/main" id="{8BFA80AD-71C8-4185-8C8F-E23320A91885}"/>
              </a:ext>
            </a:extLst>
          </p:cNvPr>
          <p:cNvSpPr/>
          <p:nvPr/>
        </p:nvSpPr>
        <p:spPr>
          <a:xfrm>
            <a:off x="4539502" y="3272138"/>
            <a:ext cx="444352" cy="707886"/>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chemeClr val="accent2">
                    <a:lumMod val="40000"/>
                    <a:lumOff val="60000"/>
                  </a:schemeClr>
                </a:solidFill>
              </a:rPr>
              <a:t>9</a:t>
            </a:r>
            <a:endParaRPr lang="en-US" sz="4000" b="1" cap="none" spc="0">
              <a:ln w="22225">
                <a:solidFill>
                  <a:schemeClr val="accent2"/>
                </a:solidFill>
                <a:prstDash val="solid"/>
              </a:ln>
              <a:solidFill>
                <a:schemeClr val="accent2">
                  <a:lumMod val="40000"/>
                  <a:lumOff val="60000"/>
                </a:schemeClr>
              </a:solidFill>
              <a:effectLst/>
            </a:endParaRPr>
          </a:p>
        </p:txBody>
      </p:sp>
      <p:sp>
        <p:nvSpPr>
          <p:cNvPr id="30" name="Rectangle 29">
            <a:extLst>
              <a:ext uri="{FF2B5EF4-FFF2-40B4-BE49-F238E27FC236}">
                <a16:creationId xmlns:a16="http://schemas.microsoft.com/office/drawing/2014/main" id="{02E7624B-EB15-4DD8-96CD-E6CDB4A8EC1F}"/>
              </a:ext>
            </a:extLst>
          </p:cNvPr>
          <p:cNvSpPr/>
          <p:nvPr/>
        </p:nvSpPr>
        <p:spPr>
          <a:xfrm>
            <a:off x="6282466" y="3291650"/>
            <a:ext cx="704039" cy="707886"/>
          </a:xfrm>
          <a:prstGeom prst="rect">
            <a:avLst/>
          </a:prstGeom>
          <a:noFill/>
        </p:spPr>
        <p:txBody>
          <a:bodyPr wrap="none" lIns="91440" tIns="45720" rIns="91440" bIns="45720">
            <a:spAutoFit/>
          </a:bodyPr>
          <a:lstStyle/>
          <a:p>
            <a:pPr algn="ctr"/>
            <a:r>
              <a:rPr lang="en-US" sz="4000" b="1" cap="none" spc="0">
                <a:ln w="22225">
                  <a:solidFill>
                    <a:schemeClr val="accent2"/>
                  </a:solidFill>
                  <a:prstDash val="solid"/>
                </a:ln>
                <a:solidFill>
                  <a:schemeClr val="accent2">
                    <a:lumMod val="40000"/>
                    <a:lumOff val="60000"/>
                  </a:schemeClr>
                </a:solidFill>
                <a:effectLst/>
              </a:rPr>
              <a:t>10</a:t>
            </a:r>
          </a:p>
        </p:txBody>
      </p:sp>
      <p:pic>
        <p:nvPicPr>
          <p:cNvPr id="11" name="Picture 10">
            <a:hlinkClick r:id="rId26" action="ppaction://hlinksldjump"/>
          </p:cNvPr>
          <p:cNvPicPr>
            <a:picLocks noChangeAspect="1"/>
          </p:cNvPicPr>
          <p:nvPr/>
        </p:nvPicPr>
        <p:blipFill>
          <a:blip r:embed="rId27" cstate="print">
            <a:clrChange>
              <a:clrFrom>
                <a:srgbClr val="F5F5F5"/>
              </a:clrFrom>
              <a:clrTo>
                <a:srgbClr val="F5F5F5">
                  <a:alpha val="0"/>
                </a:srgbClr>
              </a:clrTo>
            </a:clrChange>
            <a:extLst>
              <a:ext uri="{BEBA8EAE-BF5A-486C-A8C5-ECC9F3942E4B}">
                <a14:imgProps xmlns:a14="http://schemas.microsoft.com/office/drawing/2010/main">
                  <a14:imgLayer r:embed="rId28">
                    <a14:imgEffect>
                      <a14:backgroundRemoval t="10000" b="90000" l="2813" r="100000"/>
                    </a14:imgEffect>
                  </a14:imgLayer>
                </a14:imgProps>
              </a:ext>
              <a:ext uri="{28A0092B-C50C-407E-A947-70E740481C1C}">
                <a14:useLocalDpi xmlns:a14="http://schemas.microsoft.com/office/drawing/2010/main" val="0"/>
              </a:ext>
            </a:extLst>
          </a:blip>
          <a:stretch>
            <a:fillRect/>
          </a:stretch>
        </p:blipFill>
        <p:spPr>
          <a:xfrm>
            <a:off x="2181063" y="-5221"/>
            <a:ext cx="1318888" cy="1318888"/>
          </a:xfrm>
          <a:prstGeom prst="rect">
            <a:avLst/>
          </a:prstGeom>
          <a:effectLst>
            <a:glow rad="139700">
              <a:schemeClr val="accent4">
                <a:satMod val="175000"/>
                <a:alpha val="40000"/>
              </a:schemeClr>
            </a:glow>
          </a:effectLst>
        </p:spPr>
      </p:pic>
      <p:grpSp>
        <p:nvGrpSpPr>
          <p:cNvPr id="3" name="Group 2"/>
          <p:cNvGrpSpPr/>
          <p:nvPr/>
        </p:nvGrpSpPr>
        <p:grpSpPr>
          <a:xfrm>
            <a:off x="-24063" y="-8615"/>
            <a:ext cx="12192000" cy="6858000"/>
            <a:chOff x="0" y="0"/>
            <a:chExt cx="12192000" cy="685800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Pictur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48200" y="0"/>
              <a:ext cx="6858000" cy="6858000"/>
            </a:xfrm>
            <a:prstGeom prst="rect">
              <a:avLst/>
            </a:prstGeom>
          </p:spPr>
        </p:pic>
      </p:grpSp>
      <p:pic>
        <p:nvPicPr>
          <p:cNvPr id="13" name="Picture 6" descr="Káº¿t quáº£ hÃ¬nh áº£nh cho molang bunny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6941" y="-37332"/>
            <a:ext cx="12225881" cy="6932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Káº¿t quáº£ hÃ¬nh áº£nh cho win text gif"/>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57552" y="-4578"/>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3308 -0.00139 L -0.03308 -0.00116 C -0.02956 0.00046 -0.02618 0.00301 -0.02266 0.00416 C -0.0168 0.00625 -0.01081 0.00648 -0.00482 0.00787 C -0.00352 0.00833 -0.00209 0.00926 -0.00066 0.00972 C 0.0013 0.01041 0.00351 0.01111 0.00559 0.01157 C 0.00872 0.01111 0.01184 0.01065 0.01497 0.00972 C 0.01601 0.00949 0.01692 0.00787 0.01809 0.00787 C 0.02044 0.00787 0.02291 0.00926 0.02539 0.00972 C 0.03046 0.01273 0.03138 0.01412 0.03893 0.00972 C 0.0401 0.00902 0.04023 0.00602 0.04101 0.00416 C 0.04062 2.96296E-6 0.04231 -0.00741 0.03997 -0.0088 C 0.02734 -0.01551 -0.01888 -0.01111 -0.02891 -0.01065 C -0.03542 -0.00764 -0.0323 -0.00278 -0.03308 -0.00139 Z " pathEditMode="relative" rAng="0" ptsTypes="AAAAAAAAAAAAAA">
                                      <p:cBhvr>
                                        <p:cTn id="6" dur="10000" fill="hold"/>
                                        <p:tgtEl>
                                          <p:spTgt spid="8"/>
                                        </p:tgtEl>
                                        <p:attrNameLst>
                                          <p:attrName>ppt_x</p:attrName>
                                          <p:attrName>ppt_y</p:attrName>
                                        </p:attrNameLst>
                                      </p:cBhvr>
                                      <p:rCtr x="3698" y="139"/>
                                    </p:animMotion>
                                  </p:childTnLst>
                                </p:cTn>
                              </p:par>
                              <p:par>
                                <p:cTn id="7" presetID="0" presetClass="path" presetSubtype="0" repeatCount="indefinite" fill="hold" nodeType="withEffect">
                                  <p:stCondLst>
                                    <p:cond delay="0"/>
                                  </p:stCondLst>
                                  <p:childTnLst>
                                    <p:animMotion origin="layout" path="M -0.04141 -0.00186 L -0.04141 -0.00162 C -0.03789 3.7037E-6 -0.03451 0.00254 -0.03099 0.0037 C -0.02513 0.00578 -0.01914 0.00601 -0.01315 0.0074 C -0.01185 0.00787 -0.01042 0.00879 -0.00899 0.00926 C -0.00703 0.00995 -0.00482 0.01064 -0.00274 0.01111 C 0.00039 0.01064 0.00351 0.01018 0.00664 0.00926 C 0.00768 0.00902 0.00859 0.0074 0.00976 0.0074 C 0.01211 0.0074 0.01458 0.00879 0.01705 0.00926 C 0.02213 0.01226 0.02304 0.01365 0.0306 0.00926 C 0.03177 0.00856 0.0319 0.00555 0.03268 0.0037 C 0.03229 -0.00047 0.03398 -0.00787 0.03164 -0.00926 C 0.01901 -0.01598 -0.02722 -0.01158 -0.03724 -0.01111 C -0.04375 -0.00811 -0.04063 -0.00324 -0.04141 -0.00186 Z " pathEditMode="relative" rAng="0" ptsTypes="AAAAAAAAAAAAAA">
                                      <p:cBhvr>
                                        <p:cTn id="8" dur="10000" fill="hold"/>
                                        <p:tgtEl>
                                          <p:spTgt spid="5"/>
                                        </p:tgtEl>
                                        <p:attrNameLst>
                                          <p:attrName>ppt_x</p:attrName>
                                          <p:attrName>ppt_y</p:attrName>
                                        </p:attrNameLst>
                                      </p:cBhvr>
                                      <p:rCtr x="3698" y="13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91667E-6 -4.44444E-6 L 0.00039 0.00024 C 0.00312 0.04723 0.00599 0.09676 0.01015 0.14445 C 0.01133 0.1544 0.01393 0.16459 0.01549 0.1757 C 0.02031 0.19908 0.01927 0.19237 0.02031 0.2088 C 0.02448 0.23218 0.02968 0.2551 0.03398 0.27686 C 0.03567 0.28033 0.03476 0.28542 0.03515 0.28912 C 0.03606 0.29862 0.03685 0.30787 0.03841 0.31667 C 0.03932 0.32338 0.04518 0.36158 0.04661 0.36783 C 0.05143 0.39213 0.05833 0.41737 0.06211 0.4426 C 0.06276 0.44561 0.06237 0.44977 0.06315 0.45278 C 0.06627 0.46528 0.06979 0.47963 0.07461 0.48982 C 0.07604 0.49329 0.07786 0.49607 0.07968 0.497 C 0.097 0.52454 0.08737 0.51042 0.09687 0.53241 C 0.0987 0.53496 0.1 0.53704 0.10091 0.54028 C 0.11393 0.58912 0.12552 0.64237 0.13802 0.69445 " pathEditMode="relative" rAng="20220000" ptsTypes="AAAAAAAAAAAAAAAA">
                                      <p:cBhvr>
                                        <p:cTn id="17" dur="2000" fill="hold"/>
                                        <p:tgtEl>
                                          <p:spTgt spid="6"/>
                                        </p:tgtEl>
                                        <p:attrNameLst>
                                          <p:attrName>ppt_x</p:attrName>
                                          <p:attrName>ppt_y</p:attrName>
                                        </p:attrNameLst>
                                      </p:cBhvr>
                                      <p:rCtr x="6185" y="35255"/>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3000"/>
                            </p:stCondLst>
                            <p:childTnLst>
                              <p:par>
                                <p:cTn id="23" presetID="10" presetClass="exit" presetSubtype="0" fill="hold" nodeType="afterEffect">
                                  <p:stCondLst>
                                    <p:cond delay="1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4500"/>
                            </p:stCondLst>
                            <p:childTnLst>
                              <p:par>
                                <p:cTn id="27" presetID="10" presetClass="exit" presetSubtype="0" fill="hold" nodeType="after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par>
                          <p:cTn id="30" fill="hold">
                            <p:stCondLst>
                              <p:cond delay="5000"/>
                            </p:stCondLst>
                            <p:childTnLst>
                              <p:par>
                                <p:cTn id="31" presetID="6" presetClass="emph" presetSubtype="0" fill="hold" nodeType="afterEffect">
                                  <p:stCondLst>
                                    <p:cond delay="0"/>
                                  </p:stCondLst>
                                  <p:childTnLst>
                                    <p:animScale>
                                      <p:cBhvr>
                                        <p:cTn id="32" dur="2000" fill="hold"/>
                                        <p:tgtEl>
                                          <p:spTgt spid="8"/>
                                        </p:tgtEl>
                                      </p:cBhvr>
                                      <p:by x="115000" y="115000"/>
                                    </p:animScale>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afterEffect">
                                  <p:stCondLst>
                                    <p:cond delay="0"/>
                                  </p:stCondLst>
                                  <p:childTnLst>
                                    <p:animMotion origin="layout" path="M 0.00026 0.00255 L 0.00078 0.00232 C 0.01927 0.09444 0.00834 0.03565 0.02487 0.24653 C 0.02617 0.26042 0.02591 0.27523 0.02539 0.28796 C 0.02591 0.29282 0.02591 0.29722 0.02552 0.3 C 0.02344 0.33982 0.02617 0.27454 0.0237 0.33241 C 0.02344 0.34028 0.02253 0.34907 0.02383 0.35625 C 0.0224 0.39861 0.02253 0.35764 0.02227 0.39282 C 0.02071 0.41482 0.02279 0.39259 0.02136 0.42176 C 0.02123 0.42894 0.02162 0.43357 0.0211 0.43773 C 0.02084 0.44398 0.02058 0.44699 0.02019 0.44954 C 0.01849 0.46111 0.01797 0.47269 0.01862 0.48495 C 0.01758 0.50069 0.01875 0.49398 0.0168 0.51019 C 0.01784 0.54097 0.01771 0.51111 0.01537 0.54491 C 0.01485 0.55301 0.01524 0.56574 0.01328 0.57639 C 0.01081 0.61852 0.01576 0.55324 0.01107 0.60532 C 0.00873 0.61435 0.00925 0.62292 0.00638 0.62986 C 0.00755 0.63657 0.0069 0.63796 0.00651 0.64375 C 0.00248 0.66759 0.00651 0.64375 0.00339 0.67269 C 0.00326 0.67708 0.00157 0.68009 0.00209 0.68588 C 0.0013 0.69144 0.00274 0.69653 0.00078 0.70139 C -2.70833E-6 0.70671 -0.00247 0.70926 -0.00221 0.71528 C -0.0026 0.72222 -0.00273 0.73218 -0.00429 0.73958 C -0.00573 0.74468 -0.00455 0.74884 -0.00508 0.75301 L -0.00586 0.76898 " pathEditMode="relative" rAng="21060000" ptsTypes="AAAAAAAAAAAAAAAAAAAAAAAAA">
                                      <p:cBhvr>
                                        <p:cTn id="37" dur="2000" fill="hold"/>
                                        <p:tgtEl>
                                          <p:spTgt spid="11"/>
                                        </p:tgtEl>
                                        <p:attrNameLst>
                                          <p:attrName>ppt_x</p:attrName>
                                          <p:attrName>ppt_y</p:attrName>
                                        </p:attrNameLst>
                                      </p:cBhvr>
                                      <p:rCtr x="0" y="38218"/>
                                    </p:animMotion>
                                  </p:childTnLst>
                                </p:cTn>
                              </p:par>
                              <p:par>
                                <p:cTn id="38" presetID="10" presetClass="exit" presetSubtype="0" fill="hold" grpId="0" nodeType="with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par>
                          <p:cTn id="45" fill="hold">
                            <p:stCondLst>
                              <p:cond delay="2500"/>
                            </p:stCondLst>
                            <p:childTnLst>
                              <p:par>
                                <p:cTn id="46" presetID="10" presetClass="exit" presetSubtype="0" fill="hold" nodeType="after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4000"/>
                            </p:stCondLst>
                            <p:childTnLst>
                              <p:par>
                                <p:cTn id="50" presetID="10" presetClass="exit" presetSubtype="0" fill="hold" nodeType="after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par>
                          <p:cTn id="53" fill="hold">
                            <p:stCondLst>
                              <p:cond delay="4500"/>
                            </p:stCondLst>
                            <p:childTnLst>
                              <p:par>
                                <p:cTn id="54" presetID="6" presetClass="emph" presetSubtype="0" fill="hold" nodeType="afterEffect">
                                  <p:stCondLst>
                                    <p:cond delay="0"/>
                                  </p:stCondLst>
                                  <p:childTnLst>
                                    <p:animScale>
                                      <p:cBhvr>
                                        <p:cTn id="55" dur="2000" fill="hold"/>
                                        <p:tgtEl>
                                          <p:spTgt spid="8"/>
                                        </p:tgtEl>
                                      </p:cBhvr>
                                      <p:by x="115000" y="115000"/>
                                    </p:animScale>
                                  </p:childTnLst>
                                  <p:subTnLst>
                                    <p:audio>
                                      <p:cMediaNode>
                                        <p:cTn display="0" masterRel="sameClick">
                                          <p:stCondLst>
                                            <p:cond evt="begin" delay="0">
                                              <p:tn val="54"/>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afterEffect">
                                  <p:stCondLst>
                                    <p:cond delay="0"/>
                                  </p:stCondLst>
                                  <p:childTnLst>
                                    <p:animMotion origin="layout" path="M -3.33333E-6 4.07407E-6 L -3.33333E-6 0.00023 C -0.00221 0.01296 -0.00403 0.02662 -0.00573 0.04004 C -0.00664 0.04606 -0.00781 0.05138 -0.00885 0.0581 C -0.00963 0.06481 -0.01028 0.07338 -0.01132 0.08055 C -0.01237 0.08564 -0.01328 0.08912 -0.01393 0.09375 C -0.0151 0.09976 -0.01575 0.10578 -0.01692 0.11226 C -0.01823 0.1331 -0.0181 0.13287 -0.02226 0.15694 C -0.03099 0.20393 -0.02096 0.1324 -0.02968 0.18865 C -0.03906 0.24722 -0.02539 0.17361 -0.03619 0.23402 C -0.03711 0.23935 -0.03841 0.24583 -0.03958 0.25162 C -0.04297 0.26527 -0.04544 0.27106 -0.04791 0.28773 C -0.04922 0.29444 -0.04974 0.30347 -0.05091 0.31018 C -0.05234 0.31967 -0.05364 0.32801 -0.05534 0.3375 C -0.05612 0.34143 -0.05768 0.3456 -0.0582 0.35115 C -0.0638 0.38912 -0.05573 0.34791 -0.06276 0.38657 C -0.06406 0.39467 -0.06536 0.40301 -0.06718 0.40926 C -0.0694 0.4162 -0.07161 0.42037 -0.07369 0.42708 C -0.07487 0.43148 -0.0763 0.43588 -0.07734 0.44097 C -0.07812 0.44282 -0.07929 0.44583 -0.07994 0.44953 C -0.08216 0.4581 -0.08385 0.46828 -0.08567 0.47615 C -0.08698 0.48263 -0.08776 0.48935 -0.08945 0.49421 C -0.09062 0.49953 -0.09179 0.50277 -0.09284 0.5081 C -0.09388 0.5118 -0.09401 0.51805 -0.09453 0.52199 C -0.097 0.53171 -0.1 0.53773 -0.10221 0.54907 C -0.10364 0.55648 -0.10507 0.56435 -0.10677 0.57176 C -0.10963 0.58379 -0.11302 0.59375 -0.11588 0.60763 C -0.11666 0.61203 -0.11757 0.61736 -0.11849 0.62106 C -0.11953 0.6243 -0.1207 0.62638 -0.12135 0.63032 C -0.12382 0.64074 -0.12617 0.65625 -0.1276 0.6706 C -0.12851 0.67986 -0.12942 0.68981 -0.13047 0.69768 C -0.13151 0.70439 -0.13294 0.70972 -0.13411 0.71574 C -0.13476 0.725 -0.13515 0.73495 -0.13593 0.74282 C -0.14127 0.78171 -0.13515 0.7324 -0.13867 0.76967 C -0.14231 0.80463 -0.13945 0.76273 -0.1414 0.79722 C -0.14231 0.7956 -0.14375 0.7956 -0.14414 0.79259 C -0.14466 0.78888 -0.14479 0.77893 -0.14479 0.77939 " pathEditMode="relative" rAng="0" ptsTypes="AAAAAAAAAAAAAAAAAAAAAAAAAAAAAAAAAAAAA">
                                      <p:cBhvr>
                                        <p:cTn id="60" dur="2000" fill="hold"/>
                                        <p:tgtEl>
                                          <p:spTgt spid="9"/>
                                        </p:tgtEl>
                                        <p:attrNameLst>
                                          <p:attrName>ppt_x</p:attrName>
                                          <p:attrName>ppt_y</p:attrName>
                                        </p:attrNameLst>
                                      </p:cBhvr>
                                      <p:rCtr x="-7240" y="39861"/>
                                    </p:animMotion>
                                  </p:childTnLst>
                                </p:cTn>
                              </p:par>
                              <p:par>
                                <p:cTn id="61" presetID="10" presetClass="exit" presetSubtype="0" fill="hold" grpId="0"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par>
                          <p:cTn id="68" fill="hold">
                            <p:stCondLst>
                              <p:cond delay="2500"/>
                            </p:stCondLst>
                            <p:childTnLst>
                              <p:par>
                                <p:cTn id="69" presetID="10" presetClass="exit" presetSubtype="0" fill="hold" nodeType="afterEffect">
                                  <p:stCondLst>
                                    <p:cond delay="100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par>
                          <p:cTn id="72" fill="hold">
                            <p:stCondLst>
                              <p:cond delay="4000"/>
                            </p:stCondLst>
                            <p:childTnLst>
                              <p:par>
                                <p:cTn id="73" presetID="10" presetClass="exit" presetSubtype="0" fill="hold" nodeType="after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par>
                          <p:cTn id="76" fill="hold">
                            <p:stCondLst>
                              <p:cond delay="4500"/>
                            </p:stCondLst>
                            <p:childTnLst>
                              <p:par>
                                <p:cTn id="77" presetID="6" presetClass="emph" presetSubtype="0" fill="hold" nodeType="afterEffect">
                                  <p:stCondLst>
                                    <p:cond delay="0"/>
                                  </p:stCondLst>
                                  <p:childTnLst>
                                    <p:animScale>
                                      <p:cBhvr>
                                        <p:cTn id="78" dur="2000" fill="hold"/>
                                        <p:tgtEl>
                                          <p:spTgt spid="8"/>
                                        </p:tgtEl>
                                      </p:cBhvr>
                                      <p:by x="115000" y="115000"/>
                                    </p:animScale>
                                  </p:childTnLst>
                                  <p:subTnLst>
                                    <p:audio>
                                      <p:cMediaNode>
                                        <p:cTn display="0" masterRel="sameClick">
                                          <p:stCondLst>
                                            <p:cond evt="begin" delay="0">
                                              <p:tn val="7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9"/>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0" presetClass="path" presetSubtype="0" accel="50000" decel="50000" fill="hold" nodeType="afterEffect">
                                  <p:stCondLst>
                                    <p:cond delay="0"/>
                                  </p:stCondLst>
                                  <p:childTnLst>
                                    <p:animMotion origin="layout" path="M 6.25E-7 -3.7037E-7 L 6.25E-7 0.00023 C -0.00599 0.01944 -0.00951 0.02986 -0.01393 0.05208 C -0.01523 0.05926 -0.01576 0.06806 -0.01758 0.07407 C -0.02253 0.08958 -0.02917 0.09398 -0.03477 0.10463 C -0.03646 0.1081 -0.03789 0.11389 -0.03958 0.11829 C -0.04323 0.12685 -0.04714 0.13403 -0.05052 0.14444 C -0.0526 0.15023 -0.05495 0.15602 -0.05677 0.16204 C -0.05807 0.16597 -0.05885 0.17176 -0.06042 0.17546 C -0.06393 0.18333 -0.06784 0.18889 -0.07135 0.19676 C -0.07813 0.2125 -0.08412 0.23241 -0.09115 0.24583 C -0.09349 0.25 -0.09622 0.25394 -0.09844 0.2588 C -0.1013 0.26412 -0.10443 0.26991 -0.10703 0.27662 C -0.11094 0.28426 -0.1138 0.29792 -0.11823 0.30301 C -0.12162 0.30694 -0.12344 0.30787 -0.12669 0.31597 C -0.12852 0.31968 -0.13008 0.32546 -0.13164 0.32917 C -0.14128 0.35069 -0.13151 0.32083 -0.14388 0.35556 C -0.15456 0.38472 -0.13867 0.34931 -0.15378 0.38611 C -0.15521 0.38958 -0.15716 0.3919 -0.15872 0.39468 C -0.16042 0.39861 -0.16198 0.4037 -0.16341 0.40833 C -0.16484 0.41134 -0.16615 0.41343 -0.16732 0.41713 C -0.16888 0.4213 -0.17057 0.42593 -0.17227 0.42963 C -0.17344 0.4331 -0.17487 0.43542 -0.17591 0.43866 C -0.17813 0.44583 -0.17982 0.45417 -0.1819 0.46065 C -0.18633 0.47477 -0.19141 0.48519 -0.19544 0.50069 C -0.20013 0.5169 -0.20378 0.53472 -0.20885 0.54884 C -0.23451 0.62014 -0.21081 0.5581 -0.22513 0.58866 C -0.2276 0.59352 -0.23242 0.60625 -0.23242 0.60694 C -0.23906 0.6419 -0.22813 0.58681 -0.24453 0.6456 C -0.25534 0.68449 -0.24167 0.63704 -0.25182 0.66782 C -0.25339 0.67153 -0.2543 0.67732 -0.25573 0.68102 C -0.25729 0.68449 -0.25925 0.68542 -0.26068 0.68982 C -0.26328 0.69769 -0.26497 0.70903 -0.26797 0.7162 C -0.26901 0.71921 -0.27044 0.72153 -0.27148 0.725 C -0.27305 0.7287 -0.27396 0.73472 -0.27526 0.73843 C -0.27878 0.74722 -0.28034 0.74583 -0.28372 0.75116 C -0.2849 0.75278 -0.28542 0.75417 -0.28607 0.75602 " pathEditMode="relative" rAng="0" ptsTypes="AAAAAAAAAAAAAAAAAAAAAAAAAAAAAAAAAAAAA">
                                      <p:cBhvr>
                                        <p:cTn id="83" dur="2000" fill="hold"/>
                                        <p:tgtEl>
                                          <p:spTgt spid="10"/>
                                        </p:tgtEl>
                                        <p:attrNameLst>
                                          <p:attrName>ppt_x</p:attrName>
                                          <p:attrName>ppt_y</p:attrName>
                                        </p:attrNameLst>
                                      </p:cBhvr>
                                      <p:rCtr x="-14310" y="37801"/>
                                    </p:animMotion>
                                  </p:childTnLst>
                                </p:cTn>
                              </p:par>
                              <p:par>
                                <p:cTn id="84" presetID="10" presetClass="exit" presetSubtype="0" fill="hold" grpId="0" nodeType="withEffect">
                                  <p:stCondLst>
                                    <p:cond delay="0"/>
                                  </p:stCondLst>
                                  <p:childTnLst>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childTnLst>
                          </p:cTn>
                        </p:par>
                        <p:par>
                          <p:cTn id="91" fill="hold">
                            <p:stCondLst>
                              <p:cond delay="2500"/>
                            </p:stCondLst>
                            <p:childTnLst>
                              <p:par>
                                <p:cTn id="92" presetID="10" presetClass="exit" presetSubtype="0" fill="hold" nodeType="afterEffect">
                                  <p:stCondLst>
                                    <p:cond delay="100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childTnLst>
                          </p:cTn>
                        </p:par>
                        <p:par>
                          <p:cTn id="95" fill="hold">
                            <p:stCondLst>
                              <p:cond delay="4000"/>
                            </p:stCondLst>
                            <p:childTnLst>
                              <p:par>
                                <p:cTn id="96" presetID="10" presetClass="exit" presetSubtype="0" fill="hold" nodeType="after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childTnLst>
                          </p:cTn>
                        </p:par>
                        <p:par>
                          <p:cTn id="99" fill="hold">
                            <p:stCondLst>
                              <p:cond delay="4500"/>
                            </p:stCondLst>
                            <p:childTnLst>
                              <p:par>
                                <p:cTn id="100" presetID="6" presetClass="emph" presetSubtype="0" fill="hold" nodeType="afterEffect">
                                  <p:stCondLst>
                                    <p:cond delay="0"/>
                                  </p:stCondLst>
                                  <p:childTnLst>
                                    <p:animScale>
                                      <p:cBhvr>
                                        <p:cTn id="101" dur="2000" fill="hold"/>
                                        <p:tgtEl>
                                          <p:spTgt spid="8"/>
                                        </p:tgtEl>
                                      </p:cBhvr>
                                      <p:by x="115000" y="115000"/>
                                    </p:animScale>
                                  </p:childTnLst>
                                  <p:subTnLst>
                                    <p:audio>
                                      <p:cMediaNode>
                                        <p:cTn display="0" masterRel="sameClick">
                                          <p:stCondLst>
                                            <p:cond evt="begin" delay="0">
                                              <p:tn val="10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7"/>
                    </p:tgtEl>
                  </p:cond>
                </p:stCondLst>
                <p:endSync evt="end" delay="0">
                  <p:rtn val="all"/>
                </p:endSync>
                <p:childTnLst>
                  <p:par>
                    <p:cTn id="103" fill="hold">
                      <p:stCondLst>
                        <p:cond delay="0"/>
                      </p:stCondLst>
                      <p:childTnLst>
                        <p:par>
                          <p:cTn id="104" fill="hold">
                            <p:stCondLst>
                              <p:cond delay="0"/>
                            </p:stCondLst>
                            <p:childTnLst>
                              <p:par>
                                <p:cTn id="105" presetID="0" presetClass="path" presetSubtype="0" accel="50000" decel="50000" fill="hold" nodeType="afterEffect">
                                  <p:stCondLst>
                                    <p:cond delay="0"/>
                                  </p:stCondLst>
                                  <p:childTnLst>
                                    <p:animMotion origin="layout" path="M 0.00013 -0.00069 L 0.00013 -0.00046 C -0.00455 0.0125 -0.00911 0.02593 -0.01367 0.03935 C -0.01588 0.04468 -0.01796 0.04931 -0.02005 0.05556 C -0.02174 0.06065 -0.02304 0.06736 -0.025 0.07199 C -0.02773 0.07732 -0.03073 0.07986 -0.03372 0.0838 C -0.03698 0.09352 -0.0401 0.10417 -0.04362 0.1125 C -0.04961 0.12593 -0.06198 0.14722 -0.06849 0.15718 C -0.07265 0.16273 -0.07695 0.16759 -0.08086 0.17338 C -0.08554 0.17986 -0.0901 0.18727 -0.09466 0.19352 C -0.09778 0.19815 -0.1013 0.20093 -0.10455 0.20556 C -0.12213 0.22894 -0.10924 0.21551 -0.12434 0.23033 C -0.12747 0.23843 -0.13033 0.2463 -0.1332 0.2544 C -0.14349 0.27963 -0.13567 0.25787 -0.14309 0.27084 C -0.14466 0.27269 -0.1457 0.27639 -0.147 0.27894 C -0.14856 0.28148 -0.15013 0.28403 -0.15182 0.28658 C -0.16237 0.33264 -0.14518 0.26111 -0.16549 0.32755 C -0.16666 0.33125 -0.16809 0.33496 -0.16927 0.33982 C -0.17018 0.34329 -0.17057 0.34815 -0.17174 0.35185 C -0.17278 0.35509 -0.17421 0.35741 -0.17539 0.35996 C -0.18007 0.38218 -0.17539 0.3632 -0.18164 0.38033 C -0.1927 0.40996 -0.17604 0.37084 -0.19166 0.40857 C -0.19414 0.41412 -0.19635 0.42107 -0.19908 0.42477 C -0.20286 0.42894 -0.2069 0.43148 -0.21028 0.43681 L -0.22265 0.45718 C -0.22448 0.45949 -0.2263 0.46181 -0.2276 0.46482 C -0.22903 0.46806 -0.23007 0.47107 -0.23138 0.47361 C -0.23268 0.47523 -0.23398 0.47547 -0.23502 0.47755 C -0.23815 0.48125 -0.24088 0.48658 -0.24388 0.48935 C -0.24804 0.49329 -0.25625 0.49769 -0.25625 0.49815 C -0.27239 0.52037 -0.25885 0.50301 -0.27005 0.51412 C -0.27252 0.51644 -0.275 0.51922 -0.27747 0.52222 C -0.27864 0.52361 -0.27994 0.525 -0.28112 0.52616 C -0.28424 0.52778 -0.28815 0.52963 -0.29114 0.53403 C -0.29453 0.53889 -0.29817 0.54375 -0.30117 0.55047 C -0.30221 0.55347 -0.30364 0.55625 -0.30481 0.5588 C -0.3082 0.56435 -0.31119 0.57199 -0.31471 0.57477 L -0.32109 0.57894 C -0.32408 0.5838 -0.32721 0.58797 -0.32968 0.59537 C -0.3358 0.61158 -0.33151 0.60787 -0.34075 0.62361 C -0.34257 0.62616 -0.34414 0.62917 -0.34583 0.63172 C -0.34713 0.63334 -0.3483 0.6338 -0.34961 0.63588 C -0.35091 0.63773 -0.35195 0.6419 -0.35325 0.64398 C -0.35573 0.64699 -0.35859 0.64676 -0.36054 0.65185 C -0.36198 0.6544 -0.36315 0.6581 -0.36458 0.65996 C -0.36614 0.66227 -0.36796 0.66227 -0.3694 0.66412 C -0.37161 0.66597 -0.37356 0.66968 -0.37565 0.67222 C -0.37695 0.67384 -0.37825 0.67454 -0.37929 0.67639 C -0.38086 0.67824 -0.3819 0.68218 -0.38307 0.68449 C -0.38437 0.68611 -0.38567 0.68658 -0.38671 0.6882 C -0.38867 0.69097 -0.39023 0.69375 -0.39179 0.69676 C -0.39687 0.70301 -0.39609 0.69769 -0.40182 0.70857 C -0.4069 0.71783 -0.40586 0.72153 -0.41054 0.72894 C -0.41171 0.73056 -0.41302 0.73148 -0.41432 0.7331 C -0.41601 0.73519 -0.41744 0.73843 -0.41927 0.74074 C -0.42031 0.74259 -0.42187 0.74329 -0.42291 0.74537 C -0.42421 0.74722 -0.42539 0.75116 -0.42669 0.75324 C -0.43333 0.76389 -0.42812 0.74977 -0.43268 0.76597 " pathEditMode="relative" rAng="0" ptsTypes="AAAAAAAAAAAAAAAAAAAAAAAAAAAAAAAAAAAAAAAAAAAAAAAAAAAAAAAAAA">
                                      <p:cBhvr>
                                        <p:cTn id="106" dur="2000" fill="hold"/>
                                        <p:tgtEl>
                                          <p:spTgt spid="7"/>
                                        </p:tgtEl>
                                        <p:attrNameLst>
                                          <p:attrName>ppt_x</p:attrName>
                                          <p:attrName>ppt_y</p:attrName>
                                        </p:attrNameLst>
                                      </p:cBhvr>
                                      <p:rCtr x="-21641" y="38333"/>
                                    </p:animMotion>
                                  </p:childTnLst>
                                </p:cTn>
                              </p:par>
                              <p:par>
                                <p:cTn id="107" presetID="10" presetClass="exit" presetSubtype="0" fill="hold" grpId="0" nodeType="withEffect">
                                  <p:stCondLst>
                                    <p:cond delay="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childTnLst>
                          </p:cTn>
                        </p:par>
                        <p:par>
                          <p:cTn id="110" fill="hold">
                            <p:stCondLst>
                              <p:cond delay="2000"/>
                            </p:stCondLst>
                            <p:childTnLst>
                              <p:par>
                                <p:cTn id="111" presetID="10" presetClass="entr" presetSubtype="0" fill="hold" nodeType="after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fade">
                                      <p:cBhvr>
                                        <p:cTn id="113" dur="500"/>
                                        <p:tgtEl>
                                          <p:spTgt spid="3"/>
                                        </p:tgtEl>
                                      </p:cBhvr>
                                    </p:animEffect>
                                  </p:childTnLst>
                                </p:cTn>
                              </p:par>
                            </p:childTnLst>
                          </p:cTn>
                        </p:par>
                        <p:par>
                          <p:cTn id="114" fill="hold">
                            <p:stCondLst>
                              <p:cond delay="4000"/>
                            </p:stCondLst>
                            <p:childTnLst>
                              <p:par>
                                <p:cTn id="115" presetID="10" presetClass="exit" presetSubtype="0" fill="hold" nodeType="afterEffect">
                                  <p:stCondLst>
                                    <p:cond delay="0"/>
                                  </p:stCondLst>
                                  <p:childTnLst>
                                    <p:animEffect transition="out" filter="fade">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par>
                          <p:cTn id="118" fill="hold">
                            <p:stCondLst>
                              <p:cond delay="4500"/>
                            </p:stCondLst>
                            <p:childTnLst>
                              <p:par>
                                <p:cTn id="119" presetID="10" presetClass="exit" presetSubtype="0" fill="hold" nodeType="afterEffect">
                                  <p:stCondLst>
                                    <p:cond delay="0"/>
                                  </p:stCondLst>
                                  <p:childTnLst>
                                    <p:animEffect transition="out" filter="fade">
                                      <p:cBhvr>
                                        <p:cTn id="120" dur="500"/>
                                        <p:tgtEl>
                                          <p:spTgt spid="7"/>
                                        </p:tgtEl>
                                      </p:cBhvr>
                                    </p:animEffect>
                                    <p:set>
                                      <p:cBhvr>
                                        <p:cTn id="121" dur="1" fill="hold">
                                          <p:stCondLst>
                                            <p:cond delay="499"/>
                                          </p:stCondLst>
                                        </p:cTn>
                                        <p:tgtEl>
                                          <p:spTgt spid="7"/>
                                        </p:tgtEl>
                                        <p:attrNameLst>
                                          <p:attrName>style.visibility</p:attrName>
                                        </p:attrNameLst>
                                      </p:cBhvr>
                                      <p:to>
                                        <p:strVal val="hidden"/>
                                      </p:to>
                                    </p:set>
                                  </p:childTnLst>
                                </p:cTn>
                              </p:par>
                            </p:childTnLst>
                          </p:cTn>
                        </p:par>
                        <p:par>
                          <p:cTn id="122" fill="hold">
                            <p:stCondLst>
                              <p:cond delay="5000"/>
                            </p:stCondLst>
                            <p:childTnLst>
                              <p:par>
                                <p:cTn id="123" presetID="6" presetClass="emph" presetSubtype="0" fill="hold" nodeType="afterEffect">
                                  <p:stCondLst>
                                    <p:cond delay="0"/>
                                  </p:stCondLst>
                                  <p:childTnLst>
                                    <p:animScale>
                                      <p:cBhvr>
                                        <p:cTn id="124" dur="2000" fill="hold"/>
                                        <p:tgtEl>
                                          <p:spTgt spid="8"/>
                                        </p:tgtEl>
                                      </p:cBhvr>
                                      <p:by x="150000" y="150000"/>
                                    </p:animScale>
                                  </p:childTnLst>
                                </p:cTn>
                              </p:par>
                            </p:childTnLst>
                          </p:cTn>
                        </p:par>
                      </p:childTnLst>
                    </p:cTn>
                  </p:par>
                </p:childTnLst>
              </p:cTn>
              <p:nextCondLst>
                <p:cond evt="onClick" delay="0">
                  <p:tgtEl>
                    <p:spTgt spid="7"/>
                  </p:tgtEl>
                </p:cond>
              </p:nextCondLst>
            </p:seq>
            <p:seq concurrent="1" nextAc="seek">
              <p:cTn id="125" restart="whenNotActive" fill="hold" evtFilter="cancelBubble" nodeType="interactiveSeq">
                <p:stCondLst>
                  <p:cond evt="onClick" delay="0">
                    <p:tgtEl>
                      <p:spTgt spid="18"/>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afterEffect">
                                  <p:stCondLst>
                                    <p:cond delay="0"/>
                                  </p:stCondLst>
                                  <p:childTnLst>
                                    <p:animMotion origin="layout" path="M 1.45833E-6 -7.40741E-7 L 1.45833E-6 0.00023 C -0.00651 0.0132 -0.01289 0.02708 -0.01914 0.04074 C -0.02227 0.04607 -0.02513 0.0507 -0.028 0.05718 C -0.03034 0.0625 -0.03216 0.06921 -0.0349 0.07384 C -0.03867 0.07963 -0.04284 0.08195 -0.04701 0.08588 C -0.05156 0.0956 -0.05586 0.10671 -0.06068 0.11505 C -0.06901 0.1287 -0.0862 0.15046 -0.09518 0.16065 C -0.10104 0.1662 -0.1069 0.1713 -0.11237 0.17708 C -0.11888 0.18357 -0.12526 0.19097 -0.13151 0.19769 C -0.13594 0.20232 -0.14076 0.20509 -0.14531 0.20972 C -0.16966 0.2338 -0.15182 0.22014 -0.17279 0.23519 C -0.17708 0.24329 -0.18099 0.25162 -0.18503 0.25972 C -0.19922 0.28542 -0.18841 0.26343 -0.1987 0.27639 C -0.20091 0.27847 -0.20235 0.28218 -0.20417 0.28472 C -0.20638 0.28704 -0.20846 0.28982 -0.21081 0.29236 C -0.22552 0.33935 -0.20156 0.26667 -0.22982 0.33426 C -0.23138 0.33796 -0.23346 0.34167 -0.23503 0.34676 C -0.23633 0.35046 -0.23698 0.35509 -0.23841 0.35903 C -0.23998 0.3625 -0.24193 0.36482 -0.24349 0.36713 C -0.25 0.38982 -0.24349 0.37037 -0.25221 0.38796 C -0.26758 0.41759 -0.2444 0.37847 -0.26615 0.41667 C -0.26953 0.42245 -0.27266 0.42963 -0.27643 0.4331 C -0.28164 0.4375 -0.28724 0.44005 -0.29193 0.44607 L -0.30912 0.4662 C -0.31159 0.46852 -0.31406 0.47014 -0.31602 0.47431 C -0.31797 0.47755 -0.3194 0.47986 -0.32123 0.48287 C -0.32305 0.48472 -0.32474 0.48472 -0.3263 0.48704 C -0.3306 0.49097 -0.33438 0.49607 -0.33854 0.49907 C -0.34427 0.50301 -0.35573 0.50764 -0.35573 0.5081 C -0.37813 0.53009 -0.35925 0.51273 -0.37487 0.52454 C -0.37826 0.52639 -0.38164 0.52986 -0.38516 0.53241 C -0.38672 0.5338 -0.38854 0.53519 -0.39024 0.53657 C -0.39453 0.5382 -0.4 0.53982 -0.40404 0.54445 C -0.40886 0.54931 -0.4138 0.55417 -0.41797 0.56134 C -0.4194 0.56366 -0.42149 0.56736 -0.42305 0.56991 C -0.42774 0.57546 -0.4319 0.58333 -0.43685 0.58611 L -0.4457 0.59005 C -0.44987 0.59514 -0.45417 0.59954 -0.45755 0.60671 C -0.46602 0.62361 -0.46016 0.61991 -0.47292 0.63588 C -0.47539 0.6382 -0.47761 0.6412 -0.47995 0.64398 C -0.48177 0.6456 -0.48346 0.6463 -0.48516 0.64838 C -0.48698 0.65023 -0.48841 0.6544 -0.49024 0.65648 C -0.49388 0.65972 -0.49766 0.65949 -0.50052 0.66482 C -0.50235 0.66736 -0.50391 0.67083 -0.50599 0.67269 C -0.50807 0.675 -0.51068 0.675 -0.51263 0.67708 C -0.51576 0.67917 -0.51836 0.68287 -0.52136 0.68519 C -0.52318 0.68681 -0.52487 0.6875 -0.52643 0.68958 C -0.52852 0.69144 -0.52995 0.6956 -0.53164 0.69792 C -0.53346 0.69954 -0.53529 0.70023 -0.53672 0.70162 C -0.53945 0.70417 -0.54154 0.70718 -0.54388 0.71019 C -0.55078 0.7169 -0.54974 0.71134 -0.55755 0.72222 C -0.56471 0.73195 -0.56328 0.73542 -0.56979 0.74306 C -0.57136 0.74468 -0.57318 0.74583 -0.575 0.74745 C -0.57735 0.74954 -0.5793 0.75278 -0.58177 0.75509 C -0.58333 0.75718 -0.58542 0.75787 -0.58685 0.75972 C -0.58867 0.76181 -0.59037 0.76551 -0.59206 0.76782 C -0.6013 0.77894 -0.59414 0.76458 -0.60039 0.78102 " pathEditMode="relative" rAng="0" ptsTypes="AAAAAAAAAAAAAAAAAAAAAAAAAAAAAAAAAAAAAAAAAAAAAAAAAAAAAAAAAA">
                                      <p:cBhvr>
                                        <p:cTn id="129" dur="2000" fill="hold"/>
                                        <p:tgtEl>
                                          <p:spTgt spid="18"/>
                                        </p:tgtEl>
                                        <p:attrNameLst>
                                          <p:attrName>ppt_x</p:attrName>
                                          <p:attrName>ppt_y</p:attrName>
                                        </p:attrNameLst>
                                      </p:cBhvr>
                                      <p:rCtr x="-30026" y="39051"/>
                                    </p:animMotion>
                                  </p:childTnLst>
                                </p:cTn>
                              </p:par>
                              <p:par>
                                <p:cTn id="130" presetID="10" presetClass="exit" presetSubtype="0" fill="hold" grpId="0" nodeType="withEffect">
                                  <p:stCondLst>
                                    <p:cond delay="0"/>
                                  </p:stCondLst>
                                  <p:childTnLst>
                                    <p:animEffect transition="out" filter="fade">
                                      <p:cBhvr>
                                        <p:cTn id="131" dur="500"/>
                                        <p:tgtEl>
                                          <p:spTgt spid="26"/>
                                        </p:tgtEl>
                                      </p:cBhvr>
                                    </p:animEffect>
                                    <p:set>
                                      <p:cBhvr>
                                        <p:cTn id="132" dur="1" fill="hold">
                                          <p:stCondLst>
                                            <p:cond delay="499"/>
                                          </p:stCondLst>
                                        </p:cTn>
                                        <p:tgtEl>
                                          <p:spTgt spid="26"/>
                                        </p:tgtEl>
                                        <p:attrNameLst>
                                          <p:attrName>style.visibility</p:attrName>
                                        </p:attrNameLst>
                                      </p:cBhvr>
                                      <p:to>
                                        <p:strVal val="hidden"/>
                                      </p:to>
                                    </p:set>
                                  </p:childTnLst>
                                </p:cTn>
                              </p:par>
                            </p:childTnLst>
                          </p:cTn>
                        </p:par>
                        <p:par>
                          <p:cTn id="133" fill="hold">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3"/>
                                        </p:tgtEl>
                                        <p:attrNameLst>
                                          <p:attrName>style.visibility</p:attrName>
                                        </p:attrNameLst>
                                      </p:cBhvr>
                                      <p:to>
                                        <p:strVal val="visible"/>
                                      </p:to>
                                    </p:set>
                                    <p:animEffect transition="in" filter="fade">
                                      <p:cBhvr>
                                        <p:cTn id="136" dur="500"/>
                                        <p:tgtEl>
                                          <p:spTgt spid="3"/>
                                        </p:tgtEl>
                                      </p:cBhvr>
                                    </p:animEffect>
                                  </p:childTnLst>
                                </p:cTn>
                              </p:par>
                            </p:childTnLst>
                          </p:cTn>
                        </p:par>
                        <p:par>
                          <p:cTn id="137" fill="hold">
                            <p:stCondLst>
                              <p:cond delay="2500"/>
                            </p:stCondLst>
                            <p:childTnLst>
                              <p:par>
                                <p:cTn id="138" presetID="10" presetClass="exit" presetSubtype="0" fill="hold" nodeType="afterEffect">
                                  <p:stCondLst>
                                    <p:cond delay="125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childTnLst>
                          </p:cTn>
                        </p:par>
                        <p:par>
                          <p:cTn id="141" fill="hold">
                            <p:stCondLst>
                              <p:cond delay="4250"/>
                            </p:stCondLst>
                            <p:childTnLst>
                              <p:par>
                                <p:cTn id="142" presetID="10" presetClass="exit" presetSubtype="0" fill="hold" nodeType="afterEffect">
                                  <p:stCondLst>
                                    <p:cond delay="0"/>
                                  </p:stCondLst>
                                  <p:childTnLst>
                                    <p:animEffect transition="out" filter="fade">
                                      <p:cBhvr>
                                        <p:cTn id="143" dur="500"/>
                                        <p:tgtEl>
                                          <p:spTgt spid="3"/>
                                        </p:tgtEl>
                                      </p:cBhvr>
                                    </p:animEffect>
                                    <p:set>
                                      <p:cBhvr>
                                        <p:cTn id="144" dur="1" fill="hold">
                                          <p:stCondLst>
                                            <p:cond delay="499"/>
                                          </p:stCondLst>
                                        </p:cTn>
                                        <p:tgtEl>
                                          <p:spTgt spid="3"/>
                                        </p:tgtEl>
                                        <p:attrNameLst>
                                          <p:attrName>style.visibility</p:attrName>
                                        </p:attrNameLst>
                                      </p:cBhvr>
                                      <p:to>
                                        <p:strVal val="hidden"/>
                                      </p:to>
                                    </p:set>
                                  </p:childTnLst>
                                </p:cTn>
                              </p:par>
                            </p:childTnLst>
                          </p:cTn>
                        </p:par>
                        <p:par>
                          <p:cTn id="145" fill="hold">
                            <p:stCondLst>
                              <p:cond delay="4750"/>
                            </p:stCondLst>
                            <p:childTnLst>
                              <p:par>
                                <p:cTn id="146" presetID="6" presetClass="emph" presetSubtype="0" fill="hold" nodeType="afterEffect">
                                  <p:stCondLst>
                                    <p:cond delay="0"/>
                                  </p:stCondLst>
                                  <p:childTnLst>
                                    <p:animScale>
                                      <p:cBhvr>
                                        <p:cTn id="147" dur="2000" fill="hold"/>
                                        <p:tgtEl>
                                          <p:spTgt spid="8"/>
                                        </p:tgtEl>
                                      </p:cBhvr>
                                      <p:by x="150000" y="150000"/>
                                    </p:animScale>
                                  </p:childTnLst>
                                </p:cTn>
                              </p:par>
                            </p:childTnLst>
                          </p:cTn>
                        </p:par>
                      </p:childTnLst>
                    </p:cTn>
                  </p:par>
                </p:childTnLst>
              </p:cTn>
              <p:nextCondLst>
                <p:cond evt="onClick" delay="0">
                  <p:tgtEl>
                    <p:spTgt spid="18"/>
                  </p:tgtEl>
                </p:cond>
              </p:nextCondLst>
            </p:seq>
            <p:seq concurrent="1" nextAc="seek">
              <p:cTn id="148" restart="whenNotActive" fill="hold" evtFilter="cancelBubble" nodeType="interactiveSeq">
                <p:stCondLst>
                  <p:cond evt="onClick" delay="0">
                    <p:tgtEl>
                      <p:spTgt spid="19"/>
                    </p:tgtEl>
                  </p:cond>
                </p:stCondLst>
                <p:endSync evt="end" delay="0">
                  <p:rtn val="all"/>
                </p:endSync>
                <p:childTnLst>
                  <p:par>
                    <p:cTn id="149" fill="hold">
                      <p:stCondLst>
                        <p:cond delay="0"/>
                      </p:stCondLst>
                      <p:childTnLst>
                        <p:par>
                          <p:cTn id="150" fill="hold">
                            <p:stCondLst>
                              <p:cond delay="0"/>
                            </p:stCondLst>
                            <p:childTnLst>
                              <p:par>
                                <p:cTn id="151" presetID="0" presetClass="path" presetSubtype="0" accel="50000" decel="50000" fill="hold" nodeType="afterEffect">
                                  <p:stCondLst>
                                    <p:cond delay="0"/>
                                  </p:stCondLst>
                                  <p:childTnLst>
                                    <p:animMotion origin="layout" path="M 0.00013 -2.96296E-6 L -0.00013 0.00023 C 0.01237 0.0257 0.02552 0.05232 0.03698 0.07963 C 0.03932 0.08542 0.04115 0.09283 0.04362 0.10023 C 0.04779 0.11574 0.04648 0.11042 0.05065 0.1206 C 0.05521 0.13611 0.0595 0.15116 0.06341 0.16621 C 0.0638 0.16945 0.06562 0.17084 0.06693 0.17361 C 0.06901 0.17917 0.07083 0.1838 0.07318 0.18982 C 0.07435 0.19352 0.08255 0.21829 0.08372 0.22246 C 0.08815 0.23935 0.09232 0.25648 0.09753 0.27315 C 0.09805 0.27547 0.09948 0.27732 0.10013 0.27917 C 0.10247 0.28797 0.10443 0.29746 0.10508 0.30764 C 0.10508 0.31065 0.10482 0.31297 0.10456 0.31574 C 0.10338 0.3456 0.10469 0.3301 0.10599 0.34954 C 0.10547 0.35255 0.1056 0.3544 0.10586 0.35648 C 0.11406 0.39329 0.12331 0.42917 0.13216 0.46644 " pathEditMode="relative" rAng="20220000" ptsTypes="AAAAAAAAAAAAAAAA">
                                      <p:cBhvr>
                                        <p:cTn id="152" dur="2000" fill="hold"/>
                                        <p:tgtEl>
                                          <p:spTgt spid="19"/>
                                        </p:tgtEl>
                                        <p:attrNameLst>
                                          <p:attrName>ppt_x</p:attrName>
                                          <p:attrName>ppt_y</p:attrName>
                                        </p:attrNameLst>
                                      </p:cBhvr>
                                      <p:rCtr x="7122" y="22917"/>
                                    </p:animMotion>
                                  </p:childTnLst>
                                </p:cTn>
                              </p:par>
                              <p:par>
                                <p:cTn id="153" presetID="10" presetClass="exit" presetSubtype="0" fill="hold" grpId="0" nodeType="withEffect">
                                  <p:stCondLst>
                                    <p:cond delay="0"/>
                                  </p:stCondLst>
                                  <p:childTnLst>
                                    <p:animEffect transition="out" filter="fade">
                                      <p:cBhvr>
                                        <p:cTn id="154" dur="500"/>
                                        <p:tgtEl>
                                          <p:spTgt spid="27"/>
                                        </p:tgtEl>
                                      </p:cBhvr>
                                    </p:animEffect>
                                    <p:set>
                                      <p:cBhvr>
                                        <p:cTn id="155" dur="1" fill="hold">
                                          <p:stCondLst>
                                            <p:cond delay="499"/>
                                          </p:stCondLst>
                                        </p:cTn>
                                        <p:tgtEl>
                                          <p:spTgt spid="27"/>
                                        </p:tgtEl>
                                        <p:attrNameLst>
                                          <p:attrName>style.visibility</p:attrName>
                                        </p:attrNameLst>
                                      </p:cBhvr>
                                      <p:to>
                                        <p:strVal val="hidden"/>
                                      </p:to>
                                    </p:set>
                                  </p:childTnLst>
                                </p:cTn>
                              </p:par>
                            </p:childTnLst>
                          </p:cTn>
                        </p:par>
                        <p:par>
                          <p:cTn id="156" fill="hold">
                            <p:stCondLst>
                              <p:cond delay="2000"/>
                            </p:stCondLst>
                            <p:childTnLst>
                              <p:par>
                                <p:cTn id="157" presetID="10" presetClass="entr" presetSubtype="0" fill="hold" nodeType="afterEffect">
                                  <p:stCondLst>
                                    <p:cond delay="0"/>
                                  </p:stCondLst>
                                  <p:childTnLst>
                                    <p:set>
                                      <p:cBhvr>
                                        <p:cTn id="158" dur="1" fill="hold">
                                          <p:stCondLst>
                                            <p:cond delay="0"/>
                                          </p:stCondLst>
                                        </p:cTn>
                                        <p:tgtEl>
                                          <p:spTgt spid="3"/>
                                        </p:tgtEl>
                                        <p:attrNameLst>
                                          <p:attrName>style.visibility</p:attrName>
                                        </p:attrNameLst>
                                      </p:cBhvr>
                                      <p:to>
                                        <p:strVal val="visible"/>
                                      </p:to>
                                    </p:set>
                                    <p:animEffect transition="in" filter="fade">
                                      <p:cBhvr>
                                        <p:cTn id="159" dur="500"/>
                                        <p:tgtEl>
                                          <p:spTgt spid="3"/>
                                        </p:tgtEl>
                                      </p:cBhvr>
                                    </p:animEffect>
                                  </p:childTnLst>
                                </p:cTn>
                              </p:par>
                            </p:childTnLst>
                          </p:cTn>
                        </p:par>
                        <p:par>
                          <p:cTn id="160" fill="hold">
                            <p:stCondLst>
                              <p:cond delay="2500"/>
                            </p:stCondLst>
                            <p:childTnLst>
                              <p:par>
                                <p:cTn id="161" presetID="10" presetClass="exit" presetSubtype="0" fill="hold" nodeType="afterEffect">
                                  <p:stCondLst>
                                    <p:cond delay="1000"/>
                                  </p:stCondLst>
                                  <p:childTnLst>
                                    <p:animEffect transition="out" filter="fade">
                                      <p:cBhvr>
                                        <p:cTn id="162" dur="500"/>
                                        <p:tgtEl>
                                          <p:spTgt spid="19"/>
                                        </p:tgtEl>
                                      </p:cBhvr>
                                    </p:animEffect>
                                    <p:set>
                                      <p:cBhvr>
                                        <p:cTn id="163" dur="1" fill="hold">
                                          <p:stCondLst>
                                            <p:cond delay="499"/>
                                          </p:stCondLst>
                                        </p:cTn>
                                        <p:tgtEl>
                                          <p:spTgt spid="19"/>
                                        </p:tgtEl>
                                        <p:attrNameLst>
                                          <p:attrName>style.visibility</p:attrName>
                                        </p:attrNameLst>
                                      </p:cBhvr>
                                      <p:to>
                                        <p:strVal val="hidden"/>
                                      </p:to>
                                    </p:set>
                                  </p:childTnLst>
                                </p:cTn>
                              </p:par>
                            </p:childTnLst>
                          </p:cTn>
                        </p:par>
                        <p:par>
                          <p:cTn id="164" fill="hold">
                            <p:stCondLst>
                              <p:cond delay="4000"/>
                            </p:stCondLst>
                            <p:childTnLst>
                              <p:par>
                                <p:cTn id="165" presetID="10" presetClass="exit" presetSubtype="0" fill="hold" nodeType="afterEffect">
                                  <p:stCondLst>
                                    <p:cond delay="0"/>
                                  </p:stCondLst>
                                  <p:childTnLst>
                                    <p:animEffect transition="out" filter="fade">
                                      <p:cBhvr>
                                        <p:cTn id="166" dur="500"/>
                                        <p:tgtEl>
                                          <p:spTgt spid="3"/>
                                        </p:tgtEl>
                                      </p:cBhvr>
                                    </p:animEffect>
                                    <p:set>
                                      <p:cBhvr>
                                        <p:cTn id="167" dur="1" fill="hold">
                                          <p:stCondLst>
                                            <p:cond delay="499"/>
                                          </p:stCondLst>
                                        </p:cTn>
                                        <p:tgtEl>
                                          <p:spTgt spid="3"/>
                                        </p:tgtEl>
                                        <p:attrNameLst>
                                          <p:attrName>style.visibility</p:attrName>
                                        </p:attrNameLst>
                                      </p:cBhvr>
                                      <p:to>
                                        <p:strVal val="hidden"/>
                                      </p:to>
                                    </p:set>
                                  </p:childTnLst>
                                </p:cTn>
                              </p:par>
                            </p:childTnLst>
                          </p:cTn>
                        </p:par>
                        <p:par>
                          <p:cTn id="168" fill="hold">
                            <p:stCondLst>
                              <p:cond delay="4500"/>
                            </p:stCondLst>
                            <p:childTnLst>
                              <p:par>
                                <p:cTn id="169" presetID="6" presetClass="emph" presetSubtype="0" fill="hold" nodeType="afterEffect">
                                  <p:stCondLst>
                                    <p:cond delay="0"/>
                                  </p:stCondLst>
                                  <p:childTnLst>
                                    <p:animScale>
                                      <p:cBhvr>
                                        <p:cTn id="170" dur="2000" fill="hold"/>
                                        <p:tgtEl>
                                          <p:spTgt spid="8"/>
                                        </p:tgtEl>
                                      </p:cBhvr>
                                      <p:by x="150000" y="150000"/>
                                    </p:animScale>
                                  </p:childTnLst>
                                </p:cTn>
                              </p:par>
                            </p:childTnLst>
                          </p:cTn>
                        </p:par>
                      </p:childTnLst>
                    </p:cTn>
                  </p:par>
                </p:childTnLst>
              </p:cTn>
              <p:nextCondLst>
                <p:cond evt="onClick" delay="0">
                  <p:tgtEl>
                    <p:spTgt spid="19"/>
                  </p:tgtEl>
                </p:cond>
              </p:nextCondLst>
            </p:seq>
            <p:seq concurrent="1" nextAc="seek">
              <p:cTn id="171" restart="whenNotActive" fill="hold" evtFilter="cancelBubble" nodeType="interactiveSeq">
                <p:stCondLst>
                  <p:cond evt="onClick" delay="0">
                    <p:tgtEl>
                      <p:spTgt spid="22"/>
                    </p:tgtEl>
                  </p:cond>
                </p:stCondLst>
                <p:endSync evt="end" delay="0">
                  <p:rtn val="all"/>
                </p:endSync>
                <p:childTnLst>
                  <p:par>
                    <p:cTn id="172" fill="hold">
                      <p:stCondLst>
                        <p:cond delay="0"/>
                      </p:stCondLst>
                      <p:childTnLst>
                        <p:par>
                          <p:cTn id="173" fill="hold">
                            <p:stCondLst>
                              <p:cond delay="0"/>
                            </p:stCondLst>
                            <p:childTnLst>
                              <p:par>
                                <p:cTn id="174" presetID="0" presetClass="path" presetSubtype="0" accel="50000" decel="50000" fill="hold" nodeType="afterEffect">
                                  <p:stCondLst>
                                    <p:cond delay="0"/>
                                  </p:stCondLst>
                                  <p:childTnLst>
                                    <p:animMotion origin="layout" path="M 0.00066 0.00371 L 0.00066 0.00394 C 0.00026 0.01158 -4.375E-6 0.02014 -0.00026 0.02847 C -0.00039 0.03218 -0.00052 0.03542 -0.00078 0.03959 C -0.00091 0.04375 -0.00091 0.04908 -0.00104 0.05347 C -0.0013 0.05672 -0.00143 0.0588 -0.00143 0.06181 C -0.00169 0.06551 -0.00182 0.06922 -0.00195 0.07315 C -0.00208 0.08611 -0.00208 0.08634 -0.00273 0.10093 C -0.00403 0.13009 -0.0026 0.08565 -0.0039 0.1206 C -0.0052 0.15695 -0.00325 0.11134 -0.00481 0.14884 C -0.00494 0.15209 -0.0052 0.15602 -0.00533 0.15972 C -0.00585 0.16829 -0.00625 0.17176 -0.00651 0.18218 C -0.00677 0.18634 -0.0069 0.1919 -0.00703 0.19607 C -0.00729 0.20185 -0.00742 0.20718 -0.00768 0.21297 C -0.00781 0.21551 -0.00807 0.21806 -0.00807 0.22153 C -0.00898 0.24514 -0.00768 0.21945 -0.00872 0.24352 C -0.00898 0.24838 -0.00911 0.25371 -0.0095 0.25764 C -0.00976 0.26181 -0.01015 0.26435 -0.01041 0.26852 C -0.01054 0.2713 -0.0108 0.27408 -0.01093 0.27732 C -0.01106 0.27847 -0.01119 0.28033 -0.01132 0.28264 C -0.01171 0.28773 -0.01197 0.29422 -0.01224 0.29908 C -0.01237 0.30301 -0.0125 0.30718 -0.01276 0.31019 C -0.01289 0.31366 -0.01315 0.31551 -0.01328 0.31875 C -0.01341 0.32107 -0.01341 0.325 -0.01354 0.32755 C -0.01393 0.33357 -0.01432 0.33727 -0.01471 0.34422 C -0.01484 0.34884 -0.0151 0.35371 -0.01536 0.35834 C -0.01575 0.36574 -0.01627 0.37199 -0.01666 0.38056 C -0.01679 0.38334 -0.01692 0.38658 -0.01705 0.38889 C -0.01731 0.39097 -0.01744 0.39236 -0.01757 0.39468 C -0.01783 0.40116 -0.01822 0.41088 -0.01849 0.41968 C -0.01862 0.42547 -0.01875 0.43172 -0.01888 0.43658 C -0.01901 0.44074 -0.01927 0.44398 -0.0194 0.44769 C -0.01953 0.45347 -0.01953 0.45972 -0.01966 0.46459 C -0.02044 0.48866 -0.01953 0.4581 -0.02005 0.48125 C -0.0207 0.50278 -0.02018 0.47685 -0.02057 0.49838 C -0.0207 0.49722 -0.02083 0.49722 -0.02096 0.49537 C -0.02096 0.49306 -0.02096 0.48681 -0.02096 0.48727 " pathEditMode="relative" rAng="0" ptsTypes="AAAAAAAAAAAAAAAAAAAAAAAAAAAAAAAAAAAAA">
                                      <p:cBhvr>
                                        <p:cTn id="175" dur="2000" fill="hold"/>
                                        <p:tgtEl>
                                          <p:spTgt spid="22"/>
                                        </p:tgtEl>
                                        <p:attrNameLst>
                                          <p:attrName>ppt_x</p:attrName>
                                          <p:attrName>ppt_y</p:attrName>
                                        </p:attrNameLst>
                                      </p:cBhvr>
                                      <p:rCtr x="-1081" y="24722"/>
                                    </p:animMotion>
                                  </p:childTnLst>
                                </p:cTn>
                              </p:par>
                              <p:par>
                                <p:cTn id="176" presetID="10" presetClass="exit" presetSubtype="0" fill="hold" grpId="0" nodeType="withEffect">
                                  <p:stCondLst>
                                    <p:cond delay="0"/>
                                  </p:stCondLst>
                                  <p:childTnLst>
                                    <p:animEffect transition="out" filter="fade">
                                      <p:cBhvr>
                                        <p:cTn id="177" dur="500"/>
                                        <p:tgtEl>
                                          <p:spTgt spid="28"/>
                                        </p:tgtEl>
                                      </p:cBhvr>
                                    </p:animEffect>
                                    <p:set>
                                      <p:cBhvr>
                                        <p:cTn id="178" dur="1" fill="hold">
                                          <p:stCondLst>
                                            <p:cond delay="499"/>
                                          </p:stCondLst>
                                        </p:cTn>
                                        <p:tgtEl>
                                          <p:spTgt spid="28"/>
                                        </p:tgtEl>
                                        <p:attrNameLst>
                                          <p:attrName>style.visibility</p:attrName>
                                        </p:attrNameLst>
                                      </p:cBhvr>
                                      <p:to>
                                        <p:strVal val="hidden"/>
                                      </p:to>
                                    </p:set>
                                  </p:childTnLst>
                                </p:cTn>
                              </p:par>
                            </p:childTnLst>
                          </p:cTn>
                        </p:par>
                        <p:par>
                          <p:cTn id="179" fill="hold">
                            <p:stCondLst>
                              <p:cond delay="2000"/>
                            </p:stCondLst>
                            <p:childTnLst>
                              <p:par>
                                <p:cTn id="180" presetID="10" presetClass="entr" presetSubtype="0" fill="hold" nodeType="afterEffect">
                                  <p:stCondLst>
                                    <p:cond delay="0"/>
                                  </p:stCondLst>
                                  <p:childTnLst>
                                    <p:set>
                                      <p:cBhvr>
                                        <p:cTn id="181" dur="1" fill="hold">
                                          <p:stCondLst>
                                            <p:cond delay="0"/>
                                          </p:stCondLst>
                                        </p:cTn>
                                        <p:tgtEl>
                                          <p:spTgt spid="3"/>
                                        </p:tgtEl>
                                        <p:attrNameLst>
                                          <p:attrName>style.visibility</p:attrName>
                                        </p:attrNameLst>
                                      </p:cBhvr>
                                      <p:to>
                                        <p:strVal val="visible"/>
                                      </p:to>
                                    </p:set>
                                    <p:animEffect transition="in" filter="fade">
                                      <p:cBhvr>
                                        <p:cTn id="182" dur="500"/>
                                        <p:tgtEl>
                                          <p:spTgt spid="3"/>
                                        </p:tgtEl>
                                      </p:cBhvr>
                                    </p:animEffect>
                                  </p:childTnLst>
                                </p:cTn>
                              </p:par>
                            </p:childTnLst>
                          </p:cTn>
                        </p:par>
                        <p:par>
                          <p:cTn id="183" fill="hold">
                            <p:stCondLst>
                              <p:cond delay="2500"/>
                            </p:stCondLst>
                            <p:childTnLst>
                              <p:par>
                                <p:cTn id="184" presetID="10" presetClass="exit" presetSubtype="0" fill="hold" nodeType="afterEffect">
                                  <p:stCondLst>
                                    <p:cond delay="1000"/>
                                  </p:stCondLst>
                                  <p:childTnLst>
                                    <p:animEffect transition="out" filter="fade">
                                      <p:cBhvr>
                                        <p:cTn id="185" dur="500"/>
                                        <p:tgtEl>
                                          <p:spTgt spid="22"/>
                                        </p:tgtEl>
                                      </p:cBhvr>
                                    </p:animEffect>
                                    <p:set>
                                      <p:cBhvr>
                                        <p:cTn id="186" dur="1" fill="hold">
                                          <p:stCondLst>
                                            <p:cond delay="499"/>
                                          </p:stCondLst>
                                        </p:cTn>
                                        <p:tgtEl>
                                          <p:spTgt spid="22"/>
                                        </p:tgtEl>
                                        <p:attrNameLst>
                                          <p:attrName>style.visibility</p:attrName>
                                        </p:attrNameLst>
                                      </p:cBhvr>
                                      <p:to>
                                        <p:strVal val="hidden"/>
                                      </p:to>
                                    </p:set>
                                  </p:childTnLst>
                                </p:cTn>
                              </p:par>
                            </p:childTnLst>
                          </p:cTn>
                        </p:par>
                        <p:par>
                          <p:cTn id="187" fill="hold">
                            <p:stCondLst>
                              <p:cond delay="4000"/>
                            </p:stCondLst>
                            <p:childTnLst>
                              <p:par>
                                <p:cTn id="188" presetID="10" presetClass="exit" presetSubtype="0" fill="hold" nodeType="afterEffect">
                                  <p:stCondLst>
                                    <p:cond delay="0"/>
                                  </p:stCondLst>
                                  <p:childTnLst>
                                    <p:animEffect transition="out" filter="fade">
                                      <p:cBhvr>
                                        <p:cTn id="189" dur="500"/>
                                        <p:tgtEl>
                                          <p:spTgt spid="3"/>
                                        </p:tgtEl>
                                      </p:cBhvr>
                                    </p:animEffect>
                                    <p:set>
                                      <p:cBhvr>
                                        <p:cTn id="190" dur="1" fill="hold">
                                          <p:stCondLst>
                                            <p:cond delay="499"/>
                                          </p:stCondLst>
                                        </p:cTn>
                                        <p:tgtEl>
                                          <p:spTgt spid="3"/>
                                        </p:tgtEl>
                                        <p:attrNameLst>
                                          <p:attrName>style.visibility</p:attrName>
                                        </p:attrNameLst>
                                      </p:cBhvr>
                                      <p:to>
                                        <p:strVal val="hidden"/>
                                      </p:to>
                                    </p:set>
                                  </p:childTnLst>
                                </p:cTn>
                              </p:par>
                            </p:childTnLst>
                          </p:cTn>
                        </p:par>
                        <p:par>
                          <p:cTn id="191" fill="hold">
                            <p:stCondLst>
                              <p:cond delay="4500"/>
                            </p:stCondLst>
                            <p:childTnLst>
                              <p:par>
                                <p:cTn id="192" presetID="6" presetClass="emph" presetSubtype="0" fill="hold" nodeType="afterEffect">
                                  <p:stCondLst>
                                    <p:cond delay="0"/>
                                  </p:stCondLst>
                                  <p:childTnLst>
                                    <p:animScale>
                                      <p:cBhvr>
                                        <p:cTn id="193" dur="2000" fill="hold"/>
                                        <p:tgtEl>
                                          <p:spTgt spid="8"/>
                                        </p:tgtEl>
                                      </p:cBhvr>
                                      <p:by x="150000" y="150000"/>
                                    </p:animScale>
                                  </p:childTnLst>
                                </p:cTn>
                              </p:par>
                            </p:childTnLst>
                          </p:cTn>
                        </p:par>
                      </p:childTnLst>
                    </p:cTn>
                  </p:par>
                </p:childTnLst>
              </p:cTn>
              <p:nextCondLst>
                <p:cond evt="onClick" delay="0">
                  <p:tgtEl>
                    <p:spTgt spid="22"/>
                  </p:tgtEl>
                </p:cond>
              </p:nextCondLst>
            </p:seq>
            <p:seq concurrent="1" nextAc="seek">
              <p:cTn id="194" restart="whenNotActive" fill="hold" evtFilter="cancelBubble" nodeType="interactiveSeq">
                <p:stCondLst>
                  <p:cond evt="onClick" delay="0">
                    <p:tgtEl>
                      <p:spTgt spid="25"/>
                    </p:tgtEl>
                  </p:cond>
                </p:stCondLst>
                <p:endSync evt="end" delay="0">
                  <p:rtn val="all"/>
                </p:endSync>
                <p:childTnLst>
                  <p:par>
                    <p:cTn id="195" fill="hold">
                      <p:stCondLst>
                        <p:cond delay="0"/>
                      </p:stCondLst>
                      <p:childTnLst>
                        <p:par>
                          <p:cTn id="196" fill="hold">
                            <p:stCondLst>
                              <p:cond delay="0"/>
                            </p:stCondLst>
                            <p:childTnLst>
                              <p:par>
                                <p:cTn id="197" presetID="0" presetClass="path" presetSubtype="0" accel="50000" decel="50000" fill="hold" nodeType="afterEffect">
                                  <p:stCondLst>
                                    <p:cond delay="0"/>
                                  </p:stCondLst>
                                  <p:childTnLst>
                                    <p:animMotion origin="layout" path="M 2.91667E-6 7.40741E-7 L 2.91667E-6 7.40741E-7 C -0.00287 0.00718 -0.00469 0.01505 -0.00651 0.02268 C -0.00742 0.02616 -0.00834 0.02917 -0.01029 0.03287 C -0.0112 0.0368 -0.0112 0.04167 -0.01211 0.0456 C -0.01394 0.04861 -0.01485 0.05069 -0.01485 0.05347 C -0.01667 0.05671 -0.01758 0.06018 -0.01849 0.06389 C -0.01953 0.07569 -0.01953 0.07593 -0.02409 0.08935 C -0.03334 0.1162 -0.02318 0.07546 -0.03242 0.10764 C -0.04167 0.14097 -0.02774 0.09907 -0.03894 0.13356 C -0.03985 0.13657 -0.04167 0.14005 -0.04258 0.14352 C -0.04623 0.15139 -0.04909 0.15463 -0.05091 0.16435 C -0.05274 0.16805 -0.05365 0.17315 -0.05456 0.17708 C -0.05638 0.18241 -0.05729 0.18727 -0.05925 0.19259 C -0.06016 0.19491 -0.06198 0.19722 -0.06198 0.20046 C -0.06849 0.22222 -0.05925 0.19861 -0.06654 0.22083 C -0.06849 0.22523 -0.0694 0.23009 -0.07214 0.2338 C -0.07396 0.2375 -0.0767 0.23981 -0.07865 0.24375 C -0.07956 0.2463 -0.08138 0.24884 -0.08229 0.25185 C -0.08321 0.25301 -0.08412 0.25463 -0.08503 0.25671 C -0.08789 0.26134 -0.08972 0.26736 -0.09154 0.27199 C -0.09245 0.27546 -0.09336 0.2794 -0.09519 0.28218 C -0.09623 0.28542 -0.09805 0.28704 -0.09896 0.29005 C -0.09987 0.29213 -0.09987 0.29583 -0.10078 0.29815 C -0.10352 0.3037 -0.10638 0.30718 -0.10912 0.31343 C -0.11003 0.31782 -0.11185 0.32222 -0.11367 0.32639 C -0.11654 0.33333 -0.12019 0.33912 -0.12292 0.34699 C -0.12383 0.34954 -0.12487 0.35255 -0.12578 0.35463 C -0.12761 0.35648 -0.12852 0.35787 -0.12943 0.35995 C -0.13125 0.36597 -0.13399 0.37477 -0.13594 0.38287 C -0.13685 0.38819 -0.13776 0.39398 -0.13867 0.39861 C -0.13959 0.40231 -0.14141 0.40532 -0.14232 0.4088 C -0.14323 0.41412 -0.14323 0.41991 -0.14427 0.4243 C -0.14974 0.44653 -0.14323 0.41829 -0.14701 0.43958 C -0.15157 0.45949 -0.14792 0.43565 -0.15065 0.45555 C -0.15157 0.4544 -0.15248 0.4544 -0.15339 0.45278 C -0.15339 0.45046 -0.15339 0.44468 -0.15339 0.44514 " pathEditMode="relative" rAng="0" ptsTypes="AAAAAAAAAAAAAAAAAAAAAAAAAAAAAAAAAAAAA">
                                      <p:cBhvr>
                                        <p:cTn id="198" dur="2000" fill="hold"/>
                                        <p:tgtEl>
                                          <p:spTgt spid="25"/>
                                        </p:tgtEl>
                                        <p:attrNameLst>
                                          <p:attrName>ppt_x</p:attrName>
                                          <p:attrName>ppt_y</p:attrName>
                                        </p:attrNameLst>
                                      </p:cBhvr>
                                      <p:rCtr x="-7669" y="22778"/>
                                    </p:animMotion>
                                  </p:childTnLst>
                                </p:cTn>
                              </p:par>
                              <p:par>
                                <p:cTn id="199" presetID="10" presetClass="exit" presetSubtype="0" fill="hold" grpId="0" nodeType="withEffect">
                                  <p:stCondLst>
                                    <p:cond delay="0"/>
                                  </p:stCondLst>
                                  <p:childTnLst>
                                    <p:animEffect transition="out" filter="fade">
                                      <p:cBhvr>
                                        <p:cTn id="200" dur="500"/>
                                        <p:tgtEl>
                                          <p:spTgt spid="29"/>
                                        </p:tgtEl>
                                      </p:cBhvr>
                                    </p:animEffect>
                                    <p:set>
                                      <p:cBhvr>
                                        <p:cTn id="201" dur="1" fill="hold">
                                          <p:stCondLst>
                                            <p:cond delay="499"/>
                                          </p:stCondLst>
                                        </p:cTn>
                                        <p:tgtEl>
                                          <p:spTgt spid="29"/>
                                        </p:tgtEl>
                                        <p:attrNameLst>
                                          <p:attrName>style.visibility</p:attrName>
                                        </p:attrNameLst>
                                      </p:cBhvr>
                                      <p:to>
                                        <p:strVal val="hidden"/>
                                      </p:to>
                                    </p:set>
                                  </p:childTnLst>
                                </p:cTn>
                              </p:par>
                            </p:childTnLst>
                          </p:cTn>
                        </p:par>
                        <p:par>
                          <p:cTn id="202" fill="hold">
                            <p:stCondLst>
                              <p:cond delay="2000"/>
                            </p:stCondLst>
                            <p:childTnLst>
                              <p:par>
                                <p:cTn id="203" presetID="10" presetClass="entr" presetSubtype="0" fill="hold" nodeType="afterEffect">
                                  <p:stCondLst>
                                    <p:cond delay="0"/>
                                  </p:stCondLst>
                                  <p:childTnLst>
                                    <p:set>
                                      <p:cBhvr>
                                        <p:cTn id="204" dur="1" fill="hold">
                                          <p:stCondLst>
                                            <p:cond delay="0"/>
                                          </p:stCondLst>
                                        </p:cTn>
                                        <p:tgtEl>
                                          <p:spTgt spid="3"/>
                                        </p:tgtEl>
                                        <p:attrNameLst>
                                          <p:attrName>style.visibility</p:attrName>
                                        </p:attrNameLst>
                                      </p:cBhvr>
                                      <p:to>
                                        <p:strVal val="visible"/>
                                      </p:to>
                                    </p:set>
                                    <p:animEffect transition="in" filter="fade">
                                      <p:cBhvr>
                                        <p:cTn id="205" dur="500"/>
                                        <p:tgtEl>
                                          <p:spTgt spid="3"/>
                                        </p:tgtEl>
                                      </p:cBhvr>
                                    </p:animEffect>
                                  </p:childTnLst>
                                </p:cTn>
                              </p:par>
                            </p:childTnLst>
                          </p:cTn>
                        </p:par>
                        <p:par>
                          <p:cTn id="206" fill="hold">
                            <p:stCondLst>
                              <p:cond delay="2500"/>
                            </p:stCondLst>
                            <p:childTnLst>
                              <p:par>
                                <p:cTn id="207" presetID="10" presetClass="exit" presetSubtype="0" fill="hold" nodeType="afterEffect">
                                  <p:stCondLst>
                                    <p:cond delay="100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par>
                          <p:cTn id="210" fill="hold">
                            <p:stCondLst>
                              <p:cond delay="4000"/>
                            </p:stCondLst>
                            <p:childTnLst>
                              <p:par>
                                <p:cTn id="211" presetID="10" presetClass="exit" presetSubtype="0" fill="hold" nodeType="afterEffect">
                                  <p:stCondLst>
                                    <p:cond delay="0"/>
                                  </p:stCondLst>
                                  <p:childTnLst>
                                    <p:animEffect transition="out" filter="fade">
                                      <p:cBhvr>
                                        <p:cTn id="212" dur="500"/>
                                        <p:tgtEl>
                                          <p:spTgt spid="3"/>
                                        </p:tgtEl>
                                      </p:cBhvr>
                                    </p:animEffect>
                                    <p:set>
                                      <p:cBhvr>
                                        <p:cTn id="213" dur="1" fill="hold">
                                          <p:stCondLst>
                                            <p:cond delay="499"/>
                                          </p:stCondLst>
                                        </p:cTn>
                                        <p:tgtEl>
                                          <p:spTgt spid="3"/>
                                        </p:tgtEl>
                                        <p:attrNameLst>
                                          <p:attrName>style.visibility</p:attrName>
                                        </p:attrNameLst>
                                      </p:cBhvr>
                                      <p:to>
                                        <p:strVal val="hidden"/>
                                      </p:to>
                                    </p:set>
                                  </p:childTnLst>
                                </p:cTn>
                              </p:par>
                            </p:childTnLst>
                          </p:cTn>
                        </p:par>
                        <p:par>
                          <p:cTn id="214" fill="hold">
                            <p:stCondLst>
                              <p:cond delay="4500"/>
                            </p:stCondLst>
                            <p:childTnLst>
                              <p:par>
                                <p:cTn id="215" presetID="6" presetClass="emph" presetSubtype="0" fill="hold" nodeType="afterEffect">
                                  <p:stCondLst>
                                    <p:cond delay="0"/>
                                  </p:stCondLst>
                                  <p:childTnLst>
                                    <p:animScale>
                                      <p:cBhvr>
                                        <p:cTn id="216" dur="2000" fill="hold"/>
                                        <p:tgtEl>
                                          <p:spTgt spid="8"/>
                                        </p:tgtEl>
                                      </p:cBhvr>
                                      <p:by x="150000" y="150000"/>
                                    </p:animScale>
                                  </p:childTnLst>
                                </p:cTn>
                              </p:par>
                            </p:childTnLst>
                          </p:cTn>
                        </p:par>
                      </p:childTnLst>
                    </p:cTn>
                  </p:par>
                </p:childTnLst>
              </p:cTn>
              <p:nextCondLst>
                <p:cond evt="onClick" delay="0">
                  <p:tgtEl>
                    <p:spTgt spid="25"/>
                  </p:tgtEl>
                </p:cond>
              </p:nextCondLst>
            </p:seq>
            <p:seq concurrent="1" nextAc="seek">
              <p:cTn id="217" restart="whenNotActive" fill="hold" evtFilter="cancelBubble" nodeType="interactiveSeq">
                <p:stCondLst>
                  <p:cond evt="onClick" delay="0">
                    <p:tgtEl>
                      <p:spTgt spid="31"/>
                    </p:tgtEl>
                  </p:cond>
                </p:stCondLst>
                <p:endSync evt="end" delay="0">
                  <p:rtn val="all"/>
                </p:endSync>
                <p:childTnLst>
                  <p:par>
                    <p:cTn id="218" fill="hold">
                      <p:stCondLst>
                        <p:cond delay="0"/>
                      </p:stCondLst>
                      <p:childTnLst>
                        <p:par>
                          <p:cTn id="219" fill="hold">
                            <p:stCondLst>
                              <p:cond delay="0"/>
                            </p:stCondLst>
                            <p:childTnLst>
                              <p:par>
                                <p:cTn id="220" presetID="0" presetClass="path" presetSubtype="0" accel="50000" decel="50000" fill="hold" nodeType="afterEffect">
                                  <p:stCondLst>
                                    <p:cond delay="0"/>
                                  </p:stCondLst>
                                  <p:childTnLst>
                                    <p:animMotion origin="layout" path="M 0.00104 0.00347 L 0.00104 0.0037 C -0.00469 0.01064 -0.00833 0.01851 -0.01198 0.02615 C -0.0138 0.02962 -0.01562 0.03287 -0.01953 0.03657 C -0.02135 0.0405 -0.02135 0.04537 -0.02318 0.0493 C -0.02682 0.05231 -0.02864 0.05439 -0.02864 0.05717 C -0.03229 0.06041 -0.03411 0.06412 -0.03594 0.06782 C -0.03802 0.07962 -0.03802 0.07986 -0.047 0.09351 C -0.06549 0.1206 -0.04518 0.07939 -0.06367 0.1118 C -0.08216 0.14537 -0.0543 0.10324 -0.07669 0.13796 C -0.07851 0.14097 -0.08216 0.14444 -0.08398 0.14814 C -0.09114 0.15601 -0.09687 0.15925 -0.10052 0.16898 C -0.10417 0.17268 -0.10599 0.178 -0.10781 0.18194 C -0.11146 0.18726 -0.11328 0.19212 -0.11719 0.19745 C -0.11901 0.19976 -0.12266 0.20208 -0.12266 0.20555 C -0.13555 0.22731 -0.11719 0.20347 -0.13164 0.22592 C -0.13555 0.23032 -0.13737 0.23541 -0.14284 0.23912 C -0.14648 0.24282 -0.15195 0.24513 -0.15586 0.24907 C -0.15768 0.25162 -0.16133 0.25416 -0.16315 0.25717 C -0.16497 0.25833 -0.1668 0.25995 -0.16862 0.26226 C -0.17422 0.26689 -0.17786 0.27291 -0.18151 0.27754 C -0.18333 0.28101 -0.18516 0.28495 -0.1888 0.28773 C -0.19088 0.2912 -0.19453 0.29282 -0.19635 0.29583 C -0.19818 0.29791 -0.19818 0.30162 -0.2 0.30393 C -0.20547 0.30949 -0.2112 0.31296 -0.21667 0.31944 C -0.21836 0.32384 -0.222 0.32824 -0.22565 0.3324 C -0.23138 0.33935 -0.23867 0.34513 -0.24414 0.35324 C -0.24596 0.35578 -0.24805 0.35879 -0.24987 0.36087 C -0.25351 0.36273 -0.25534 0.36412 -0.25716 0.3662 C -0.26081 0.37222 -0.26614 0.38125 -0.27005 0.38935 C -0.27187 0.39467 -0.2737 0.40046 -0.27552 0.40532 C -0.27734 0.40902 -0.28099 0.41203 -0.28281 0.4155 C -0.28463 0.42083 -0.28463 0.42662 -0.28672 0.43101 C -0.29766 0.45347 -0.28463 0.425 -0.29219 0.44652 C -0.3013 0.46666 -0.29401 0.44259 -0.29948 0.46273 C -0.3013 0.46134 -0.30312 0.46134 -0.30482 0.45972 C -0.30482 0.4574 -0.30482 0.45162 -0.30482 0.45208 " pathEditMode="relative" rAng="0" ptsTypes="AAAAAAAAAAAAAAAAAAAAAAAAAAAAAAAAAAAAA">
                                      <p:cBhvr>
                                        <p:cTn id="221" dur="2000" fill="hold"/>
                                        <p:tgtEl>
                                          <p:spTgt spid="31"/>
                                        </p:tgtEl>
                                        <p:attrNameLst>
                                          <p:attrName>ppt_x</p:attrName>
                                          <p:attrName>ppt_y</p:attrName>
                                        </p:attrNameLst>
                                      </p:cBhvr>
                                      <p:rCtr x="-15299" y="22963"/>
                                    </p:animMotion>
                                  </p:childTnLst>
                                </p:cTn>
                              </p:par>
                              <p:par>
                                <p:cTn id="222" presetID="10" presetClass="exit" presetSubtype="0" fill="hold" grpId="0" nodeType="withEffect">
                                  <p:stCondLst>
                                    <p:cond delay="0"/>
                                  </p:stCondLst>
                                  <p:childTnLst>
                                    <p:animEffect transition="out" filter="fade">
                                      <p:cBhvr>
                                        <p:cTn id="223" dur="500"/>
                                        <p:tgtEl>
                                          <p:spTgt spid="30"/>
                                        </p:tgtEl>
                                      </p:cBhvr>
                                    </p:animEffect>
                                    <p:set>
                                      <p:cBhvr>
                                        <p:cTn id="224" dur="1" fill="hold">
                                          <p:stCondLst>
                                            <p:cond delay="499"/>
                                          </p:stCondLst>
                                        </p:cTn>
                                        <p:tgtEl>
                                          <p:spTgt spid="30"/>
                                        </p:tgtEl>
                                        <p:attrNameLst>
                                          <p:attrName>style.visibility</p:attrName>
                                        </p:attrNameLst>
                                      </p:cBhvr>
                                      <p:to>
                                        <p:strVal val="hidden"/>
                                      </p:to>
                                    </p:set>
                                  </p:childTnLst>
                                </p:cTn>
                              </p:par>
                            </p:childTnLst>
                          </p:cTn>
                        </p:par>
                        <p:par>
                          <p:cTn id="225" fill="hold">
                            <p:stCondLst>
                              <p:cond delay="2000"/>
                            </p:stCondLst>
                            <p:childTnLst>
                              <p:par>
                                <p:cTn id="226" presetID="10" presetClass="entr" presetSubtype="0" fill="hold" nodeType="afterEffect">
                                  <p:stCondLst>
                                    <p:cond delay="0"/>
                                  </p:stCondLst>
                                  <p:childTnLst>
                                    <p:set>
                                      <p:cBhvr>
                                        <p:cTn id="227" dur="1" fill="hold">
                                          <p:stCondLst>
                                            <p:cond delay="0"/>
                                          </p:stCondLst>
                                        </p:cTn>
                                        <p:tgtEl>
                                          <p:spTgt spid="3"/>
                                        </p:tgtEl>
                                        <p:attrNameLst>
                                          <p:attrName>style.visibility</p:attrName>
                                        </p:attrNameLst>
                                      </p:cBhvr>
                                      <p:to>
                                        <p:strVal val="visible"/>
                                      </p:to>
                                    </p:set>
                                    <p:animEffect transition="in" filter="fade">
                                      <p:cBhvr>
                                        <p:cTn id="228" dur="500"/>
                                        <p:tgtEl>
                                          <p:spTgt spid="3"/>
                                        </p:tgtEl>
                                      </p:cBhvr>
                                    </p:animEffect>
                                  </p:childTnLst>
                                </p:cTn>
                              </p:par>
                            </p:childTnLst>
                          </p:cTn>
                        </p:par>
                        <p:par>
                          <p:cTn id="229" fill="hold">
                            <p:stCondLst>
                              <p:cond delay="2500"/>
                            </p:stCondLst>
                            <p:childTnLst>
                              <p:par>
                                <p:cTn id="230" presetID="10" presetClass="exit" presetSubtype="0" fill="hold" nodeType="afterEffect">
                                  <p:stCondLst>
                                    <p:cond delay="1000"/>
                                  </p:stCondLst>
                                  <p:childTnLst>
                                    <p:animEffect transition="out" filter="fade">
                                      <p:cBhvr>
                                        <p:cTn id="231" dur="500"/>
                                        <p:tgtEl>
                                          <p:spTgt spid="31"/>
                                        </p:tgtEl>
                                      </p:cBhvr>
                                    </p:animEffect>
                                    <p:set>
                                      <p:cBhvr>
                                        <p:cTn id="232" dur="1" fill="hold">
                                          <p:stCondLst>
                                            <p:cond delay="499"/>
                                          </p:stCondLst>
                                        </p:cTn>
                                        <p:tgtEl>
                                          <p:spTgt spid="31"/>
                                        </p:tgtEl>
                                        <p:attrNameLst>
                                          <p:attrName>style.visibility</p:attrName>
                                        </p:attrNameLst>
                                      </p:cBhvr>
                                      <p:to>
                                        <p:strVal val="hidden"/>
                                      </p:to>
                                    </p:set>
                                  </p:childTnLst>
                                </p:cTn>
                              </p:par>
                            </p:childTnLst>
                          </p:cTn>
                        </p:par>
                        <p:par>
                          <p:cTn id="233" fill="hold">
                            <p:stCondLst>
                              <p:cond delay="4000"/>
                            </p:stCondLst>
                            <p:childTnLst>
                              <p:par>
                                <p:cTn id="234" presetID="10" presetClass="exit" presetSubtype="0" fill="hold" nodeType="afterEffect">
                                  <p:stCondLst>
                                    <p:cond delay="0"/>
                                  </p:stCondLst>
                                  <p:childTnLst>
                                    <p:animEffect transition="out" filter="fade">
                                      <p:cBhvr>
                                        <p:cTn id="235" dur="500"/>
                                        <p:tgtEl>
                                          <p:spTgt spid="3"/>
                                        </p:tgtEl>
                                      </p:cBhvr>
                                    </p:animEffect>
                                    <p:set>
                                      <p:cBhvr>
                                        <p:cTn id="236" dur="1" fill="hold">
                                          <p:stCondLst>
                                            <p:cond delay="499"/>
                                          </p:stCondLst>
                                        </p:cTn>
                                        <p:tgtEl>
                                          <p:spTgt spid="3"/>
                                        </p:tgtEl>
                                        <p:attrNameLst>
                                          <p:attrName>style.visibility</p:attrName>
                                        </p:attrNameLst>
                                      </p:cBhvr>
                                      <p:to>
                                        <p:strVal val="hidden"/>
                                      </p:to>
                                    </p:set>
                                  </p:childTnLst>
                                </p:cTn>
                              </p:par>
                            </p:childTnLst>
                          </p:cTn>
                        </p:par>
                        <p:par>
                          <p:cTn id="237" fill="hold">
                            <p:stCondLst>
                              <p:cond delay="4500"/>
                            </p:stCondLst>
                            <p:childTnLst>
                              <p:par>
                                <p:cTn id="238" presetID="6" presetClass="emph" presetSubtype="0" fill="hold" nodeType="afterEffect">
                                  <p:stCondLst>
                                    <p:cond delay="0"/>
                                  </p:stCondLst>
                                  <p:childTnLst>
                                    <p:animScale>
                                      <p:cBhvr>
                                        <p:cTn id="239" dur="2000" fill="hold"/>
                                        <p:tgtEl>
                                          <p:spTgt spid="8"/>
                                        </p:tgtEl>
                                      </p:cBhvr>
                                      <p:by x="150000" y="150000"/>
                                    </p:animScale>
                                  </p:childTnLst>
                                </p:cTn>
                              </p:par>
                            </p:childTnLst>
                          </p:cTn>
                        </p:par>
                        <p:par>
                          <p:cTn id="240" fill="hold">
                            <p:stCondLst>
                              <p:cond delay="6500"/>
                            </p:stCondLst>
                            <p:childTnLst>
                              <p:par>
                                <p:cTn id="241" presetID="10" presetClass="entr" presetSubtype="0" fill="hold" nodeType="afterEffect">
                                  <p:stCondLst>
                                    <p:cond delay="0"/>
                                  </p:stCondLst>
                                  <p:childTnLst>
                                    <p:set>
                                      <p:cBhvr>
                                        <p:cTn id="242" dur="1" fill="hold">
                                          <p:stCondLst>
                                            <p:cond delay="0"/>
                                          </p:stCondLst>
                                        </p:cTn>
                                        <p:tgtEl>
                                          <p:spTgt spid="13"/>
                                        </p:tgtEl>
                                        <p:attrNameLst>
                                          <p:attrName>style.visibility</p:attrName>
                                        </p:attrNameLst>
                                      </p:cBhvr>
                                      <p:to>
                                        <p:strVal val="visible"/>
                                      </p:to>
                                    </p:set>
                                    <p:animEffect transition="in" filter="fade">
                                      <p:cBhvr>
                                        <p:cTn id="243" dur="500"/>
                                        <p:tgtEl>
                                          <p:spTgt spid="13"/>
                                        </p:tgtEl>
                                      </p:cBhvr>
                                    </p:animEffect>
                                  </p:childTnLst>
                                  <p:subTnLst>
                                    <p:audio>
                                      <p:cMediaNode>
                                        <p:cTn display="0" masterRel="sameClick">
                                          <p:stCondLst>
                                            <p:cond evt="begin" delay="0">
                                              <p:tn val="241"/>
                                            </p:cond>
                                          </p:stCondLst>
                                          <p:endCondLst>
                                            <p:cond evt="onStopAudio" delay="0">
                                              <p:tgtEl>
                                                <p:sldTgt/>
                                              </p:tgtEl>
                                            </p:cond>
                                          </p:endCondLst>
                                        </p:cTn>
                                        <p:tgtEl>
                                          <p:sndTgt r:embed="rId3" name="Tieng-yeah-tre-con-www_nhacchuongvui_com.wav"/>
                                        </p:tgtEl>
                                      </p:cMediaNode>
                                    </p:audio>
                                  </p:subTnLst>
                                </p:cTn>
                              </p:par>
                              <p:par>
                                <p:cTn id="244" presetID="10" presetClass="entr" presetSubtype="0" fill="hold" nodeType="withEffect">
                                  <p:stCondLst>
                                    <p:cond delay="0"/>
                                  </p:stCondLst>
                                  <p:childTnLst>
                                    <p:set>
                                      <p:cBhvr>
                                        <p:cTn id="245" dur="1" fill="hold">
                                          <p:stCondLst>
                                            <p:cond delay="0"/>
                                          </p:stCondLst>
                                        </p:cTn>
                                        <p:tgtEl>
                                          <p:spTgt spid="14"/>
                                        </p:tgtEl>
                                        <p:attrNameLst>
                                          <p:attrName>style.visibility</p:attrName>
                                        </p:attrNameLst>
                                      </p:cBhvr>
                                      <p:to>
                                        <p:strVal val="visible"/>
                                      </p:to>
                                    </p:set>
                                    <p:animEffect transition="in" filter="fade">
                                      <p:cBhvr>
                                        <p:cTn id="246" dur="500"/>
                                        <p:tgtEl>
                                          <p:spTgt spid="14"/>
                                        </p:tgtEl>
                                      </p:cBhvr>
                                    </p:animEffect>
                                  </p:childTnLst>
                                  <p:subTnLst>
                                    <p:audio>
                                      <p:cMediaNode>
                                        <p:cTn display="0" masterRel="sameClick">
                                          <p:stCondLst>
                                            <p:cond evt="begin" delay="0">
                                              <p:tn val="24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1"/>
                  </p:tgtEl>
                </p:cond>
              </p:nextCondLst>
            </p:seq>
          </p:childTnLst>
        </p:cTn>
      </p:par>
    </p:tnLst>
    <p:bldLst>
      <p:bldP spid="4" grpId="0"/>
      <p:bldP spid="20" grpId="0"/>
      <p:bldP spid="21" grpId="0"/>
      <p:bldP spid="23" grpId="0"/>
      <p:bldP spid="24" grpId="0"/>
      <p:bldP spid="26"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5"/>
            <a:ext cx="10500851" cy="27664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effectLst/>
                <a:latin typeface="Palatino Linotype" panose="02040502050505030304" pitchFamily="18" charset="0"/>
                <a:ea typeface="Calibri" panose="020F0502020204030204" pitchFamily="34" charset="0"/>
                <a:cs typeface="Times New Roman" panose="02020603050405020304" pitchFamily="18" charset="0"/>
              </a:rPr>
              <a:t>Trong truyện cổ tích, chú Cuội vì lý do gì mà phải trốn lên mặt trăng?</a:t>
            </a:r>
            <a:endParaRPr lang="en-US" sz="4000" dirty="0">
              <a:latin typeface="Palatino Linotype" panose="02040502050505030304" pitchFamily="18" charset="0"/>
            </a:endParaRPr>
          </a:p>
        </p:txBody>
      </p:sp>
      <p:sp>
        <p:nvSpPr>
          <p:cNvPr id="6" name="Rectangle 5"/>
          <p:cNvSpPr/>
          <p:nvPr/>
        </p:nvSpPr>
        <p:spPr>
          <a:xfrm>
            <a:off x="6721315" y="3908054"/>
            <a:ext cx="4683803" cy="8879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B. Níu giữ cây đa có phép cải tử hoàn sinh</a:t>
            </a:r>
            <a:endParaRPr lang="en-US" sz="3600" dirty="0"/>
          </a:p>
        </p:txBody>
      </p:sp>
      <p:sp>
        <p:nvSpPr>
          <p:cNvPr id="7" name="Rectangle 6"/>
          <p:cNvSpPr/>
          <p:nvPr/>
        </p:nvSpPr>
        <p:spPr>
          <a:xfrm>
            <a:off x="876773" y="4956059"/>
            <a:ext cx="4683803" cy="8376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C. Trốn nợ</a:t>
            </a:r>
            <a:endParaRPr lang="en-US" sz="3600" dirty="0"/>
          </a:p>
        </p:txBody>
      </p:sp>
      <p:sp>
        <p:nvSpPr>
          <p:cNvPr id="8" name="Rectangle 7"/>
          <p:cNvSpPr/>
          <p:nvPr/>
        </p:nvSpPr>
        <p:spPr>
          <a:xfrm>
            <a:off x="6671600" y="4976560"/>
            <a:ext cx="4683803" cy="8171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D. Đi chơi</a:t>
            </a:r>
            <a:endParaRPr lang="en-US" sz="3600" dirty="0"/>
          </a:p>
        </p:txBody>
      </p:sp>
      <p:sp>
        <p:nvSpPr>
          <p:cNvPr id="9" name="Rectangle 8"/>
          <p:cNvSpPr/>
          <p:nvPr/>
        </p:nvSpPr>
        <p:spPr>
          <a:xfrm>
            <a:off x="854552" y="3908055"/>
            <a:ext cx="4683803" cy="88797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A. Nói dối</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67726" y="657795"/>
            <a:ext cx="4836412" cy="49017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1:</a:t>
            </a:r>
            <a:endParaRPr lang="en-US" sz="4000" dirty="0">
              <a:solidFill>
                <a:srgbClr val="FFFF00"/>
              </a:solidFill>
            </a:endParaRPr>
          </a:p>
        </p:txBody>
      </p:sp>
      <p:pic>
        <p:nvPicPr>
          <p:cNvPr id="17" name="Picture 16">
            <a:hlinkClick r:id="rId8" action="ppaction://hlinksldjump"/>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432314" y="707626"/>
            <a:ext cx="5396282" cy="513963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68934238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0" presetClass="exit" presetSubtype="0" fill="hold" nodeType="afterEffect">
                                  <p:stCondLst>
                                    <p:cond delay="25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000"/>
                            </p:stCondLst>
                            <p:childTnLst>
                              <p:par>
                                <p:cTn id="23" presetID="10" presetClass="exit" presetSubtype="0" fill="hold" nodeType="afterEffect">
                                  <p:stCondLst>
                                    <p:cond delay="25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0" presetClass="exit" presetSubtype="0" fill="hold" nodeType="afterEffect">
                                  <p:stCondLst>
                                    <p:cond delay="25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Palatino Linotype" panose="02040502050505030304" pitchFamily="18" charset="0"/>
              </a:rPr>
              <a:t>Bánh trung thu thường có hình dạng tròn hoặc vuông. Hình tròn hoặc vuông này có ý nghĩa gì?</a:t>
            </a:r>
            <a:endParaRPr lang="en-US" sz="4000" dirty="0">
              <a:latin typeface="Palatino Linotype" panose="020405020505050303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B. Trời tròn, đất vuông</a:t>
            </a:r>
            <a:endParaRPr lang="en-US" sz="3600" dirty="0"/>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C. Trời vuông, đất tròn</a:t>
            </a:r>
            <a:endParaRPr lang="en-US" sz="3600" dirty="0"/>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D. Không có ý nghĩa gì</a:t>
            </a:r>
            <a:endParaRPr lang="en-US" sz="3600" dirty="0"/>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A. Trăng tròn, đất vuông</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15488" y="496281"/>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2:</a:t>
            </a:r>
            <a:endParaRPr lang="en-US" sz="4000" dirty="0">
              <a:solidFill>
                <a:srgbClr val="FFFF00"/>
              </a:solidFill>
            </a:endParaRPr>
          </a:p>
        </p:txBody>
      </p:sp>
      <p:pic>
        <p:nvPicPr>
          <p:cNvPr id="17" name="Picture 16">
            <a:hlinkClick r:id="rId8" action="ppaction://hlinksldjump"/>
          </p:cNvPr>
          <p:cNvPicPr>
            <a:picLocks noChangeAspect="1"/>
          </p:cNvPicPr>
          <p:nvPr/>
        </p:nvPicPr>
        <p:blipFill>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0000" b="90000" l="2813" r="100000"/>
                    </a14:imgEffect>
                  </a14:imgLayer>
                </a14:imgProps>
              </a:ext>
              <a:ext uri="{28A0092B-C50C-407E-A947-70E740481C1C}">
                <a14:useLocalDpi xmlns:a14="http://schemas.microsoft.com/office/drawing/2010/main" val="0"/>
              </a:ext>
            </a:extLst>
          </a:blip>
          <a:stretch>
            <a:fillRect/>
          </a:stretch>
        </p:blipFill>
        <p:spPr>
          <a:xfrm>
            <a:off x="3969483" y="934522"/>
            <a:ext cx="5022117" cy="5022117"/>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51783123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0" presetClass="exit" presetSubtype="0" fill="hold" nodeType="afterEffect">
                                  <p:stCondLst>
                                    <p:cond delay="1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000"/>
                            </p:stCondLst>
                            <p:childTnLst>
                              <p:par>
                                <p:cTn id="23" presetID="10" presetClass="exit" presetSubtype="0" fill="hold" nodeType="afterEffect">
                                  <p:stCondLst>
                                    <p:cond delay="1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0" presetClass="exit" presetSubtype="0" fill="hold" nodeType="afterEffect">
                                  <p:stCondLst>
                                    <p:cond delay="10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Palatino Linotype" panose="02040502050505030304" pitchFamily="18" charset="0"/>
              </a:rPr>
              <a:t>Mặt Trăng quay xong một vòng quanh Trái Đất phải mất bao lâu?</a:t>
            </a: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B. 30 ngày</a:t>
            </a:r>
            <a:endParaRPr lang="en-US" sz="3600" dirty="0"/>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C. 31 ngày</a:t>
            </a:r>
            <a:endParaRPr lang="en-US" sz="3600" dirty="0"/>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D. 28 ngày</a:t>
            </a:r>
            <a:endParaRPr lang="en-US" sz="3600" dirty="0"/>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A. 29 ngày</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02831" y="53267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8651" y="38149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65380" y="370556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89014" y="1064319"/>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3:</a:t>
            </a:r>
            <a:endParaRPr lang="en-US" sz="4000" dirty="0">
              <a:solidFill>
                <a:srgbClr val="FFFF00"/>
              </a:solidFill>
            </a:endParaRPr>
          </a:p>
        </p:txBody>
      </p:sp>
      <p:pic>
        <p:nvPicPr>
          <p:cNvPr id="16" name="Picture 15">
            <a:hlinkClick r:id="rId8" action="ppaction://hlinksldjump"/>
          </p:cNvPr>
          <p:cNvPicPr>
            <a:picLocks noChangeAspect="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5341" b="89091" l="6100" r="95300"/>
                    </a14:imgEffect>
                  </a14:imgLayer>
                </a14:imgProps>
              </a:ext>
              <a:ext uri="{28A0092B-C50C-407E-A947-70E740481C1C}">
                <a14:useLocalDpi xmlns:a14="http://schemas.microsoft.com/office/drawing/2010/main" val="0"/>
              </a:ext>
            </a:extLst>
          </a:blip>
          <a:srcRect b="10038"/>
          <a:stretch/>
        </p:blipFill>
        <p:spPr>
          <a:xfrm>
            <a:off x="3563842" y="1760699"/>
            <a:ext cx="5434384" cy="4302220"/>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8816546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m-thanh-tra-loi-sai-www_nhacchuongvui_com.wav"/>
                                        </p:tgtEl>
                                      </p:cMediaNode>
                                    </p:audio>
                                  </p:subTnLst>
                                </p:cTn>
                              </p:par>
                            </p:childTnLst>
                          </p:cTn>
                        </p:par>
                        <p:par>
                          <p:cTn id="10" fill="hold">
                            <p:stCondLst>
                              <p:cond delay="1000"/>
                            </p:stCondLst>
                            <p:childTnLst>
                              <p:par>
                                <p:cTn id="11" presetID="10" presetClass="exit" presetSubtype="0" fill="hold" nodeType="afterEffect">
                                  <p:stCondLst>
                                    <p:cond delay="1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entr" presetSubtype="3"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1000"/>
                            </p:stCondLst>
                            <p:childTnLst>
                              <p:par>
                                <p:cTn id="32" presetID="10" presetClass="exit" presetSubtype="0" fill="hold" nodeType="afterEffect">
                                  <p:stCondLst>
                                    <p:cond delay="100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1000"/>
                            </p:stCondLst>
                            <p:childTnLst>
                              <p:par>
                                <p:cTn id="44" presetID="10" presetClass="exit" presetSubtype="0" fill="hold" nodeType="afterEffect">
                                  <p:stCondLst>
                                    <p:cond delay="100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904549"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effectLst/>
                <a:latin typeface="Palatino Linotype" panose="02040502050505030304" pitchFamily="18" charset="0"/>
                <a:ea typeface="Calibri" panose="020F0502020204030204" pitchFamily="34" charset="0"/>
                <a:cs typeface="Open Sans" panose="020B0606030504020204" pitchFamily="34" charset="0"/>
              </a:rPr>
              <a:t>Vì sao Mặt Trăng lúc thì tròn, lúc thì khuyết?</a:t>
            </a:r>
            <a:endParaRPr lang="en-US" sz="4000" dirty="0">
              <a:solidFill>
                <a:schemeClr val="bg1"/>
              </a:solidFill>
            </a:endParaRPr>
          </a:p>
        </p:txBody>
      </p:sp>
      <p:sp>
        <p:nvSpPr>
          <p:cNvPr id="6" name="Rectangle 5"/>
          <p:cNvSpPr/>
          <p:nvPr/>
        </p:nvSpPr>
        <p:spPr>
          <a:xfrm>
            <a:off x="854552" y="5492790"/>
            <a:ext cx="4683803" cy="12326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000"/>
              <a:t>C. Vì ánh sáng Mặt Trời chiếu vào mặt trăng mỗi lúc mỗi khác</a:t>
            </a:r>
            <a:endParaRPr lang="en-US" sz="3000" dirty="0"/>
          </a:p>
        </p:txBody>
      </p:sp>
      <p:sp>
        <p:nvSpPr>
          <p:cNvPr id="7" name="Rectangle 6"/>
          <p:cNvSpPr/>
          <p:nvPr/>
        </p:nvSpPr>
        <p:spPr>
          <a:xfrm>
            <a:off x="6653645" y="4132856"/>
            <a:ext cx="4701758" cy="1146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000">
                <a:solidFill>
                  <a:schemeClr val="bg1"/>
                </a:solidFill>
                <a:latin typeface="Montserrat Alternates Black" panose="00000A00000000000000" pitchFamily="50" charset="0"/>
              </a:rPr>
              <a:t>B. Vì Mặt Trăng bị mặt trời che khuất </a:t>
            </a:r>
            <a:endParaRPr lang="en-US" sz="3000" dirty="0"/>
          </a:p>
        </p:txBody>
      </p:sp>
      <p:sp>
        <p:nvSpPr>
          <p:cNvPr id="8" name="Rectangle 7"/>
          <p:cNvSpPr/>
          <p:nvPr/>
        </p:nvSpPr>
        <p:spPr>
          <a:xfrm>
            <a:off x="6671600" y="5509059"/>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000"/>
              <a:t>D. Do ánh sáng chiếu vào mắt bị khúc xạ</a:t>
            </a:r>
            <a:endParaRPr lang="en-US" sz="3000" dirty="0"/>
          </a:p>
        </p:txBody>
      </p:sp>
      <p:sp>
        <p:nvSpPr>
          <p:cNvPr id="9" name="Rectangle 8"/>
          <p:cNvSpPr/>
          <p:nvPr/>
        </p:nvSpPr>
        <p:spPr>
          <a:xfrm>
            <a:off x="854552" y="4132854"/>
            <a:ext cx="4683803" cy="1146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000"/>
              <a:t>A. Vì Mặt Trăng bị méo</a:t>
            </a:r>
            <a:endParaRPr lang="en-US" sz="30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3800" y="41496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18303" y="55847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43400" y="4127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68555" y="560355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13746" y="1028793"/>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4:</a:t>
            </a:r>
            <a:endParaRPr lang="en-US" sz="4000" dirty="0">
              <a:solidFill>
                <a:srgbClr val="FFFF00"/>
              </a:solidFill>
            </a:endParaRPr>
          </a:p>
        </p:txBody>
      </p:sp>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717795"/>
            <a:ext cx="6557148" cy="5631430"/>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405654866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Palatino Linotype" panose="02040502050505030304" pitchFamily="18" charset="0"/>
              </a:rPr>
              <a:t>Nguyệt thực chỉ có thể xảy ra khi nào?</a:t>
            </a:r>
            <a:endParaRPr lang="en-US" sz="4000" dirty="0">
              <a:latin typeface="Palatino Linotype" panose="02040502050505030304" pitchFamily="18" charset="0"/>
            </a:endParaRPr>
          </a:p>
        </p:txBody>
      </p:sp>
      <p:sp>
        <p:nvSpPr>
          <p:cNvPr id="6" name="Rectangle 5"/>
          <p:cNvSpPr/>
          <p:nvPr/>
        </p:nvSpPr>
        <p:spPr>
          <a:xfrm>
            <a:off x="854552" y="4061535"/>
            <a:ext cx="4683803" cy="1313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solidFill>
                  <a:schemeClr val="bg1"/>
                </a:solidFill>
                <a:latin typeface="Montserrat Alternates Black" panose="00000A00000000000000" pitchFamily="50" charset="0"/>
              </a:rPr>
              <a:t>A. Khi Mặt Trời, Trái Đất, Mặt Trăng nằm trên một đường thẳng</a:t>
            </a:r>
            <a:endParaRPr lang="en-US" sz="2800" dirty="0"/>
          </a:p>
        </p:txBody>
      </p:sp>
      <p:sp>
        <p:nvSpPr>
          <p:cNvPr id="7" name="Rectangle 6"/>
          <p:cNvSpPr/>
          <p:nvPr/>
        </p:nvSpPr>
        <p:spPr>
          <a:xfrm>
            <a:off x="854551" y="5617305"/>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t>C. Khi Mặt Trăng, Mặt Trời và Trái Đất nằm trên một đường thẳng</a:t>
            </a:r>
            <a:endParaRPr lang="en-US" sz="2800" dirty="0"/>
          </a:p>
        </p:txBody>
      </p:sp>
      <p:sp>
        <p:nvSpPr>
          <p:cNvPr id="8" name="Rectangle 7"/>
          <p:cNvSpPr/>
          <p:nvPr/>
        </p:nvSpPr>
        <p:spPr>
          <a:xfrm>
            <a:off x="6653645" y="5551045"/>
            <a:ext cx="4683803" cy="12406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t>D. Khi Trái Đất, Mặt Trăng và Mặt Trời nằm trên một đường thẳng</a:t>
            </a:r>
            <a:endParaRPr lang="en-US" sz="2800" dirty="0"/>
          </a:p>
        </p:txBody>
      </p:sp>
      <p:sp>
        <p:nvSpPr>
          <p:cNvPr id="9" name="Rectangle 8"/>
          <p:cNvSpPr/>
          <p:nvPr/>
        </p:nvSpPr>
        <p:spPr>
          <a:xfrm>
            <a:off x="6653645" y="4031777"/>
            <a:ext cx="4683803" cy="1313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t>B. Khi Mặt Trời, Mặt Trăng và Trái Đất nằm trên một đường thẳng</a:t>
            </a:r>
            <a:endParaRPr lang="en-US" sz="28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41349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56302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0504" y="56721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68555" y="42847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10528" y="1210834"/>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5:</a:t>
            </a:r>
            <a:endParaRPr lang="en-US" sz="4000" dirty="0">
              <a:solidFill>
                <a:srgbClr val="FFFF00"/>
              </a:solidFill>
            </a:endParaRPr>
          </a:p>
        </p:txBody>
      </p:sp>
      <p:pic>
        <p:nvPicPr>
          <p:cNvPr id="16" name="25">
            <a:hlinkClick r:id="rId8" action="ppaction://hlinksldjump"/>
          </p:cNvPr>
          <p:cNvPicPr>
            <a:picLocks noChangeAspect="1"/>
          </p:cNvPicPr>
          <p:nvPr/>
        </p:nvPicPr>
        <p:blipFill rotWithShape="1">
          <a:blip r:embed="rId9">
            <a:clrChange>
              <a:clrFrom>
                <a:srgbClr val="FDFDFD"/>
              </a:clrFrom>
              <a:clrTo>
                <a:srgbClr val="FDFDFD">
                  <a:alpha val="0"/>
                </a:srgbClr>
              </a:clrTo>
            </a:clrChange>
            <a:extLst>
              <a:ext uri="{BEBA8EAE-BF5A-486C-A8C5-ECC9F3942E4B}">
                <a14:imgProps xmlns:a14="http://schemas.microsoft.com/office/drawing/2010/main">
                  <a14:imgLayer r:embed="rId10">
                    <a14:imgEffect>
                      <a14:backgroundRemoval t="56751" b="95108" l="2647" r="99706"/>
                    </a14:imgEffect>
                  </a14:imgLayer>
                </a14:imgProps>
              </a:ext>
              <a:ext uri="{28A0092B-C50C-407E-A947-70E740481C1C}">
                <a14:useLocalDpi xmlns:a14="http://schemas.microsoft.com/office/drawing/2010/main" val="0"/>
              </a:ext>
            </a:extLst>
          </a:blip>
          <a:srcRect t="52194"/>
          <a:stretch/>
        </p:blipFill>
        <p:spPr>
          <a:xfrm>
            <a:off x="3014295" y="1513075"/>
            <a:ext cx="6814652" cy="4896310"/>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346869881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Palatino Linotype" panose="02040502050505030304" pitchFamily="18" charset="0"/>
              </a:rPr>
              <a:t>Trong tháng, chính xác ngày nào ta không thấy mặt trăng?</a:t>
            </a:r>
            <a:endParaRPr lang="en-US" sz="3600" dirty="0">
              <a:latin typeface="Palatino Linotype" panose="020405020505050303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B. Ngày cuối tháng</a:t>
            </a:r>
            <a:endParaRPr lang="en-US" sz="3600" dirty="0"/>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solidFill>
                  <a:schemeClr val="bg1"/>
                </a:solidFill>
                <a:latin typeface="Montserrat Alternates Black" panose="00000A00000000000000" pitchFamily="50" charset="0"/>
              </a:rPr>
              <a:t>C. Ngày đầu tháng</a:t>
            </a:r>
            <a:endParaRPr lang="en-US" sz="3600" dirty="0"/>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D. Ngày giữa tháng</a:t>
            </a:r>
            <a:endParaRPr lang="en-US" sz="3600" dirty="0"/>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t>A. Ngày 30</a:t>
            </a:r>
            <a:endParaRPr lang="en-US" sz="3600" dirty="0"/>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48452" y="1064319"/>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0" y="416262"/>
            <a:ext cx="2525919" cy="707886"/>
          </a:xfrm>
          <a:prstGeom prst="rect">
            <a:avLst/>
          </a:prstGeom>
          <a:noFill/>
        </p:spPr>
        <p:txBody>
          <a:bodyPr wrap="square" rtlCol="0">
            <a:spAutoFit/>
          </a:bodyPr>
          <a:lstStyle/>
          <a:p>
            <a:r>
              <a:rPr lang="en-US" sz="4000">
                <a:solidFill>
                  <a:srgbClr val="FFFF00"/>
                </a:solidFill>
                <a:latin typeface="Montserrat Alternates Black" panose="00000A00000000000000" pitchFamily="50" charset="0"/>
              </a:rPr>
              <a:t>CÂU HỎI 6:</a:t>
            </a:r>
            <a:endParaRPr lang="en-US" sz="4000" dirty="0">
              <a:solidFill>
                <a:srgbClr val="FFFF00"/>
              </a:solidFill>
            </a:endParaRPr>
          </a:p>
        </p:txBody>
      </p:sp>
      <p:pic>
        <p:nvPicPr>
          <p:cNvPr id="17" name="Picture 1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12469" y="1905972"/>
            <a:ext cx="4448078" cy="4500409"/>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69356828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0" presetClass="exit" presetSubtype="0" fill="hold" nodeType="afterEffect">
                                  <p:stCondLst>
                                    <p:cond delay="1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000"/>
                            </p:stCondLst>
                            <p:childTnLst>
                              <p:par>
                                <p:cTn id="23" presetID="10" presetClass="exit" presetSubtype="0" fill="hold" nodeType="afterEffect">
                                  <p:stCondLst>
                                    <p:cond delay="1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0" presetClass="exit" presetSubtype="0" fill="hold" nodeType="afterEffect">
                                  <p:stCondLst>
                                    <p:cond delay="10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563</Words>
  <PresentationFormat>Widescreen</PresentationFormat>
  <Paragraphs>73</Paragraphs>
  <Slides>14</Slides>
  <Notes>0</Notes>
  <HiddenSlides>10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#9Slide03 Arima Madurai Black</vt:lpstr>
      <vt:lpstr>Arial</vt:lpstr>
      <vt:lpstr>Bungee Inline</vt:lpstr>
      <vt:lpstr>Calibri</vt:lpstr>
      <vt:lpstr>Calibri Light</vt:lpstr>
      <vt:lpstr>Montserrat Alternates Black</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2020-09-23T04:55:21Z</dcterms:created>
  <dcterms:modified xsi:type="dcterms:W3CDTF">2021-09-17T11:12:03Z</dcterms:modified>
</cp:coreProperties>
</file>