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70" r:id="rId2"/>
    <p:sldId id="859" r:id="rId3"/>
    <p:sldId id="871" r:id="rId4"/>
    <p:sldId id="872" r:id="rId5"/>
    <p:sldId id="873" r:id="rId6"/>
    <p:sldId id="874" r:id="rId7"/>
    <p:sldId id="875" r:id="rId8"/>
    <p:sldId id="876" r:id="rId9"/>
    <p:sldId id="877" r:id="rId10"/>
    <p:sldId id="878" r:id="rId11"/>
    <p:sldId id="879" r:id="rId12"/>
    <p:sldId id="72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wmf"/><Relationship Id="rId3" Type="http://schemas.openxmlformats.org/officeDocument/2006/relationships/image" Target="../media/image6.wmf"/><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7.wmf"/><Relationship Id="rId9"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1.wmf"/><Relationship Id="rId3" Type="http://schemas.openxmlformats.org/officeDocument/2006/relationships/image" Target="../media/image31.wmf"/><Relationship Id="rId7" Type="http://schemas.openxmlformats.org/officeDocument/2006/relationships/image" Target="../media/image35.wmf"/><Relationship Id="rId12" Type="http://schemas.openxmlformats.org/officeDocument/2006/relationships/image" Target="../media/image40.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5" Type="http://schemas.openxmlformats.org/officeDocument/2006/relationships/image" Target="../media/image43.wmf"/><Relationship Id="rId10" Type="http://schemas.openxmlformats.org/officeDocument/2006/relationships/image" Target="../media/image38.wmf"/><Relationship Id="rId4" Type="http://schemas.openxmlformats.org/officeDocument/2006/relationships/image" Target="../media/image32.wmf"/><Relationship Id="rId9" Type="http://schemas.openxmlformats.org/officeDocument/2006/relationships/image" Target="../media/image37.wmf"/><Relationship Id="rId1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31.wmf"/><Relationship Id="rId7" Type="http://schemas.openxmlformats.org/officeDocument/2006/relationships/image" Target="../media/image47.wmf"/><Relationship Id="rId12" Type="http://schemas.openxmlformats.org/officeDocument/2006/relationships/image" Target="../media/image52.wmf"/><Relationship Id="rId17" Type="http://schemas.openxmlformats.org/officeDocument/2006/relationships/image" Target="../media/image57.wmf"/><Relationship Id="rId2" Type="http://schemas.openxmlformats.org/officeDocument/2006/relationships/image" Target="../media/image30.wmf"/><Relationship Id="rId16" Type="http://schemas.openxmlformats.org/officeDocument/2006/relationships/image" Target="../media/image56.wmf"/><Relationship Id="rId1" Type="http://schemas.openxmlformats.org/officeDocument/2006/relationships/image" Target="../media/image29.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5" Type="http://schemas.openxmlformats.org/officeDocument/2006/relationships/image" Target="../media/image5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 Id="rId14"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w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0.wmf"/><Relationship Id="rId7" Type="http://schemas.openxmlformats.org/officeDocument/2006/relationships/image" Target="../media/image73.wmf"/><Relationship Id="rId12" Type="http://schemas.openxmlformats.org/officeDocument/2006/relationships/image" Target="../media/image78.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61.wmf"/><Relationship Id="rId9"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88.wmf"/><Relationship Id="rId3" Type="http://schemas.openxmlformats.org/officeDocument/2006/relationships/notesSlide" Target="../notesSlides/notesSlide10.xml"/><Relationship Id="rId7" Type="http://schemas.openxmlformats.org/officeDocument/2006/relationships/image" Target="../media/image97.png"/><Relationship Id="rId12" Type="http://schemas.openxmlformats.org/officeDocument/2006/relationships/oleObject" Target="../embeddings/oleObject94.bin"/><Relationship Id="rId17" Type="http://schemas.openxmlformats.org/officeDocument/2006/relationships/image" Target="../media/image90.wmf"/><Relationship Id="rId2" Type="http://schemas.openxmlformats.org/officeDocument/2006/relationships/slideLayout" Target="../slideLayouts/slideLayout2.xml"/><Relationship Id="rId16" Type="http://schemas.openxmlformats.org/officeDocument/2006/relationships/oleObject" Target="../embeddings/oleObject96.bin"/><Relationship Id="rId1" Type="http://schemas.openxmlformats.org/officeDocument/2006/relationships/vmlDrawing" Target="../drawings/vmlDrawing9.vml"/><Relationship Id="rId6" Type="http://schemas.openxmlformats.org/officeDocument/2006/relationships/image" Target="../media/image19.png"/><Relationship Id="rId11" Type="http://schemas.openxmlformats.org/officeDocument/2006/relationships/image" Target="../media/image87.wmf"/><Relationship Id="rId5" Type="http://schemas.openxmlformats.org/officeDocument/2006/relationships/image" Target="../media/image18.png"/><Relationship Id="rId15" Type="http://schemas.openxmlformats.org/officeDocument/2006/relationships/image" Target="../media/image89.wmf"/><Relationship Id="rId10" Type="http://schemas.openxmlformats.org/officeDocument/2006/relationships/oleObject" Target="../embeddings/oleObject93.bin"/><Relationship Id="rId4" Type="http://schemas.openxmlformats.org/officeDocument/2006/relationships/image" Target="../media/image96.png"/><Relationship Id="rId9" Type="http://schemas.openxmlformats.org/officeDocument/2006/relationships/image" Target="../media/image86.wmf"/><Relationship Id="rId14" Type="http://schemas.openxmlformats.org/officeDocument/2006/relationships/oleObject" Target="../embeddings/oleObject9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notesSlide" Target="../notesSlides/notesSlide11.xml"/><Relationship Id="rId7" Type="http://schemas.openxmlformats.org/officeDocument/2006/relationships/image" Target="../media/image9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97.bin"/><Relationship Id="rId11" Type="http://schemas.openxmlformats.org/officeDocument/2006/relationships/image" Target="../media/image93.wmf"/><Relationship Id="rId5" Type="http://schemas.openxmlformats.org/officeDocument/2006/relationships/image" Target="../media/image19.png"/><Relationship Id="rId10" Type="http://schemas.openxmlformats.org/officeDocument/2006/relationships/oleObject" Target="../embeddings/oleObject99.bin"/><Relationship Id="rId4" Type="http://schemas.openxmlformats.org/officeDocument/2006/relationships/image" Target="../media/image18.png"/><Relationship Id="rId9" Type="http://schemas.openxmlformats.org/officeDocument/2006/relationships/image" Target="../media/image92.wmf"/></Relationships>
</file>

<file path=ppt/slides/_rels/slide1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oleObject" Target="../embeddings/oleObject4.bin"/><Relationship Id="rId18" Type="http://schemas.openxmlformats.org/officeDocument/2006/relationships/image" Target="../media/image9.wmf"/><Relationship Id="rId26" Type="http://schemas.openxmlformats.org/officeDocument/2006/relationships/image" Target="../media/image13.wmf"/><Relationship Id="rId3" Type="http://schemas.openxmlformats.org/officeDocument/2006/relationships/notesSlide" Target="../notesSlides/notesSlide2.xml"/><Relationship Id="rId21" Type="http://schemas.openxmlformats.org/officeDocument/2006/relationships/oleObject" Target="../embeddings/oleObject8.bin"/><Relationship Id="rId34" Type="http://schemas.openxmlformats.org/officeDocument/2006/relationships/image" Target="../media/image17.wmf"/><Relationship Id="rId7" Type="http://schemas.openxmlformats.org/officeDocument/2006/relationships/image" Target="../media/image19.png"/><Relationship Id="rId12" Type="http://schemas.openxmlformats.org/officeDocument/2006/relationships/image" Target="../media/image6.wmf"/><Relationship Id="rId17" Type="http://schemas.openxmlformats.org/officeDocument/2006/relationships/oleObject" Target="../embeddings/oleObject6.bin"/><Relationship Id="rId25" Type="http://schemas.openxmlformats.org/officeDocument/2006/relationships/oleObject" Target="../embeddings/oleObject10.bin"/><Relationship Id="rId33"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3.bin"/><Relationship Id="rId24" Type="http://schemas.openxmlformats.org/officeDocument/2006/relationships/image" Target="../media/image12.wmf"/><Relationship Id="rId32" Type="http://schemas.openxmlformats.org/officeDocument/2006/relationships/image" Target="../media/image16.wmf"/><Relationship Id="rId5" Type="http://schemas.openxmlformats.org/officeDocument/2006/relationships/oleObject" Target="../embeddings/oleObject1.bin"/><Relationship Id="rId15" Type="http://schemas.openxmlformats.org/officeDocument/2006/relationships/oleObject" Target="../embeddings/oleObject5.bin"/><Relationship Id="rId23" Type="http://schemas.openxmlformats.org/officeDocument/2006/relationships/oleObject" Target="../embeddings/oleObject9.bin"/><Relationship Id="rId28" Type="http://schemas.openxmlformats.org/officeDocument/2006/relationships/image" Target="../media/image14.wmf"/><Relationship Id="rId10" Type="http://schemas.openxmlformats.org/officeDocument/2006/relationships/image" Target="../media/image5.wmf"/><Relationship Id="rId19" Type="http://schemas.openxmlformats.org/officeDocument/2006/relationships/oleObject" Target="../embeddings/oleObject7.bin"/><Relationship Id="rId31" Type="http://schemas.openxmlformats.org/officeDocument/2006/relationships/oleObject" Target="../embeddings/oleObject13.bin"/><Relationship Id="rId4" Type="http://schemas.openxmlformats.org/officeDocument/2006/relationships/image" Target="../media/image18.png"/><Relationship Id="rId9" Type="http://schemas.openxmlformats.org/officeDocument/2006/relationships/oleObject" Target="../embeddings/oleObject2.bin"/><Relationship Id="rId14" Type="http://schemas.openxmlformats.org/officeDocument/2006/relationships/image" Target="../media/image7.wmf"/><Relationship Id="rId22" Type="http://schemas.openxmlformats.org/officeDocument/2006/relationships/image" Target="../media/image11.wmf"/><Relationship Id="rId27" Type="http://schemas.openxmlformats.org/officeDocument/2006/relationships/oleObject" Target="../embeddings/oleObject11.bin"/><Relationship Id="rId30" Type="http://schemas.openxmlformats.org/officeDocument/2006/relationships/image" Target="../media/image15.wmf"/><Relationship Id="rId35"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7.wmf"/><Relationship Id="rId18" Type="http://schemas.openxmlformats.org/officeDocument/2006/relationships/oleObject" Target="../embeddings/oleObject21.bin"/><Relationship Id="rId26" Type="http://schemas.openxmlformats.org/officeDocument/2006/relationships/oleObject" Target="../embeddings/oleObject25.bin"/><Relationship Id="rId3" Type="http://schemas.openxmlformats.org/officeDocument/2006/relationships/notesSlide" Target="../notesSlides/notesSlide3.xml"/><Relationship Id="rId21" Type="http://schemas.openxmlformats.org/officeDocument/2006/relationships/image" Target="../media/image23.wmf"/><Relationship Id="rId7" Type="http://schemas.openxmlformats.org/officeDocument/2006/relationships/image" Target="../media/image19.png"/><Relationship Id="rId12" Type="http://schemas.openxmlformats.org/officeDocument/2006/relationships/oleObject" Target="../embeddings/oleObject18.bin"/><Relationship Id="rId17" Type="http://schemas.openxmlformats.org/officeDocument/2006/relationships/image" Target="../media/image21.wmf"/><Relationship Id="rId25"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oleObject" Target="../embeddings/oleObject22.bin"/><Relationship Id="rId29"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image" Target="../media/image6.wmf"/><Relationship Id="rId24" Type="http://schemas.openxmlformats.org/officeDocument/2006/relationships/oleObject" Target="../embeddings/oleObject24.bin"/><Relationship Id="rId5" Type="http://schemas.openxmlformats.org/officeDocument/2006/relationships/oleObject" Target="../embeddings/oleObject15.bin"/><Relationship Id="rId15" Type="http://schemas.openxmlformats.org/officeDocument/2006/relationships/image" Target="../media/image20.wmf"/><Relationship Id="rId23" Type="http://schemas.openxmlformats.org/officeDocument/2006/relationships/image" Target="../media/image24.wmf"/><Relationship Id="rId28" Type="http://schemas.openxmlformats.org/officeDocument/2006/relationships/oleObject" Target="../embeddings/oleObject26.bin"/><Relationship Id="rId10" Type="http://schemas.openxmlformats.org/officeDocument/2006/relationships/oleObject" Target="../embeddings/oleObject17.bin"/><Relationship Id="rId19" Type="http://schemas.openxmlformats.org/officeDocument/2006/relationships/image" Target="../media/image22.wmf"/><Relationship Id="rId31" Type="http://schemas.openxmlformats.org/officeDocument/2006/relationships/image" Target="../media/image28.wmf"/><Relationship Id="rId4" Type="http://schemas.openxmlformats.org/officeDocument/2006/relationships/image" Target="../media/image18.png"/><Relationship Id="rId9" Type="http://schemas.openxmlformats.org/officeDocument/2006/relationships/image" Target="../media/image5.wmf"/><Relationship Id="rId14" Type="http://schemas.openxmlformats.org/officeDocument/2006/relationships/oleObject" Target="../embeddings/oleObject19.bin"/><Relationship Id="rId22" Type="http://schemas.openxmlformats.org/officeDocument/2006/relationships/oleObject" Target="../embeddings/oleObject23.bin"/><Relationship Id="rId27" Type="http://schemas.openxmlformats.org/officeDocument/2006/relationships/image" Target="../media/image26.wmf"/><Relationship Id="rId30"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2.w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notesSlide" Target="../notesSlides/notesSlide4.xml"/><Relationship Id="rId21" Type="http://schemas.openxmlformats.org/officeDocument/2006/relationships/image" Target="../media/image36.wmf"/><Relationship Id="rId34" Type="http://schemas.openxmlformats.org/officeDocument/2006/relationships/oleObject" Target="../embeddings/oleObject42.bin"/><Relationship Id="rId7" Type="http://schemas.openxmlformats.org/officeDocument/2006/relationships/image" Target="../media/image19.png"/><Relationship Id="rId12" Type="http://schemas.openxmlformats.org/officeDocument/2006/relationships/oleObject" Target="../embeddings/oleObject31.bin"/><Relationship Id="rId17" Type="http://schemas.openxmlformats.org/officeDocument/2006/relationships/image" Target="../media/image34.wmf"/><Relationship Id="rId25" Type="http://schemas.openxmlformats.org/officeDocument/2006/relationships/image" Target="../media/image38.wmf"/><Relationship Id="rId33"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0.wmf"/><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image" Target="../media/image31.wmf"/><Relationship Id="rId24" Type="http://schemas.openxmlformats.org/officeDocument/2006/relationships/oleObject" Target="../embeddings/oleObject37.bin"/><Relationship Id="rId32" Type="http://schemas.openxmlformats.org/officeDocument/2006/relationships/oleObject" Target="../embeddings/oleObject41.bin"/><Relationship Id="rId5" Type="http://schemas.openxmlformats.org/officeDocument/2006/relationships/oleObject" Target="../embeddings/oleObject28.bin"/><Relationship Id="rId15" Type="http://schemas.openxmlformats.org/officeDocument/2006/relationships/image" Target="../media/image33.wmf"/><Relationship Id="rId23" Type="http://schemas.openxmlformats.org/officeDocument/2006/relationships/image" Target="../media/image37.w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5.wmf"/><Relationship Id="rId31" Type="http://schemas.openxmlformats.org/officeDocument/2006/relationships/image" Target="../media/image41.wmf"/><Relationship Id="rId4" Type="http://schemas.openxmlformats.org/officeDocument/2006/relationships/image" Target="../media/image18.png"/><Relationship Id="rId9" Type="http://schemas.openxmlformats.org/officeDocument/2006/relationships/image" Target="../media/image30.w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39.wmf"/><Relationship Id="rId30" Type="http://schemas.openxmlformats.org/officeDocument/2006/relationships/oleObject" Target="../embeddings/oleObject40.bin"/><Relationship Id="rId35" Type="http://schemas.openxmlformats.org/officeDocument/2006/relationships/image" Target="../media/image4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4.wmf"/><Relationship Id="rId18" Type="http://schemas.openxmlformats.org/officeDocument/2006/relationships/oleObject" Target="../embeddings/oleObject49.bin"/><Relationship Id="rId26" Type="http://schemas.openxmlformats.org/officeDocument/2006/relationships/oleObject" Target="../embeddings/oleObject53.bin"/><Relationship Id="rId39" Type="http://schemas.openxmlformats.org/officeDocument/2006/relationships/image" Target="../media/image57.wmf"/><Relationship Id="rId3" Type="http://schemas.openxmlformats.org/officeDocument/2006/relationships/notesSlide" Target="../notesSlides/notesSlide5.xml"/><Relationship Id="rId21" Type="http://schemas.openxmlformats.org/officeDocument/2006/relationships/image" Target="../media/image48.wmf"/><Relationship Id="rId34" Type="http://schemas.openxmlformats.org/officeDocument/2006/relationships/oleObject" Target="../embeddings/oleObject57.bin"/><Relationship Id="rId7" Type="http://schemas.openxmlformats.org/officeDocument/2006/relationships/image" Target="../media/image19.png"/><Relationship Id="rId12" Type="http://schemas.openxmlformats.org/officeDocument/2006/relationships/oleObject" Target="../embeddings/oleObject46.bin"/><Relationship Id="rId17" Type="http://schemas.openxmlformats.org/officeDocument/2006/relationships/image" Target="../media/image46.wmf"/><Relationship Id="rId25" Type="http://schemas.openxmlformats.org/officeDocument/2006/relationships/image" Target="../media/image50.wmf"/><Relationship Id="rId33" Type="http://schemas.openxmlformats.org/officeDocument/2006/relationships/image" Target="../media/image54.wmf"/><Relationship Id="rId38"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oleObject" Target="../embeddings/oleObject48.bin"/><Relationship Id="rId20" Type="http://schemas.openxmlformats.org/officeDocument/2006/relationships/oleObject" Target="../embeddings/oleObject50.bin"/><Relationship Id="rId29" Type="http://schemas.openxmlformats.org/officeDocument/2006/relationships/image" Target="../media/image52.wmf"/><Relationship Id="rId1" Type="http://schemas.openxmlformats.org/officeDocument/2006/relationships/vmlDrawing" Target="../drawings/vmlDrawing4.vml"/><Relationship Id="rId6" Type="http://schemas.openxmlformats.org/officeDocument/2006/relationships/image" Target="../media/image29.wmf"/><Relationship Id="rId11" Type="http://schemas.openxmlformats.org/officeDocument/2006/relationships/image" Target="../media/image31.wmf"/><Relationship Id="rId24" Type="http://schemas.openxmlformats.org/officeDocument/2006/relationships/oleObject" Target="../embeddings/oleObject52.bin"/><Relationship Id="rId32" Type="http://schemas.openxmlformats.org/officeDocument/2006/relationships/oleObject" Target="../embeddings/oleObject56.bin"/><Relationship Id="rId37" Type="http://schemas.openxmlformats.org/officeDocument/2006/relationships/image" Target="../media/image56.wmf"/><Relationship Id="rId5" Type="http://schemas.openxmlformats.org/officeDocument/2006/relationships/oleObject" Target="../embeddings/oleObject43.bin"/><Relationship Id="rId15" Type="http://schemas.openxmlformats.org/officeDocument/2006/relationships/image" Target="../media/image45.wmf"/><Relationship Id="rId23" Type="http://schemas.openxmlformats.org/officeDocument/2006/relationships/image" Target="../media/image49.wmf"/><Relationship Id="rId28" Type="http://schemas.openxmlformats.org/officeDocument/2006/relationships/oleObject" Target="../embeddings/oleObject54.bin"/><Relationship Id="rId36" Type="http://schemas.openxmlformats.org/officeDocument/2006/relationships/oleObject" Target="../embeddings/oleObject58.bin"/><Relationship Id="rId10" Type="http://schemas.openxmlformats.org/officeDocument/2006/relationships/oleObject" Target="../embeddings/oleObject45.bin"/><Relationship Id="rId19" Type="http://schemas.openxmlformats.org/officeDocument/2006/relationships/image" Target="../media/image47.wmf"/><Relationship Id="rId31" Type="http://schemas.openxmlformats.org/officeDocument/2006/relationships/image" Target="../media/image53.wmf"/><Relationship Id="rId4" Type="http://schemas.openxmlformats.org/officeDocument/2006/relationships/image" Target="../media/image18.png"/><Relationship Id="rId9" Type="http://schemas.openxmlformats.org/officeDocument/2006/relationships/image" Target="../media/image30.wmf"/><Relationship Id="rId14" Type="http://schemas.openxmlformats.org/officeDocument/2006/relationships/oleObject" Target="../embeddings/oleObject47.bin"/><Relationship Id="rId22" Type="http://schemas.openxmlformats.org/officeDocument/2006/relationships/oleObject" Target="../embeddings/oleObject51.bin"/><Relationship Id="rId27" Type="http://schemas.openxmlformats.org/officeDocument/2006/relationships/image" Target="../media/image51.wmf"/><Relationship Id="rId30" Type="http://schemas.openxmlformats.org/officeDocument/2006/relationships/oleObject" Target="../embeddings/oleObject55.bin"/><Relationship Id="rId35" Type="http://schemas.openxmlformats.org/officeDocument/2006/relationships/image" Target="../media/image5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1.wmf"/><Relationship Id="rId18" Type="http://schemas.openxmlformats.org/officeDocument/2006/relationships/oleObject" Target="../embeddings/oleObject66.bin"/><Relationship Id="rId26" Type="http://schemas.openxmlformats.org/officeDocument/2006/relationships/oleObject" Target="../embeddings/oleObject70.bin"/><Relationship Id="rId3" Type="http://schemas.openxmlformats.org/officeDocument/2006/relationships/notesSlide" Target="../notesSlides/notesSlide6.xml"/><Relationship Id="rId21" Type="http://schemas.openxmlformats.org/officeDocument/2006/relationships/image" Target="../media/image65.wmf"/><Relationship Id="rId7" Type="http://schemas.openxmlformats.org/officeDocument/2006/relationships/image" Target="../media/image19.png"/><Relationship Id="rId12" Type="http://schemas.openxmlformats.org/officeDocument/2006/relationships/oleObject" Target="../embeddings/oleObject63.bin"/><Relationship Id="rId17" Type="http://schemas.openxmlformats.org/officeDocument/2006/relationships/image" Target="../media/image63.wmf"/><Relationship Id="rId25" Type="http://schemas.openxmlformats.org/officeDocument/2006/relationships/image" Target="../media/image67.wmf"/><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7.bin"/><Relationship Id="rId29" Type="http://schemas.openxmlformats.org/officeDocument/2006/relationships/image" Target="../media/image69.wmf"/><Relationship Id="rId1" Type="http://schemas.openxmlformats.org/officeDocument/2006/relationships/vmlDrawing" Target="../drawings/vmlDrawing5.vml"/><Relationship Id="rId6" Type="http://schemas.openxmlformats.org/officeDocument/2006/relationships/image" Target="../media/image58.wmf"/><Relationship Id="rId11" Type="http://schemas.openxmlformats.org/officeDocument/2006/relationships/image" Target="../media/image60.wmf"/><Relationship Id="rId24" Type="http://schemas.openxmlformats.org/officeDocument/2006/relationships/oleObject" Target="../embeddings/oleObject69.bin"/><Relationship Id="rId5" Type="http://schemas.openxmlformats.org/officeDocument/2006/relationships/oleObject" Target="../embeddings/oleObject60.bin"/><Relationship Id="rId15" Type="http://schemas.openxmlformats.org/officeDocument/2006/relationships/image" Target="../media/image62.wmf"/><Relationship Id="rId23" Type="http://schemas.openxmlformats.org/officeDocument/2006/relationships/image" Target="../media/image66.wmf"/><Relationship Id="rId28" Type="http://schemas.openxmlformats.org/officeDocument/2006/relationships/oleObject" Target="../embeddings/oleObject71.bin"/><Relationship Id="rId10" Type="http://schemas.openxmlformats.org/officeDocument/2006/relationships/oleObject" Target="../embeddings/oleObject62.bin"/><Relationship Id="rId19" Type="http://schemas.openxmlformats.org/officeDocument/2006/relationships/image" Target="../media/image64.wmf"/><Relationship Id="rId31" Type="http://schemas.openxmlformats.org/officeDocument/2006/relationships/image" Target="../media/image70.wmf"/><Relationship Id="rId4" Type="http://schemas.openxmlformats.org/officeDocument/2006/relationships/image" Target="../media/image18.png"/><Relationship Id="rId9" Type="http://schemas.openxmlformats.org/officeDocument/2006/relationships/image" Target="../media/image59.wmf"/><Relationship Id="rId14" Type="http://schemas.openxmlformats.org/officeDocument/2006/relationships/oleObject" Target="../embeddings/oleObject64.bin"/><Relationship Id="rId22" Type="http://schemas.openxmlformats.org/officeDocument/2006/relationships/oleObject" Target="../embeddings/oleObject68.bin"/><Relationship Id="rId27" Type="http://schemas.openxmlformats.org/officeDocument/2006/relationships/image" Target="../media/image68.wmf"/><Relationship Id="rId30" Type="http://schemas.openxmlformats.org/officeDocument/2006/relationships/oleObject" Target="../embeddings/oleObject7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61.wmf"/><Relationship Id="rId18" Type="http://schemas.openxmlformats.org/officeDocument/2006/relationships/oleObject" Target="../embeddings/oleObject79.bin"/><Relationship Id="rId26" Type="http://schemas.openxmlformats.org/officeDocument/2006/relationships/image" Target="../media/image76.wmf"/><Relationship Id="rId3" Type="http://schemas.openxmlformats.org/officeDocument/2006/relationships/notesSlide" Target="../notesSlides/notesSlide7.xml"/><Relationship Id="rId21" Type="http://schemas.openxmlformats.org/officeDocument/2006/relationships/oleObject" Target="../embeddings/oleObject80.bin"/><Relationship Id="rId7" Type="http://schemas.openxmlformats.org/officeDocument/2006/relationships/image" Target="../media/image19.png"/><Relationship Id="rId12" Type="http://schemas.openxmlformats.org/officeDocument/2006/relationships/oleObject" Target="../embeddings/oleObject76.bin"/><Relationship Id="rId17" Type="http://schemas.openxmlformats.org/officeDocument/2006/relationships/image" Target="../media/image72.wmf"/><Relationship Id="rId25"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oleObject" Target="../embeddings/oleObject78.bin"/><Relationship Id="rId20" Type="http://schemas.openxmlformats.org/officeDocument/2006/relationships/image" Target="../media/image81.png"/><Relationship Id="rId29" Type="http://schemas.openxmlformats.org/officeDocument/2006/relationships/oleObject" Target="../embeddings/oleObject84.bin"/><Relationship Id="rId1" Type="http://schemas.openxmlformats.org/officeDocument/2006/relationships/vmlDrawing" Target="../drawings/vmlDrawing6.vml"/><Relationship Id="rId6" Type="http://schemas.openxmlformats.org/officeDocument/2006/relationships/image" Target="../media/image58.wmf"/><Relationship Id="rId11" Type="http://schemas.openxmlformats.org/officeDocument/2006/relationships/image" Target="../media/image60.wmf"/><Relationship Id="rId24" Type="http://schemas.openxmlformats.org/officeDocument/2006/relationships/image" Target="../media/image75.wmf"/><Relationship Id="rId5" Type="http://schemas.openxmlformats.org/officeDocument/2006/relationships/oleObject" Target="../embeddings/oleObject73.bin"/><Relationship Id="rId15" Type="http://schemas.openxmlformats.org/officeDocument/2006/relationships/image" Target="../media/image71.wmf"/><Relationship Id="rId23" Type="http://schemas.openxmlformats.org/officeDocument/2006/relationships/oleObject" Target="../embeddings/oleObject81.bin"/><Relationship Id="rId28" Type="http://schemas.openxmlformats.org/officeDocument/2006/relationships/image" Target="../media/image77.wmf"/><Relationship Id="rId10" Type="http://schemas.openxmlformats.org/officeDocument/2006/relationships/oleObject" Target="../embeddings/oleObject75.bin"/><Relationship Id="rId19" Type="http://schemas.openxmlformats.org/officeDocument/2006/relationships/image" Target="../media/image73.wmf"/><Relationship Id="rId4" Type="http://schemas.openxmlformats.org/officeDocument/2006/relationships/image" Target="../media/image18.png"/><Relationship Id="rId9" Type="http://schemas.openxmlformats.org/officeDocument/2006/relationships/image" Target="../media/image59.wmf"/><Relationship Id="rId14" Type="http://schemas.openxmlformats.org/officeDocument/2006/relationships/oleObject" Target="../embeddings/oleObject77.bin"/><Relationship Id="rId22" Type="http://schemas.openxmlformats.org/officeDocument/2006/relationships/image" Target="../media/image74.wmf"/><Relationship Id="rId27" Type="http://schemas.openxmlformats.org/officeDocument/2006/relationships/oleObject" Target="../embeddings/oleObject83.bin"/><Relationship Id="rId30" Type="http://schemas.openxmlformats.org/officeDocument/2006/relationships/image" Target="../media/image78.wmf"/></Relationships>
</file>

<file path=ppt/slides/_rels/slide8.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notesSlide" Target="../notesSlides/notesSlide8.xml"/><Relationship Id="rId7" Type="http://schemas.openxmlformats.org/officeDocument/2006/relationships/oleObject" Target="../embeddings/oleObject85.bin"/><Relationship Id="rId12"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png"/><Relationship Id="rId11" Type="http://schemas.openxmlformats.org/officeDocument/2006/relationships/oleObject" Target="../embeddings/oleObject87.bin"/><Relationship Id="rId5" Type="http://schemas.openxmlformats.org/officeDocument/2006/relationships/image" Target="../media/image18.png"/><Relationship Id="rId10" Type="http://schemas.openxmlformats.org/officeDocument/2006/relationships/image" Target="../media/image80.wmf"/><Relationship Id="rId4" Type="http://schemas.openxmlformats.org/officeDocument/2006/relationships/image" Target="../media/image85.png"/><Relationship Id="rId9" Type="http://schemas.openxmlformats.org/officeDocument/2006/relationships/oleObject" Target="../embeddings/oleObject86.bin"/></Relationships>
</file>

<file path=ppt/slides/_rels/slide9.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oleObject" Target="../embeddings/oleObject91.bin"/><Relationship Id="rId3" Type="http://schemas.openxmlformats.org/officeDocument/2006/relationships/notesSlide" Target="../notesSlides/notesSlide9.xml"/><Relationship Id="rId7" Type="http://schemas.openxmlformats.org/officeDocument/2006/relationships/oleObject" Target="../embeddings/oleObject88.bin"/><Relationship Id="rId12"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png"/><Relationship Id="rId11" Type="http://schemas.openxmlformats.org/officeDocument/2006/relationships/oleObject" Target="../embeddings/oleObject90.bin"/><Relationship Id="rId5" Type="http://schemas.openxmlformats.org/officeDocument/2006/relationships/image" Target="../media/image18.png"/><Relationship Id="rId10" Type="http://schemas.openxmlformats.org/officeDocument/2006/relationships/image" Target="../media/image83.wmf"/><Relationship Id="rId4" Type="http://schemas.openxmlformats.org/officeDocument/2006/relationships/image" Target="../media/image90.png"/><Relationship Id="rId9" Type="http://schemas.openxmlformats.org/officeDocument/2006/relationships/oleObject" Target="../embeddings/oleObject89.bin"/><Relationship Id="rId14" Type="http://schemas.openxmlformats.org/officeDocument/2006/relationships/image" Target="../media/image8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6792" y="3370905"/>
            <a:ext cx="5161550" cy="26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1752600"/>
            <a:ext cx="6479886" cy="163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1"/>
            <a:ext cx="9848995" cy="1695450"/>
          </a:xfrm>
          <a:prstGeom prst="roundRect">
            <a:avLst>
              <a:gd name="adj" fmla="val 507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257175"/>
                <a:ext cx="9829800" cy="1490001"/>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Giả sử nhiệt độ T(</a:t>
                </a:r>
                <a:r>
                  <a:rPr lang="en-US" sz="2200" b="1" baseline="30000" smtClean="0">
                    <a:latin typeface="Arial" pitchFamily="34" charset="0"/>
                    <a:cs typeface="Arial" pitchFamily="34" charset="0"/>
                  </a:rPr>
                  <a:t>o</a:t>
                </a:r>
                <a:r>
                  <a:rPr lang="en-US" sz="2200" b="1" smtClean="0">
                    <a:latin typeface="Arial" pitchFamily="34" charset="0"/>
                    <a:cs typeface="Arial" pitchFamily="34" charset="0"/>
                  </a:rPr>
                  <a:t>C) của một vật giảm dần theo thời gian cho bởi công thức :  </a:t>
                </a:r>
                <a14:m>
                  <m:oMath xmlns:m="http://schemas.openxmlformats.org/officeDocument/2006/math">
                    <m:r>
                      <a:rPr lang="en-US" sz="2200" b="1" i="1" smtClean="0">
                        <a:latin typeface="Cambria Math"/>
                        <a:cs typeface="Arial" pitchFamily="34" charset="0"/>
                      </a:rPr>
                      <m:t>𝑻</m:t>
                    </m:r>
                    <m:r>
                      <a:rPr lang="en-US" sz="2200" b="1" i="1" smtClean="0">
                        <a:latin typeface="Cambria Math"/>
                        <a:cs typeface="Arial" pitchFamily="34" charset="0"/>
                      </a:rPr>
                      <m:t>=</m:t>
                    </m:r>
                    <m:r>
                      <a:rPr lang="en-US" sz="2200" b="1" i="1" smtClean="0">
                        <a:latin typeface="Cambria Math"/>
                        <a:cs typeface="Arial" pitchFamily="34" charset="0"/>
                      </a:rPr>
                      <m:t>𝟐𝟓</m:t>
                    </m:r>
                    <m:r>
                      <a:rPr lang="en-US" sz="2200" b="1" i="1" smtClean="0">
                        <a:latin typeface="Cambria Math"/>
                        <a:cs typeface="Arial" pitchFamily="34" charset="0"/>
                      </a:rPr>
                      <m:t>+</m:t>
                    </m:r>
                    <m:r>
                      <a:rPr lang="en-US" sz="2200" b="1" i="1" smtClean="0">
                        <a:latin typeface="Cambria Math"/>
                        <a:cs typeface="Arial" pitchFamily="34" charset="0"/>
                      </a:rPr>
                      <m:t>𝟕𝟎</m:t>
                    </m:r>
                    <m:sSup>
                      <m:sSupPr>
                        <m:ctrlPr>
                          <a:rPr lang="en-US" sz="2200" b="1" i="1" smtClean="0">
                            <a:latin typeface="Cambria Math"/>
                            <a:cs typeface="Arial" pitchFamily="34" charset="0"/>
                          </a:rPr>
                        </m:ctrlPr>
                      </m:sSupPr>
                      <m:e>
                        <m:r>
                          <a:rPr lang="en-US" sz="2200" b="1" i="1" smtClean="0">
                            <a:latin typeface="Cambria Math"/>
                            <a:cs typeface="Arial" pitchFamily="34" charset="0"/>
                          </a:rPr>
                          <m:t>𝒆</m:t>
                        </m:r>
                      </m:e>
                      <m:sup>
                        <m:r>
                          <a:rPr lang="en-US" sz="2200" b="1" i="1" smtClean="0">
                            <a:latin typeface="Cambria Math"/>
                            <a:cs typeface="Arial" pitchFamily="34" charset="0"/>
                          </a:rPr>
                          <m:t>−</m:t>
                        </m:r>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𝒕</m:t>
                        </m:r>
                      </m:sup>
                    </m:sSup>
                  </m:oMath>
                </a14:m>
                <a:r>
                  <a:rPr lang="en-US" sz="2200" b="1" smtClean="0">
                    <a:latin typeface="Arial" pitchFamily="34" charset="0"/>
                    <a:cs typeface="Arial" pitchFamily="34" charset="0"/>
                  </a:rPr>
                  <a:t> . Trong đó thời gian t được tính bằng phút</a:t>
                </a:r>
              </a:p>
              <a:p>
                <a:pPr marL="457200" indent="-457200">
                  <a:buAutoNum type="alphaLcParenR"/>
                </a:pPr>
                <a:r>
                  <a:rPr lang="vi-VN" sz="2200" b="1" smtClean="0">
                    <a:latin typeface="Arial" pitchFamily="34" charset="0"/>
                    <a:cs typeface="Arial" pitchFamily="34" charset="0"/>
                  </a:rPr>
                  <a:t>Tìm </a:t>
                </a:r>
                <a:r>
                  <a:rPr lang="vi-VN" sz="2200" b="1">
                    <a:latin typeface="Arial" pitchFamily="34" charset="0"/>
                    <a:cs typeface="Arial" pitchFamily="34" charset="0"/>
                  </a:rPr>
                  <a:t>nhiệt độ ban đầu của vật</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Sau bao lâu nhiệt độ của vật còn </a:t>
                </a:r>
                <a:r>
                  <a:rPr lang="vi-VN" sz="2200" b="1" smtClean="0">
                    <a:latin typeface="Arial" pitchFamily="34" charset="0"/>
                    <a:cs typeface="Arial" pitchFamily="34" charset="0"/>
                  </a:rPr>
                  <a:t>lại</a:t>
                </a:r>
                <a:r>
                  <a:rPr lang="en-US" sz="2200" b="1" smtClean="0">
                    <a:latin typeface="Arial" pitchFamily="34" charset="0"/>
                    <a:cs typeface="Arial" pitchFamily="34" charset="0"/>
                  </a:rPr>
                  <a:t> 30</a:t>
                </a:r>
                <a:r>
                  <a:rPr lang="en-US" sz="2200" b="1" baseline="30000" smtClean="0">
                    <a:latin typeface="Arial" pitchFamily="34" charset="0"/>
                    <a:cs typeface="Arial" pitchFamily="34" charset="0"/>
                  </a:rPr>
                  <a:t>0</a:t>
                </a:r>
                <a:r>
                  <a:rPr lang="en-US" sz="2200" b="1" smtClean="0">
                    <a:latin typeface="Arial" pitchFamily="34" charset="0"/>
                    <a:cs typeface="Arial" pitchFamily="34" charset="0"/>
                  </a:rPr>
                  <a:t>C</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257175"/>
                <a:ext cx="9829800" cy="1490001"/>
              </a:xfrm>
              <a:prstGeom prst="rect">
                <a:avLst/>
              </a:prstGeom>
              <a:blipFill rotWithShape="1">
                <a:blip r:embed="rId4"/>
                <a:stretch>
                  <a:fillRect l="-434" t="-816" r="-868" b="-6531"/>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6.25</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12"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172329" y="2438400"/>
                <a:ext cx="9332283" cy="461665"/>
              </a:xfrm>
              <a:prstGeom prst="rect">
                <a:avLst/>
              </a:prstGeom>
              <a:noFill/>
            </p:spPr>
            <p:txBody>
              <a:bodyPr wrap="square" rtlCol="0">
                <a:spAutoFit/>
              </a:bodyPr>
              <a:lstStyle/>
              <a:p>
                <a:pPr algn="just"/>
                <a:r>
                  <a:rPr lang="en-US" b="1" smtClean="0">
                    <a:latin typeface="Arial" pitchFamily="34" charset="0"/>
                    <a:cs typeface="Arial" pitchFamily="34" charset="0"/>
                  </a:rPr>
                  <a:t>a) Nhiệt độ ban đầu của vật là khi </a:t>
                </a:r>
                <a14:m>
                  <m:oMath xmlns:m="http://schemas.openxmlformats.org/officeDocument/2006/math">
                    <m:r>
                      <a:rPr lang="en-US" b="1" i="1" smtClean="0">
                        <a:latin typeface="Cambria Math"/>
                        <a:cs typeface="Arial" pitchFamily="34" charset="0"/>
                      </a:rPr>
                      <m:t>𝒕</m:t>
                    </m:r>
                    <m:r>
                      <a:rPr lang="en-US" b="1" i="1" smtClean="0">
                        <a:latin typeface="Cambria Math"/>
                        <a:cs typeface="Arial" pitchFamily="34" charset="0"/>
                      </a:rPr>
                      <m:t>=</m:t>
                    </m:r>
                    <m:r>
                      <a:rPr lang="en-US" b="1" i="1" smtClean="0">
                        <a:latin typeface="Cambria Math"/>
                        <a:cs typeface="Arial" pitchFamily="34" charset="0"/>
                      </a:rPr>
                      <m:t>𝟎</m:t>
                    </m:r>
                  </m:oMath>
                </a14:m>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72329" y="2438400"/>
                <a:ext cx="9332283" cy="461665"/>
              </a:xfrm>
              <a:prstGeom prst="rect">
                <a:avLst/>
              </a:prstGeom>
              <a:blipFill rotWithShape="1">
                <a:blip r:embed="rId7"/>
                <a:stretch>
                  <a:fillRect l="-980"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65807162"/>
              </p:ext>
            </p:extLst>
          </p:nvPr>
        </p:nvGraphicFramePr>
        <p:xfrm>
          <a:off x="4341812" y="2971800"/>
          <a:ext cx="3271837" cy="569913"/>
        </p:xfrm>
        <a:graphic>
          <a:graphicData uri="http://schemas.openxmlformats.org/presentationml/2006/ole">
            <mc:AlternateContent xmlns:mc="http://schemas.openxmlformats.org/markup-compatibility/2006">
              <mc:Choice xmlns:v="urn:schemas-microsoft-com:vml" Requires="v">
                <p:oleObj spid="_x0000_s118803" name="Equation" r:id="rId8" imgW="1384200" imgH="241200" progId="Equation.DSMT4">
                  <p:embed/>
                </p:oleObj>
              </mc:Choice>
              <mc:Fallback>
                <p:oleObj name="Equation" r:id="rId8" imgW="1384200" imgH="241200" progId="Equation.DSMT4">
                  <p:embed/>
                  <p:pic>
                    <p:nvPicPr>
                      <p:cNvPr id="0" name=""/>
                      <p:cNvPicPr>
                        <a:picLocks noChangeAspect="1" noChangeArrowheads="1"/>
                      </p:cNvPicPr>
                      <p:nvPr/>
                    </p:nvPicPr>
                    <p:blipFill>
                      <a:blip r:embed="rId9"/>
                      <a:srcRect/>
                      <a:stretch>
                        <a:fillRect/>
                      </a:stretch>
                    </p:blipFill>
                    <p:spPr bwMode="auto">
                      <a:xfrm>
                        <a:off x="4341812" y="2971800"/>
                        <a:ext cx="32718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2189791" y="3581400"/>
            <a:ext cx="6266821" cy="461665"/>
          </a:xfrm>
          <a:prstGeom prst="rect">
            <a:avLst/>
          </a:prstGeom>
          <a:noFill/>
        </p:spPr>
        <p:txBody>
          <a:bodyPr wrap="square" rtlCol="0">
            <a:spAutoFit/>
          </a:bodyPr>
          <a:lstStyle/>
          <a:p>
            <a:r>
              <a:rPr lang="en-US" b="1" smtClean="0">
                <a:latin typeface="Arial" pitchFamily="34" charset="0"/>
                <a:cs typeface="Arial" pitchFamily="34" charset="0"/>
              </a:rPr>
              <a:t>b) Nhiệt độ </a:t>
            </a:r>
            <a:r>
              <a:rPr lang="vi-VN" b="1">
                <a:latin typeface="Arial" pitchFamily="34" charset="0"/>
                <a:cs typeface="Arial" pitchFamily="34" charset="0"/>
              </a:rPr>
              <a:t>của vật còn lại</a:t>
            </a:r>
            <a:r>
              <a:rPr lang="en-US" b="1">
                <a:latin typeface="Arial" pitchFamily="34" charset="0"/>
                <a:cs typeface="Arial" pitchFamily="34" charset="0"/>
              </a:rPr>
              <a:t> 30</a:t>
            </a:r>
            <a:r>
              <a:rPr lang="en-US" b="1" baseline="30000">
                <a:latin typeface="Arial" pitchFamily="34" charset="0"/>
                <a:cs typeface="Arial" pitchFamily="34" charset="0"/>
              </a:rPr>
              <a:t>0</a:t>
            </a:r>
            <a:r>
              <a:rPr lang="en-US" b="1">
                <a:latin typeface="Arial" pitchFamily="34" charset="0"/>
                <a:cs typeface="Arial" pitchFamily="34" charset="0"/>
              </a:rPr>
              <a:t>C</a:t>
            </a:r>
            <a:endParaRPr lang="vi-VN"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32987666"/>
              </p:ext>
            </p:extLst>
          </p:nvPr>
        </p:nvGraphicFramePr>
        <p:xfrm>
          <a:off x="4495036" y="4114800"/>
          <a:ext cx="2581275" cy="479425"/>
        </p:xfrm>
        <a:graphic>
          <a:graphicData uri="http://schemas.openxmlformats.org/presentationml/2006/ole">
            <mc:AlternateContent xmlns:mc="http://schemas.openxmlformats.org/markup-compatibility/2006">
              <mc:Choice xmlns:v="urn:schemas-microsoft-com:vml" Requires="v">
                <p:oleObj spid="_x0000_s118804" name="Equation" r:id="rId10" imgW="1091880" imgH="203040" progId="Equation.DSMT4">
                  <p:embed/>
                </p:oleObj>
              </mc:Choice>
              <mc:Fallback>
                <p:oleObj name="Equation" r:id="rId10" imgW="1091880" imgH="203040" progId="Equation.DSMT4">
                  <p:embed/>
                  <p:pic>
                    <p:nvPicPr>
                      <p:cNvPr id="0" name=""/>
                      <p:cNvPicPr>
                        <a:picLocks noChangeAspect="1" noChangeArrowheads="1"/>
                      </p:cNvPicPr>
                      <p:nvPr/>
                    </p:nvPicPr>
                    <p:blipFill>
                      <a:blip r:embed="rId11"/>
                      <a:srcRect/>
                      <a:stretch>
                        <a:fillRect/>
                      </a:stretch>
                    </p:blipFill>
                    <p:spPr bwMode="auto">
                      <a:xfrm>
                        <a:off x="4495036" y="4114800"/>
                        <a:ext cx="25812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76625220"/>
              </p:ext>
            </p:extLst>
          </p:nvPr>
        </p:nvGraphicFramePr>
        <p:xfrm>
          <a:off x="3884612" y="4572000"/>
          <a:ext cx="2041525" cy="928687"/>
        </p:xfrm>
        <a:graphic>
          <a:graphicData uri="http://schemas.openxmlformats.org/presentationml/2006/ole">
            <mc:AlternateContent xmlns:mc="http://schemas.openxmlformats.org/markup-compatibility/2006">
              <mc:Choice xmlns:v="urn:schemas-microsoft-com:vml" Requires="v">
                <p:oleObj spid="_x0000_s118805" name="Equation" r:id="rId12" imgW="863280" imgH="393480" progId="Equation.DSMT4">
                  <p:embed/>
                </p:oleObj>
              </mc:Choice>
              <mc:Fallback>
                <p:oleObj name="Equation" r:id="rId12" imgW="863280" imgH="393480" progId="Equation.DSMT4">
                  <p:embed/>
                  <p:pic>
                    <p:nvPicPr>
                      <p:cNvPr id="0" name=""/>
                      <p:cNvPicPr>
                        <a:picLocks noChangeAspect="1" noChangeArrowheads="1"/>
                      </p:cNvPicPr>
                      <p:nvPr/>
                    </p:nvPicPr>
                    <p:blipFill>
                      <a:blip r:embed="rId13"/>
                      <a:srcRect/>
                      <a:stretch>
                        <a:fillRect/>
                      </a:stretch>
                    </p:blipFill>
                    <p:spPr bwMode="auto">
                      <a:xfrm>
                        <a:off x="3884612" y="4572000"/>
                        <a:ext cx="20415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377136550"/>
              </p:ext>
            </p:extLst>
          </p:nvPr>
        </p:nvGraphicFramePr>
        <p:xfrm>
          <a:off x="6399212" y="4572000"/>
          <a:ext cx="2522537" cy="928688"/>
        </p:xfrm>
        <a:graphic>
          <a:graphicData uri="http://schemas.openxmlformats.org/presentationml/2006/ole">
            <mc:AlternateContent xmlns:mc="http://schemas.openxmlformats.org/markup-compatibility/2006">
              <mc:Choice xmlns:v="urn:schemas-microsoft-com:vml" Requires="v">
                <p:oleObj spid="_x0000_s118806" name="Equation" r:id="rId14" imgW="1066680" imgH="393480" progId="Equation.DSMT4">
                  <p:embed/>
                </p:oleObj>
              </mc:Choice>
              <mc:Fallback>
                <p:oleObj name="Equation" r:id="rId14" imgW="1066680" imgH="393480" progId="Equation.DSMT4">
                  <p:embed/>
                  <p:pic>
                    <p:nvPicPr>
                      <p:cNvPr id="0" name=""/>
                      <p:cNvPicPr>
                        <a:picLocks noChangeAspect="1" noChangeArrowheads="1"/>
                      </p:cNvPicPr>
                      <p:nvPr/>
                    </p:nvPicPr>
                    <p:blipFill>
                      <a:blip r:embed="rId15"/>
                      <a:srcRect/>
                      <a:stretch>
                        <a:fillRect/>
                      </a:stretch>
                    </p:blipFill>
                    <p:spPr bwMode="auto">
                      <a:xfrm>
                        <a:off x="6399212" y="4572000"/>
                        <a:ext cx="252253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134590391"/>
              </p:ext>
            </p:extLst>
          </p:nvPr>
        </p:nvGraphicFramePr>
        <p:xfrm>
          <a:off x="6399212" y="5540375"/>
          <a:ext cx="2973387" cy="479425"/>
        </p:xfrm>
        <a:graphic>
          <a:graphicData uri="http://schemas.openxmlformats.org/presentationml/2006/ole">
            <mc:AlternateContent xmlns:mc="http://schemas.openxmlformats.org/markup-compatibility/2006">
              <mc:Choice xmlns:v="urn:schemas-microsoft-com:vml" Requires="v">
                <p:oleObj spid="_x0000_s118807" name="Equation" r:id="rId16" imgW="1257120" imgH="203040" progId="Equation.DSMT4">
                  <p:embed/>
                </p:oleObj>
              </mc:Choice>
              <mc:Fallback>
                <p:oleObj name="Equation" r:id="rId16" imgW="1257120" imgH="203040" progId="Equation.DSMT4">
                  <p:embed/>
                  <p:pic>
                    <p:nvPicPr>
                      <p:cNvPr id="0" name=""/>
                      <p:cNvPicPr>
                        <a:picLocks noChangeAspect="1" noChangeArrowheads="1"/>
                      </p:cNvPicPr>
                      <p:nvPr/>
                    </p:nvPicPr>
                    <p:blipFill>
                      <a:blip r:embed="rId17"/>
                      <a:srcRect/>
                      <a:stretch>
                        <a:fillRect/>
                      </a:stretch>
                    </p:blipFill>
                    <p:spPr bwMode="auto">
                      <a:xfrm>
                        <a:off x="6399212" y="5540375"/>
                        <a:ext cx="29733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351401" y="6096000"/>
            <a:ext cx="9621524" cy="461665"/>
          </a:xfrm>
          <a:prstGeom prst="rect">
            <a:avLst/>
          </a:prstGeom>
          <a:noFill/>
        </p:spPr>
        <p:txBody>
          <a:bodyPr wrap="square" rtlCol="0">
            <a:spAutoFit/>
          </a:bodyPr>
          <a:lstStyle/>
          <a:p>
            <a:r>
              <a:rPr lang="vi-VN" b="1">
                <a:latin typeface="Arial" pitchFamily="34" charset="0"/>
                <a:cs typeface="Arial" pitchFamily="34" charset="0"/>
              </a:rPr>
              <a:t>Vậy sau </a:t>
            </a:r>
            <a:r>
              <a:rPr lang="vi-VN" b="1">
                <a:solidFill>
                  <a:schemeClr val="accent2">
                    <a:lumMod val="75000"/>
                  </a:schemeClr>
                </a:solidFill>
                <a:latin typeface="Arial" pitchFamily="34" charset="0"/>
                <a:cs typeface="Arial" pitchFamily="34" charset="0"/>
              </a:rPr>
              <a:t>6 phút </a:t>
            </a:r>
            <a:r>
              <a:rPr lang="vi-VN" b="1">
                <a:latin typeface="Arial" pitchFamily="34" charset="0"/>
                <a:cs typeface="Arial" pitchFamily="34" charset="0"/>
              </a:rPr>
              <a:t>nhiệt độ của vật còn </a:t>
            </a:r>
            <a:r>
              <a:rPr lang="vi-VN" b="1" smtClean="0">
                <a:latin typeface="Arial" pitchFamily="34" charset="0"/>
                <a:cs typeface="Arial" pitchFamily="34" charset="0"/>
              </a:rPr>
              <a:t>lại</a:t>
            </a:r>
            <a:r>
              <a:rPr lang="en-US" b="1" smtClean="0">
                <a:latin typeface="Arial" pitchFamily="34" charset="0"/>
                <a:cs typeface="Arial" pitchFamily="34" charset="0"/>
              </a:rPr>
              <a:t> 30</a:t>
            </a:r>
            <a:r>
              <a:rPr lang="en-US" b="1" baseline="30000" smtClean="0">
                <a:latin typeface="Arial" pitchFamily="34" charset="0"/>
                <a:cs typeface="Arial" pitchFamily="34" charset="0"/>
              </a:rPr>
              <a:t>0</a:t>
            </a:r>
            <a:r>
              <a:rPr lang="en-US" b="1" smtClean="0">
                <a:latin typeface="Arial" pitchFamily="34" charset="0"/>
                <a:cs typeface="Arial" pitchFamily="34" charset="0"/>
              </a:rPr>
              <a:t>C </a:t>
            </a:r>
            <a:endParaRPr lang="vi-VN" b="1">
              <a:latin typeface="Arial" pitchFamily="34" charset="0"/>
              <a:cs typeface="Arial" pitchFamily="34" charset="0"/>
            </a:endParaRPr>
          </a:p>
        </p:txBody>
      </p:sp>
    </p:spTree>
    <p:extLst>
      <p:ext uri="{BB962C8B-B14F-4D97-AF65-F5344CB8AC3E}">
        <p14:creationId xmlns:p14="http://schemas.microsoft.com/office/powerpoint/2010/main" val="2535721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1"/>
            <a:ext cx="9848995" cy="1466849"/>
          </a:xfrm>
          <a:prstGeom prst="roundRect">
            <a:avLst>
              <a:gd name="adj" fmla="val 507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57175"/>
            <a:ext cx="98298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Tính nồng độ ion hydrogen (tính bằng mol/lít) của một dung dịch có độ pH là 8</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6.26</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7000" y="176270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84412" y="2198042"/>
            <a:ext cx="9332283" cy="461665"/>
          </a:xfrm>
          <a:prstGeom prst="rect">
            <a:avLst/>
          </a:prstGeom>
          <a:noFill/>
        </p:spPr>
        <p:txBody>
          <a:bodyPr wrap="square" rtlCol="0">
            <a:spAutoFit/>
          </a:bodyPr>
          <a:lstStyle/>
          <a:p>
            <a:pPr algn="just"/>
            <a:r>
              <a:rPr lang="vi-VN" b="1">
                <a:latin typeface="Arial" pitchFamily="34" charset="0"/>
                <a:cs typeface="Arial" pitchFamily="34" charset="0"/>
              </a:rPr>
              <a:t>Độ pH của một dung dịch được tính bằng công </a:t>
            </a:r>
            <a:r>
              <a:rPr lang="vi-VN" b="1" smtClean="0">
                <a:latin typeface="Arial" pitchFamily="34" charset="0"/>
                <a:cs typeface="Arial" pitchFamily="34" charset="0"/>
              </a:rPr>
              <a:t>thức</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84786104"/>
              </p:ext>
            </p:extLst>
          </p:nvPr>
        </p:nvGraphicFramePr>
        <p:xfrm>
          <a:off x="4960938" y="2738735"/>
          <a:ext cx="2641600" cy="569913"/>
        </p:xfrm>
        <a:graphic>
          <a:graphicData uri="http://schemas.openxmlformats.org/presentationml/2006/ole">
            <mc:AlternateContent xmlns:mc="http://schemas.openxmlformats.org/markup-compatibility/2006">
              <mc:Choice xmlns:v="urn:schemas-microsoft-com:vml" Requires="v">
                <p:oleObj spid="_x0000_s119817" name="Equation" r:id="rId6" imgW="1117440" imgH="241200" progId="Equation.DSMT4">
                  <p:embed/>
                </p:oleObj>
              </mc:Choice>
              <mc:Fallback>
                <p:oleObj name="Equation" r:id="rId6" imgW="1117440" imgH="241200" progId="Equation.DSMT4">
                  <p:embed/>
                  <p:pic>
                    <p:nvPicPr>
                      <p:cNvPr id="0" name=""/>
                      <p:cNvPicPr>
                        <a:picLocks noChangeAspect="1" noChangeArrowheads="1"/>
                      </p:cNvPicPr>
                      <p:nvPr/>
                    </p:nvPicPr>
                    <p:blipFill>
                      <a:blip r:embed="rId7"/>
                      <a:srcRect/>
                      <a:stretch>
                        <a:fillRect/>
                      </a:stretch>
                    </p:blipFill>
                    <p:spPr bwMode="auto">
                      <a:xfrm>
                        <a:off x="4960938" y="2738735"/>
                        <a:ext cx="26416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11907056"/>
              </p:ext>
            </p:extLst>
          </p:nvPr>
        </p:nvGraphicFramePr>
        <p:xfrm>
          <a:off x="4341812" y="3348335"/>
          <a:ext cx="2371725" cy="539750"/>
        </p:xfrm>
        <a:graphic>
          <a:graphicData uri="http://schemas.openxmlformats.org/presentationml/2006/ole">
            <mc:AlternateContent xmlns:mc="http://schemas.openxmlformats.org/markup-compatibility/2006">
              <mc:Choice xmlns:v="urn:schemas-microsoft-com:vml" Requires="v">
                <p:oleObj spid="_x0000_s119818" name="Equation" r:id="rId8" imgW="1002960" imgH="228600" progId="Equation.DSMT4">
                  <p:embed/>
                </p:oleObj>
              </mc:Choice>
              <mc:Fallback>
                <p:oleObj name="Equation" r:id="rId8" imgW="1002960" imgH="228600" progId="Equation.DSMT4">
                  <p:embed/>
                  <p:pic>
                    <p:nvPicPr>
                      <p:cNvPr id="0" name=""/>
                      <p:cNvPicPr>
                        <a:picLocks noChangeAspect="1" noChangeArrowheads="1"/>
                      </p:cNvPicPr>
                      <p:nvPr/>
                    </p:nvPicPr>
                    <p:blipFill>
                      <a:blip r:embed="rId9"/>
                      <a:srcRect/>
                      <a:stretch>
                        <a:fillRect/>
                      </a:stretch>
                    </p:blipFill>
                    <p:spPr bwMode="auto">
                      <a:xfrm>
                        <a:off x="4341812" y="3348335"/>
                        <a:ext cx="2371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320924" y="3957935"/>
            <a:ext cx="9332283" cy="461665"/>
          </a:xfrm>
          <a:prstGeom prst="rect">
            <a:avLst/>
          </a:prstGeom>
          <a:noFill/>
        </p:spPr>
        <p:txBody>
          <a:bodyPr wrap="square" rtlCol="0">
            <a:spAutoFit/>
          </a:bodyPr>
          <a:lstStyle/>
          <a:p>
            <a:pPr algn="just"/>
            <a:r>
              <a:rPr lang="vi-VN" b="1">
                <a:latin typeface="Arial" pitchFamily="34" charset="0"/>
                <a:cs typeface="Arial" pitchFamily="34" charset="0"/>
              </a:rPr>
              <a:t>Do đó, nồng độ ion hydrogen của dung dịch có độ pH = 8 là</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527367035"/>
              </p:ext>
            </p:extLst>
          </p:nvPr>
        </p:nvGraphicFramePr>
        <p:xfrm>
          <a:off x="4287838" y="4419600"/>
          <a:ext cx="3151187" cy="539750"/>
        </p:xfrm>
        <a:graphic>
          <a:graphicData uri="http://schemas.openxmlformats.org/presentationml/2006/ole">
            <mc:AlternateContent xmlns:mc="http://schemas.openxmlformats.org/markup-compatibility/2006">
              <mc:Choice xmlns:v="urn:schemas-microsoft-com:vml" Requires="v">
                <p:oleObj spid="_x0000_s119819" name="Equation" r:id="rId10" imgW="1333440" imgH="228600" progId="Equation.DSMT4">
                  <p:embed/>
                </p:oleObj>
              </mc:Choice>
              <mc:Fallback>
                <p:oleObj name="Equation" r:id="rId10" imgW="1333440" imgH="228600" progId="Equation.DSMT4">
                  <p:embed/>
                  <p:pic>
                    <p:nvPicPr>
                      <p:cNvPr id="0" name=""/>
                      <p:cNvPicPr>
                        <a:picLocks noChangeAspect="1" noChangeArrowheads="1"/>
                      </p:cNvPicPr>
                      <p:nvPr/>
                    </p:nvPicPr>
                    <p:blipFill>
                      <a:blip r:embed="rId11"/>
                      <a:srcRect/>
                      <a:stretch>
                        <a:fillRect/>
                      </a:stretch>
                    </p:blipFill>
                    <p:spPr bwMode="auto">
                      <a:xfrm>
                        <a:off x="4287838" y="4419600"/>
                        <a:ext cx="31511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48754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8002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15567" y="46440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6.20</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8353181"/>
              </p:ext>
            </p:extLst>
          </p:nvPr>
        </p:nvGraphicFramePr>
        <p:xfrm>
          <a:off x="2976563" y="754207"/>
          <a:ext cx="1710171" cy="541193"/>
        </p:xfrm>
        <a:graphic>
          <a:graphicData uri="http://schemas.openxmlformats.org/presentationml/2006/ole">
            <mc:AlternateContent xmlns:mc="http://schemas.openxmlformats.org/markup-compatibility/2006">
              <mc:Choice xmlns:v="urn:schemas-microsoft-com:vml" Requires="v">
                <p:oleObj spid="_x0000_s70514" name="Equation" r:id="rId5" imgW="723600" imgH="228600" progId="Equation.DSMT4">
                  <p:embed/>
                </p:oleObj>
              </mc:Choice>
              <mc:Fallback>
                <p:oleObj name="Equation" r:id="rId5" imgW="723600" imgH="228600" progId="Equation.DSMT4">
                  <p:embed/>
                  <p:pic>
                    <p:nvPicPr>
                      <p:cNvPr id="0" name="Object 34"/>
                      <p:cNvPicPr>
                        <a:picLocks noChangeAspect="1" noChangeArrowheads="1"/>
                      </p:cNvPicPr>
                      <p:nvPr/>
                    </p:nvPicPr>
                    <p:blipFill>
                      <a:blip r:embed="rId6"/>
                      <a:srcRect/>
                      <a:stretch>
                        <a:fillRect/>
                      </a:stretch>
                    </p:blipFill>
                    <p:spPr bwMode="auto">
                      <a:xfrm>
                        <a:off x="2976563" y="754207"/>
                        <a:ext cx="1710171" cy="54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275" y="21337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261388" y="5155109"/>
                <a:ext cx="5300178" cy="461665"/>
              </a:xfrm>
              <a:prstGeom prst="rect">
                <a:avLst/>
              </a:prstGeom>
              <a:noFill/>
            </p:spPr>
            <p:txBody>
              <a:bodyPr wrap="square" rtlCol="0">
                <a:spAutoFit/>
              </a:bodyPr>
              <a:lstStyle/>
              <a:p>
                <a:pPr algn="just"/>
                <a:r>
                  <a:rPr lang="en-US" sz="2200" b="1" smtClean="0">
                    <a:latin typeface="Arial" pitchFamily="34" charset="0"/>
                    <a:cs typeface="Arial" pitchFamily="34" charset="0"/>
                  </a:rPr>
                  <a:t>Vậy p</a:t>
                </a:r>
                <a:r>
                  <a:rPr lang="vi-VN" sz="2200" b="1" smtClean="0">
                    <a:latin typeface="Arial" pitchFamily="34" charset="0"/>
                    <a:cs typeface="Arial" pitchFamily="34" charset="0"/>
                  </a:rPr>
                  <a:t>hương trình</a:t>
                </a:r>
                <a:r>
                  <a:rPr lang="en-US" sz="2200" b="1" smtClean="0">
                    <a:latin typeface="Arial" pitchFamily="34" charset="0"/>
                    <a:cs typeface="Arial" pitchFamily="34" charset="0"/>
                  </a:rPr>
                  <a:t> có nghiệm </a:t>
                </a:r>
                <a14:m>
                  <m:oMath xmlns:m="http://schemas.openxmlformats.org/officeDocument/2006/math">
                    <m:r>
                      <a:rPr lang="en-US" b="1" i="1" smtClean="0">
                        <a:solidFill>
                          <a:schemeClr val="accent2">
                            <a:lumMod val="75000"/>
                          </a:schemeClr>
                        </a:solidFill>
                        <a:latin typeface="Cambria Math"/>
                        <a:cs typeface="Arial" pitchFamily="34" charset="0"/>
                      </a:rPr>
                      <m:t>𝒙</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𝟒</m:t>
                    </m:r>
                  </m:oMath>
                </a14:m>
                <a:endParaRPr lang="vi-VN" sz="2200" b="1">
                  <a:solidFill>
                    <a:schemeClr val="accent2">
                      <a:lumMod val="75000"/>
                    </a:schemeClr>
                  </a:solidFill>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61388" y="5155109"/>
                <a:ext cx="5300178" cy="461665"/>
              </a:xfrm>
              <a:prstGeom prst="rect">
                <a:avLst/>
              </a:prstGeom>
              <a:blipFill rotWithShape="1">
                <a:blip r:embed="rId8"/>
                <a:stretch>
                  <a:fillRect l="-1496" t="-1333" b="-26667"/>
                </a:stretch>
              </a:blipFill>
            </p:spPr>
            <p:txBody>
              <a:bodyPr/>
              <a:lstStyle/>
              <a:p>
                <a:r>
                  <a:rPr lang="en-US">
                    <a:noFill/>
                  </a:rPr>
                  <a:t> </a:t>
                </a:r>
              </a:p>
            </p:txBody>
          </p:sp>
        </mc:Fallback>
      </mc:AlternateContent>
      <p:graphicFrame>
        <p:nvGraphicFramePr>
          <p:cNvPr id="15" name="Object 14"/>
          <p:cNvGraphicFramePr>
            <a:graphicFrameLocks noChangeAspect="1"/>
          </p:cNvGraphicFramePr>
          <p:nvPr>
            <p:extLst>
              <p:ext uri="{D42A27DB-BD31-4B8C-83A1-F6EECF244321}">
                <p14:modId xmlns:p14="http://schemas.microsoft.com/office/powerpoint/2010/main" val="2112308951"/>
              </p:ext>
            </p:extLst>
          </p:nvPr>
        </p:nvGraphicFramePr>
        <p:xfrm>
          <a:off x="6972300" y="666750"/>
          <a:ext cx="3003550" cy="600075"/>
        </p:xfrm>
        <a:graphic>
          <a:graphicData uri="http://schemas.openxmlformats.org/presentationml/2006/ole">
            <mc:AlternateContent xmlns:mc="http://schemas.openxmlformats.org/markup-compatibility/2006">
              <mc:Choice xmlns:v="urn:schemas-microsoft-com:vml" Requires="v">
                <p:oleObj spid="_x0000_s70515" name="Equation" r:id="rId9" imgW="1269720" imgH="253800" progId="Equation.DSMT4">
                  <p:embed/>
                </p:oleObj>
              </mc:Choice>
              <mc:Fallback>
                <p:oleObj name="Equation" r:id="rId9" imgW="1269720" imgH="253800" progId="Equation.DSMT4">
                  <p:embed/>
                  <p:pic>
                    <p:nvPicPr>
                      <p:cNvPr id="0" name=""/>
                      <p:cNvPicPr>
                        <a:picLocks noChangeAspect="1" noChangeArrowheads="1"/>
                      </p:cNvPicPr>
                      <p:nvPr/>
                    </p:nvPicPr>
                    <p:blipFill>
                      <a:blip r:embed="rId10"/>
                      <a:srcRect/>
                      <a:stretch>
                        <a:fillRect/>
                      </a:stretch>
                    </p:blipFill>
                    <p:spPr bwMode="auto">
                      <a:xfrm>
                        <a:off x="6972300" y="666750"/>
                        <a:ext cx="3003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1980867"/>
              </p:ext>
            </p:extLst>
          </p:nvPr>
        </p:nvGraphicFramePr>
        <p:xfrm>
          <a:off x="2976563" y="1354138"/>
          <a:ext cx="1739900" cy="569912"/>
        </p:xfrm>
        <a:graphic>
          <a:graphicData uri="http://schemas.openxmlformats.org/presentationml/2006/ole">
            <mc:AlternateContent xmlns:mc="http://schemas.openxmlformats.org/markup-compatibility/2006">
              <mc:Choice xmlns:v="urn:schemas-microsoft-com:vml" Requires="v">
                <p:oleObj spid="_x0000_s70516" name="Equation" r:id="rId11" imgW="736560" imgH="241200" progId="Equation.DSMT4">
                  <p:embed/>
                </p:oleObj>
              </mc:Choice>
              <mc:Fallback>
                <p:oleObj name="Equation" r:id="rId11" imgW="736560" imgH="241200" progId="Equation.DSMT4">
                  <p:embed/>
                  <p:pic>
                    <p:nvPicPr>
                      <p:cNvPr id="0" name=""/>
                      <p:cNvPicPr>
                        <a:picLocks noChangeAspect="1" noChangeArrowheads="1"/>
                      </p:cNvPicPr>
                      <p:nvPr/>
                    </p:nvPicPr>
                    <p:blipFill>
                      <a:blip r:embed="rId12"/>
                      <a:srcRect/>
                      <a:stretch>
                        <a:fillRect/>
                      </a:stretch>
                    </p:blipFill>
                    <p:spPr bwMode="auto">
                      <a:xfrm>
                        <a:off x="2976563" y="1354138"/>
                        <a:ext cx="1739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31532950"/>
              </p:ext>
            </p:extLst>
          </p:nvPr>
        </p:nvGraphicFramePr>
        <p:xfrm>
          <a:off x="6972300" y="1308100"/>
          <a:ext cx="1831975" cy="541338"/>
        </p:xfrm>
        <a:graphic>
          <a:graphicData uri="http://schemas.openxmlformats.org/presentationml/2006/ole">
            <mc:AlternateContent xmlns:mc="http://schemas.openxmlformats.org/markup-compatibility/2006">
              <mc:Choice xmlns:v="urn:schemas-microsoft-com:vml" Requires="v">
                <p:oleObj spid="_x0000_s70517" name="Equation" r:id="rId13" imgW="774360" imgH="228600" progId="Equation.DSMT4">
                  <p:embed/>
                </p:oleObj>
              </mc:Choice>
              <mc:Fallback>
                <p:oleObj name="Equation" r:id="rId13" imgW="774360" imgH="228600" progId="Equation.DSMT4">
                  <p:embed/>
                  <p:pic>
                    <p:nvPicPr>
                      <p:cNvPr id="0" name=""/>
                      <p:cNvPicPr>
                        <a:picLocks noChangeAspect="1" noChangeArrowheads="1"/>
                      </p:cNvPicPr>
                      <p:nvPr/>
                    </p:nvPicPr>
                    <p:blipFill>
                      <a:blip r:embed="rId14"/>
                      <a:srcRect/>
                      <a:stretch>
                        <a:fillRect/>
                      </a:stretch>
                    </p:blipFill>
                    <p:spPr bwMode="auto">
                      <a:xfrm>
                        <a:off x="6972300" y="1308100"/>
                        <a:ext cx="18319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5942012" y="2667000"/>
            <a:ext cx="0" cy="3953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1724626831"/>
              </p:ext>
            </p:extLst>
          </p:nvPr>
        </p:nvGraphicFramePr>
        <p:xfrm>
          <a:off x="1435073" y="2659558"/>
          <a:ext cx="1710171" cy="541193"/>
        </p:xfrm>
        <a:graphic>
          <a:graphicData uri="http://schemas.openxmlformats.org/presentationml/2006/ole">
            <mc:AlternateContent xmlns:mc="http://schemas.openxmlformats.org/markup-compatibility/2006">
              <mc:Choice xmlns:v="urn:schemas-microsoft-com:vml" Requires="v">
                <p:oleObj spid="_x0000_s70518" name="Equation" r:id="rId15" imgW="723600" imgH="228600" progId="Equation.DSMT4">
                  <p:embed/>
                </p:oleObj>
              </mc:Choice>
              <mc:Fallback>
                <p:oleObj name="Equation" r:id="rId15" imgW="723600" imgH="228600" progId="Equation.DSMT4">
                  <p:embed/>
                  <p:pic>
                    <p:nvPicPr>
                      <p:cNvPr id="0" name=""/>
                      <p:cNvPicPr>
                        <a:picLocks noChangeAspect="1" noChangeArrowheads="1"/>
                      </p:cNvPicPr>
                      <p:nvPr/>
                    </p:nvPicPr>
                    <p:blipFill>
                      <a:blip r:embed="rId16"/>
                      <a:srcRect/>
                      <a:stretch>
                        <a:fillRect/>
                      </a:stretch>
                    </p:blipFill>
                    <p:spPr bwMode="auto">
                      <a:xfrm>
                        <a:off x="1435073" y="2659558"/>
                        <a:ext cx="1710171" cy="54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94683244"/>
              </p:ext>
            </p:extLst>
          </p:nvPr>
        </p:nvGraphicFramePr>
        <p:xfrm>
          <a:off x="2052899" y="3276600"/>
          <a:ext cx="1711325" cy="481013"/>
        </p:xfrm>
        <a:graphic>
          <a:graphicData uri="http://schemas.openxmlformats.org/presentationml/2006/ole">
            <mc:AlternateContent xmlns:mc="http://schemas.openxmlformats.org/markup-compatibility/2006">
              <mc:Choice xmlns:v="urn:schemas-microsoft-com:vml" Requires="v">
                <p:oleObj spid="_x0000_s70519" name="Equation" r:id="rId17" imgW="723600" imgH="203040" progId="Equation.DSMT4">
                  <p:embed/>
                </p:oleObj>
              </mc:Choice>
              <mc:Fallback>
                <p:oleObj name="Equation" r:id="rId17" imgW="723600" imgH="203040" progId="Equation.DSMT4">
                  <p:embed/>
                  <p:pic>
                    <p:nvPicPr>
                      <p:cNvPr id="0" name=""/>
                      <p:cNvPicPr>
                        <a:picLocks noChangeAspect="1" noChangeArrowheads="1"/>
                      </p:cNvPicPr>
                      <p:nvPr/>
                    </p:nvPicPr>
                    <p:blipFill>
                      <a:blip r:embed="rId18"/>
                      <a:srcRect/>
                      <a:stretch>
                        <a:fillRect/>
                      </a:stretch>
                    </p:blipFill>
                    <p:spPr bwMode="auto">
                      <a:xfrm>
                        <a:off x="2052899" y="3276600"/>
                        <a:ext cx="17113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636085668"/>
              </p:ext>
            </p:extLst>
          </p:nvPr>
        </p:nvGraphicFramePr>
        <p:xfrm>
          <a:off x="2052899" y="3916363"/>
          <a:ext cx="1711325" cy="420687"/>
        </p:xfrm>
        <a:graphic>
          <a:graphicData uri="http://schemas.openxmlformats.org/presentationml/2006/ole">
            <mc:AlternateContent xmlns:mc="http://schemas.openxmlformats.org/markup-compatibility/2006">
              <mc:Choice xmlns:v="urn:schemas-microsoft-com:vml" Requires="v">
                <p:oleObj spid="_x0000_s70520" name="Equation" r:id="rId19" imgW="723600" imgH="177480" progId="Equation.DSMT4">
                  <p:embed/>
                </p:oleObj>
              </mc:Choice>
              <mc:Fallback>
                <p:oleObj name="Equation" r:id="rId19" imgW="723600" imgH="177480" progId="Equation.DSMT4">
                  <p:embed/>
                  <p:pic>
                    <p:nvPicPr>
                      <p:cNvPr id="0" name=""/>
                      <p:cNvPicPr>
                        <a:picLocks noChangeAspect="1" noChangeArrowheads="1"/>
                      </p:cNvPicPr>
                      <p:nvPr/>
                    </p:nvPicPr>
                    <p:blipFill>
                      <a:blip r:embed="rId20"/>
                      <a:srcRect/>
                      <a:stretch>
                        <a:fillRect/>
                      </a:stretch>
                    </p:blipFill>
                    <p:spPr bwMode="auto">
                      <a:xfrm>
                        <a:off x="2052899" y="3916363"/>
                        <a:ext cx="1711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64316721"/>
              </p:ext>
            </p:extLst>
          </p:nvPr>
        </p:nvGraphicFramePr>
        <p:xfrm>
          <a:off x="2052899" y="4600575"/>
          <a:ext cx="1290637" cy="420688"/>
        </p:xfrm>
        <a:graphic>
          <a:graphicData uri="http://schemas.openxmlformats.org/presentationml/2006/ole">
            <mc:AlternateContent xmlns:mc="http://schemas.openxmlformats.org/markup-compatibility/2006">
              <mc:Choice xmlns:v="urn:schemas-microsoft-com:vml" Requires="v">
                <p:oleObj spid="_x0000_s70521" name="Equation" r:id="rId21" imgW="545760" imgH="177480" progId="Equation.DSMT4">
                  <p:embed/>
                </p:oleObj>
              </mc:Choice>
              <mc:Fallback>
                <p:oleObj name="Equation" r:id="rId21" imgW="545760" imgH="177480" progId="Equation.DSMT4">
                  <p:embed/>
                  <p:pic>
                    <p:nvPicPr>
                      <p:cNvPr id="0" name=""/>
                      <p:cNvPicPr>
                        <a:picLocks noChangeAspect="1" noChangeArrowheads="1"/>
                      </p:cNvPicPr>
                      <p:nvPr/>
                    </p:nvPicPr>
                    <p:blipFill>
                      <a:blip r:embed="rId22"/>
                      <a:srcRect/>
                      <a:stretch>
                        <a:fillRect/>
                      </a:stretch>
                    </p:blipFill>
                    <p:spPr bwMode="auto">
                      <a:xfrm>
                        <a:off x="2052899" y="4600575"/>
                        <a:ext cx="1290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851375715"/>
              </p:ext>
            </p:extLst>
          </p:nvPr>
        </p:nvGraphicFramePr>
        <p:xfrm>
          <a:off x="6475412" y="2590800"/>
          <a:ext cx="2998787" cy="601663"/>
        </p:xfrm>
        <a:graphic>
          <a:graphicData uri="http://schemas.openxmlformats.org/presentationml/2006/ole">
            <mc:AlternateContent xmlns:mc="http://schemas.openxmlformats.org/markup-compatibility/2006">
              <mc:Choice xmlns:v="urn:schemas-microsoft-com:vml" Requires="v">
                <p:oleObj spid="_x0000_s70522" name="Equation" r:id="rId23" imgW="1269720" imgH="253800" progId="Equation.DSMT4">
                  <p:embed/>
                </p:oleObj>
              </mc:Choice>
              <mc:Fallback>
                <p:oleObj name="Equation" r:id="rId23" imgW="1269720" imgH="253800" progId="Equation.DSMT4">
                  <p:embed/>
                  <p:pic>
                    <p:nvPicPr>
                      <p:cNvPr id="0" name=""/>
                      <p:cNvPicPr>
                        <a:picLocks noChangeAspect="1" noChangeArrowheads="1"/>
                      </p:cNvPicPr>
                      <p:nvPr/>
                    </p:nvPicPr>
                    <p:blipFill>
                      <a:blip r:embed="rId24"/>
                      <a:srcRect/>
                      <a:stretch>
                        <a:fillRect/>
                      </a:stretch>
                    </p:blipFill>
                    <p:spPr bwMode="auto">
                      <a:xfrm>
                        <a:off x="6475412" y="2590800"/>
                        <a:ext cx="2998787"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488414010"/>
              </p:ext>
            </p:extLst>
          </p:nvPr>
        </p:nvGraphicFramePr>
        <p:xfrm>
          <a:off x="7091363" y="3200400"/>
          <a:ext cx="3749675" cy="601663"/>
        </p:xfrm>
        <a:graphic>
          <a:graphicData uri="http://schemas.openxmlformats.org/presentationml/2006/ole">
            <mc:AlternateContent xmlns:mc="http://schemas.openxmlformats.org/markup-compatibility/2006">
              <mc:Choice xmlns:v="urn:schemas-microsoft-com:vml" Requires="v">
                <p:oleObj spid="_x0000_s70523" name="Equation" r:id="rId25" imgW="1587240" imgH="253800" progId="Equation.DSMT4">
                  <p:embed/>
                </p:oleObj>
              </mc:Choice>
              <mc:Fallback>
                <p:oleObj name="Equation" r:id="rId25" imgW="1587240" imgH="253800" progId="Equation.DSMT4">
                  <p:embed/>
                  <p:pic>
                    <p:nvPicPr>
                      <p:cNvPr id="0" name=""/>
                      <p:cNvPicPr>
                        <a:picLocks noChangeAspect="1" noChangeArrowheads="1"/>
                      </p:cNvPicPr>
                      <p:nvPr/>
                    </p:nvPicPr>
                    <p:blipFill>
                      <a:blip r:embed="rId26"/>
                      <a:srcRect/>
                      <a:stretch>
                        <a:fillRect/>
                      </a:stretch>
                    </p:blipFill>
                    <p:spPr bwMode="auto">
                      <a:xfrm>
                        <a:off x="7091363" y="3200400"/>
                        <a:ext cx="37496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309298508"/>
              </p:ext>
            </p:extLst>
          </p:nvPr>
        </p:nvGraphicFramePr>
        <p:xfrm>
          <a:off x="7091363" y="3885407"/>
          <a:ext cx="2968625" cy="541338"/>
        </p:xfrm>
        <a:graphic>
          <a:graphicData uri="http://schemas.openxmlformats.org/presentationml/2006/ole">
            <mc:AlternateContent xmlns:mc="http://schemas.openxmlformats.org/markup-compatibility/2006">
              <mc:Choice xmlns:v="urn:schemas-microsoft-com:vml" Requires="v">
                <p:oleObj spid="_x0000_s70524" name="Equation" r:id="rId27" imgW="1257120" imgH="228600" progId="Equation.DSMT4">
                  <p:embed/>
                </p:oleObj>
              </mc:Choice>
              <mc:Fallback>
                <p:oleObj name="Equation" r:id="rId27" imgW="1257120" imgH="228600" progId="Equation.DSMT4">
                  <p:embed/>
                  <p:pic>
                    <p:nvPicPr>
                      <p:cNvPr id="0" name=""/>
                      <p:cNvPicPr>
                        <a:picLocks noChangeAspect="1" noChangeArrowheads="1"/>
                      </p:cNvPicPr>
                      <p:nvPr/>
                    </p:nvPicPr>
                    <p:blipFill>
                      <a:blip r:embed="rId28"/>
                      <a:srcRect/>
                      <a:stretch>
                        <a:fillRect/>
                      </a:stretch>
                    </p:blipFill>
                    <p:spPr bwMode="auto">
                      <a:xfrm>
                        <a:off x="7091363" y="3885407"/>
                        <a:ext cx="29686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550741944"/>
              </p:ext>
            </p:extLst>
          </p:nvPr>
        </p:nvGraphicFramePr>
        <p:xfrm>
          <a:off x="7091363" y="4510089"/>
          <a:ext cx="3298825" cy="481012"/>
        </p:xfrm>
        <a:graphic>
          <a:graphicData uri="http://schemas.openxmlformats.org/presentationml/2006/ole">
            <mc:AlternateContent xmlns:mc="http://schemas.openxmlformats.org/markup-compatibility/2006">
              <mc:Choice xmlns:v="urn:schemas-microsoft-com:vml" Requires="v">
                <p:oleObj spid="_x0000_s70525" name="Equation" r:id="rId29" imgW="1396800" imgH="203040" progId="Equation.DSMT4">
                  <p:embed/>
                </p:oleObj>
              </mc:Choice>
              <mc:Fallback>
                <p:oleObj name="Equation" r:id="rId29" imgW="1396800" imgH="203040" progId="Equation.DSMT4">
                  <p:embed/>
                  <p:pic>
                    <p:nvPicPr>
                      <p:cNvPr id="0" name=""/>
                      <p:cNvPicPr>
                        <a:picLocks noChangeAspect="1" noChangeArrowheads="1"/>
                      </p:cNvPicPr>
                      <p:nvPr/>
                    </p:nvPicPr>
                    <p:blipFill>
                      <a:blip r:embed="rId30"/>
                      <a:srcRect/>
                      <a:stretch>
                        <a:fillRect/>
                      </a:stretch>
                    </p:blipFill>
                    <p:spPr bwMode="auto">
                      <a:xfrm>
                        <a:off x="7091363" y="4510089"/>
                        <a:ext cx="3298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201429709"/>
              </p:ext>
            </p:extLst>
          </p:nvPr>
        </p:nvGraphicFramePr>
        <p:xfrm>
          <a:off x="7091363" y="5074445"/>
          <a:ext cx="1830387" cy="481012"/>
        </p:xfrm>
        <a:graphic>
          <a:graphicData uri="http://schemas.openxmlformats.org/presentationml/2006/ole">
            <mc:AlternateContent xmlns:mc="http://schemas.openxmlformats.org/markup-compatibility/2006">
              <mc:Choice xmlns:v="urn:schemas-microsoft-com:vml" Requires="v">
                <p:oleObj spid="_x0000_s70526" name="Equation" r:id="rId31" imgW="774360" imgH="203040" progId="Equation.DSMT4">
                  <p:embed/>
                </p:oleObj>
              </mc:Choice>
              <mc:Fallback>
                <p:oleObj name="Equation" r:id="rId31" imgW="774360" imgH="203040" progId="Equation.DSMT4">
                  <p:embed/>
                  <p:pic>
                    <p:nvPicPr>
                      <p:cNvPr id="0" name=""/>
                      <p:cNvPicPr>
                        <a:picLocks noChangeAspect="1" noChangeArrowheads="1"/>
                      </p:cNvPicPr>
                      <p:nvPr/>
                    </p:nvPicPr>
                    <p:blipFill>
                      <a:blip r:embed="rId32"/>
                      <a:srcRect/>
                      <a:stretch>
                        <a:fillRect/>
                      </a:stretch>
                    </p:blipFill>
                    <p:spPr bwMode="auto">
                      <a:xfrm>
                        <a:off x="7091363" y="5074445"/>
                        <a:ext cx="18303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189489018"/>
              </p:ext>
            </p:extLst>
          </p:nvPr>
        </p:nvGraphicFramePr>
        <p:xfrm>
          <a:off x="7091363" y="5638800"/>
          <a:ext cx="1500187" cy="420687"/>
        </p:xfrm>
        <a:graphic>
          <a:graphicData uri="http://schemas.openxmlformats.org/presentationml/2006/ole">
            <mc:AlternateContent xmlns:mc="http://schemas.openxmlformats.org/markup-compatibility/2006">
              <mc:Choice xmlns:v="urn:schemas-microsoft-com:vml" Requires="v">
                <p:oleObj spid="_x0000_s70527" name="Equation" r:id="rId33" imgW="634680" imgH="177480" progId="Equation.DSMT4">
                  <p:embed/>
                </p:oleObj>
              </mc:Choice>
              <mc:Fallback>
                <p:oleObj name="Equation" r:id="rId33" imgW="634680" imgH="177480" progId="Equation.DSMT4">
                  <p:embed/>
                  <p:pic>
                    <p:nvPicPr>
                      <p:cNvPr id="0" name=""/>
                      <p:cNvPicPr>
                        <a:picLocks noChangeAspect="1" noChangeArrowheads="1"/>
                      </p:cNvPicPr>
                      <p:nvPr/>
                    </p:nvPicPr>
                    <p:blipFill>
                      <a:blip r:embed="rId34"/>
                      <a:srcRect/>
                      <a:stretch>
                        <a:fillRect/>
                      </a:stretch>
                    </p:blipFill>
                    <p:spPr bwMode="auto">
                      <a:xfrm>
                        <a:off x="7091363" y="5638800"/>
                        <a:ext cx="15001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4" name="TextBox 33"/>
              <p:cNvSpPr txBox="1"/>
              <p:nvPr/>
            </p:nvSpPr>
            <p:spPr>
              <a:xfrm>
                <a:off x="6259303" y="6248400"/>
                <a:ext cx="5440087" cy="461665"/>
              </a:xfrm>
              <a:prstGeom prst="rect">
                <a:avLst/>
              </a:prstGeom>
              <a:noFill/>
            </p:spPr>
            <p:txBody>
              <a:bodyPr wrap="square" rtlCol="0">
                <a:spAutoFit/>
              </a:bodyPr>
              <a:lstStyle/>
              <a:p>
                <a:pPr algn="just"/>
                <a:r>
                  <a:rPr lang="en-US" sz="2200" b="1" smtClean="0">
                    <a:latin typeface="Arial" pitchFamily="34" charset="0"/>
                    <a:cs typeface="Arial" pitchFamily="34" charset="0"/>
                  </a:rPr>
                  <a:t>Vậy PT có tập nghiệm </a:t>
                </a:r>
                <a14:m>
                  <m:oMath xmlns:m="http://schemas.openxmlformats.org/officeDocument/2006/math">
                    <m:r>
                      <a:rPr lang="en-US" b="1" i="1" smtClean="0">
                        <a:solidFill>
                          <a:schemeClr val="accent2">
                            <a:lumMod val="75000"/>
                          </a:schemeClr>
                        </a:solidFill>
                        <a:latin typeface="Cambria Math"/>
                        <a:cs typeface="Arial" pitchFamily="34" charset="0"/>
                      </a:rPr>
                      <m:t>𝑺</m:t>
                    </m:r>
                    <m:r>
                      <a:rPr lang="en-US" b="1" i="1" smtClean="0">
                        <a:solidFill>
                          <a:schemeClr val="accent2">
                            <a:lumMod val="75000"/>
                          </a:schemeClr>
                        </a:solidFill>
                        <a:latin typeface="Cambria Math"/>
                        <a:cs typeface="Arial" pitchFamily="34" charset="0"/>
                      </a:rPr>
                      <m:t>=</m:t>
                    </m:r>
                    <m:d>
                      <m:dPr>
                        <m:begChr m:val="{"/>
                        <m:endChr m:val="}"/>
                        <m:ctrlPr>
                          <a:rPr lang="en-US" b="1" i="1" smtClean="0">
                            <a:solidFill>
                              <a:schemeClr val="accent2">
                                <a:lumMod val="75000"/>
                              </a:schemeClr>
                            </a:solidFill>
                            <a:latin typeface="Cambria Math"/>
                            <a:cs typeface="Arial" pitchFamily="34" charset="0"/>
                          </a:rPr>
                        </m:ctrlPr>
                      </m:dPr>
                      <m:e>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𝟐</m:t>
                        </m:r>
                      </m:e>
                    </m:d>
                  </m:oMath>
                </a14:m>
                <a:endParaRPr lang="vi-VN" sz="2200" b="1">
                  <a:solidFill>
                    <a:schemeClr val="accent2">
                      <a:lumMod val="75000"/>
                    </a:schemeClr>
                  </a:solidFill>
                  <a:latin typeface="Arial" pitchFamily="34" charset="0"/>
                  <a:cs typeface="Arial"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259303" y="6248400"/>
                <a:ext cx="5440087" cy="461665"/>
              </a:xfrm>
              <a:prstGeom prst="rect">
                <a:avLst/>
              </a:prstGeom>
              <a:blipFill rotWithShape="1">
                <a:blip r:embed="rId35"/>
                <a:stretch>
                  <a:fillRect l="-1457" t="-1316" b="-25000"/>
                </a:stretch>
              </a:blipFill>
            </p:spPr>
            <p:txBody>
              <a:bodyPr/>
              <a:lstStyle/>
              <a:p>
                <a:r>
                  <a:rPr lang="en-US">
                    <a:noFill/>
                  </a:rPr>
                  <a:t> </a:t>
                </a:r>
              </a:p>
            </p:txBody>
          </p:sp>
        </mc:Fallback>
      </mc:AlternateContent>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8002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15567" y="46440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6.20</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706277205"/>
              </p:ext>
            </p:extLst>
          </p:nvPr>
        </p:nvGraphicFramePr>
        <p:xfrm>
          <a:off x="2976563" y="754207"/>
          <a:ext cx="1710171" cy="541193"/>
        </p:xfrm>
        <a:graphic>
          <a:graphicData uri="http://schemas.openxmlformats.org/presentationml/2006/ole">
            <mc:AlternateContent xmlns:mc="http://schemas.openxmlformats.org/markup-compatibility/2006">
              <mc:Choice xmlns:v="urn:schemas-microsoft-com:vml" Requires="v">
                <p:oleObj spid="_x0000_s111789" name="Equation" r:id="rId5" imgW="723600" imgH="228600" progId="Equation.DSMT4">
                  <p:embed/>
                </p:oleObj>
              </mc:Choice>
              <mc:Fallback>
                <p:oleObj name="Equation" r:id="rId5" imgW="723600" imgH="228600" progId="Equation.DSMT4">
                  <p:embed/>
                  <p:pic>
                    <p:nvPicPr>
                      <p:cNvPr id="0" name=""/>
                      <p:cNvPicPr>
                        <a:picLocks noChangeAspect="1" noChangeArrowheads="1"/>
                      </p:cNvPicPr>
                      <p:nvPr/>
                    </p:nvPicPr>
                    <p:blipFill>
                      <a:blip r:embed="rId6"/>
                      <a:srcRect/>
                      <a:stretch>
                        <a:fillRect/>
                      </a:stretch>
                    </p:blipFill>
                    <p:spPr bwMode="auto">
                      <a:xfrm>
                        <a:off x="2976563" y="754207"/>
                        <a:ext cx="1710171" cy="54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275" y="21337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2259496707"/>
              </p:ext>
            </p:extLst>
          </p:nvPr>
        </p:nvGraphicFramePr>
        <p:xfrm>
          <a:off x="6972300" y="666750"/>
          <a:ext cx="3003550" cy="600075"/>
        </p:xfrm>
        <a:graphic>
          <a:graphicData uri="http://schemas.openxmlformats.org/presentationml/2006/ole">
            <mc:AlternateContent xmlns:mc="http://schemas.openxmlformats.org/markup-compatibility/2006">
              <mc:Choice xmlns:v="urn:schemas-microsoft-com:vml" Requires="v">
                <p:oleObj spid="_x0000_s111790" name="Equation" r:id="rId8" imgW="1269720" imgH="253800" progId="Equation.DSMT4">
                  <p:embed/>
                </p:oleObj>
              </mc:Choice>
              <mc:Fallback>
                <p:oleObj name="Equation" r:id="rId8" imgW="1269720" imgH="253800" progId="Equation.DSMT4">
                  <p:embed/>
                  <p:pic>
                    <p:nvPicPr>
                      <p:cNvPr id="0" name=""/>
                      <p:cNvPicPr>
                        <a:picLocks noChangeAspect="1" noChangeArrowheads="1"/>
                      </p:cNvPicPr>
                      <p:nvPr/>
                    </p:nvPicPr>
                    <p:blipFill>
                      <a:blip r:embed="rId9"/>
                      <a:srcRect/>
                      <a:stretch>
                        <a:fillRect/>
                      </a:stretch>
                    </p:blipFill>
                    <p:spPr bwMode="auto">
                      <a:xfrm>
                        <a:off x="6972300" y="666750"/>
                        <a:ext cx="3003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6844350"/>
              </p:ext>
            </p:extLst>
          </p:nvPr>
        </p:nvGraphicFramePr>
        <p:xfrm>
          <a:off x="2976563" y="1354138"/>
          <a:ext cx="1739900" cy="569912"/>
        </p:xfrm>
        <a:graphic>
          <a:graphicData uri="http://schemas.openxmlformats.org/presentationml/2006/ole">
            <mc:AlternateContent xmlns:mc="http://schemas.openxmlformats.org/markup-compatibility/2006">
              <mc:Choice xmlns:v="urn:schemas-microsoft-com:vml" Requires="v">
                <p:oleObj spid="_x0000_s111791" name="Equation" r:id="rId10" imgW="736560" imgH="241200" progId="Equation.DSMT4">
                  <p:embed/>
                </p:oleObj>
              </mc:Choice>
              <mc:Fallback>
                <p:oleObj name="Equation" r:id="rId10" imgW="736560" imgH="241200" progId="Equation.DSMT4">
                  <p:embed/>
                  <p:pic>
                    <p:nvPicPr>
                      <p:cNvPr id="0" name=""/>
                      <p:cNvPicPr>
                        <a:picLocks noChangeAspect="1" noChangeArrowheads="1"/>
                      </p:cNvPicPr>
                      <p:nvPr/>
                    </p:nvPicPr>
                    <p:blipFill>
                      <a:blip r:embed="rId11"/>
                      <a:srcRect/>
                      <a:stretch>
                        <a:fillRect/>
                      </a:stretch>
                    </p:blipFill>
                    <p:spPr bwMode="auto">
                      <a:xfrm>
                        <a:off x="2976563" y="1354138"/>
                        <a:ext cx="17399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204642"/>
              </p:ext>
            </p:extLst>
          </p:nvPr>
        </p:nvGraphicFramePr>
        <p:xfrm>
          <a:off x="6972300" y="1308100"/>
          <a:ext cx="1831975" cy="541338"/>
        </p:xfrm>
        <a:graphic>
          <a:graphicData uri="http://schemas.openxmlformats.org/presentationml/2006/ole">
            <mc:AlternateContent xmlns:mc="http://schemas.openxmlformats.org/markup-compatibility/2006">
              <mc:Choice xmlns:v="urn:schemas-microsoft-com:vml" Requires="v">
                <p:oleObj spid="_x0000_s111792" name="Equation" r:id="rId12" imgW="774360" imgH="228600" progId="Equation.DSMT4">
                  <p:embed/>
                </p:oleObj>
              </mc:Choice>
              <mc:Fallback>
                <p:oleObj name="Equation" r:id="rId12" imgW="774360" imgH="228600" progId="Equation.DSMT4">
                  <p:embed/>
                  <p:pic>
                    <p:nvPicPr>
                      <p:cNvPr id="0" name=""/>
                      <p:cNvPicPr>
                        <a:picLocks noChangeAspect="1" noChangeArrowheads="1"/>
                      </p:cNvPicPr>
                      <p:nvPr/>
                    </p:nvPicPr>
                    <p:blipFill>
                      <a:blip r:embed="rId13"/>
                      <a:srcRect/>
                      <a:stretch>
                        <a:fillRect/>
                      </a:stretch>
                    </p:blipFill>
                    <p:spPr bwMode="auto">
                      <a:xfrm>
                        <a:off x="6972300" y="1308100"/>
                        <a:ext cx="183197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5942012" y="2667000"/>
            <a:ext cx="0" cy="3953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543532717"/>
              </p:ext>
            </p:extLst>
          </p:nvPr>
        </p:nvGraphicFramePr>
        <p:xfrm>
          <a:off x="1420813" y="2644775"/>
          <a:ext cx="1739900" cy="571500"/>
        </p:xfrm>
        <a:graphic>
          <a:graphicData uri="http://schemas.openxmlformats.org/presentationml/2006/ole">
            <mc:AlternateContent xmlns:mc="http://schemas.openxmlformats.org/markup-compatibility/2006">
              <mc:Choice xmlns:v="urn:schemas-microsoft-com:vml" Requires="v">
                <p:oleObj spid="_x0000_s111793" name="Equation" r:id="rId14" imgW="736560" imgH="241200" progId="Equation.DSMT4">
                  <p:embed/>
                </p:oleObj>
              </mc:Choice>
              <mc:Fallback>
                <p:oleObj name="Equation" r:id="rId14" imgW="736560" imgH="241200" progId="Equation.DSMT4">
                  <p:embed/>
                  <p:pic>
                    <p:nvPicPr>
                      <p:cNvPr id="0" name=""/>
                      <p:cNvPicPr>
                        <a:picLocks noChangeAspect="1" noChangeArrowheads="1"/>
                      </p:cNvPicPr>
                      <p:nvPr/>
                    </p:nvPicPr>
                    <p:blipFill>
                      <a:blip r:embed="rId15"/>
                      <a:srcRect/>
                      <a:stretch>
                        <a:fillRect/>
                      </a:stretch>
                    </p:blipFill>
                    <p:spPr bwMode="auto">
                      <a:xfrm>
                        <a:off x="1420813" y="2644775"/>
                        <a:ext cx="1739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961868976"/>
              </p:ext>
            </p:extLst>
          </p:nvPr>
        </p:nvGraphicFramePr>
        <p:xfrm>
          <a:off x="6647686" y="2590800"/>
          <a:ext cx="1828800" cy="541337"/>
        </p:xfrm>
        <a:graphic>
          <a:graphicData uri="http://schemas.openxmlformats.org/presentationml/2006/ole">
            <mc:AlternateContent xmlns:mc="http://schemas.openxmlformats.org/markup-compatibility/2006">
              <mc:Choice xmlns:v="urn:schemas-microsoft-com:vml" Requires="v">
                <p:oleObj spid="_x0000_s111794" name="Equation" r:id="rId16" imgW="774360" imgH="228600" progId="Equation.DSMT4">
                  <p:embed/>
                </p:oleObj>
              </mc:Choice>
              <mc:Fallback>
                <p:oleObj name="Equation" r:id="rId16" imgW="774360" imgH="228600" progId="Equation.DSMT4">
                  <p:embed/>
                  <p:pic>
                    <p:nvPicPr>
                      <p:cNvPr id="0" name=""/>
                      <p:cNvPicPr>
                        <a:picLocks noChangeAspect="1" noChangeArrowheads="1"/>
                      </p:cNvPicPr>
                      <p:nvPr/>
                    </p:nvPicPr>
                    <p:blipFill>
                      <a:blip r:embed="rId17"/>
                      <a:srcRect/>
                      <a:stretch>
                        <a:fillRect/>
                      </a:stretch>
                    </p:blipFill>
                    <p:spPr bwMode="auto">
                      <a:xfrm>
                        <a:off x="6647686" y="2590800"/>
                        <a:ext cx="18288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481767509"/>
              </p:ext>
            </p:extLst>
          </p:nvPr>
        </p:nvGraphicFramePr>
        <p:xfrm>
          <a:off x="1922462" y="3200400"/>
          <a:ext cx="1830387" cy="1023938"/>
        </p:xfrm>
        <a:graphic>
          <a:graphicData uri="http://schemas.openxmlformats.org/presentationml/2006/ole">
            <mc:AlternateContent xmlns:mc="http://schemas.openxmlformats.org/markup-compatibility/2006">
              <mc:Choice xmlns:v="urn:schemas-microsoft-com:vml" Requires="v">
                <p:oleObj spid="_x0000_s111795" name="Equation" r:id="rId18" imgW="774360" imgH="431640" progId="Equation.DSMT4">
                  <p:embed/>
                </p:oleObj>
              </mc:Choice>
              <mc:Fallback>
                <p:oleObj name="Equation" r:id="rId18" imgW="774360" imgH="431640" progId="Equation.DSMT4">
                  <p:embed/>
                  <p:pic>
                    <p:nvPicPr>
                      <p:cNvPr id="0" name=""/>
                      <p:cNvPicPr>
                        <a:picLocks noChangeAspect="1" noChangeArrowheads="1"/>
                      </p:cNvPicPr>
                      <p:nvPr/>
                    </p:nvPicPr>
                    <p:blipFill>
                      <a:blip r:embed="rId19"/>
                      <a:srcRect/>
                      <a:stretch>
                        <a:fillRect/>
                      </a:stretch>
                    </p:blipFill>
                    <p:spPr bwMode="auto">
                      <a:xfrm>
                        <a:off x="1922462" y="3200400"/>
                        <a:ext cx="18303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67462119"/>
              </p:ext>
            </p:extLst>
          </p:nvPr>
        </p:nvGraphicFramePr>
        <p:xfrm>
          <a:off x="1922462" y="4191000"/>
          <a:ext cx="2100262" cy="1023937"/>
        </p:xfrm>
        <a:graphic>
          <a:graphicData uri="http://schemas.openxmlformats.org/presentationml/2006/ole">
            <mc:AlternateContent xmlns:mc="http://schemas.openxmlformats.org/markup-compatibility/2006">
              <mc:Choice xmlns:v="urn:schemas-microsoft-com:vml" Requires="v">
                <p:oleObj spid="_x0000_s111796" name="Equation" r:id="rId20" imgW="888840" imgH="431640" progId="Equation.DSMT4">
                  <p:embed/>
                </p:oleObj>
              </mc:Choice>
              <mc:Fallback>
                <p:oleObj name="Equation" r:id="rId20" imgW="888840" imgH="431640" progId="Equation.DSMT4">
                  <p:embed/>
                  <p:pic>
                    <p:nvPicPr>
                      <p:cNvPr id="0" name=""/>
                      <p:cNvPicPr>
                        <a:picLocks noChangeAspect="1" noChangeArrowheads="1"/>
                      </p:cNvPicPr>
                      <p:nvPr/>
                    </p:nvPicPr>
                    <p:blipFill>
                      <a:blip r:embed="rId21"/>
                      <a:srcRect/>
                      <a:stretch>
                        <a:fillRect/>
                      </a:stretch>
                    </p:blipFill>
                    <p:spPr bwMode="auto">
                      <a:xfrm>
                        <a:off x="1922462" y="4191000"/>
                        <a:ext cx="2100262"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717671385"/>
              </p:ext>
            </p:extLst>
          </p:nvPr>
        </p:nvGraphicFramePr>
        <p:xfrm>
          <a:off x="1922462" y="5224463"/>
          <a:ext cx="2190750" cy="1023937"/>
        </p:xfrm>
        <a:graphic>
          <a:graphicData uri="http://schemas.openxmlformats.org/presentationml/2006/ole">
            <mc:AlternateContent xmlns:mc="http://schemas.openxmlformats.org/markup-compatibility/2006">
              <mc:Choice xmlns:v="urn:schemas-microsoft-com:vml" Requires="v">
                <p:oleObj spid="_x0000_s111797" name="Equation" r:id="rId22" imgW="927000" imgH="431640" progId="Equation.DSMT4">
                  <p:embed/>
                </p:oleObj>
              </mc:Choice>
              <mc:Fallback>
                <p:oleObj name="Equation" r:id="rId22" imgW="927000" imgH="431640" progId="Equation.DSMT4">
                  <p:embed/>
                  <p:pic>
                    <p:nvPicPr>
                      <p:cNvPr id="0" name=""/>
                      <p:cNvPicPr>
                        <a:picLocks noChangeAspect="1" noChangeArrowheads="1"/>
                      </p:cNvPicPr>
                      <p:nvPr/>
                    </p:nvPicPr>
                    <p:blipFill>
                      <a:blip r:embed="rId23"/>
                      <a:srcRect/>
                      <a:stretch>
                        <a:fillRect/>
                      </a:stretch>
                    </p:blipFill>
                    <p:spPr bwMode="auto">
                      <a:xfrm>
                        <a:off x="1922462" y="5224463"/>
                        <a:ext cx="219075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334223011"/>
              </p:ext>
            </p:extLst>
          </p:nvPr>
        </p:nvGraphicFramePr>
        <p:xfrm>
          <a:off x="7365999" y="3244850"/>
          <a:ext cx="3148013" cy="571500"/>
        </p:xfrm>
        <a:graphic>
          <a:graphicData uri="http://schemas.openxmlformats.org/presentationml/2006/ole">
            <mc:AlternateContent xmlns:mc="http://schemas.openxmlformats.org/markup-compatibility/2006">
              <mc:Choice xmlns:v="urn:schemas-microsoft-com:vml" Requires="v">
                <p:oleObj spid="_x0000_s111798" name="Equation" r:id="rId24" imgW="1333440" imgH="241200" progId="Equation.DSMT4">
                  <p:embed/>
                </p:oleObj>
              </mc:Choice>
              <mc:Fallback>
                <p:oleObj name="Equation" r:id="rId24" imgW="1333440" imgH="241200" progId="Equation.DSMT4">
                  <p:embed/>
                  <p:pic>
                    <p:nvPicPr>
                      <p:cNvPr id="0" name=""/>
                      <p:cNvPicPr>
                        <a:picLocks noChangeAspect="1" noChangeArrowheads="1"/>
                      </p:cNvPicPr>
                      <p:nvPr/>
                    </p:nvPicPr>
                    <p:blipFill>
                      <a:blip r:embed="rId25"/>
                      <a:srcRect/>
                      <a:stretch>
                        <a:fillRect/>
                      </a:stretch>
                    </p:blipFill>
                    <p:spPr bwMode="auto">
                      <a:xfrm>
                        <a:off x="7365999" y="3244850"/>
                        <a:ext cx="31480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908800500"/>
              </p:ext>
            </p:extLst>
          </p:nvPr>
        </p:nvGraphicFramePr>
        <p:xfrm>
          <a:off x="7365999" y="3925358"/>
          <a:ext cx="2787650" cy="541337"/>
        </p:xfrm>
        <a:graphic>
          <a:graphicData uri="http://schemas.openxmlformats.org/presentationml/2006/ole">
            <mc:AlternateContent xmlns:mc="http://schemas.openxmlformats.org/markup-compatibility/2006">
              <mc:Choice xmlns:v="urn:schemas-microsoft-com:vml" Requires="v">
                <p:oleObj spid="_x0000_s111799" name="Equation" r:id="rId26" imgW="1180800" imgH="228600" progId="Equation.DSMT4">
                  <p:embed/>
                </p:oleObj>
              </mc:Choice>
              <mc:Fallback>
                <p:oleObj name="Equation" r:id="rId26" imgW="1180800" imgH="228600" progId="Equation.DSMT4">
                  <p:embed/>
                  <p:pic>
                    <p:nvPicPr>
                      <p:cNvPr id="0" name=""/>
                      <p:cNvPicPr>
                        <a:picLocks noChangeAspect="1" noChangeArrowheads="1"/>
                      </p:cNvPicPr>
                      <p:nvPr/>
                    </p:nvPicPr>
                    <p:blipFill>
                      <a:blip r:embed="rId27"/>
                      <a:srcRect/>
                      <a:stretch>
                        <a:fillRect/>
                      </a:stretch>
                    </p:blipFill>
                    <p:spPr bwMode="auto">
                      <a:xfrm>
                        <a:off x="7365999" y="3925358"/>
                        <a:ext cx="27876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620497391"/>
              </p:ext>
            </p:extLst>
          </p:nvPr>
        </p:nvGraphicFramePr>
        <p:xfrm>
          <a:off x="7365999" y="4575703"/>
          <a:ext cx="3027363" cy="541338"/>
        </p:xfrm>
        <a:graphic>
          <a:graphicData uri="http://schemas.openxmlformats.org/presentationml/2006/ole">
            <mc:AlternateContent xmlns:mc="http://schemas.openxmlformats.org/markup-compatibility/2006">
              <mc:Choice xmlns:v="urn:schemas-microsoft-com:vml" Requires="v">
                <p:oleObj spid="_x0000_s111800" name="Equation" r:id="rId28" imgW="1282680" imgH="228600" progId="Equation.DSMT4">
                  <p:embed/>
                </p:oleObj>
              </mc:Choice>
              <mc:Fallback>
                <p:oleObj name="Equation" r:id="rId28" imgW="1282680" imgH="228600" progId="Equation.DSMT4">
                  <p:embed/>
                  <p:pic>
                    <p:nvPicPr>
                      <p:cNvPr id="0" name=""/>
                      <p:cNvPicPr>
                        <a:picLocks noChangeAspect="1" noChangeArrowheads="1"/>
                      </p:cNvPicPr>
                      <p:nvPr/>
                    </p:nvPicPr>
                    <p:blipFill>
                      <a:blip r:embed="rId29"/>
                      <a:srcRect/>
                      <a:stretch>
                        <a:fillRect/>
                      </a:stretch>
                    </p:blipFill>
                    <p:spPr bwMode="auto">
                      <a:xfrm>
                        <a:off x="7365999" y="4575703"/>
                        <a:ext cx="3027363"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2567250"/>
              </p:ext>
            </p:extLst>
          </p:nvPr>
        </p:nvGraphicFramePr>
        <p:xfrm>
          <a:off x="7389812" y="5257800"/>
          <a:ext cx="2487612" cy="1022350"/>
        </p:xfrm>
        <a:graphic>
          <a:graphicData uri="http://schemas.openxmlformats.org/presentationml/2006/ole">
            <mc:AlternateContent xmlns:mc="http://schemas.openxmlformats.org/markup-compatibility/2006">
              <mc:Choice xmlns:v="urn:schemas-microsoft-com:vml" Requires="v">
                <p:oleObj spid="_x0000_s111801" name="Equation" r:id="rId30" imgW="1054080" imgH="431640" progId="Equation.DSMT4">
                  <p:embed/>
                </p:oleObj>
              </mc:Choice>
              <mc:Fallback>
                <p:oleObj name="Equation" r:id="rId30" imgW="1054080" imgH="431640" progId="Equation.DSMT4">
                  <p:embed/>
                  <p:pic>
                    <p:nvPicPr>
                      <p:cNvPr id="0" name=""/>
                      <p:cNvPicPr>
                        <a:picLocks noChangeAspect="1" noChangeArrowheads="1"/>
                      </p:cNvPicPr>
                      <p:nvPr/>
                    </p:nvPicPr>
                    <p:blipFill>
                      <a:blip r:embed="rId31"/>
                      <a:srcRect/>
                      <a:stretch>
                        <a:fillRect/>
                      </a:stretch>
                    </p:blipFill>
                    <p:spPr bwMode="auto">
                      <a:xfrm>
                        <a:off x="7389812" y="5257800"/>
                        <a:ext cx="24876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09642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8002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35730137"/>
              </p:ext>
            </p:extLst>
          </p:nvPr>
        </p:nvGraphicFramePr>
        <p:xfrm>
          <a:off x="2462212" y="849312"/>
          <a:ext cx="2339975" cy="481013"/>
        </p:xfrm>
        <a:graphic>
          <a:graphicData uri="http://schemas.openxmlformats.org/presentationml/2006/ole">
            <mc:AlternateContent xmlns:mc="http://schemas.openxmlformats.org/markup-compatibility/2006">
              <mc:Choice xmlns:v="urn:schemas-microsoft-com:vml" Requires="v">
                <p:oleObj spid="_x0000_s112824" name="Equation" r:id="rId5" imgW="990360" imgH="203040" progId="Equation.DSMT4">
                  <p:embed/>
                </p:oleObj>
              </mc:Choice>
              <mc:Fallback>
                <p:oleObj name="Equation" r:id="rId5" imgW="990360" imgH="203040" progId="Equation.DSMT4">
                  <p:embed/>
                  <p:pic>
                    <p:nvPicPr>
                      <p:cNvPr id="0" name=""/>
                      <p:cNvPicPr>
                        <a:picLocks noChangeAspect="1" noChangeArrowheads="1"/>
                      </p:cNvPicPr>
                      <p:nvPr/>
                    </p:nvPicPr>
                    <p:blipFill>
                      <a:blip r:embed="rId6"/>
                      <a:srcRect/>
                      <a:stretch>
                        <a:fillRect/>
                      </a:stretch>
                    </p:blipFill>
                    <p:spPr bwMode="auto">
                      <a:xfrm>
                        <a:off x="2462212" y="849312"/>
                        <a:ext cx="23399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275" y="21337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401713226"/>
              </p:ext>
            </p:extLst>
          </p:nvPr>
        </p:nvGraphicFramePr>
        <p:xfrm>
          <a:off x="6748462" y="762000"/>
          <a:ext cx="3903662" cy="539750"/>
        </p:xfrm>
        <a:graphic>
          <a:graphicData uri="http://schemas.openxmlformats.org/presentationml/2006/ole">
            <mc:AlternateContent xmlns:mc="http://schemas.openxmlformats.org/markup-compatibility/2006">
              <mc:Choice xmlns:v="urn:schemas-microsoft-com:vml" Requires="v">
                <p:oleObj spid="_x0000_s112825" name="Equation" r:id="rId8" imgW="1650960" imgH="228600" progId="Equation.DSMT4">
                  <p:embed/>
                </p:oleObj>
              </mc:Choice>
              <mc:Fallback>
                <p:oleObj name="Equation" r:id="rId8" imgW="1650960" imgH="228600" progId="Equation.DSMT4">
                  <p:embed/>
                  <p:pic>
                    <p:nvPicPr>
                      <p:cNvPr id="0" name=""/>
                      <p:cNvPicPr>
                        <a:picLocks noChangeAspect="1" noChangeArrowheads="1"/>
                      </p:cNvPicPr>
                      <p:nvPr/>
                    </p:nvPicPr>
                    <p:blipFill>
                      <a:blip r:embed="rId9"/>
                      <a:srcRect/>
                      <a:stretch>
                        <a:fillRect/>
                      </a:stretch>
                    </p:blipFill>
                    <p:spPr bwMode="auto">
                      <a:xfrm>
                        <a:off x="6748462" y="762000"/>
                        <a:ext cx="39036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367415947"/>
              </p:ext>
            </p:extLst>
          </p:nvPr>
        </p:nvGraphicFramePr>
        <p:xfrm>
          <a:off x="2462212" y="1398588"/>
          <a:ext cx="3479800" cy="481012"/>
        </p:xfrm>
        <a:graphic>
          <a:graphicData uri="http://schemas.openxmlformats.org/presentationml/2006/ole">
            <mc:AlternateContent xmlns:mc="http://schemas.openxmlformats.org/markup-compatibility/2006">
              <mc:Choice xmlns:v="urn:schemas-microsoft-com:vml" Requires="v">
                <p:oleObj spid="_x0000_s112826" name="Equation" r:id="rId10" imgW="1473120" imgH="203040" progId="Equation.DSMT4">
                  <p:embed/>
                </p:oleObj>
              </mc:Choice>
              <mc:Fallback>
                <p:oleObj name="Equation" r:id="rId10" imgW="1473120" imgH="203040" progId="Equation.DSMT4">
                  <p:embed/>
                  <p:pic>
                    <p:nvPicPr>
                      <p:cNvPr id="0" name=""/>
                      <p:cNvPicPr>
                        <a:picLocks noChangeAspect="1" noChangeArrowheads="1"/>
                      </p:cNvPicPr>
                      <p:nvPr/>
                    </p:nvPicPr>
                    <p:blipFill>
                      <a:blip r:embed="rId11"/>
                      <a:srcRect/>
                      <a:stretch>
                        <a:fillRect/>
                      </a:stretch>
                    </p:blipFill>
                    <p:spPr bwMode="auto">
                      <a:xfrm>
                        <a:off x="2462212" y="1398588"/>
                        <a:ext cx="3479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51755570"/>
              </p:ext>
            </p:extLst>
          </p:nvPr>
        </p:nvGraphicFramePr>
        <p:xfrm>
          <a:off x="6748462" y="1371600"/>
          <a:ext cx="4984750" cy="571500"/>
        </p:xfrm>
        <a:graphic>
          <a:graphicData uri="http://schemas.openxmlformats.org/presentationml/2006/ole">
            <mc:AlternateContent xmlns:mc="http://schemas.openxmlformats.org/markup-compatibility/2006">
              <mc:Choice xmlns:v="urn:schemas-microsoft-com:vml" Requires="v">
                <p:oleObj spid="_x0000_s112827" name="Equation" r:id="rId12" imgW="2108160" imgH="241200" progId="Equation.DSMT4">
                  <p:embed/>
                </p:oleObj>
              </mc:Choice>
              <mc:Fallback>
                <p:oleObj name="Equation" r:id="rId12" imgW="2108160" imgH="241200" progId="Equation.DSMT4">
                  <p:embed/>
                  <p:pic>
                    <p:nvPicPr>
                      <p:cNvPr id="0" name=""/>
                      <p:cNvPicPr>
                        <a:picLocks noChangeAspect="1" noChangeArrowheads="1"/>
                      </p:cNvPicPr>
                      <p:nvPr/>
                    </p:nvPicPr>
                    <p:blipFill>
                      <a:blip r:embed="rId13"/>
                      <a:srcRect/>
                      <a:stretch>
                        <a:fillRect/>
                      </a:stretch>
                    </p:blipFill>
                    <p:spPr bwMode="auto">
                      <a:xfrm>
                        <a:off x="6748462" y="1371600"/>
                        <a:ext cx="49847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5942012" y="2667000"/>
            <a:ext cx="0" cy="3953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1221551161"/>
              </p:ext>
            </p:extLst>
          </p:nvPr>
        </p:nvGraphicFramePr>
        <p:xfrm>
          <a:off x="953942" y="2638425"/>
          <a:ext cx="2339975" cy="481013"/>
        </p:xfrm>
        <a:graphic>
          <a:graphicData uri="http://schemas.openxmlformats.org/presentationml/2006/ole">
            <mc:AlternateContent xmlns:mc="http://schemas.openxmlformats.org/markup-compatibility/2006">
              <mc:Choice xmlns:v="urn:schemas-microsoft-com:vml" Requires="v">
                <p:oleObj spid="_x0000_s112828" name="Equation" r:id="rId14" imgW="990360" imgH="203040" progId="Equation.DSMT4">
                  <p:embed/>
                </p:oleObj>
              </mc:Choice>
              <mc:Fallback>
                <p:oleObj name="Equation" r:id="rId14" imgW="990360" imgH="203040" progId="Equation.DSMT4">
                  <p:embed/>
                  <p:pic>
                    <p:nvPicPr>
                      <p:cNvPr id="0" name=""/>
                      <p:cNvPicPr>
                        <a:picLocks noChangeAspect="1" noChangeArrowheads="1"/>
                      </p:cNvPicPr>
                      <p:nvPr/>
                    </p:nvPicPr>
                    <p:blipFill>
                      <a:blip r:embed="rId15"/>
                      <a:srcRect/>
                      <a:stretch>
                        <a:fillRect/>
                      </a:stretch>
                    </p:blipFill>
                    <p:spPr bwMode="auto">
                      <a:xfrm>
                        <a:off x="953942" y="2638425"/>
                        <a:ext cx="23399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506361839"/>
              </p:ext>
            </p:extLst>
          </p:nvPr>
        </p:nvGraphicFramePr>
        <p:xfrm>
          <a:off x="1839913" y="3276600"/>
          <a:ext cx="2009775" cy="481013"/>
        </p:xfrm>
        <a:graphic>
          <a:graphicData uri="http://schemas.openxmlformats.org/presentationml/2006/ole">
            <mc:AlternateContent xmlns:mc="http://schemas.openxmlformats.org/markup-compatibility/2006">
              <mc:Choice xmlns:v="urn:schemas-microsoft-com:vml" Requires="v">
                <p:oleObj spid="_x0000_s112829" name="Equation" r:id="rId16" imgW="850680" imgH="203040" progId="Equation.DSMT4">
                  <p:embed/>
                </p:oleObj>
              </mc:Choice>
              <mc:Fallback>
                <p:oleObj name="Equation" r:id="rId16" imgW="850680" imgH="203040" progId="Equation.DSMT4">
                  <p:embed/>
                  <p:pic>
                    <p:nvPicPr>
                      <p:cNvPr id="0" name=""/>
                      <p:cNvPicPr>
                        <a:picLocks noChangeAspect="1" noChangeArrowheads="1"/>
                      </p:cNvPicPr>
                      <p:nvPr/>
                    </p:nvPicPr>
                    <p:blipFill>
                      <a:blip r:embed="rId17"/>
                      <a:srcRect/>
                      <a:stretch>
                        <a:fillRect/>
                      </a:stretch>
                    </p:blipFill>
                    <p:spPr bwMode="auto">
                      <a:xfrm>
                        <a:off x="1839913" y="3276600"/>
                        <a:ext cx="20097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046743396"/>
              </p:ext>
            </p:extLst>
          </p:nvPr>
        </p:nvGraphicFramePr>
        <p:xfrm>
          <a:off x="2379663" y="3916363"/>
          <a:ext cx="1470025" cy="420687"/>
        </p:xfrm>
        <a:graphic>
          <a:graphicData uri="http://schemas.openxmlformats.org/presentationml/2006/ole">
            <mc:AlternateContent xmlns:mc="http://schemas.openxmlformats.org/markup-compatibility/2006">
              <mc:Choice xmlns:v="urn:schemas-microsoft-com:vml" Requires="v">
                <p:oleObj spid="_x0000_s112830" name="Equation" r:id="rId18" imgW="622080" imgH="177480" progId="Equation.DSMT4">
                  <p:embed/>
                </p:oleObj>
              </mc:Choice>
              <mc:Fallback>
                <p:oleObj name="Equation" r:id="rId18" imgW="622080" imgH="177480" progId="Equation.DSMT4">
                  <p:embed/>
                  <p:pic>
                    <p:nvPicPr>
                      <p:cNvPr id="0" name=""/>
                      <p:cNvPicPr>
                        <a:picLocks noChangeAspect="1" noChangeArrowheads="1"/>
                      </p:cNvPicPr>
                      <p:nvPr/>
                    </p:nvPicPr>
                    <p:blipFill>
                      <a:blip r:embed="rId19"/>
                      <a:srcRect/>
                      <a:stretch>
                        <a:fillRect/>
                      </a:stretch>
                    </p:blipFill>
                    <p:spPr bwMode="auto">
                      <a:xfrm>
                        <a:off x="2379663" y="3916363"/>
                        <a:ext cx="14700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465344840"/>
              </p:ext>
            </p:extLst>
          </p:nvPr>
        </p:nvGraphicFramePr>
        <p:xfrm>
          <a:off x="6715124" y="2476153"/>
          <a:ext cx="3900488" cy="541337"/>
        </p:xfrm>
        <a:graphic>
          <a:graphicData uri="http://schemas.openxmlformats.org/presentationml/2006/ole">
            <mc:AlternateContent xmlns:mc="http://schemas.openxmlformats.org/markup-compatibility/2006">
              <mc:Choice xmlns:v="urn:schemas-microsoft-com:vml" Requires="v">
                <p:oleObj spid="_x0000_s112831" name="Equation" r:id="rId20" imgW="1650960" imgH="228600" progId="Equation.DSMT4">
                  <p:embed/>
                </p:oleObj>
              </mc:Choice>
              <mc:Fallback>
                <p:oleObj name="Equation" r:id="rId20" imgW="1650960" imgH="228600" progId="Equation.DSMT4">
                  <p:embed/>
                  <p:pic>
                    <p:nvPicPr>
                      <p:cNvPr id="0" name=""/>
                      <p:cNvPicPr>
                        <a:picLocks noChangeAspect="1" noChangeArrowheads="1"/>
                      </p:cNvPicPr>
                      <p:nvPr/>
                    </p:nvPicPr>
                    <p:blipFill>
                      <a:blip r:embed="rId21"/>
                      <a:srcRect/>
                      <a:stretch>
                        <a:fillRect/>
                      </a:stretch>
                    </p:blipFill>
                    <p:spPr bwMode="auto">
                      <a:xfrm>
                        <a:off x="6715124" y="2476153"/>
                        <a:ext cx="39004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355274989"/>
              </p:ext>
            </p:extLst>
          </p:nvPr>
        </p:nvGraphicFramePr>
        <p:xfrm>
          <a:off x="8035924" y="3049130"/>
          <a:ext cx="2579688" cy="481013"/>
        </p:xfrm>
        <a:graphic>
          <a:graphicData uri="http://schemas.openxmlformats.org/presentationml/2006/ole">
            <mc:AlternateContent xmlns:mc="http://schemas.openxmlformats.org/markup-compatibility/2006">
              <mc:Choice xmlns:v="urn:schemas-microsoft-com:vml" Requires="v">
                <p:oleObj spid="_x0000_s112832" name="Equation" r:id="rId22" imgW="1091880" imgH="203040" progId="Equation.DSMT4">
                  <p:embed/>
                </p:oleObj>
              </mc:Choice>
              <mc:Fallback>
                <p:oleObj name="Equation" r:id="rId22" imgW="1091880" imgH="203040" progId="Equation.DSMT4">
                  <p:embed/>
                  <p:pic>
                    <p:nvPicPr>
                      <p:cNvPr id="0" name=""/>
                      <p:cNvPicPr>
                        <a:picLocks noChangeAspect="1" noChangeArrowheads="1"/>
                      </p:cNvPicPr>
                      <p:nvPr/>
                    </p:nvPicPr>
                    <p:blipFill>
                      <a:blip r:embed="rId23"/>
                      <a:srcRect/>
                      <a:stretch>
                        <a:fillRect/>
                      </a:stretch>
                    </p:blipFill>
                    <p:spPr bwMode="auto">
                      <a:xfrm>
                        <a:off x="8035924" y="3049130"/>
                        <a:ext cx="25796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Box 38"/>
          <p:cNvSpPr txBox="1"/>
          <p:nvPr/>
        </p:nvSpPr>
        <p:spPr>
          <a:xfrm>
            <a:off x="7313612" y="3047999"/>
            <a:ext cx="914400" cy="430887"/>
          </a:xfrm>
          <a:prstGeom prst="rect">
            <a:avLst/>
          </a:prstGeom>
          <a:noFill/>
        </p:spPr>
        <p:txBody>
          <a:bodyPr wrap="square" rtlCol="0">
            <a:spAutoFit/>
          </a:bodyPr>
          <a:lstStyle/>
          <a:p>
            <a:pPr algn="just"/>
            <a:r>
              <a:rPr lang="en-US" sz="2200" b="1" smtClean="0">
                <a:latin typeface="Arial" pitchFamily="34" charset="0"/>
                <a:cs typeface="Arial" pitchFamily="34" charset="0"/>
              </a:rPr>
              <a:t>ĐK :</a:t>
            </a:r>
            <a:endParaRPr lang="vi-VN" sz="2200" b="1">
              <a:solidFill>
                <a:schemeClr val="accent2">
                  <a:lumMod val="75000"/>
                </a:schemeClr>
              </a:solidFill>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469916988"/>
              </p:ext>
            </p:extLst>
          </p:nvPr>
        </p:nvGraphicFramePr>
        <p:xfrm>
          <a:off x="6475412" y="3467052"/>
          <a:ext cx="4140200" cy="571500"/>
        </p:xfrm>
        <a:graphic>
          <a:graphicData uri="http://schemas.openxmlformats.org/presentationml/2006/ole">
            <mc:AlternateContent xmlns:mc="http://schemas.openxmlformats.org/markup-compatibility/2006">
              <mc:Choice xmlns:v="urn:schemas-microsoft-com:vml" Requires="v">
                <p:oleObj spid="_x0000_s112833" name="Equation" r:id="rId24" imgW="1752480" imgH="241200" progId="Equation.DSMT4">
                  <p:embed/>
                </p:oleObj>
              </mc:Choice>
              <mc:Fallback>
                <p:oleObj name="Equation" r:id="rId24" imgW="1752480" imgH="241200" progId="Equation.DSMT4">
                  <p:embed/>
                  <p:pic>
                    <p:nvPicPr>
                      <p:cNvPr id="0" name=""/>
                      <p:cNvPicPr>
                        <a:picLocks noChangeAspect="1" noChangeArrowheads="1"/>
                      </p:cNvPicPr>
                      <p:nvPr/>
                    </p:nvPicPr>
                    <p:blipFill>
                      <a:blip r:embed="rId25"/>
                      <a:srcRect/>
                      <a:stretch>
                        <a:fillRect/>
                      </a:stretch>
                    </p:blipFill>
                    <p:spPr bwMode="auto">
                      <a:xfrm>
                        <a:off x="6475412" y="3467052"/>
                        <a:ext cx="4140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2529667089"/>
              </p:ext>
            </p:extLst>
          </p:nvPr>
        </p:nvGraphicFramePr>
        <p:xfrm>
          <a:off x="6805612" y="3975461"/>
          <a:ext cx="3810000" cy="541338"/>
        </p:xfrm>
        <a:graphic>
          <a:graphicData uri="http://schemas.openxmlformats.org/presentationml/2006/ole">
            <mc:AlternateContent xmlns:mc="http://schemas.openxmlformats.org/markup-compatibility/2006">
              <mc:Choice xmlns:v="urn:schemas-microsoft-com:vml" Requires="v">
                <p:oleObj spid="_x0000_s112834" name="Equation" r:id="rId26" imgW="1612800" imgH="228600" progId="Equation.DSMT4">
                  <p:embed/>
                </p:oleObj>
              </mc:Choice>
              <mc:Fallback>
                <p:oleObj name="Equation" r:id="rId26" imgW="1612800" imgH="228600" progId="Equation.DSMT4">
                  <p:embed/>
                  <p:pic>
                    <p:nvPicPr>
                      <p:cNvPr id="0" name=""/>
                      <p:cNvPicPr>
                        <a:picLocks noChangeAspect="1" noChangeArrowheads="1"/>
                      </p:cNvPicPr>
                      <p:nvPr/>
                    </p:nvPicPr>
                    <p:blipFill>
                      <a:blip r:embed="rId27"/>
                      <a:srcRect/>
                      <a:stretch>
                        <a:fillRect/>
                      </a:stretch>
                    </p:blipFill>
                    <p:spPr bwMode="auto">
                      <a:xfrm>
                        <a:off x="6805612" y="3975461"/>
                        <a:ext cx="38100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693940031"/>
              </p:ext>
            </p:extLst>
          </p:nvPr>
        </p:nvGraphicFramePr>
        <p:xfrm>
          <a:off x="7524749" y="4453708"/>
          <a:ext cx="3090863" cy="601662"/>
        </p:xfrm>
        <a:graphic>
          <a:graphicData uri="http://schemas.openxmlformats.org/presentationml/2006/ole">
            <mc:AlternateContent xmlns:mc="http://schemas.openxmlformats.org/markup-compatibility/2006">
              <mc:Choice xmlns:v="urn:schemas-microsoft-com:vml" Requires="v">
                <p:oleObj spid="_x0000_s112835" name="Equation" r:id="rId28" imgW="1307880" imgH="253800" progId="Equation.DSMT4">
                  <p:embed/>
                </p:oleObj>
              </mc:Choice>
              <mc:Fallback>
                <p:oleObj name="Equation" r:id="rId28" imgW="1307880" imgH="253800" progId="Equation.DSMT4">
                  <p:embed/>
                  <p:pic>
                    <p:nvPicPr>
                      <p:cNvPr id="0" name=""/>
                      <p:cNvPicPr>
                        <a:picLocks noChangeAspect="1" noChangeArrowheads="1"/>
                      </p:cNvPicPr>
                      <p:nvPr/>
                    </p:nvPicPr>
                    <p:blipFill>
                      <a:blip r:embed="rId29"/>
                      <a:srcRect/>
                      <a:stretch>
                        <a:fillRect/>
                      </a:stretch>
                    </p:blipFill>
                    <p:spPr bwMode="auto">
                      <a:xfrm>
                        <a:off x="7524749" y="4453708"/>
                        <a:ext cx="30908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880878967"/>
              </p:ext>
            </p:extLst>
          </p:nvPr>
        </p:nvGraphicFramePr>
        <p:xfrm>
          <a:off x="8394700" y="4992279"/>
          <a:ext cx="2220912" cy="481013"/>
        </p:xfrm>
        <a:graphic>
          <a:graphicData uri="http://schemas.openxmlformats.org/presentationml/2006/ole">
            <mc:AlternateContent xmlns:mc="http://schemas.openxmlformats.org/markup-compatibility/2006">
              <mc:Choice xmlns:v="urn:schemas-microsoft-com:vml" Requires="v">
                <p:oleObj spid="_x0000_s112836" name="Equation" r:id="rId30" imgW="939600" imgH="203040" progId="Equation.DSMT4">
                  <p:embed/>
                </p:oleObj>
              </mc:Choice>
              <mc:Fallback>
                <p:oleObj name="Equation" r:id="rId30" imgW="939600" imgH="203040" progId="Equation.DSMT4">
                  <p:embed/>
                  <p:pic>
                    <p:nvPicPr>
                      <p:cNvPr id="0" name=""/>
                      <p:cNvPicPr>
                        <a:picLocks noChangeAspect="1" noChangeArrowheads="1"/>
                      </p:cNvPicPr>
                      <p:nvPr/>
                    </p:nvPicPr>
                    <p:blipFill>
                      <a:blip r:embed="rId31"/>
                      <a:srcRect/>
                      <a:stretch>
                        <a:fillRect/>
                      </a:stretch>
                    </p:blipFill>
                    <p:spPr bwMode="auto">
                      <a:xfrm>
                        <a:off x="8394700" y="4992279"/>
                        <a:ext cx="222091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803597452"/>
              </p:ext>
            </p:extLst>
          </p:nvPr>
        </p:nvGraphicFramePr>
        <p:xfrm>
          <a:off x="8004174" y="5410200"/>
          <a:ext cx="2611438" cy="481013"/>
        </p:xfrm>
        <a:graphic>
          <a:graphicData uri="http://schemas.openxmlformats.org/presentationml/2006/ole">
            <mc:AlternateContent xmlns:mc="http://schemas.openxmlformats.org/markup-compatibility/2006">
              <mc:Choice xmlns:v="urn:schemas-microsoft-com:vml" Requires="v">
                <p:oleObj spid="_x0000_s112837" name="Equation" r:id="rId32" imgW="1104840" imgH="203040" progId="Equation.DSMT4">
                  <p:embed/>
                </p:oleObj>
              </mc:Choice>
              <mc:Fallback>
                <p:oleObj name="Equation" r:id="rId32" imgW="1104840" imgH="203040" progId="Equation.DSMT4">
                  <p:embed/>
                  <p:pic>
                    <p:nvPicPr>
                      <p:cNvPr id="0" name=""/>
                      <p:cNvPicPr>
                        <a:picLocks noChangeAspect="1" noChangeArrowheads="1"/>
                      </p:cNvPicPr>
                      <p:nvPr/>
                    </p:nvPicPr>
                    <p:blipFill>
                      <a:blip r:embed="rId33"/>
                      <a:srcRect/>
                      <a:stretch>
                        <a:fillRect/>
                      </a:stretch>
                    </p:blipFill>
                    <p:spPr bwMode="auto">
                      <a:xfrm>
                        <a:off x="8004174" y="5410200"/>
                        <a:ext cx="26114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227819488"/>
              </p:ext>
            </p:extLst>
          </p:nvPr>
        </p:nvGraphicFramePr>
        <p:xfrm>
          <a:off x="9265652" y="5867400"/>
          <a:ext cx="2565977" cy="984250"/>
        </p:xfrm>
        <a:graphic>
          <a:graphicData uri="http://schemas.openxmlformats.org/presentationml/2006/ole">
            <mc:AlternateContent xmlns:mc="http://schemas.openxmlformats.org/markup-compatibility/2006">
              <mc:Choice xmlns:v="urn:schemas-microsoft-com:vml" Requires="v">
                <p:oleObj spid="_x0000_s112838" name="Equation" r:id="rId34" imgW="1193760" imgH="457200" progId="Equation.DSMT4">
                  <p:embed/>
                </p:oleObj>
              </mc:Choice>
              <mc:Fallback>
                <p:oleObj name="Equation" r:id="rId34" imgW="1193760" imgH="457200" progId="Equation.DSMT4">
                  <p:embed/>
                  <p:pic>
                    <p:nvPicPr>
                      <p:cNvPr id="0" name=""/>
                      <p:cNvPicPr>
                        <a:picLocks noChangeAspect="1" noChangeArrowheads="1"/>
                      </p:cNvPicPr>
                      <p:nvPr/>
                    </p:nvPicPr>
                    <p:blipFill>
                      <a:blip r:embed="rId35"/>
                      <a:srcRect/>
                      <a:stretch>
                        <a:fillRect/>
                      </a:stretch>
                    </p:blipFill>
                    <p:spPr bwMode="auto">
                      <a:xfrm>
                        <a:off x="9265652" y="5867400"/>
                        <a:ext cx="256597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367972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8002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các phương trình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6.21</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43088069"/>
              </p:ext>
            </p:extLst>
          </p:nvPr>
        </p:nvGraphicFramePr>
        <p:xfrm>
          <a:off x="2462212" y="849312"/>
          <a:ext cx="2339975" cy="481013"/>
        </p:xfrm>
        <a:graphic>
          <a:graphicData uri="http://schemas.openxmlformats.org/presentationml/2006/ole">
            <mc:AlternateContent xmlns:mc="http://schemas.openxmlformats.org/markup-compatibility/2006">
              <mc:Choice xmlns:v="urn:schemas-microsoft-com:vml" Requires="v">
                <p:oleObj spid="_x0000_s113839" name="Equation" r:id="rId5" imgW="990360" imgH="203040" progId="Equation.DSMT4">
                  <p:embed/>
                </p:oleObj>
              </mc:Choice>
              <mc:Fallback>
                <p:oleObj name="Equation" r:id="rId5" imgW="990360" imgH="203040" progId="Equation.DSMT4">
                  <p:embed/>
                  <p:pic>
                    <p:nvPicPr>
                      <p:cNvPr id="0" name=""/>
                      <p:cNvPicPr>
                        <a:picLocks noChangeAspect="1" noChangeArrowheads="1"/>
                      </p:cNvPicPr>
                      <p:nvPr/>
                    </p:nvPicPr>
                    <p:blipFill>
                      <a:blip r:embed="rId6"/>
                      <a:srcRect/>
                      <a:stretch>
                        <a:fillRect/>
                      </a:stretch>
                    </p:blipFill>
                    <p:spPr bwMode="auto">
                      <a:xfrm>
                        <a:off x="2462212" y="849312"/>
                        <a:ext cx="23399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275" y="21337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1109482825"/>
              </p:ext>
            </p:extLst>
          </p:nvPr>
        </p:nvGraphicFramePr>
        <p:xfrm>
          <a:off x="6748462" y="762000"/>
          <a:ext cx="3903662" cy="539750"/>
        </p:xfrm>
        <a:graphic>
          <a:graphicData uri="http://schemas.openxmlformats.org/presentationml/2006/ole">
            <mc:AlternateContent xmlns:mc="http://schemas.openxmlformats.org/markup-compatibility/2006">
              <mc:Choice xmlns:v="urn:schemas-microsoft-com:vml" Requires="v">
                <p:oleObj spid="_x0000_s113840" name="Equation" r:id="rId8" imgW="1650960" imgH="228600" progId="Equation.DSMT4">
                  <p:embed/>
                </p:oleObj>
              </mc:Choice>
              <mc:Fallback>
                <p:oleObj name="Equation" r:id="rId8" imgW="1650960" imgH="228600" progId="Equation.DSMT4">
                  <p:embed/>
                  <p:pic>
                    <p:nvPicPr>
                      <p:cNvPr id="0" name=""/>
                      <p:cNvPicPr>
                        <a:picLocks noChangeAspect="1" noChangeArrowheads="1"/>
                      </p:cNvPicPr>
                      <p:nvPr/>
                    </p:nvPicPr>
                    <p:blipFill>
                      <a:blip r:embed="rId9"/>
                      <a:srcRect/>
                      <a:stretch>
                        <a:fillRect/>
                      </a:stretch>
                    </p:blipFill>
                    <p:spPr bwMode="auto">
                      <a:xfrm>
                        <a:off x="6748462" y="762000"/>
                        <a:ext cx="39036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36784702"/>
              </p:ext>
            </p:extLst>
          </p:nvPr>
        </p:nvGraphicFramePr>
        <p:xfrm>
          <a:off x="2462212" y="1398588"/>
          <a:ext cx="3479800" cy="481012"/>
        </p:xfrm>
        <a:graphic>
          <a:graphicData uri="http://schemas.openxmlformats.org/presentationml/2006/ole">
            <mc:AlternateContent xmlns:mc="http://schemas.openxmlformats.org/markup-compatibility/2006">
              <mc:Choice xmlns:v="urn:schemas-microsoft-com:vml" Requires="v">
                <p:oleObj spid="_x0000_s113841" name="Equation" r:id="rId10" imgW="1473120" imgH="203040" progId="Equation.DSMT4">
                  <p:embed/>
                </p:oleObj>
              </mc:Choice>
              <mc:Fallback>
                <p:oleObj name="Equation" r:id="rId10" imgW="1473120" imgH="203040" progId="Equation.DSMT4">
                  <p:embed/>
                  <p:pic>
                    <p:nvPicPr>
                      <p:cNvPr id="0" name=""/>
                      <p:cNvPicPr>
                        <a:picLocks noChangeAspect="1" noChangeArrowheads="1"/>
                      </p:cNvPicPr>
                      <p:nvPr/>
                    </p:nvPicPr>
                    <p:blipFill>
                      <a:blip r:embed="rId11"/>
                      <a:srcRect/>
                      <a:stretch>
                        <a:fillRect/>
                      </a:stretch>
                    </p:blipFill>
                    <p:spPr bwMode="auto">
                      <a:xfrm>
                        <a:off x="2462212" y="1398588"/>
                        <a:ext cx="34798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508288508"/>
              </p:ext>
            </p:extLst>
          </p:nvPr>
        </p:nvGraphicFramePr>
        <p:xfrm>
          <a:off x="6734175" y="1371600"/>
          <a:ext cx="5014913" cy="571500"/>
        </p:xfrm>
        <a:graphic>
          <a:graphicData uri="http://schemas.openxmlformats.org/presentationml/2006/ole">
            <mc:AlternateContent xmlns:mc="http://schemas.openxmlformats.org/markup-compatibility/2006">
              <mc:Choice xmlns:v="urn:schemas-microsoft-com:vml" Requires="v">
                <p:oleObj spid="_x0000_s113842" name="Equation" r:id="rId12" imgW="2120760" imgH="241200" progId="Equation.DSMT4">
                  <p:embed/>
                </p:oleObj>
              </mc:Choice>
              <mc:Fallback>
                <p:oleObj name="Equation" r:id="rId12" imgW="2120760" imgH="241200" progId="Equation.DSMT4">
                  <p:embed/>
                  <p:pic>
                    <p:nvPicPr>
                      <p:cNvPr id="0" name=""/>
                      <p:cNvPicPr>
                        <a:picLocks noChangeAspect="1" noChangeArrowheads="1"/>
                      </p:cNvPicPr>
                      <p:nvPr/>
                    </p:nvPicPr>
                    <p:blipFill>
                      <a:blip r:embed="rId13"/>
                      <a:srcRect/>
                      <a:stretch>
                        <a:fillRect/>
                      </a:stretch>
                    </p:blipFill>
                    <p:spPr bwMode="auto">
                      <a:xfrm>
                        <a:off x="6734175" y="1371600"/>
                        <a:ext cx="50149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5789612" y="2667000"/>
            <a:ext cx="0" cy="3953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1805991422"/>
              </p:ext>
            </p:extLst>
          </p:nvPr>
        </p:nvGraphicFramePr>
        <p:xfrm>
          <a:off x="384175" y="2514600"/>
          <a:ext cx="3479800" cy="481013"/>
        </p:xfrm>
        <a:graphic>
          <a:graphicData uri="http://schemas.openxmlformats.org/presentationml/2006/ole">
            <mc:AlternateContent xmlns:mc="http://schemas.openxmlformats.org/markup-compatibility/2006">
              <mc:Choice xmlns:v="urn:schemas-microsoft-com:vml" Requires="v">
                <p:oleObj spid="_x0000_s113843" name="Equation" r:id="rId14" imgW="1473120" imgH="203040" progId="Equation.DSMT4">
                  <p:embed/>
                </p:oleObj>
              </mc:Choice>
              <mc:Fallback>
                <p:oleObj name="Equation" r:id="rId14" imgW="1473120" imgH="203040" progId="Equation.DSMT4">
                  <p:embed/>
                  <p:pic>
                    <p:nvPicPr>
                      <p:cNvPr id="0" name=""/>
                      <p:cNvPicPr>
                        <a:picLocks noChangeAspect="1" noChangeArrowheads="1"/>
                      </p:cNvPicPr>
                      <p:nvPr/>
                    </p:nvPicPr>
                    <p:blipFill>
                      <a:blip r:embed="rId15"/>
                      <a:srcRect/>
                      <a:stretch>
                        <a:fillRect/>
                      </a:stretch>
                    </p:blipFill>
                    <p:spPr bwMode="auto">
                      <a:xfrm>
                        <a:off x="384175" y="2514600"/>
                        <a:ext cx="347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4043120875"/>
              </p:ext>
            </p:extLst>
          </p:nvPr>
        </p:nvGraphicFramePr>
        <p:xfrm>
          <a:off x="6323012" y="2466628"/>
          <a:ext cx="5011737" cy="571500"/>
        </p:xfrm>
        <a:graphic>
          <a:graphicData uri="http://schemas.openxmlformats.org/presentationml/2006/ole">
            <mc:AlternateContent xmlns:mc="http://schemas.openxmlformats.org/markup-compatibility/2006">
              <mc:Choice xmlns:v="urn:schemas-microsoft-com:vml" Requires="v">
                <p:oleObj spid="_x0000_s113844" name="Equation" r:id="rId16" imgW="2120760" imgH="241200" progId="Equation.DSMT4">
                  <p:embed/>
                </p:oleObj>
              </mc:Choice>
              <mc:Fallback>
                <p:oleObj name="Equation" r:id="rId16" imgW="2120760" imgH="241200" progId="Equation.DSMT4">
                  <p:embed/>
                  <p:pic>
                    <p:nvPicPr>
                      <p:cNvPr id="0" name=""/>
                      <p:cNvPicPr>
                        <a:picLocks noChangeAspect="1" noChangeArrowheads="1"/>
                      </p:cNvPicPr>
                      <p:nvPr/>
                    </p:nvPicPr>
                    <p:blipFill>
                      <a:blip r:embed="rId17"/>
                      <a:srcRect/>
                      <a:stretch>
                        <a:fillRect/>
                      </a:stretch>
                    </p:blipFill>
                    <p:spPr bwMode="auto">
                      <a:xfrm>
                        <a:off x="6323012" y="2466628"/>
                        <a:ext cx="50117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99172552"/>
              </p:ext>
            </p:extLst>
          </p:nvPr>
        </p:nvGraphicFramePr>
        <p:xfrm>
          <a:off x="10748962" y="3276600"/>
          <a:ext cx="1289050" cy="420688"/>
        </p:xfrm>
        <a:graphic>
          <a:graphicData uri="http://schemas.openxmlformats.org/presentationml/2006/ole">
            <mc:AlternateContent xmlns:mc="http://schemas.openxmlformats.org/markup-compatibility/2006">
              <mc:Choice xmlns:v="urn:schemas-microsoft-com:vml" Requires="v">
                <p:oleObj spid="_x0000_s113845" name="Equation" r:id="rId18" imgW="545760" imgH="177480" progId="Equation.DSMT4">
                  <p:embed/>
                </p:oleObj>
              </mc:Choice>
              <mc:Fallback>
                <p:oleObj name="Equation" r:id="rId18" imgW="545760" imgH="177480" progId="Equation.DSMT4">
                  <p:embed/>
                  <p:pic>
                    <p:nvPicPr>
                      <p:cNvPr id="0" name=""/>
                      <p:cNvPicPr>
                        <a:picLocks noChangeAspect="1" noChangeArrowheads="1"/>
                      </p:cNvPicPr>
                      <p:nvPr/>
                    </p:nvPicPr>
                    <p:blipFill>
                      <a:blip r:embed="rId19"/>
                      <a:srcRect/>
                      <a:stretch>
                        <a:fillRect/>
                      </a:stretch>
                    </p:blipFill>
                    <p:spPr bwMode="auto">
                      <a:xfrm>
                        <a:off x="10748962" y="3276600"/>
                        <a:ext cx="12890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 name="TextBox 38"/>
          <p:cNvSpPr txBox="1"/>
          <p:nvPr/>
        </p:nvSpPr>
        <p:spPr>
          <a:xfrm>
            <a:off x="6018212" y="3047999"/>
            <a:ext cx="914400" cy="430887"/>
          </a:xfrm>
          <a:prstGeom prst="rect">
            <a:avLst/>
          </a:prstGeom>
          <a:noFill/>
        </p:spPr>
        <p:txBody>
          <a:bodyPr wrap="square" rtlCol="0">
            <a:spAutoFit/>
          </a:bodyPr>
          <a:lstStyle/>
          <a:p>
            <a:pPr algn="just"/>
            <a:r>
              <a:rPr lang="en-US" sz="2200" b="1" smtClean="0">
                <a:latin typeface="Arial" pitchFamily="34" charset="0"/>
                <a:cs typeface="Arial" pitchFamily="34" charset="0"/>
              </a:rPr>
              <a:t>ĐK :</a:t>
            </a:r>
            <a:endParaRPr lang="vi-VN" sz="2200" b="1">
              <a:solidFill>
                <a:schemeClr val="accent2">
                  <a:lumMod val="75000"/>
                </a:schemeClr>
              </a:solidFill>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270218661"/>
              </p:ext>
            </p:extLst>
          </p:nvPr>
        </p:nvGraphicFramePr>
        <p:xfrm>
          <a:off x="875435" y="3047999"/>
          <a:ext cx="3268662" cy="601663"/>
        </p:xfrm>
        <a:graphic>
          <a:graphicData uri="http://schemas.openxmlformats.org/presentationml/2006/ole">
            <mc:AlternateContent xmlns:mc="http://schemas.openxmlformats.org/markup-compatibility/2006">
              <mc:Choice xmlns:v="urn:schemas-microsoft-com:vml" Requires="v">
                <p:oleObj spid="_x0000_s113846" name="Equation" r:id="rId20" imgW="1384200" imgH="253800" progId="Equation.DSMT4">
                  <p:embed/>
                </p:oleObj>
              </mc:Choice>
              <mc:Fallback>
                <p:oleObj name="Equation" r:id="rId20" imgW="1384200" imgH="253800" progId="Equation.DSMT4">
                  <p:embed/>
                  <p:pic>
                    <p:nvPicPr>
                      <p:cNvPr id="0" name=""/>
                      <p:cNvPicPr>
                        <a:picLocks noChangeAspect="1" noChangeArrowheads="1"/>
                      </p:cNvPicPr>
                      <p:nvPr/>
                    </p:nvPicPr>
                    <p:blipFill>
                      <a:blip r:embed="rId21"/>
                      <a:srcRect/>
                      <a:stretch>
                        <a:fillRect/>
                      </a:stretch>
                    </p:blipFill>
                    <p:spPr bwMode="auto">
                      <a:xfrm>
                        <a:off x="875435" y="3047999"/>
                        <a:ext cx="326866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716619760"/>
              </p:ext>
            </p:extLst>
          </p:nvPr>
        </p:nvGraphicFramePr>
        <p:xfrm>
          <a:off x="1773959" y="3738033"/>
          <a:ext cx="2370138" cy="481013"/>
        </p:xfrm>
        <a:graphic>
          <a:graphicData uri="http://schemas.openxmlformats.org/presentationml/2006/ole">
            <mc:AlternateContent xmlns:mc="http://schemas.openxmlformats.org/markup-compatibility/2006">
              <mc:Choice xmlns:v="urn:schemas-microsoft-com:vml" Requires="v">
                <p:oleObj spid="_x0000_s113847" name="Equation" r:id="rId22" imgW="1002960" imgH="203040" progId="Equation.DSMT4">
                  <p:embed/>
                </p:oleObj>
              </mc:Choice>
              <mc:Fallback>
                <p:oleObj name="Equation" r:id="rId22" imgW="1002960" imgH="203040" progId="Equation.DSMT4">
                  <p:embed/>
                  <p:pic>
                    <p:nvPicPr>
                      <p:cNvPr id="0" name=""/>
                      <p:cNvPicPr>
                        <a:picLocks noChangeAspect="1" noChangeArrowheads="1"/>
                      </p:cNvPicPr>
                      <p:nvPr/>
                    </p:nvPicPr>
                    <p:blipFill>
                      <a:blip r:embed="rId23"/>
                      <a:srcRect/>
                      <a:stretch>
                        <a:fillRect/>
                      </a:stretch>
                    </p:blipFill>
                    <p:spPr bwMode="auto">
                      <a:xfrm>
                        <a:off x="1773959" y="3738033"/>
                        <a:ext cx="23701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19025084"/>
              </p:ext>
            </p:extLst>
          </p:nvPr>
        </p:nvGraphicFramePr>
        <p:xfrm>
          <a:off x="1985097" y="4307417"/>
          <a:ext cx="2159000" cy="481013"/>
        </p:xfrm>
        <a:graphic>
          <a:graphicData uri="http://schemas.openxmlformats.org/presentationml/2006/ole">
            <mc:AlternateContent xmlns:mc="http://schemas.openxmlformats.org/markup-compatibility/2006">
              <mc:Choice xmlns:v="urn:schemas-microsoft-com:vml" Requires="v">
                <p:oleObj spid="_x0000_s113848" name="Equation" r:id="rId24" imgW="914400" imgH="203040" progId="Equation.DSMT4">
                  <p:embed/>
                </p:oleObj>
              </mc:Choice>
              <mc:Fallback>
                <p:oleObj name="Equation" r:id="rId24" imgW="914400" imgH="203040" progId="Equation.DSMT4">
                  <p:embed/>
                  <p:pic>
                    <p:nvPicPr>
                      <p:cNvPr id="0" name=""/>
                      <p:cNvPicPr>
                        <a:picLocks noChangeAspect="1" noChangeArrowheads="1"/>
                      </p:cNvPicPr>
                      <p:nvPr/>
                    </p:nvPicPr>
                    <p:blipFill>
                      <a:blip r:embed="rId25"/>
                      <a:srcRect/>
                      <a:stretch>
                        <a:fillRect/>
                      </a:stretch>
                    </p:blipFill>
                    <p:spPr bwMode="auto">
                      <a:xfrm>
                        <a:off x="1985097" y="4307417"/>
                        <a:ext cx="21590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28169862"/>
              </p:ext>
            </p:extLst>
          </p:nvPr>
        </p:nvGraphicFramePr>
        <p:xfrm>
          <a:off x="2015259" y="4876800"/>
          <a:ext cx="2128838" cy="481013"/>
        </p:xfrm>
        <a:graphic>
          <a:graphicData uri="http://schemas.openxmlformats.org/presentationml/2006/ole">
            <mc:AlternateContent xmlns:mc="http://schemas.openxmlformats.org/markup-compatibility/2006">
              <mc:Choice xmlns:v="urn:schemas-microsoft-com:vml" Requires="v">
                <p:oleObj spid="_x0000_s113849" name="Equation" r:id="rId26" imgW="901440" imgH="203040" progId="Equation.DSMT4">
                  <p:embed/>
                </p:oleObj>
              </mc:Choice>
              <mc:Fallback>
                <p:oleObj name="Equation" r:id="rId26" imgW="901440" imgH="203040" progId="Equation.DSMT4">
                  <p:embed/>
                  <p:pic>
                    <p:nvPicPr>
                      <p:cNvPr id="0" name=""/>
                      <p:cNvPicPr>
                        <a:picLocks noChangeAspect="1" noChangeArrowheads="1"/>
                      </p:cNvPicPr>
                      <p:nvPr/>
                    </p:nvPicPr>
                    <p:blipFill>
                      <a:blip r:embed="rId27"/>
                      <a:srcRect/>
                      <a:stretch>
                        <a:fillRect/>
                      </a:stretch>
                    </p:blipFill>
                    <p:spPr bwMode="auto">
                      <a:xfrm>
                        <a:off x="2015259" y="4876800"/>
                        <a:ext cx="21288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79096458"/>
              </p:ext>
            </p:extLst>
          </p:nvPr>
        </p:nvGraphicFramePr>
        <p:xfrm>
          <a:off x="1979612" y="5548461"/>
          <a:ext cx="2451966" cy="984250"/>
        </p:xfrm>
        <a:graphic>
          <a:graphicData uri="http://schemas.openxmlformats.org/presentationml/2006/ole">
            <mc:AlternateContent xmlns:mc="http://schemas.openxmlformats.org/markup-compatibility/2006">
              <mc:Choice xmlns:v="urn:schemas-microsoft-com:vml" Requires="v">
                <p:oleObj spid="_x0000_s113850" name="Equation" r:id="rId28" imgW="1143000" imgH="457200" progId="Equation.DSMT4">
                  <p:embed/>
                </p:oleObj>
              </mc:Choice>
              <mc:Fallback>
                <p:oleObj name="Equation" r:id="rId28" imgW="1143000" imgH="457200" progId="Equation.DSMT4">
                  <p:embed/>
                  <p:pic>
                    <p:nvPicPr>
                      <p:cNvPr id="0" name=""/>
                      <p:cNvPicPr>
                        <a:picLocks noChangeAspect="1" noChangeArrowheads="1"/>
                      </p:cNvPicPr>
                      <p:nvPr/>
                    </p:nvPicPr>
                    <p:blipFill>
                      <a:blip r:embed="rId29"/>
                      <a:srcRect/>
                      <a:stretch>
                        <a:fillRect/>
                      </a:stretch>
                    </p:blipFill>
                    <p:spPr bwMode="auto">
                      <a:xfrm>
                        <a:off x="1979612" y="5548461"/>
                        <a:ext cx="2451966"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40934100"/>
              </p:ext>
            </p:extLst>
          </p:nvPr>
        </p:nvGraphicFramePr>
        <p:xfrm>
          <a:off x="6835774" y="4162500"/>
          <a:ext cx="3302000" cy="481012"/>
        </p:xfrm>
        <a:graphic>
          <a:graphicData uri="http://schemas.openxmlformats.org/presentationml/2006/ole">
            <mc:AlternateContent xmlns:mc="http://schemas.openxmlformats.org/markup-compatibility/2006">
              <mc:Choice xmlns:v="urn:schemas-microsoft-com:vml" Requires="v">
                <p:oleObj spid="_x0000_s113851" name="Equation" r:id="rId30" imgW="1396800" imgH="203040" progId="Equation.DSMT4">
                  <p:embed/>
                </p:oleObj>
              </mc:Choice>
              <mc:Fallback>
                <p:oleObj name="Equation" r:id="rId30" imgW="1396800" imgH="203040" progId="Equation.DSMT4">
                  <p:embed/>
                  <p:pic>
                    <p:nvPicPr>
                      <p:cNvPr id="0" name=""/>
                      <p:cNvPicPr>
                        <a:picLocks noChangeAspect="1" noChangeArrowheads="1"/>
                      </p:cNvPicPr>
                      <p:nvPr/>
                    </p:nvPicPr>
                    <p:blipFill>
                      <a:blip r:embed="rId31"/>
                      <a:srcRect/>
                      <a:stretch>
                        <a:fillRect/>
                      </a:stretch>
                    </p:blipFill>
                    <p:spPr bwMode="auto">
                      <a:xfrm>
                        <a:off x="6835774" y="4162500"/>
                        <a:ext cx="330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62357068"/>
              </p:ext>
            </p:extLst>
          </p:nvPr>
        </p:nvGraphicFramePr>
        <p:xfrm>
          <a:off x="7526337" y="4667399"/>
          <a:ext cx="2611437" cy="481013"/>
        </p:xfrm>
        <a:graphic>
          <a:graphicData uri="http://schemas.openxmlformats.org/presentationml/2006/ole">
            <mc:AlternateContent xmlns:mc="http://schemas.openxmlformats.org/markup-compatibility/2006">
              <mc:Choice xmlns:v="urn:schemas-microsoft-com:vml" Requires="v">
                <p:oleObj spid="_x0000_s113852" name="Equation" r:id="rId32" imgW="1104840" imgH="203040" progId="Equation.DSMT4">
                  <p:embed/>
                </p:oleObj>
              </mc:Choice>
              <mc:Fallback>
                <p:oleObj name="Equation" r:id="rId32" imgW="1104840" imgH="203040" progId="Equation.DSMT4">
                  <p:embed/>
                  <p:pic>
                    <p:nvPicPr>
                      <p:cNvPr id="0" name=""/>
                      <p:cNvPicPr>
                        <a:picLocks noChangeAspect="1" noChangeArrowheads="1"/>
                      </p:cNvPicPr>
                      <p:nvPr/>
                    </p:nvPicPr>
                    <p:blipFill>
                      <a:blip r:embed="rId33"/>
                      <a:srcRect/>
                      <a:stretch>
                        <a:fillRect/>
                      </a:stretch>
                    </p:blipFill>
                    <p:spPr bwMode="auto">
                      <a:xfrm>
                        <a:off x="7526337" y="4667399"/>
                        <a:ext cx="261143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965408"/>
              </p:ext>
            </p:extLst>
          </p:nvPr>
        </p:nvGraphicFramePr>
        <p:xfrm>
          <a:off x="7739062" y="5305500"/>
          <a:ext cx="2398712" cy="984250"/>
        </p:xfrm>
        <a:graphic>
          <a:graphicData uri="http://schemas.openxmlformats.org/presentationml/2006/ole">
            <mc:AlternateContent xmlns:mc="http://schemas.openxmlformats.org/markup-compatibility/2006">
              <mc:Choice xmlns:v="urn:schemas-microsoft-com:vml" Requires="v">
                <p:oleObj spid="_x0000_s113853" name="Equation" r:id="rId34" imgW="1117440" imgH="457200" progId="Equation.DSMT4">
                  <p:embed/>
                </p:oleObj>
              </mc:Choice>
              <mc:Fallback>
                <p:oleObj name="Equation" r:id="rId34" imgW="1117440" imgH="457200" progId="Equation.DSMT4">
                  <p:embed/>
                  <p:pic>
                    <p:nvPicPr>
                      <p:cNvPr id="0" name=""/>
                      <p:cNvPicPr>
                        <a:picLocks noChangeAspect="1" noChangeArrowheads="1"/>
                      </p:cNvPicPr>
                      <p:nvPr/>
                    </p:nvPicPr>
                    <p:blipFill>
                      <a:blip r:embed="rId35"/>
                      <a:srcRect/>
                      <a:stretch>
                        <a:fillRect/>
                      </a:stretch>
                    </p:blipFill>
                    <p:spPr bwMode="auto">
                      <a:xfrm>
                        <a:off x="7739062" y="5305500"/>
                        <a:ext cx="239871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312787964"/>
              </p:ext>
            </p:extLst>
          </p:nvPr>
        </p:nvGraphicFramePr>
        <p:xfrm>
          <a:off x="6684138" y="3047999"/>
          <a:ext cx="2128694" cy="1039091"/>
        </p:xfrm>
        <a:graphic>
          <a:graphicData uri="http://schemas.openxmlformats.org/presentationml/2006/ole">
            <mc:AlternateContent xmlns:mc="http://schemas.openxmlformats.org/markup-compatibility/2006">
              <mc:Choice xmlns:v="urn:schemas-microsoft-com:vml" Requires="v">
                <p:oleObj spid="_x0000_s113854" name="Equation" r:id="rId36" imgW="990360" imgH="482400" progId="Equation.DSMT4">
                  <p:embed/>
                </p:oleObj>
              </mc:Choice>
              <mc:Fallback>
                <p:oleObj name="Equation" r:id="rId36" imgW="990360" imgH="482400" progId="Equation.DSMT4">
                  <p:embed/>
                  <p:pic>
                    <p:nvPicPr>
                      <p:cNvPr id="0" name=""/>
                      <p:cNvPicPr>
                        <a:picLocks noChangeAspect="1" noChangeArrowheads="1"/>
                      </p:cNvPicPr>
                      <p:nvPr/>
                    </p:nvPicPr>
                    <p:blipFill>
                      <a:blip r:embed="rId37"/>
                      <a:srcRect/>
                      <a:stretch>
                        <a:fillRect/>
                      </a:stretch>
                    </p:blipFill>
                    <p:spPr bwMode="auto">
                      <a:xfrm>
                        <a:off x="6684138" y="3047999"/>
                        <a:ext cx="2128694" cy="103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18376268"/>
              </p:ext>
            </p:extLst>
          </p:nvPr>
        </p:nvGraphicFramePr>
        <p:xfrm>
          <a:off x="8665338" y="3047999"/>
          <a:ext cx="2074863" cy="984250"/>
        </p:xfrm>
        <a:graphic>
          <a:graphicData uri="http://schemas.openxmlformats.org/presentationml/2006/ole">
            <mc:AlternateContent xmlns:mc="http://schemas.openxmlformats.org/markup-compatibility/2006">
              <mc:Choice xmlns:v="urn:schemas-microsoft-com:vml" Requires="v">
                <p:oleObj spid="_x0000_s113855" name="Equation" r:id="rId38" imgW="965160" imgH="457200" progId="Equation.DSMT4">
                  <p:embed/>
                </p:oleObj>
              </mc:Choice>
              <mc:Fallback>
                <p:oleObj name="Equation" r:id="rId38" imgW="965160" imgH="457200" progId="Equation.DSMT4">
                  <p:embed/>
                  <p:pic>
                    <p:nvPicPr>
                      <p:cNvPr id="0" name=""/>
                      <p:cNvPicPr>
                        <a:picLocks noChangeAspect="1" noChangeArrowheads="1"/>
                      </p:cNvPicPr>
                      <p:nvPr/>
                    </p:nvPicPr>
                    <p:blipFill>
                      <a:blip r:embed="rId39"/>
                      <a:srcRect/>
                      <a:stretch>
                        <a:fillRect/>
                      </a:stretch>
                    </p:blipFill>
                    <p:spPr bwMode="auto">
                      <a:xfrm>
                        <a:off x="8665338" y="3047999"/>
                        <a:ext cx="20748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85173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left)">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8002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a:t>
            </a:r>
            <a:r>
              <a:rPr lang="vi-VN" sz="2600" b="1" smtClean="0">
                <a:latin typeface="Arial" pitchFamily="34" charset="0"/>
                <a:cs typeface="Arial" pitchFamily="34" charset="0"/>
              </a:rPr>
              <a:t>các</a:t>
            </a:r>
            <a:r>
              <a:rPr lang="en-US" sz="2600" b="1" smtClean="0">
                <a:latin typeface="Arial" pitchFamily="34" charset="0"/>
                <a:cs typeface="Arial" pitchFamily="34" charset="0"/>
              </a:rPr>
              <a:t> bất</a:t>
            </a:r>
            <a:r>
              <a:rPr lang="vi-VN" sz="2600" b="1" smtClean="0">
                <a:latin typeface="Arial" pitchFamily="34" charset="0"/>
                <a:cs typeface="Arial" pitchFamily="34" charset="0"/>
              </a:rPr>
              <a:t> </a:t>
            </a:r>
            <a:r>
              <a:rPr lang="vi-VN" sz="2600" b="1">
                <a:latin typeface="Arial" pitchFamily="34" charset="0"/>
                <a:cs typeface="Arial" pitchFamily="34" charset="0"/>
              </a:rPr>
              <a:t>phương trình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11203391"/>
              </p:ext>
            </p:extLst>
          </p:nvPr>
        </p:nvGraphicFramePr>
        <p:xfrm>
          <a:off x="2708274" y="819150"/>
          <a:ext cx="2549525" cy="541338"/>
        </p:xfrm>
        <a:graphic>
          <a:graphicData uri="http://schemas.openxmlformats.org/presentationml/2006/ole">
            <mc:AlternateContent xmlns:mc="http://schemas.openxmlformats.org/markup-compatibility/2006">
              <mc:Choice xmlns:v="urn:schemas-microsoft-com:vml" Requires="v">
                <p:oleObj spid="_x0000_s114796" name="Equation" r:id="rId5" imgW="1079280" imgH="228600" progId="Equation.DSMT4">
                  <p:embed/>
                </p:oleObj>
              </mc:Choice>
              <mc:Fallback>
                <p:oleObj name="Equation" r:id="rId5" imgW="1079280" imgH="228600" progId="Equation.DSMT4">
                  <p:embed/>
                  <p:pic>
                    <p:nvPicPr>
                      <p:cNvPr id="0" name=""/>
                      <p:cNvPicPr>
                        <a:picLocks noChangeAspect="1" noChangeArrowheads="1"/>
                      </p:cNvPicPr>
                      <p:nvPr/>
                    </p:nvPicPr>
                    <p:blipFill>
                      <a:blip r:embed="rId6"/>
                      <a:srcRect/>
                      <a:stretch>
                        <a:fillRect/>
                      </a:stretch>
                    </p:blipFill>
                    <p:spPr bwMode="auto">
                      <a:xfrm>
                        <a:off x="2708274" y="819150"/>
                        <a:ext cx="25495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275" y="21337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2380994530"/>
              </p:ext>
            </p:extLst>
          </p:nvPr>
        </p:nvGraphicFramePr>
        <p:xfrm>
          <a:off x="7259637" y="762000"/>
          <a:ext cx="1892300" cy="539750"/>
        </p:xfrm>
        <a:graphic>
          <a:graphicData uri="http://schemas.openxmlformats.org/presentationml/2006/ole">
            <mc:AlternateContent xmlns:mc="http://schemas.openxmlformats.org/markup-compatibility/2006">
              <mc:Choice xmlns:v="urn:schemas-microsoft-com:vml" Requires="v">
                <p:oleObj spid="_x0000_s114797" name="Equation" r:id="rId8" imgW="799920" imgH="228600" progId="Equation.DSMT4">
                  <p:embed/>
                </p:oleObj>
              </mc:Choice>
              <mc:Fallback>
                <p:oleObj name="Equation" r:id="rId8" imgW="799920" imgH="228600" progId="Equation.DSMT4">
                  <p:embed/>
                  <p:pic>
                    <p:nvPicPr>
                      <p:cNvPr id="0" name=""/>
                      <p:cNvPicPr>
                        <a:picLocks noChangeAspect="1" noChangeArrowheads="1"/>
                      </p:cNvPicPr>
                      <p:nvPr/>
                    </p:nvPicPr>
                    <p:blipFill>
                      <a:blip r:embed="rId9"/>
                      <a:srcRect/>
                      <a:stretch>
                        <a:fillRect/>
                      </a:stretch>
                    </p:blipFill>
                    <p:spPr bwMode="auto">
                      <a:xfrm>
                        <a:off x="7259637" y="762000"/>
                        <a:ext cx="1892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51071529"/>
              </p:ext>
            </p:extLst>
          </p:nvPr>
        </p:nvGraphicFramePr>
        <p:xfrm>
          <a:off x="2708274" y="1368425"/>
          <a:ext cx="2700338" cy="541338"/>
        </p:xfrm>
        <a:graphic>
          <a:graphicData uri="http://schemas.openxmlformats.org/presentationml/2006/ole">
            <mc:AlternateContent xmlns:mc="http://schemas.openxmlformats.org/markup-compatibility/2006">
              <mc:Choice xmlns:v="urn:schemas-microsoft-com:vml" Requires="v">
                <p:oleObj spid="_x0000_s114798" name="Equation" r:id="rId10" imgW="1143000" imgH="228600" progId="Equation.DSMT4">
                  <p:embed/>
                </p:oleObj>
              </mc:Choice>
              <mc:Fallback>
                <p:oleObj name="Equation" r:id="rId10" imgW="1143000" imgH="228600" progId="Equation.DSMT4">
                  <p:embed/>
                  <p:pic>
                    <p:nvPicPr>
                      <p:cNvPr id="0" name=""/>
                      <p:cNvPicPr>
                        <a:picLocks noChangeAspect="1" noChangeArrowheads="1"/>
                      </p:cNvPicPr>
                      <p:nvPr/>
                    </p:nvPicPr>
                    <p:blipFill>
                      <a:blip r:embed="rId11"/>
                      <a:srcRect/>
                      <a:stretch>
                        <a:fillRect/>
                      </a:stretch>
                    </p:blipFill>
                    <p:spPr bwMode="auto">
                      <a:xfrm>
                        <a:off x="2708274" y="1368425"/>
                        <a:ext cx="2700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53621535"/>
              </p:ext>
            </p:extLst>
          </p:nvPr>
        </p:nvGraphicFramePr>
        <p:xfrm>
          <a:off x="7259637" y="1371600"/>
          <a:ext cx="4473575" cy="571500"/>
        </p:xfrm>
        <a:graphic>
          <a:graphicData uri="http://schemas.openxmlformats.org/presentationml/2006/ole">
            <mc:AlternateContent xmlns:mc="http://schemas.openxmlformats.org/markup-compatibility/2006">
              <mc:Choice xmlns:v="urn:schemas-microsoft-com:vml" Requires="v">
                <p:oleObj spid="_x0000_s114799" name="Equation" r:id="rId12" imgW="1892160" imgH="241200" progId="Equation.DSMT4">
                  <p:embed/>
                </p:oleObj>
              </mc:Choice>
              <mc:Fallback>
                <p:oleObj name="Equation" r:id="rId12" imgW="1892160" imgH="241200" progId="Equation.DSMT4">
                  <p:embed/>
                  <p:pic>
                    <p:nvPicPr>
                      <p:cNvPr id="0" name=""/>
                      <p:cNvPicPr>
                        <a:picLocks noChangeAspect="1" noChangeArrowheads="1"/>
                      </p:cNvPicPr>
                      <p:nvPr/>
                    </p:nvPicPr>
                    <p:blipFill>
                      <a:blip r:embed="rId13"/>
                      <a:srcRect/>
                      <a:stretch>
                        <a:fillRect/>
                      </a:stretch>
                    </p:blipFill>
                    <p:spPr bwMode="auto">
                      <a:xfrm>
                        <a:off x="7259637" y="1371600"/>
                        <a:ext cx="4473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5942012" y="2667000"/>
            <a:ext cx="0" cy="3953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2781678287"/>
              </p:ext>
            </p:extLst>
          </p:nvPr>
        </p:nvGraphicFramePr>
        <p:xfrm>
          <a:off x="849313" y="2608263"/>
          <a:ext cx="2549525" cy="541337"/>
        </p:xfrm>
        <a:graphic>
          <a:graphicData uri="http://schemas.openxmlformats.org/presentationml/2006/ole">
            <mc:AlternateContent xmlns:mc="http://schemas.openxmlformats.org/markup-compatibility/2006">
              <mc:Choice xmlns:v="urn:schemas-microsoft-com:vml" Requires="v">
                <p:oleObj spid="_x0000_s114800" name="Equation" r:id="rId14" imgW="1079280" imgH="228600" progId="Equation.DSMT4">
                  <p:embed/>
                </p:oleObj>
              </mc:Choice>
              <mc:Fallback>
                <p:oleObj name="Equation" r:id="rId14" imgW="1079280" imgH="228600" progId="Equation.DSMT4">
                  <p:embed/>
                  <p:pic>
                    <p:nvPicPr>
                      <p:cNvPr id="0" name=""/>
                      <p:cNvPicPr>
                        <a:picLocks noChangeAspect="1" noChangeArrowheads="1"/>
                      </p:cNvPicPr>
                      <p:nvPr/>
                    </p:nvPicPr>
                    <p:blipFill>
                      <a:blip r:embed="rId15"/>
                      <a:srcRect/>
                      <a:stretch>
                        <a:fillRect/>
                      </a:stretch>
                    </p:blipFill>
                    <p:spPr bwMode="auto">
                      <a:xfrm>
                        <a:off x="849313" y="2608263"/>
                        <a:ext cx="25495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363978431"/>
              </p:ext>
            </p:extLst>
          </p:nvPr>
        </p:nvGraphicFramePr>
        <p:xfrm>
          <a:off x="6639749" y="2466628"/>
          <a:ext cx="1890712" cy="541338"/>
        </p:xfrm>
        <a:graphic>
          <a:graphicData uri="http://schemas.openxmlformats.org/presentationml/2006/ole">
            <mc:AlternateContent xmlns:mc="http://schemas.openxmlformats.org/markup-compatibility/2006">
              <mc:Choice xmlns:v="urn:schemas-microsoft-com:vml" Requires="v">
                <p:oleObj spid="_x0000_s114801" name="Equation" r:id="rId16" imgW="799920" imgH="228600" progId="Equation.DSMT4">
                  <p:embed/>
                </p:oleObj>
              </mc:Choice>
              <mc:Fallback>
                <p:oleObj name="Equation" r:id="rId16" imgW="799920" imgH="228600" progId="Equation.DSMT4">
                  <p:embed/>
                  <p:pic>
                    <p:nvPicPr>
                      <p:cNvPr id="0" name=""/>
                      <p:cNvPicPr>
                        <a:picLocks noChangeAspect="1" noChangeArrowheads="1"/>
                      </p:cNvPicPr>
                      <p:nvPr/>
                    </p:nvPicPr>
                    <p:blipFill>
                      <a:blip r:embed="rId17"/>
                      <a:srcRect/>
                      <a:stretch>
                        <a:fillRect/>
                      </a:stretch>
                    </p:blipFill>
                    <p:spPr bwMode="auto">
                      <a:xfrm>
                        <a:off x="6639749" y="2466628"/>
                        <a:ext cx="189071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445457151"/>
              </p:ext>
            </p:extLst>
          </p:nvPr>
        </p:nvGraphicFramePr>
        <p:xfrm>
          <a:off x="1598612" y="3276600"/>
          <a:ext cx="2459037" cy="481012"/>
        </p:xfrm>
        <a:graphic>
          <a:graphicData uri="http://schemas.openxmlformats.org/presentationml/2006/ole">
            <mc:AlternateContent xmlns:mc="http://schemas.openxmlformats.org/markup-compatibility/2006">
              <mc:Choice xmlns:v="urn:schemas-microsoft-com:vml" Requires="v">
                <p:oleObj spid="_x0000_s114802" name="Equation" r:id="rId18" imgW="1041120" imgH="203040" progId="Equation.DSMT4">
                  <p:embed/>
                </p:oleObj>
              </mc:Choice>
              <mc:Fallback>
                <p:oleObj name="Equation" r:id="rId18" imgW="1041120" imgH="203040" progId="Equation.DSMT4">
                  <p:embed/>
                  <p:pic>
                    <p:nvPicPr>
                      <p:cNvPr id="0" name=""/>
                      <p:cNvPicPr>
                        <a:picLocks noChangeAspect="1" noChangeArrowheads="1"/>
                      </p:cNvPicPr>
                      <p:nvPr/>
                    </p:nvPicPr>
                    <p:blipFill>
                      <a:blip r:embed="rId19"/>
                      <a:srcRect/>
                      <a:stretch>
                        <a:fillRect/>
                      </a:stretch>
                    </p:blipFill>
                    <p:spPr bwMode="auto">
                      <a:xfrm>
                        <a:off x="1598612" y="3276600"/>
                        <a:ext cx="24590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48585086"/>
              </p:ext>
            </p:extLst>
          </p:nvPr>
        </p:nvGraphicFramePr>
        <p:xfrm>
          <a:off x="2438399" y="3868738"/>
          <a:ext cx="1619250" cy="481013"/>
        </p:xfrm>
        <a:graphic>
          <a:graphicData uri="http://schemas.openxmlformats.org/presentationml/2006/ole">
            <mc:AlternateContent xmlns:mc="http://schemas.openxmlformats.org/markup-compatibility/2006">
              <mc:Choice xmlns:v="urn:schemas-microsoft-com:vml" Requires="v">
                <p:oleObj spid="_x0000_s114803" name="Equation" r:id="rId20" imgW="685800" imgH="203040" progId="Equation.DSMT4">
                  <p:embed/>
                </p:oleObj>
              </mc:Choice>
              <mc:Fallback>
                <p:oleObj name="Equation" r:id="rId20" imgW="685800" imgH="203040" progId="Equation.DSMT4">
                  <p:embed/>
                  <p:pic>
                    <p:nvPicPr>
                      <p:cNvPr id="0" name=""/>
                      <p:cNvPicPr>
                        <a:picLocks noChangeAspect="1" noChangeArrowheads="1"/>
                      </p:cNvPicPr>
                      <p:nvPr/>
                    </p:nvPicPr>
                    <p:blipFill>
                      <a:blip r:embed="rId21"/>
                      <a:srcRect/>
                      <a:stretch>
                        <a:fillRect/>
                      </a:stretch>
                    </p:blipFill>
                    <p:spPr bwMode="auto">
                      <a:xfrm>
                        <a:off x="2438399" y="3868738"/>
                        <a:ext cx="16192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222507129"/>
              </p:ext>
            </p:extLst>
          </p:nvPr>
        </p:nvGraphicFramePr>
        <p:xfrm>
          <a:off x="2498724" y="4343400"/>
          <a:ext cx="1558925" cy="931862"/>
        </p:xfrm>
        <a:graphic>
          <a:graphicData uri="http://schemas.openxmlformats.org/presentationml/2006/ole">
            <mc:AlternateContent xmlns:mc="http://schemas.openxmlformats.org/markup-compatibility/2006">
              <mc:Choice xmlns:v="urn:schemas-microsoft-com:vml" Requires="v">
                <p:oleObj spid="_x0000_s114804" name="Equation" r:id="rId22" imgW="660240" imgH="393480" progId="Equation.DSMT4">
                  <p:embed/>
                </p:oleObj>
              </mc:Choice>
              <mc:Fallback>
                <p:oleObj name="Equation" r:id="rId22" imgW="660240" imgH="393480" progId="Equation.DSMT4">
                  <p:embed/>
                  <p:pic>
                    <p:nvPicPr>
                      <p:cNvPr id="0" name=""/>
                      <p:cNvPicPr>
                        <a:picLocks noChangeAspect="1" noChangeArrowheads="1"/>
                      </p:cNvPicPr>
                      <p:nvPr/>
                    </p:nvPicPr>
                    <p:blipFill>
                      <a:blip r:embed="rId23"/>
                      <a:srcRect/>
                      <a:stretch>
                        <a:fillRect/>
                      </a:stretch>
                    </p:blipFill>
                    <p:spPr bwMode="auto">
                      <a:xfrm>
                        <a:off x="2498724" y="4343400"/>
                        <a:ext cx="15589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561245273"/>
              </p:ext>
            </p:extLst>
          </p:nvPr>
        </p:nvGraphicFramePr>
        <p:xfrm>
          <a:off x="7302500" y="2971800"/>
          <a:ext cx="1800225" cy="933450"/>
        </p:xfrm>
        <a:graphic>
          <a:graphicData uri="http://schemas.openxmlformats.org/presentationml/2006/ole">
            <mc:AlternateContent xmlns:mc="http://schemas.openxmlformats.org/markup-compatibility/2006">
              <mc:Choice xmlns:v="urn:schemas-microsoft-com:vml" Requires="v">
                <p:oleObj spid="_x0000_s114805" name="Equation" r:id="rId24" imgW="761760" imgH="393480" progId="Equation.DSMT4">
                  <p:embed/>
                </p:oleObj>
              </mc:Choice>
              <mc:Fallback>
                <p:oleObj name="Equation" r:id="rId24" imgW="761760" imgH="393480" progId="Equation.DSMT4">
                  <p:embed/>
                  <p:pic>
                    <p:nvPicPr>
                      <p:cNvPr id="0" name=""/>
                      <p:cNvPicPr>
                        <a:picLocks noChangeAspect="1" noChangeArrowheads="1"/>
                      </p:cNvPicPr>
                      <p:nvPr/>
                    </p:nvPicPr>
                    <p:blipFill>
                      <a:blip r:embed="rId25"/>
                      <a:srcRect/>
                      <a:stretch>
                        <a:fillRect/>
                      </a:stretch>
                    </p:blipFill>
                    <p:spPr bwMode="auto">
                      <a:xfrm>
                        <a:off x="7302500" y="2971800"/>
                        <a:ext cx="1800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147054258"/>
              </p:ext>
            </p:extLst>
          </p:nvPr>
        </p:nvGraphicFramePr>
        <p:xfrm>
          <a:off x="7302500" y="3729112"/>
          <a:ext cx="2609850" cy="933450"/>
        </p:xfrm>
        <a:graphic>
          <a:graphicData uri="http://schemas.openxmlformats.org/presentationml/2006/ole">
            <mc:AlternateContent xmlns:mc="http://schemas.openxmlformats.org/markup-compatibility/2006">
              <mc:Choice xmlns:v="urn:schemas-microsoft-com:vml" Requires="v">
                <p:oleObj spid="_x0000_s114806" name="Equation" r:id="rId26" imgW="1104840" imgH="393480" progId="Equation.DSMT4">
                  <p:embed/>
                </p:oleObj>
              </mc:Choice>
              <mc:Fallback>
                <p:oleObj name="Equation" r:id="rId26" imgW="1104840" imgH="393480" progId="Equation.DSMT4">
                  <p:embed/>
                  <p:pic>
                    <p:nvPicPr>
                      <p:cNvPr id="0" name=""/>
                      <p:cNvPicPr>
                        <a:picLocks noChangeAspect="1" noChangeArrowheads="1"/>
                      </p:cNvPicPr>
                      <p:nvPr/>
                    </p:nvPicPr>
                    <p:blipFill>
                      <a:blip r:embed="rId27"/>
                      <a:srcRect/>
                      <a:stretch>
                        <a:fillRect/>
                      </a:stretch>
                    </p:blipFill>
                    <p:spPr bwMode="auto">
                      <a:xfrm>
                        <a:off x="7302500" y="3729112"/>
                        <a:ext cx="26098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981399680"/>
              </p:ext>
            </p:extLst>
          </p:nvPr>
        </p:nvGraphicFramePr>
        <p:xfrm>
          <a:off x="7302500" y="4614862"/>
          <a:ext cx="3059112" cy="1023938"/>
        </p:xfrm>
        <a:graphic>
          <a:graphicData uri="http://schemas.openxmlformats.org/presentationml/2006/ole">
            <mc:AlternateContent xmlns:mc="http://schemas.openxmlformats.org/markup-compatibility/2006">
              <mc:Choice xmlns:v="urn:schemas-microsoft-com:vml" Requires="v">
                <p:oleObj spid="_x0000_s114807" name="Equation" r:id="rId28" imgW="1295280" imgH="431640" progId="Equation.DSMT4">
                  <p:embed/>
                </p:oleObj>
              </mc:Choice>
              <mc:Fallback>
                <p:oleObj name="Equation" r:id="rId28" imgW="1295280" imgH="431640" progId="Equation.DSMT4">
                  <p:embed/>
                  <p:pic>
                    <p:nvPicPr>
                      <p:cNvPr id="0" name=""/>
                      <p:cNvPicPr>
                        <a:picLocks noChangeAspect="1" noChangeArrowheads="1"/>
                      </p:cNvPicPr>
                      <p:nvPr/>
                    </p:nvPicPr>
                    <p:blipFill>
                      <a:blip r:embed="rId29"/>
                      <a:srcRect/>
                      <a:stretch>
                        <a:fillRect/>
                      </a:stretch>
                    </p:blipFill>
                    <p:spPr bwMode="auto">
                      <a:xfrm>
                        <a:off x="7302500" y="4614862"/>
                        <a:ext cx="305911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02784294"/>
              </p:ext>
            </p:extLst>
          </p:nvPr>
        </p:nvGraphicFramePr>
        <p:xfrm>
          <a:off x="7302500" y="5562600"/>
          <a:ext cx="2430462" cy="933450"/>
        </p:xfrm>
        <a:graphic>
          <a:graphicData uri="http://schemas.openxmlformats.org/presentationml/2006/ole">
            <mc:AlternateContent xmlns:mc="http://schemas.openxmlformats.org/markup-compatibility/2006">
              <mc:Choice xmlns:v="urn:schemas-microsoft-com:vml" Requires="v">
                <p:oleObj spid="_x0000_s114808" name="Equation" r:id="rId30" imgW="1028520" imgH="393480" progId="Equation.DSMT4">
                  <p:embed/>
                </p:oleObj>
              </mc:Choice>
              <mc:Fallback>
                <p:oleObj name="Equation" r:id="rId30" imgW="1028520" imgH="393480" progId="Equation.DSMT4">
                  <p:embed/>
                  <p:pic>
                    <p:nvPicPr>
                      <p:cNvPr id="0" name=""/>
                      <p:cNvPicPr>
                        <a:picLocks noChangeAspect="1" noChangeArrowheads="1"/>
                      </p:cNvPicPr>
                      <p:nvPr/>
                    </p:nvPicPr>
                    <p:blipFill>
                      <a:blip r:embed="rId31"/>
                      <a:srcRect/>
                      <a:stretch>
                        <a:fillRect/>
                      </a:stretch>
                    </p:blipFill>
                    <p:spPr bwMode="auto">
                      <a:xfrm>
                        <a:off x="7302500" y="5562600"/>
                        <a:ext cx="2430462"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57571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8002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09766" y="304800"/>
            <a:ext cx="6231017"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a:t>
            </a:r>
            <a:r>
              <a:rPr lang="vi-VN" sz="2600" b="1" smtClean="0">
                <a:latin typeface="Arial" pitchFamily="34" charset="0"/>
                <a:cs typeface="Arial" pitchFamily="34" charset="0"/>
              </a:rPr>
              <a:t>các</a:t>
            </a:r>
            <a:r>
              <a:rPr lang="en-US" sz="2600" b="1" smtClean="0">
                <a:latin typeface="Arial" pitchFamily="34" charset="0"/>
                <a:cs typeface="Arial" pitchFamily="34" charset="0"/>
              </a:rPr>
              <a:t> bất</a:t>
            </a:r>
            <a:r>
              <a:rPr lang="vi-VN" sz="2600" b="1" smtClean="0">
                <a:latin typeface="Arial" pitchFamily="34" charset="0"/>
                <a:cs typeface="Arial" pitchFamily="34" charset="0"/>
              </a:rPr>
              <a:t> </a:t>
            </a:r>
            <a:r>
              <a:rPr lang="vi-VN" sz="2600" b="1">
                <a:latin typeface="Arial" pitchFamily="34" charset="0"/>
                <a:cs typeface="Arial" pitchFamily="34" charset="0"/>
              </a:rPr>
              <a:t>phương trình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6.22</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88377142"/>
              </p:ext>
            </p:extLst>
          </p:nvPr>
        </p:nvGraphicFramePr>
        <p:xfrm>
          <a:off x="2708274" y="819150"/>
          <a:ext cx="2549525" cy="541338"/>
        </p:xfrm>
        <a:graphic>
          <a:graphicData uri="http://schemas.openxmlformats.org/presentationml/2006/ole">
            <mc:AlternateContent xmlns:mc="http://schemas.openxmlformats.org/markup-compatibility/2006">
              <mc:Choice xmlns:v="urn:schemas-microsoft-com:vml" Requires="v">
                <p:oleObj spid="_x0000_s115801" name="Equation" r:id="rId5" imgW="1079280" imgH="228600" progId="Equation.DSMT4">
                  <p:embed/>
                </p:oleObj>
              </mc:Choice>
              <mc:Fallback>
                <p:oleObj name="Equation" r:id="rId5" imgW="1079280" imgH="228600" progId="Equation.DSMT4">
                  <p:embed/>
                  <p:pic>
                    <p:nvPicPr>
                      <p:cNvPr id="0" name=""/>
                      <p:cNvPicPr>
                        <a:picLocks noChangeAspect="1" noChangeArrowheads="1"/>
                      </p:cNvPicPr>
                      <p:nvPr/>
                    </p:nvPicPr>
                    <p:blipFill>
                      <a:blip r:embed="rId6"/>
                      <a:srcRect/>
                      <a:stretch>
                        <a:fillRect/>
                      </a:stretch>
                    </p:blipFill>
                    <p:spPr bwMode="auto">
                      <a:xfrm>
                        <a:off x="2708274" y="819150"/>
                        <a:ext cx="25495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275" y="213375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3093316216"/>
              </p:ext>
            </p:extLst>
          </p:nvPr>
        </p:nvGraphicFramePr>
        <p:xfrm>
          <a:off x="7259637" y="762000"/>
          <a:ext cx="1892300" cy="539750"/>
        </p:xfrm>
        <a:graphic>
          <a:graphicData uri="http://schemas.openxmlformats.org/presentationml/2006/ole">
            <mc:AlternateContent xmlns:mc="http://schemas.openxmlformats.org/markup-compatibility/2006">
              <mc:Choice xmlns:v="urn:schemas-microsoft-com:vml" Requires="v">
                <p:oleObj spid="_x0000_s115802" name="Equation" r:id="rId8" imgW="799920" imgH="228600" progId="Equation.DSMT4">
                  <p:embed/>
                </p:oleObj>
              </mc:Choice>
              <mc:Fallback>
                <p:oleObj name="Equation" r:id="rId8" imgW="799920" imgH="228600" progId="Equation.DSMT4">
                  <p:embed/>
                  <p:pic>
                    <p:nvPicPr>
                      <p:cNvPr id="0" name=""/>
                      <p:cNvPicPr>
                        <a:picLocks noChangeAspect="1" noChangeArrowheads="1"/>
                      </p:cNvPicPr>
                      <p:nvPr/>
                    </p:nvPicPr>
                    <p:blipFill>
                      <a:blip r:embed="rId9"/>
                      <a:srcRect/>
                      <a:stretch>
                        <a:fillRect/>
                      </a:stretch>
                    </p:blipFill>
                    <p:spPr bwMode="auto">
                      <a:xfrm>
                        <a:off x="7259637" y="762000"/>
                        <a:ext cx="1892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65129821"/>
              </p:ext>
            </p:extLst>
          </p:nvPr>
        </p:nvGraphicFramePr>
        <p:xfrm>
          <a:off x="2708274" y="1368425"/>
          <a:ext cx="2700338" cy="541338"/>
        </p:xfrm>
        <a:graphic>
          <a:graphicData uri="http://schemas.openxmlformats.org/presentationml/2006/ole">
            <mc:AlternateContent xmlns:mc="http://schemas.openxmlformats.org/markup-compatibility/2006">
              <mc:Choice xmlns:v="urn:schemas-microsoft-com:vml" Requires="v">
                <p:oleObj spid="_x0000_s115803" name="Equation" r:id="rId10" imgW="1143000" imgH="228600" progId="Equation.DSMT4">
                  <p:embed/>
                </p:oleObj>
              </mc:Choice>
              <mc:Fallback>
                <p:oleObj name="Equation" r:id="rId10" imgW="1143000" imgH="228600" progId="Equation.DSMT4">
                  <p:embed/>
                  <p:pic>
                    <p:nvPicPr>
                      <p:cNvPr id="0" name=""/>
                      <p:cNvPicPr>
                        <a:picLocks noChangeAspect="1" noChangeArrowheads="1"/>
                      </p:cNvPicPr>
                      <p:nvPr/>
                    </p:nvPicPr>
                    <p:blipFill>
                      <a:blip r:embed="rId11"/>
                      <a:srcRect/>
                      <a:stretch>
                        <a:fillRect/>
                      </a:stretch>
                    </p:blipFill>
                    <p:spPr bwMode="auto">
                      <a:xfrm>
                        <a:off x="2708274" y="1368425"/>
                        <a:ext cx="2700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84132753"/>
              </p:ext>
            </p:extLst>
          </p:nvPr>
        </p:nvGraphicFramePr>
        <p:xfrm>
          <a:off x="7259637" y="1371600"/>
          <a:ext cx="4473575" cy="571500"/>
        </p:xfrm>
        <a:graphic>
          <a:graphicData uri="http://schemas.openxmlformats.org/presentationml/2006/ole">
            <mc:AlternateContent xmlns:mc="http://schemas.openxmlformats.org/markup-compatibility/2006">
              <mc:Choice xmlns:v="urn:schemas-microsoft-com:vml" Requires="v">
                <p:oleObj spid="_x0000_s115804" name="Equation" r:id="rId12" imgW="1892160" imgH="241200" progId="Equation.DSMT4">
                  <p:embed/>
                </p:oleObj>
              </mc:Choice>
              <mc:Fallback>
                <p:oleObj name="Equation" r:id="rId12" imgW="1892160" imgH="241200" progId="Equation.DSMT4">
                  <p:embed/>
                  <p:pic>
                    <p:nvPicPr>
                      <p:cNvPr id="0" name=""/>
                      <p:cNvPicPr>
                        <a:picLocks noChangeAspect="1" noChangeArrowheads="1"/>
                      </p:cNvPicPr>
                      <p:nvPr/>
                    </p:nvPicPr>
                    <p:blipFill>
                      <a:blip r:embed="rId13"/>
                      <a:srcRect/>
                      <a:stretch>
                        <a:fillRect/>
                      </a:stretch>
                    </p:blipFill>
                    <p:spPr bwMode="auto">
                      <a:xfrm>
                        <a:off x="7259637" y="1371600"/>
                        <a:ext cx="4473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5942012" y="2667000"/>
            <a:ext cx="0" cy="3429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2512138589"/>
              </p:ext>
            </p:extLst>
          </p:nvPr>
        </p:nvGraphicFramePr>
        <p:xfrm>
          <a:off x="774700" y="2608263"/>
          <a:ext cx="2700338" cy="541337"/>
        </p:xfrm>
        <a:graphic>
          <a:graphicData uri="http://schemas.openxmlformats.org/presentationml/2006/ole">
            <mc:AlternateContent xmlns:mc="http://schemas.openxmlformats.org/markup-compatibility/2006">
              <mc:Choice xmlns:v="urn:schemas-microsoft-com:vml" Requires="v">
                <p:oleObj spid="_x0000_s115805" name="Equation" r:id="rId14" imgW="1143000" imgH="228600" progId="Equation.DSMT4">
                  <p:embed/>
                </p:oleObj>
              </mc:Choice>
              <mc:Fallback>
                <p:oleObj name="Equation" r:id="rId14" imgW="1143000" imgH="228600" progId="Equation.DSMT4">
                  <p:embed/>
                  <p:pic>
                    <p:nvPicPr>
                      <p:cNvPr id="0" name=""/>
                      <p:cNvPicPr>
                        <a:picLocks noChangeAspect="1" noChangeArrowheads="1"/>
                      </p:cNvPicPr>
                      <p:nvPr/>
                    </p:nvPicPr>
                    <p:blipFill>
                      <a:blip r:embed="rId15"/>
                      <a:srcRect/>
                      <a:stretch>
                        <a:fillRect/>
                      </a:stretch>
                    </p:blipFill>
                    <p:spPr bwMode="auto">
                      <a:xfrm>
                        <a:off x="774700" y="2608263"/>
                        <a:ext cx="270033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355961617"/>
              </p:ext>
            </p:extLst>
          </p:nvPr>
        </p:nvGraphicFramePr>
        <p:xfrm>
          <a:off x="6399212" y="2590800"/>
          <a:ext cx="4471988" cy="571500"/>
        </p:xfrm>
        <a:graphic>
          <a:graphicData uri="http://schemas.openxmlformats.org/presentationml/2006/ole">
            <mc:AlternateContent xmlns:mc="http://schemas.openxmlformats.org/markup-compatibility/2006">
              <mc:Choice xmlns:v="urn:schemas-microsoft-com:vml" Requires="v">
                <p:oleObj spid="_x0000_s115806" name="Equation" r:id="rId16" imgW="1892160" imgH="241200" progId="Equation.DSMT4">
                  <p:embed/>
                </p:oleObj>
              </mc:Choice>
              <mc:Fallback>
                <p:oleObj name="Equation" r:id="rId16" imgW="1892160" imgH="241200" progId="Equation.DSMT4">
                  <p:embed/>
                  <p:pic>
                    <p:nvPicPr>
                      <p:cNvPr id="0" name=""/>
                      <p:cNvPicPr>
                        <a:picLocks noChangeAspect="1" noChangeArrowheads="1"/>
                      </p:cNvPicPr>
                      <p:nvPr/>
                    </p:nvPicPr>
                    <p:blipFill>
                      <a:blip r:embed="rId17"/>
                      <a:srcRect/>
                      <a:stretch>
                        <a:fillRect/>
                      </a:stretch>
                    </p:blipFill>
                    <p:spPr bwMode="auto">
                      <a:xfrm>
                        <a:off x="6399212" y="2590800"/>
                        <a:ext cx="44719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992104650"/>
              </p:ext>
            </p:extLst>
          </p:nvPr>
        </p:nvGraphicFramePr>
        <p:xfrm>
          <a:off x="1866899" y="3810000"/>
          <a:ext cx="1981200" cy="481012"/>
        </p:xfrm>
        <a:graphic>
          <a:graphicData uri="http://schemas.openxmlformats.org/presentationml/2006/ole">
            <mc:AlternateContent xmlns:mc="http://schemas.openxmlformats.org/markup-compatibility/2006">
              <mc:Choice xmlns:v="urn:schemas-microsoft-com:vml" Requires="v">
                <p:oleObj spid="_x0000_s115807" name="Equation" r:id="rId18" imgW="838080" imgH="203040" progId="Equation.DSMT4">
                  <p:embed/>
                </p:oleObj>
              </mc:Choice>
              <mc:Fallback>
                <p:oleObj name="Equation" r:id="rId18" imgW="838080" imgH="203040" progId="Equation.DSMT4">
                  <p:embed/>
                  <p:pic>
                    <p:nvPicPr>
                      <p:cNvPr id="0" name=""/>
                      <p:cNvPicPr>
                        <a:picLocks noChangeAspect="1" noChangeArrowheads="1"/>
                      </p:cNvPicPr>
                      <p:nvPr/>
                    </p:nvPicPr>
                    <p:blipFill>
                      <a:blip r:embed="rId19"/>
                      <a:srcRect/>
                      <a:stretch>
                        <a:fillRect/>
                      </a:stretch>
                    </p:blipFill>
                    <p:spPr bwMode="auto">
                      <a:xfrm>
                        <a:off x="1866899" y="3810000"/>
                        <a:ext cx="19812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1059559" y="3200400"/>
                <a:ext cx="3284588" cy="461665"/>
              </a:xfrm>
              <a:prstGeom prst="rect">
                <a:avLst/>
              </a:prstGeom>
              <a:noFill/>
            </p:spPr>
            <p:txBody>
              <a:bodyPr wrap="square" rtlCol="0">
                <a:spAutoFit/>
              </a:bodyPr>
              <a:lstStyle/>
              <a:p>
                <a:pPr algn="just"/>
                <a:r>
                  <a:rPr lang="en-US" b="1" smtClean="0">
                    <a:latin typeface="Arial" pitchFamily="34" charset="0"/>
                    <a:cs typeface="Arial" pitchFamily="34" charset="0"/>
                  </a:rPr>
                  <a:t>Điều kiện : </a:t>
                </a:r>
                <a14:m>
                  <m:oMath xmlns:m="http://schemas.openxmlformats.org/officeDocument/2006/math">
                    <m:r>
                      <a:rPr lang="en-US" b="1" i="1" smtClean="0">
                        <a:latin typeface="Cambria Math"/>
                        <a:cs typeface="Arial" pitchFamily="34" charset="0"/>
                      </a:rPr>
                      <m:t>𝒙</m:t>
                    </m:r>
                    <m:r>
                      <a:rPr lang="en-US" b="1" i="1" smtClean="0">
                        <a:latin typeface="Cambria Math"/>
                        <a:cs typeface="Arial" pitchFamily="34" charset="0"/>
                      </a:rPr>
                      <m:t>&gt;−</m:t>
                    </m:r>
                    <m:r>
                      <a:rPr lang="en-US" b="1" i="1" smtClean="0">
                        <a:latin typeface="Cambria Math"/>
                        <a:cs typeface="Arial" pitchFamily="34" charset="0"/>
                      </a:rPr>
                      <m:t>𝟕</m:t>
                    </m:r>
                  </m:oMath>
                </a14:m>
                <a:endParaRPr lang="vi-VN" b="1">
                  <a:solidFill>
                    <a:schemeClr val="accent2">
                      <a:lumMod val="75000"/>
                    </a:schemeClr>
                  </a:solidFill>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059559" y="3200400"/>
                <a:ext cx="3284588" cy="461665"/>
              </a:xfrm>
              <a:prstGeom prst="rect">
                <a:avLst/>
              </a:prstGeom>
              <a:blipFill rotWithShape="1">
                <a:blip r:embed="rId20"/>
                <a:stretch>
                  <a:fillRect l="-2968" t="-9211" b="-30263"/>
                </a:stretch>
              </a:blipFill>
            </p:spPr>
            <p:txBody>
              <a:bodyPr/>
              <a:lstStyle/>
              <a:p>
                <a:r>
                  <a:rPr lang="en-US">
                    <a:noFill/>
                  </a:rPr>
                  <a:t> </a:t>
                </a:r>
              </a:p>
            </p:txBody>
          </p:sp>
        </mc:Fallback>
      </mc:AlternateContent>
      <p:graphicFrame>
        <p:nvGraphicFramePr>
          <p:cNvPr id="32" name="Object 31"/>
          <p:cNvGraphicFramePr>
            <a:graphicFrameLocks noChangeAspect="1"/>
          </p:cNvGraphicFramePr>
          <p:nvPr>
            <p:extLst>
              <p:ext uri="{D42A27DB-BD31-4B8C-83A1-F6EECF244321}">
                <p14:modId xmlns:p14="http://schemas.microsoft.com/office/powerpoint/2010/main" val="1539250528"/>
              </p:ext>
            </p:extLst>
          </p:nvPr>
        </p:nvGraphicFramePr>
        <p:xfrm>
          <a:off x="1866899" y="4343400"/>
          <a:ext cx="1831975" cy="931863"/>
        </p:xfrm>
        <a:graphic>
          <a:graphicData uri="http://schemas.openxmlformats.org/presentationml/2006/ole">
            <mc:AlternateContent xmlns:mc="http://schemas.openxmlformats.org/markup-compatibility/2006">
              <mc:Choice xmlns:v="urn:schemas-microsoft-com:vml" Requires="v">
                <p:oleObj spid="_x0000_s115808" name="Equation" r:id="rId21" imgW="774360" imgH="393480" progId="Equation.DSMT4">
                  <p:embed/>
                </p:oleObj>
              </mc:Choice>
              <mc:Fallback>
                <p:oleObj name="Equation" r:id="rId21" imgW="774360" imgH="393480" progId="Equation.DSMT4">
                  <p:embed/>
                  <p:pic>
                    <p:nvPicPr>
                      <p:cNvPr id="0" name=""/>
                      <p:cNvPicPr>
                        <a:picLocks noChangeAspect="1" noChangeArrowheads="1"/>
                      </p:cNvPicPr>
                      <p:nvPr/>
                    </p:nvPicPr>
                    <p:blipFill>
                      <a:blip r:embed="rId22"/>
                      <a:srcRect/>
                      <a:stretch>
                        <a:fillRect/>
                      </a:stretch>
                    </p:blipFill>
                    <p:spPr bwMode="auto">
                      <a:xfrm>
                        <a:off x="1866899" y="4343400"/>
                        <a:ext cx="18319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447837963"/>
              </p:ext>
            </p:extLst>
          </p:nvPr>
        </p:nvGraphicFramePr>
        <p:xfrm>
          <a:off x="1866899" y="5257800"/>
          <a:ext cx="2703513" cy="931863"/>
        </p:xfrm>
        <a:graphic>
          <a:graphicData uri="http://schemas.openxmlformats.org/presentationml/2006/ole">
            <mc:AlternateContent xmlns:mc="http://schemas.openxmlformats.org/markup-compatibility/2006">
              <mc:Choice xmlns:v="urn:schemas-microsoft-com:vml" Requires="v">
                <p:oleObj spid="_x0000_s115809" name="Equation" r:id="rId23" imgW="1143000" imgH="393480" progId="Equation.DSMT4">
                  <p:embed/>
                </p:oleObj>
              </mc:Choice>
              <mc:Fallback>
                <p:oleObj name="Equation" r:id="rId23" imgW="1143000" imgH="393480" progId="Equation.DSMT4">
                  <p:embed/>
                  <p:pic>
                    <p:nvPicPr>
                      <p:cNvPr id="0" name=""/>
                      <p:cNvPicPr>
                        <a:picLocks noChangeAspect="1" noChangeArrowheads="1"/>
                      </p:cNvPicPr>
                      <p:nvPr/>
                    </p:nvPicPr>
                    <p:blipFill>
                      <a:blip r:embed="rId24"/>
                      <a:srcRect/>
                      <a:stretch>
                        <a:fillRect/>
                      </a:stretch>
                    </p:blipFill>
                    <p:spPr bwMode="auto">
                      <a:xfrm>
                        <a:off x="1866899" y="5257800"/>
                        <a:ext cx="27035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6565899" y="3261955"/>
            <a:ext cx="834158" cy="400110"/>
          </a:xfrm>
          <a:prstGeom prst="rect">
            <a:avLst/>
          </a:prstGeom>
          <a:noFill/>
        </p:spPr>
        <p:txBody>
          <a:bodyPr wrap="square" rtlCol="0">
            <a:spAutoFit/>
          </a:bodyPr>
          <a:lstStyle/>
          <a:p>
            <a:pPr algn="just"/>
            <a:r>
              <a:rPr lang="en-US" sz="2000" b="1" smtClean="0">
                <a:latin typeface="Arial" pitchFamily="34" charset="0"/>
                <a:cs typeface="Arial" pitchFamily="34" charset="0"/>
              </a:rPr>
              <a:t>ĐK:</a:t>
            </a:r>
            <a:endParaRPr lang="vi-VN" sz="2000" b="1">
              <a:solidFill>
                <a:schemeClr val="accent2">
                  <a:lumMod val="75000"/>
                </a:schemeClr>
              </a:solidFill>
              <a:latin typeface="Arial" pitchFamily="34" charset="0"/>
              <a:cs typeface="Arial" pitchFamily="34" charset="0"/>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260213165"/>
              </p:ext>
            </p:extLst>
          </p:nvPr>
        </p:nvGraphicFramePr>
        <p:xfrm>
          <a:off x="7400057" y="3169940"/>
          <a:ext cx="2782455" cy="984250"/>
        </p:xfrm>
        <a:graphic>
          <a:graphicData uri="http://schemas.openxmlformats.org/presentationml/2006/ole">
            <mc:AlternateContent xmlns:mc="http://schemas.openxmlformats.org/markup-compatibility/2006">
              <mc:Choice xmlns:v="urn:schemas-microsoft-com:vml" Requires="v">
                <p:oleObj spid="_x0000_s115810" name="Equation" r:id="rId25" imgW="1295280" imgH="457200" progId="Equation.DSMT4">
                  <p:embed/>
                </p:oleObj>
              </mc:Choice>
              <mc:Fallback>
                <p:oleObj name="Equation" r:id="rId25" imgW="1295280" imgH="457200" progId="Equation.DSMT4">
                  <p:embed/>
                  <p:pic>
                    <p:nvPicPr>
                      <p:cNvPr id="0" name=""/>
                      <p:cNvPicPr>
                        <a:picLocks noChangeAspect="1" noChangeArrowheads="1"/>
                      </p:cNvPicPr>
                      <p:nvPr/>
                    </p:nvPicPr>
                    <p:blipFill>
                      <a:blip r:embed="rId26"/>
                      <a:srcRect/>
                      <a:stretch>
                        <a:fillRect/>
                      </a:stretch>
                    </p:blipFill>
                    <p:spPr bwMode="auto">
                      <a:xfrm>
                        <a:off x="7400057" y="3169940"/>
                        <a:ext cx="278245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627548248"/>
              </p:ext>
            </p:extLst>
          </p:nvPr>
        </p:nvGraphicFramePr>
        <p:xfrm>
          <a:off x="7004770" y="4343400"/>
          <a:ext cx="2430463" cy="420688"/>
        </p:xfrm>
        <a:graphic>
          <a:graphicData uri="http://schemas.openxmlformats.org/presentationml/2006/ole">
            <mc:AlternateContent xmlns:mc="http://schemas.openxmlformats.org/markup-compatibility/2006">
              <mc:Choice xmlns:v="urn:schemas-microsoft-com:vml" Requires="v">
                <p:oleObj spid="_x0000_s115811" name="Equation" r:id="rId27" imgW="1028520" imgH="177480" progId="Equation.DSMT4">
                  <p:embed/>
                </p:oleObj>
              </mc:Choice>
              <mc:Fallback>
                <p:oleObj name="Equation" r:id="rId27" imgW="1028520" imgH="177480" progId="Equation.DSMT4">
                  <p:embed/>
                  <p:pic>
                    <p:nvPicPr>
                      <p:cNvPr id="0" name=""/>
                      <p:cNvPicPr>
                        <a:picLocks noChangeAspect="1" noChangeArrowheads="1"/>
                      </p:cNvPicPr>
                      <p:nvPr/>
                    </p:nvPicPr>
                    <p:blipFill>
                      <a:blip r:embed="rId28"/>
                      <a:srcRect/>
                      <a:stretch>
                        <a:fillRect/>
                      </a:stretch>
                    </p:blipFill>
                    <p:spPr bwMode="auto">
                      <a:xfrm>
                        <a:off x="7004770" y="4343400"/>
                        <a:ext cx="24304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851977983"/>
              </p:ext>
            </p:extLst>
          </p:nvPr>
        </p:nvGraphicFramePr>
        <p:xfrm>
          <a:off x="7004770" y="4953000"/>
          <a:ext cx="2190750" cy="481012"/>
        </p:xfrm>
        <a:graphic>
          <a:graphicData uri="http://schemas.openxmlformats.org/presentationml/2006/ole">
            <mc:AlternateContent xmlns:mc="http://schemas.openxmlformats.org/markup-compatibility/2006">
              <mc:Choice xmlns:v="urn:schemas-microsoft-com:vml" Requires="v">
                <p:oleObj spid="_x0000_s115812" name="Equation" r:id="rId29" imgW="927000" imgH="203040" progId="Equation.DSMT4">
                  <p:embed/>
                </p:oleObj>
              </mc:Choice>
              <mc:Fallback>
                <p:oleObj name="Equation" r:id="rId29" imgW="927000" imgH="203040" progId="Equation.DSMT4">
                  <p:embed/>
                  <p:pic>
                    <p:nvPicPr>
                      <p:cNvPr id="0" name=""/>
                      <p:cNvPicPr>
                        <a:picLocks noChangeAspect="1" noChangeArrowheads="1"/>
                      </p:cNvPicPr>
                      <p:nvPr/>
                    </p:nvPicPr>
                    <p:blipFill>
                      <a:blip r:embed="rId30"/>
                      <a:srcRect/>
                      <a:stretch>
                        <a:fillRect/>
                      </a:stretch>
                    </p:blipFill>
                    <p:spPr bwMode="auto">
                      <a:xfrm>
                        <a:off x="7004770" y="4953000"/>
                        <a:ext cx="21907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2833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0"/>
            <a:ext cx="9761681" cy="2300489"/>
          </a:xfrm>
          <a:prstGeom prst="roundRect">
            <a:avLst>
              <a:gd name="adj" fmla="val 507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257175"/>
                <a:ext cx="9677399" cy="2176664"/>
              </a:xfrm>
              <a:prstGeom prst="rect">
                <a:avLst/>
              </a:prstGeom>
              <a:noFill/>
            </p:spPr>
            <p:txBody>
              <a:bodyPr wrap="square" lIns="121899" tIns="60949" rIns="121899" bIns="60949" rtlCol="0">
                <a:spAutoFit/>
              </a:bodyPr>
              <a:lstStyle/>
              <a:p>
                <a:pPr algn="ctr"/>
                <a:r>
                  <a:rPr lang="vi-VN" sz="2200" b="1" smtClean="0">
                    <a:latin typeface="Arial" pitchFamily="34" charset="0"/>
                    <a:cs typeface="Arial" pitchFamily="34" charset="0"/>
                  </a:rPr>
                  <a:t>Bác Minh gửi tiết kiệm 500 triệu đồng ở một ngân hàng với lãi suất không đổi 7,5% một năm theo thể thức lãi kép kì hạn 12 tháng. Tổng số tiền bác Minh thu được (cả vốn lẫn lãi) sau n năm </a:t>
                </a:r>
                <a:r>
                  <a:rPr lang="vi-VN" sz="2200" b="1">
                    <a:latin typeface="Arial" pitchFamily="34" charset="0"/>
                    <a:cs typeface="Arial" pitchFamily="34" charset="0"/>
                  </a:rPr>
                  <a:t>là</a:t>
                </a:r>
                <a:r>
                  <a:rPr lang="vi-VN" sz="2200" b="1" smtClean="0">
                    <a:latin typeface="Arial" pitchFamily="34" charset="0"/>
                    <a:cs typeface="Arial" pitchFamily="34" charset="0"/>
                  </a:rPr>
                  <a:t>:</a:t>
                </a:r>
                <a:r>
                  <a:rPr lang="en-US" sz="2200" b="1" smtClean="0">
                    <a:latin typeface="Arial" pitchFamily="34" charset="0"/>
                    <a:cs typeface="Arial" pitchFamily="34" charset="0"/>
                  </a:rPr>
                  <a:t> </a:t>
                </a:r>
                <a:br>
                  <a:rPr lang="en-US" sz="2200" b="1" smtClean="0">
                    <a:latin typeface="Arial" pitchFamily="34" charset="0"/>
                    <a:cs typeface="Arial" pitchFamily="34" charset="0"/>
                  </a:rPr>
                </a:br>
                <a14:m>
                  <m:oMath xmlns:m="http://schemas.openxmlformats.org/officeDocument/2006/math">
                    <m:r>
                      <a:rPr lang="en-US" b="1" i="1" smtClean="0">
                        <a:solidFill>
                          <a:schemeClr val="accent2">
                            <a:lumMod val="75000"/>
                          </a:schemeClr>
                        </a:solidFill>
                        <a:latin typeface="Cambria Math"/>
                        <a:cs typeface="Arial" pitchFamily="34" charset="0"/>
                      </a:rPr>
                      <m:t>𝑨</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𝟓𝟎𝟎</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𝟏</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𝟎</m:t>
                    </m:r>
                    <m:r>
                      <a:rPr lang="en-US" b="1" i="1" smtClean="0">
                        <a:solidFill>
                          <a:schemeClr val="accent2">
                            <a:lumMod val="75000"/>
                          </a:schemeClr>
                        </a:solidFill>
                        <a:latin typeface="Cambria Math"/>
                        <a:cs typeface="Arial" pitchFamily="34" charset="0"/>
                      </a:rPr>
                      <m:t>,</m:t>
                    </m:r>
                    <m:r>
                      <a:rPr lang="en-US" b="1" i="1" smtClean="0">
                        <a:solidFill>
                          <a:schemeClr val="accent2">
                            <a:lumMod val="75000"/>
                          </a:schemeClr>
                        </a:solidFill>
                        <a:latin typeface="Cambria Math"/>
                        <a:cs typeface="Arial" pitchFamily="34" charset="0"/>
                      </a:rPr>
                      <m:t>𝟎𝟕𝟓</m:t>
                    </m:r>
                    <m:sSup>
                      <m:sSupPr>
                        <m:ctrlPr>
                          <a:rPr lang="en-US" b="1" i="1" smtClean="0">
                            <a:solidFill>
                              <a:schemeClr val="accent2">
                                <a:lumMod val="75000"/>
                              </a:schemeClr>
                            </a:solidFill>
                            <a:latin typeface="Cambria Math"/>
                            <a:cs typeface="Arial" pitchFamily="34" charset="0"/>
                          </a:rPr>
                        </m:ctrlPr>
                      </m:sSupPr>
                      <m:e>
                        <m:r>
                          <a:rPr lang="en-US" b="1" i="1" smtClean="0">
                            <a:solidFill>
                              <a:schemeClr val="accent2">
                                <a:lumMod val="75000"/>
                              </a:schemeClr>
                            </a:solidFill>
                            <a:latin typeface="Cambria Math"/>
                            <a:cs typeface="Arial" pitchFamily="34" charset="0"/>
                          </a:rPr>
                          <m:t>)</m:t>
                        </m:r>
                      </m:e>
                      <m:sup>
                        <m:r>
                          <a:rPr lang="en-US" b="1" i="1" smtClean="0">
                            <a:solidFill>
                              <a:schemeClr val="accent2">
                                <a:lumMod val="75000"/>
                              </a:schemeClr>
                            </a:solidFill>
                            <a:latin typeface="Cambria Math"/>
                            <a:cs typeface="Arial" pitchFamily="34" charset="0"/>
                          </a:rPr>
                          <m:t>𝒏</m:t>
                        </m:r>
                      </m:sup>
                    </m:sSup>
                  </m:oMath>
                </a14:m>
                <a:r>
                  <a:rPr lang="en-US" sz="2200" b="1" smtClean="0">
                    <a:latin typeface="Arial" pitchFamily="34" charset="0"/>
                    <a:cs typeface="Arial" pitchFamily="34" charset="0"/>
                  </a:rPr>
                  <a:t> (triệu đồng)</a:t>
                </a:r>
              </a:p>
              <a:p>
                <a:r>
                  <a:rPr lang="vi-VN" sz="2200" b="1">
                    <a:latin typeface="Arial" pitchFamily="34" charset="0"/>
                    <a:cs typeface="Arial" pitchFamily="34" charset="0"/>
                  </a:rPr>
                  <a:t>Tính thời gian tối thiểu gửi tiết kiệm để bác Minh thu được ít nhất 800 triệu đồng (cả vốn lẫn lãi</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257175"/>
                <a:ext cx="9677399" cy="2176664"/>
              </a:xfrm>
              <a:prstGeom prst="rect">
                <a:avLst/>
              </a:prstGeom>
              <a:blipFill rotWithShape="1">
                <a:blip r:embed="rId4"/>
                <a:stretch>
                  <a:fillRect l="-441" t="-560" b="-420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6.23</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296"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860098" y="3043535"/>
            <a:ext cx="9873113" cy="461665"/>
          </a:xfrm>
          <a:prstGeom prst="rect">
            <a:avLst/>
          </a:prstGeom>
          <a:noFill/>
        </p:spPr>
        <p:txBody>
          <a:bodyPr wrap="square" rtlCol="0">
            <a:spAutoFit/>
          </a:bodyPr>
          <a:lstStyle/>
          <a:p>
            <a:pPr marL="457200" indent="-457200" algn="just">
              <a:buFont typeface="Wingdings" pitchFamily="2" charset="2"/>
              <a:buChar char="v"/>
            </a:pPr>
            <a:r>
              <a:rPr lang="vi-VN" b="1">
                <a:latin typeface="Arial" pitchFamily="34" charset="0"/>
                <a:cs typeface="Arial" pitchFamily="34" charset="0"/>
              </a:rPr>
              <a:t>Để bác Minh thu được ít nhất 800 triệu đồng (cả vốn lẫn lãi) </a:t>
            </a:r>
            <a:r>
              <a:rPr lang="vi-VN" b="1" smtClean="0">
                <a:latin typeface="Arial" pitchFamily="34" charset="0"/>
                <a:cs typeface="Arial" pitchFamily="34" charset="0"/>
              </a:rPr>
              <a:t>thì</a:t>
            </a:r>
            <a:endParaRPr lang="vi-VN" b="1">
              <a:latin typeface="Arial" pitchFamily="34" charset="0"/>
              <a:cs typeface="Arial" pitchFamily="34" charset="0"/>
            </a:endParaRPr>
          </a:p>
        </p:txBody>
      </p:sp>
      <p:sp>
        <p:nvSpPr>
          <p:cNvPr id="25" name="TextBox 24"/>
          <p:cNvSpPr txBox="1"/>
          <p:nvPr/>
        </p:nvSpPr>
        <p:spPr>
          <a:xfrm>
            <a:off x="2197098" y="5257800"/>
            <a:ext cx="9775827" cy="830997"/>
          </a:xfrm>
          <a:prstGeom prst="rect">
            <a:avLst/>
          </a:prstGeom>
          <a:noFill/>
        </p:spPr>
        <p:txBody>
          <a:bodyPr wrap="square" rtlCol="0">
            <a:spAutoFit/>
          </a:bodyPr>
          <a:lstStyle/>
          <a:p>
            <a:pPr algn="just"/>
            <a:r>
              <a:rPr lang="vi-VN" b="1">
                <a:latin typeface="Arial" pitchFamily="34" charset="0"/>
                <a:cs typeface="Arial" pitchFamily="34" charset="0"/>
              </a:rPr>
              <a:t>Vậy bác Minh cần tối thiểu 7 năm để thu được ít nhất 800 triệu đồng (cả vốn lẫn lãi</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19989353"/>
              </p:ext>
            </p:extLst>
          </p:nvPr>
        </p:nvGraphicFramePr>
        <p:xfrm>
          <a:off x="4487863" y="3475038"/>
          <a:ext cx="3211512" cy="541337"/>
        </p:xfrm>
        <a:graphic>
          <a:graphicData uri="http://schemas.openxmlformats.org/presentationml/2006/ole">
            <mc:AlternateContent xmlns:mc="http://schemas.openxmlformats.org/markup-compatibility/2006">
              <mc:Choice xmlns:v="urn:schemas-microsoft-com:vml" Requires="v">
                <p:oleObj spid="_x0000_s116756" name="Equation" r:id="rId7" imgW="1358640" imgH="228600" progId="Equation.DSMT4">
                  <p:embed/>
                </p:oleObj>
              </mc:Choice>
              <mc:Fallback>
                <p:oleObj name="Equation" r:id="rId7" imgW="1358640" imgH="228600" progId="Equation.DSMT4">
                  <p:embed/>
                  <p:pic>
                    <p:nvPicPr>
                      <p:cNvPr id="0" name="Object 21"/>
                      <p:cNvPicPr>
                        <a:picLocks noChangeAspect="1" noChangeArrowheads="1"/>
                      </p:cNvPicPr>
                      <p:nvPr/>
                    </p:nvPicPr>
                    <p:blipFill>
                      <a:blip r:embed="rId8"/>
                      <a:srcRect/>
                      <a:stretch>
                        <a:fillRect/>
                      </a:stretch>
                    </p:blipFill>
                    <p:spPr bwMode="auto">
                      <a:xfrm>
                        <a:off x="4487863" y="3475038"/>
                        <a:ext cx="321151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88679320"/>
              </p:ext>
            </p:extLst>
          </p:nvPr>
        </p:nvGraphicFramePr>
        <p:xfrm>
          <a:off x="5256212" y="4038600"/>
          <a:ext cx="2279650" cy="541338"/>
        </p:xfrm>
        <a:graphic>
          <a:graphicData uri="http://schemas.openxmlformats.org/presentationml/2006/ole">
            <mc:AlternateContent xmlns:mc="http://schemas.openxmlformats.org/markup-compatibility/2006">
              <mc:Choice xmlns:v="urn:schemas-microsoft-com:vml" Requires="v">
                <p:oleObj spid="_x0000_s116757" name="Equation" r:id="rId9" imgW="965160" imgH="228600" progId="Equation.DSMT4">
                  <p:embed/>
                </p:oleObj>
              </mc:Choice>
              <mc:Fallback>
                <p:oleObj name="Equation" r:id="rId9" imgW="965160" imgH="228600" progId="Equation.DSMT4">
                  <p:embed/>
                  <p:pic>
                    <p:nvPicPr>
                      <p:cNvPr id="0" name=""/>
                      <p:cNvPicPr>
                        <a:picLocks noChangeAspect="1" noChangeArrowheads="1"/>
                      </p:cNvPicPr>
                      <p:nvPr/>
                    </p:nvPicPr>
                    <p:blipFill>
                      <a:blip r:embed="rId10"/>
                      <a:srcRect/>
                      <a:stretch>
                        <a:fillRect/>
                      </a:stretch>
                    </p:blipFill>
                    <p:spPr bwMode="auto">
                      <a:xfrm>
                        <a:off x="5256212" y="4038600"/>
                        <a:ext cx="22796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292081019"/>
              </p:ext>
            </p:extLst>
          </p:nvPr>
        </p:nvGraphicFramePr>
        <p:xfrm>
          <a:off x="5284785" y="4695825"/>
          <a:ext cx="3360737" cy="571500"/>
        </p:xfrm>
        <a:graphic>
          <a:graphicData uri="http://schemas.openxmlformats.org/presentationml/2006/ole">
            <mc:AlternateContent xmlns:mc="http://schemas.openxmlformats.org/markup-compatibility/2006">
              <mc:Choice xmlns:v="urn:schemas-microsoft-com:vml" Requires="v">
                <p:oleObj spid="_x0000_s116758" name="Equation" r:id="rId11" imgW="1422360" imgH="241200" progId="Equation.DSMT4">
                  <p:embed/>
                </p:oleObj>
              </mc:Choice>
              <mc:Fallback>
                <p:oleObj name="Equation" r:id="rId11" imgW="1422360" imgH="241200" progId="Equation.DSMT4">
                  <p:embed/>
                  <p:pic>
                    <p:nvPicPr>
                      <p:cNvPr id="0" name=""/>
                      <p:cNvPicPr>
                        <a:picLocks noChangeAspect="1" noChangeArrowheads="1"/>
                      </p:cNvPicPr>
                      <p:nvPr/>
                    </p:nvPicPr>
                    <p:blipFill>
                      <a:blip r:embed="rId12"/>
                      <a:srcRect/>
                      <a:stretch>
                        <a:fillRect/>
                      </a:stretch>
                    </p:blipFill>
                    <p:spPr bwMode="auto">
                      <a:xfrm>
                        <a:off x="5284785" y="4695825"/>
                        <a:ext cx="33607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82365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33350"/>
            <a:ext cx="9848995" cy="2300489"/>
          </a:xfrm>
          <a:prstGeom prst="roundRect">
            <a:avLst>
              <a:gd name="adj" fmla="val 507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257175"/>
                <a:ext cx="9829800" cy="2146719"/>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Số lượng vi khuẩn ban đầu trong một mẻ nuôi cấy là 500 con. Người ta lấy một mẫu vi khuẩn trong mẻ nuôi cấy đó, đếm số lượng vi khuẩn và thấy rằng tỉ lệ tăng trưởng vi khuẩn là 40% mỗi giờ.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Khi đó số lượng vi khuẩn N(t) sau t giờ nuôi cấy được ước tính bằng công thức </a:t>
                </a:r>
                <a:r>
                  <a:rPr lang="vi-VN" sz="2200" b="1">
                    <a:latin typeface="Arial" pitchFamily="34" charset="0"/>
                    <a:cs typeface="Arial" pitchFamily="34" charset="0"/>
                  </a:rPr>
                  <a:t>sau</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r>
                      <a:rPr lang="en-US" sz="2200" b="1" i="1" smtClean="0">
                        <a:solidFill>
                          <a:schemeClr val="accent2">
                            <a:lumMod val="75000"/>
                          </a:schemeClr>
                        </a:solidFill>
                        <a:latin typeface="Cambria Math"/>
                        <a:cs typeface="Arial" pitchFamily="34" charset="0"/>
                      </a:rPr>
                      <m:t>𝑵</m:t>
                    </m:r>
                    <m:d>
                      <m:dPr>
                        <m:ctrlPr>
                          <a:rPr lang="en-US" sz="2200" b="1" i="1" smtClean="0">
                            <a:solidFill>
                              <a:schemeClr val="accent2">
                                <a:lumMod val="75000"/>
                              </a:schemeClr>
                            </a:solidFill>
                            <a:latin typeface="Cambria Math"/>
                            <a:cs typeface="Arial" pitchFamily="34" charset="0"/>
                          </a:rPr>
                        </m:ctrlPr>
                      </m:dPr>
                      <m:e>
                        <m:r>
                          <a:rPr lang="en-US" sz="2200" b="1" i="1" smtClean="0">
                            <a:solidFill>
                              <a:schemeClr val="accent2">
                                <a:lumMod val="75000"/>
                              </a:schemeClr>
                            </a:solidFill>
                            <a:latin typeface="Cambria Math"/>
                            <a:cs typeface="Arial" pitchFamily="34" charset="0"/>
                          </a:rPr>
                          <m:t>𝒕</m:t>
                        </m:r>
                      </m:e>
                    </m:d>
                    <m:r>
                      <a:rPr lang="en-US" sz="2200" b="1" i="1" smtClean="0">
                        <a:solidFill>
                          <a:schemeClr val="accent2">
                            <a:lumMod val="75000"/>
                          </a:schemeClr>
                        </a:solidFill>
                        <a:latin typeface="Cambria Math"/>
                        <a:cs typeface="Arial" pitchFamily="34" charset="0"/>
                      </a:rPr>
                      <m:t>=</m:t>
                    </m:r>
                    <m:r>
                      <a:rPr lang="en-US" sz="2200" b="1" i="1" smtClean="0">
                        <a:solidFill>
                          <a:schemeClr val="accent2">
                            <a:lumMod val="75000"/>
                          </a:schemeClr>
                        </a:solidFill>
                        <a:latin typeface="Cambria Math"/>
                        <a:cs typeface="Arial" pitchFamily="34" charset="0"/>
                      </a:rPr>
                      <m:t>𝟓𝟎𝟎</m:t>
                    </m:r>
                    <m:sSup>
                      <m:sSupPr>
                        <m:ctrlPr>
                          <a:rPr lang="en-US" sz="2200" b="1" i="1" smtClean="0">
                            <a:solidFill>
                              <a:schemeClr val="accent2">
                                <a:lumMod val="75000"/>
                              </a:schemeClr>
                            </a:solidFill>
                            <a:latin typeface="Cambria Math"/>
                            <a:cs typeface="Arial" pitchFamily="34" charset="0"/>
                          </a:rPr>
                        </m:ctrlPr>
                      </m:sSupPr>
                      <m:e>
                        <m:r>
                          <a:rPr lang="en-US" sz="2200" b="1" i="1" smtClean="0">
                            <a:solidFill>
                              <a:schemeClr val="accent2">
                                <a:lumMod val="75000"/>
                              </a:schemeClr>
                            </a:solidFill>
                            <a:latin typeface="Cambria Math"/>
                            <a:cs typeface="Arial" pitchFamily="34" charset="0"/>
                          </a:rPr>
                          <m:t>𝒆</m:t>
                        </m:r>
                      </m:e>
                      <m:sup>
                        <m:r>
                          <a:rPr lang="en-US" sz="2200" b="1" i="1" smtClean="0">
                            <a:solidFill>
                              <a:schemeClr val="accent2">
                                <a:lumMod val="75000"/>
                              </a:schemeClr>
                            </a:solidFill>
                            <a:latin typeface="Cambria Math"/>
                            <a:cs typeface="Arial" pitchFamily="34" charset="0"/>
                          </a:rPr>
                          <m:t>𝟎</m:t>
                        </m:r>
                        <m:r>
                          <a:rPr lang="en-US" sz="2200" b="1" i="1" smtClean="0">
                            <a:solidFill>
                              <a:schemeClr val="accent2">
                                <a:lumMod val="75000"/>
                              </a:schemeClr>
                            </a:solidFill>
                            <a:latin typeface="Cambria Math"/>
                            <a:cs typeface="Arial" pitchFamily="34" charset="0"/>
                          </a:rPr>
                          <m:t>,</m:t>
                        </m:r>
                        <m:r>
                          <a:rPr lang="en-US" sz="2200" b="1" i="1" smtClean="0">
                            <a:solidFill>
                              <a:schemeClr val="accent2">
                                <a:lumMod val="75000"/>
                              </a:schemeClr>
                            </a:solidFill>
                            <a:latin typeface="Cambria Math"/>
                            <a:cs typeface="Arial" pitchFamily="34" charset="0"/>
                          </a:rPr>
                          <m:t>𝟒</m:t>
                        </m:r>
                        <m:r>
                          <a:rPr lang="en-US" sz="2200" b="1" i="1" smtClean="0">
                            <a:solidFill>
                              <a:schemeClr val="accent2">
                                <a:lumMod val="75000"/>
                              </a:schemeClr>
                            </a:solidFill>
                            <a:latin typeface="Cambria Math"/>
                            <a:cs typeface="Arial" pitchFamily="34" charset="0"/>
                          </a:rPr>
                          <m:t>𝒕</m:t>
                        </m:r>
                      </m:sup>
                    </m:sSup>
                  </m:oMath>
                </a14:m>
                <a:r>
                  <a:rPr lang="en-US" sz="2200" b="1" smtClean="0">
                    <a:solidFill>
                      <a:schemeClr val="accent2">
                        <a:lumMod val="75000"/>
                      </a:schemeClr>
                    </a:solidFill>
                    <a:latin typeface="Arial" pitchFamily="34" charset="0"/>
                    <a:cs typeface="Arial" pitchFamily="34" charset="0"/>
                  </a:rPr>
                  <a:t> </a:t>
                </a:r>
                <a:endParaRPr lang="en-US" sz="2200" b="1" smtClean="0">
                  <a:latin typeface="Arial" pitchFamily="34" charset="0"/>
                  <a:cs typeface="Arial" pitchFamily="34" charset="0"/>
                </a:endParaRPr>
              </a:p>
              <a:p>
                <a:r>
                  <a:rPr lang="vi-VN" sz="2100" b="1">
                    <a:latin typeface="Arial" pitchFamily="34" charset="0"/>
                    <a:cs typeface="Arial" pitchFamily="34" charset="0"/>
                  </a:rPr>
                  <a:t>Hỏi sau bao nhiêu giờ nuôi cấy, số lượng vi khuẩn vượt mức </a:t>
                </a:r>
                <a:r>
                  <a:rPr lang="vi-VN" sz="2100" b="1" smtClean="0">
                    <a:latin typeface="Arial" pitchFamily="34" charset="0"/>
                    <a:cs typeface="Arial" pitchFamily="34" charset="0"/>
                  </a:rPr>
                  <a:t>80000 </a:t>
                </a:r>
                <a:r>
                  <a:rPr lang="vi-VN" sz="2100" b="1">
                    <a:latin typeface="Arial" pitchFamily="34" charset="0"/>
                    <a:cs typeface="Arial" pitchFamily="34" charset="0"/>
                  </a:rPr>
                  <a:t>con</a:t>
                </a:r>
                <a:r>
                  <a:rPr lang="vi-VN" sz="2100" b="1" smtClean="0">
                    <a:latin typeface="Arial" pitchFamily="34" charset="0"/>
                    <a:cs typeface="Arial" pitchFamily="34" charset="0"/>
                  </a:rPr>
                  <a:t>?</a:t>
                </a:r>
                <a:endParaRPr lang="vi-VN" sz="21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257175"/>
                <a:ext cx="9829800" cy="2146719"/>
              </a:xfrm>
              <a:prstGeom prst="rect">
                <a:avLst/>
              </a:prstGeom>
              <a:blipFill rotWithShape="1">
                <a:blip r:embed="rId4"/>
                <a:stretch>
                  <a:fillRect l="-434" t="-568" r="-124" b="-397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335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06750" y="46440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6.24</a:t>
            </a:r>
            <a:endParaRPr lang="en-US" sz="54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296"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860098" y="3043535"/>
            <a:ext cx="9873113" cy="461665"/>
          </a:xfrm>
          <a:prstGeom prst="rect">
            <a:avLst/>
          </a:prstGeom>
          <a:noFill/>
        </p:spPr>
        <p:txBody>
          <a:bodyPr wrap="square" rtlCol="0">
            <a:spAutoFit/>
          </a:bodyPr>
          <a:lstStyle/>
          <a:p>
            <a:pPr marL="457200" indent="-457200" algn="just">
              <a:buFont typeface="Wingdings" pitchFamily="2" charset="2"/>
              <a:buChar char="v"/>
            </a:pPr>
            <a:r>
              <a:rPr lang="vi-VN" b="1">
                <a:latin typeface="Arial" pitchFamily="34" charset="0"/>
                <a:cs typeface="Arial" pitchFamily="34" charset="0"/>
              </a:rPr>
              <a:t>Số lượng vi khuẩn vượt mức 80 000 con </a:t>
            </a:r>
            <a:r>
              <a:rPr lang="vi-VN" b="1" smtClean="0">
                <a:latin typeface="Arial" pitchFamily="34" charset="0"/>
                <a:cs typeface="Arial" pitchFamily="34" charset="0"/>
              </a:rPr>
              <a:t>khi</a:t>
            </a:r>
            <a:r>
              <a:rPr lang="en-US" b="1" smtClean="0">
                <a:latin typeface="Arial" pitchFamily="34" charset="0"/>
                <a:cs typeface="Arial" pitchFamily="34" charset="0"/>
              </a:rPr>
              <a:t> :</a:t>
            </a:r>
            <a:endParaRPr lang="vi-VN" b="1">
              <a:latin typeface="Arial" pitchFamily="34" charset="0"/>
              <a:cs typeface="Arial" pitchFamily="34" charset="0"/>
            </a:endParaRPr>
          </a:p>
        </p:txBody>
      </p:sp>
      <p:sp>
        <p:nvSpPr>
          <p:cNvPr id="25" name="TextBox 24"/>
          <p:cNvSpPr txBox="1"/>
          <p:nvPr/>
        </p:nvSpPr>
        <p:spPr>
          <a:xfrm>
            <a:off x="2197098" y="5638800"/>
            <a:ext cx="9775827" cy="461665"/>
          </a:xfrm>
          <a:prstGeom prst="rect">
            <a:avLst/>
          </a:prstGeom>
          <a:noFill/>
        </p:spPr>
        <p:txBody>
          <a:bodyPr wrap="square" rtlCol="0">
            <a:spAutoFit/>
          </a:bodyPr>
          <a:lstStyle/>
          <a:p>
            <a:pPr algn="just"/>
            <a:r>
              <a:rPr lang="vi-VN" b="1">
                <a:latin typeface="Arial" pitchFamily="34" charset="0"/>
                <a:cs typeface="Arial" pitchFamily="34" charset="0"/>
              </a:rPr>
              <a:t>Vậy sau </a:t>
            </a:r>
            <a:r>
              <a:rPr lang="vi-VN" b="1">
                <a:solidFill>
                  <a:schemeClr val="accent2">
                    <a:lumMod val="75000"/>
                  </a:schemeClr>
                </a:solidFill>
                <a:latin typeface="Arial" pitchFamily="34" charset="0"/>
                <a:cs typeface="Arial" pitchFamily="34" charset="0"/>
              </a:rPr>
              <a:t>13</a:t>
            </a:r>
            <a:r>
              <a:rPr lang="vi-VN" b="1">
                <a:latin typeface="Arial" pitchFamily="34" charset="0"/>
                <a:cs typeface="Arial" pitchFamily="34" charset="0"/>
              </a:rPr>
              <a:t> giờ nuôi cấy, số lượng vi khuẩn vượt mức 80 000 con</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65514232"/>
              </p:ext>
            </p:extLst>
          </p:nvPr>
        </p:nvGraphicFramePr>
        <p:xfrm>
          <a:off x="4352925" y="3475038"/>
          <a:ext cx="3481388" cy="541337"/>
        </p:xfrm>
        <a:graphic>
          <a:graphicData uri="http://schemas.openxmlformats.org/presentationml/2006/ole">
            <mc:AlternateContent xmlns:mc="http://schemas.openxmlformats.org/markup-compatibility/2006">
              <mc:Choice xmlns:v="urn:schemas-microsoft-com:vml" Requires="v">
                <p:oleObj spid="_x0000_s117780" name="Equation" r:id="rId7" imgW="1473120" imgH="228600" progId="Equation.DSMT4">
                  <p:embed/>
                </p:oleObj>
              </mc:Choice>
              <mc:Fallback>
                <p:oleObj name="Equation" r:id="rId7" imgW="1473120" imgH="228600" progId="Equation.DSMT4">
                  <p:embed/>
                  <p:pic>
                    <p:nvPicPr>
                      <p:cNvPr id="0" name=""/>
                      <p:cNvPicPr>
                        <a:picLocks noChangeAspect="1" noChangeArrowheads="1"/>
                      </p:cNvPicPr>
                      <p:nvPr/>
                    </p:nvPicPr>
                    <p:blipFill>
                      <a:blip r:embed="rId8"/>
                      <a:srcRect/>
                      <a:stretch>
                        <a:fillRect/>
                      </a:stretch>
                    </p:blipFill>
                    <p:spPr bwMode="auto">
                      <a:xfrm>
                        <a:off x="4352925" y="3475038"/>
                        <a:ext cx="34813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730020002"/>
              </p:ext>
            </p:extLst>
          </p:nvPr>
        </p:nvGraphicFramePr>
        <p:xfrm>
          <a:off x="5408612" y="3962400"/>
          <a:ext cx="2009775" cy="481012"/>
        </p:xfrm>
        <a:graphic>
          <a:graphicData uri="http://schemas.openxmlformats.org/presentationml/2006/ole">
            <mc:AlternateContent xmlns:mc="http://schemas.openxmlformats.org/markup-compatibility/2006">
              <mc:Choice xmlns:v="urn:schemas-microsoft-com:vml" Requires="v">
                <p:oleObj spid="_x0000_s117781" name="Equation" r:id="rId9" imgW="850680" imgH="203040" progId="Equation.DSMT4">
                  <p:embed/>
                </p:oleObj>
              </mc:Choice>
              <mc:Fallback>
                <p:oleObj name="Equation" r:id="rId9" imgW="850680" imgH="203040" progId="Equation.DSMT4">
                  <p:embed/>
                  <p:pic>
                    <p:nvPicPr>
                      <p:cNvPr id="0" name=""/>
                      <p:cNvPicPr>
                        <a:picLocks noChangeAspect="1" noChangeArrowheads="1"/>
                      </p:cNvPicPr>
                      <p:nvPr/>
                    </p:nvPicPr>
                    <p:blipFill>
                      <a:blip r:embed="rId10"/>
                      <a:srcRect/>
                      <a:stretch>
                        <a:fillRect/>
                      </a:stretch>
                    </p:blipFill>
                    <p:spPr bwMode="auto">
                      <a:xfrm>
                        <a:off x="5408612" y="3962400"/>
                        <a:ext cx="20097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28336217"/>
              </p:ext>
            </p:extLst>
          </p:nvPr>
        </p:nvGraphicFramePr>
        <p:xfrm>
          <a:off x="5408612" y="4572000"/>
          <a:ext cx="2370138" cy="481013"/>
        </p:xfrm>
        <a:graphic>
          <a:graphicData uri="http://schemas.openxmlformats.org/presentationml/2006/ole">
            <mc:AlternateContent xmlns:mc="http://schemas.openxmlformats.org/markup-compatibility/2006">
              <mc:Choice xmlns:v="urn:schemas-microsoft-com:vml" Requires="v">
                <p:oleObj spid="_x0000_s117782" name="Equation" r:id="rId11" imgW="1002960" imgH="203040" progId="Equation.DSMT4">
                  <p:embed/>
                </p:oleObj>
              </mc:Choice>
              <mc:Fallback>
                <p:oleObj name="Equation" r:id="rId11" imgW="1002960" imgH="203040" progId="Equation.DSMT4">
                  <p:embed/>
                  <p:pic>
                    <p:nvPicPr>
                      <p:cNvPr id="0" name=""/>
                      <p:cNvPicPr>
                        <a:picLocks noChangeAspect="1" noChangeArrowheads="1"/>
                      </p:cNvPicPr>
                      <p:nvPr/>
                    </p:nvPicPr>
                    <p:blipFill>
                      <a:blip r:embed="rId12"/>
                      <a:srcRect/>
                      <a:stretch>
                        <a:fillRect/>
                      </a:stretch>
                    </p:blipFill>
                    <p:spPr bwMode="auto">
                      <a:xfrm>
                        <a:off x="5408612" y="4572000"/>
                        <a:ext cx="23701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5920932"/>
              </p:ext>
            </p:extLst>
          </p:nvPr>
        </p:nvGraphicFramePr>
        <p:xfrm>
          <a:off x="5408612" y="5105400"/>
          <a:ext cx="2940050" cy="481013"/>
        </p:xfrm>
        <a:graphic>
          <a:graphicData uri="http://schemas.openxmlformats.org/presentationml/2006/ole">
            <mc:AlternateContent xmlns:mc="http://schemas.openxmlformats.org/markup-compatibility/2006">
              <mc:Choice xmlns:v="urn:schemas-microsoft-com:vml" Requires="v">
                <p:oleObj spid="_x0000_s117783" name="Equation" r:id="rId13" imgW="1244520" imgH="203040" progId="Equation.DSMT4">
                  <p:embed/>
                </p:oleObj>
              </mc:Choice>
              <mc:Fallback>
                <p:oleObj name="Equation" r:id="rId13" imgW="1244520" imgH="203040" progId="Equation.DSMT4">
                  <p:embed/>
                  <p:pic>
                    <p:nvPicPr>
                      <p:cNvPr id="0" name=""/>
                      <p:cNvPicPr>
                        <a:picLocks noChangeAspect="1" noChangeArrowheads="1"/>
                      </p:cNvPicPr>
                      <p:nvPr/>
                    </p:nvPicPr>
                    <p:blipFill>
                      <a:blip r:embed="rId14"/>
                      <a:srcRect/>
                      <a:stretch>
                        <a:fillRect/>
                      </a:stretch>
                    </p:blipFill>
                    <p:spPr bwMode="auto">
                      <a:xfrm>
                        <a:off x="5408612" y="5105400"/>
                        <a:ext cx="29400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2489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37102</TotalTime>
  <Words>449</Words>
  <PresentationFormat>Custom</PresentationFormat>
  <Paragraphs>52</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2024-03-13T08:35:19Z</dcterms:modified>
</cp:coreProperties>
</file>