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60" r:id="rId4"/>
    <p:sldId id="293" r:id="rId5"/>
    <p:sldId id="266" r:id="rId6"/>
    <p:sldId id="294" r:id="rId7"/>
    <p:sldId id="270" r:id="rId8"/>
    <p:sldId id="268" r:id="rId9"/>
    <p:sldId id="267" r:id="rId10"/>
    <p:sldId id="292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3D4"/>
    <a:srgbClr val="C4F2FE"/>
    <a:srgbClr val="37B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ED969-3B07-0F95-31ED-80E0666D9C3B}" v="1" dt="2020-08-15T01:47:30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1" autoAdjust="0"/>
    <p:restoredTop sz="94660"/>
  </p:normalViewPr>
  <p:slideViewPr>
    <p:cSldViewPr snapToGrid="0" showGuides="1">
      <p:cViewPr>
        <p:scale>
          <a:sx n="102" d="100"/>
          <a:sy n="102" d="100"/>
        </p:scale>
        <p:origin x="-360" y="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50bee2097f0eae0a5fcb76671747eb9c9c09f81a7c6d6b0fdfc4cd64d038565f::" providerId="AD" clId="Web-{7FEED969-3B07-0F95-31ED-80E0666D9C3B}"/>
    <pc:docChg chg="modSld">
      <pc:chgData name="Người dùng Khách" userId="S::urn:spo:anon#50bee2097f0eae0a5fcb76671747eb9c9c09f81a7c6d6b0fdfc4cd64d038565f::" providerId="AD" clId="Web-{7FEED969-3B07-0F95-31ED-80E0666D9C3B}" dt="2020-08-15T01:47:30.626" v="0" actId="1076"/>
      <pc:docMkLst>
        <pc:docMk/>
      </pc:docMkLst>
      <pc:sldChg chg="modSp">
        <pc:chgData name="Người dùng Khách" userId="S::urn:spo:anon#50bee2097f0eae0a5fcb76671747eb9c9c09f81a7c6d6b0fdfc4cd64d038565f::" providerId="AD" clId="Web-{7FEED969-3B07-0F95-31ED-80E0666D9C3B}" dt="2020-08-15T01:47:30.626" v="0" actId="1076"/>
        <pc:sldMkLst>
          <pc:docMk/>
          <pc:sldMk cId="2615539956" sldId="270"/>
        </pc:sldMkLst>
        <pc:picChg chg="mod">
          <ac:chgData name="Người dùng Khách" userId="S::urn:spo:anon#50bee2097f0eae0a5fcb76671747eb9c9c09f81a7c6d6b0fdfc4cd64d038565f::" providerId="AD" clId="Web-{7FEED969-3B07-0F95-31ED-80E0666D9C3B}" dt="2020-08-15T01:47:30.626" v="0" actId="1076"/>
          <ac:picMkLst>
            <pc:docMk/>
            <pc:sldMk cId="2615539956" sldId="270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6BEDE-76C3-4B61-8574-B88A1F713380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BE8AA-52C3-4508-A74C-9B5F52229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19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975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8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9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1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91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7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3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8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6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32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6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69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17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CD91D60-FA36-4756-8F46-B434AB328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4392"/>
          <a:stretch/>
        </p:blipFill>
        <p:spPr>
          <a:xfrm>
            <a:off x="670222" y="216704"/>
            <a:ext cx="7803556" cy="4926796"/>
          </a:xfrm>
          <a:prstGeom prst="rect">
            <a:avLst/>
          </a:prstGeom>
        </p:spPr>
      </p:pic>
      <p:pic>
        <p:nvPicPr>
          <p:cNvPr id="6" name="PA_图片 24">
            <a:extLst>
              <a:ext uri="{FF2B5EF4-FFF2-40B4-BE49-F238E27FC236}">
                <a16:creationId xmlns:a16="http://schemas.microsoft.com/office/drawing/2014/main" xmlns="" id="{D4630947-8F7B-494B-A1B8-E02B619D815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2120131" flipH="1">
            <a:off x="73577" y="3869738"/>
            <a:ext cx="831290" cy="1392043"/>
          </a:xfrm>
          <a:prstGeom prst="rect">
            <a:avLst/>
          </a:prstGeom>
        </p:spPr>
      </p:pic>
      <p:pic>
        <p:nvPicPr>
          <p:cNvPr id="7" name="PA_图片 25">
            <a:extLst>
              <a:ext uri="{FF2B5EF4-FFF2-40B4-BE49-F238E27FC236}">
                <a16:creationId xmlns:a16="http://schemas.microsoft.com/office/drawing/2014/main" xmlns="" id="{60D49087-5A0A-4C3E-8B27-99F7CAEFB9E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543" y="3517"/>
            <a:ext cx="929282" cy="897959"/>
          </a:xfrm>
          <a:prstGeom prst="rect">
            <a:avLst/>
          </a:prstGeom>
        </p:spPr>
      </p:pic>
      <p:pic>
        <p:nvPicPr>
          <p:cNvPr id="8" name="PA_图片 26">
            <a:extLst>
              <a:ext uri="{FF2B5EF4-FFF2-40B4-BE49-F238E27FC236}">
                <a16:creationId xmlns:a16="http://schemas.microsoft.com/office/drawing/2014/main" xmlns="" id="{0EA0ADA8-829D-40AF-9286-AE78BD0D6DA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63180" y="0"/>
            <a:ext cx="894850" cy="864686"/>
          </a:xfrm>
          <a:prstGeom prst="rect">
            <a:avLst/>
          </a:prstGeom>
        </p:spPr>
      </p:pic>
      <p:pic>
        <p:nvPicPr>
          <p:cNvPr id="9" name="PA_图片 27">
            <a:extLst>
              <a:ext uri="{FF2B5EF4-FFF2-40B4-BE49-F238E27FC236}">
                <a16:creationId xmlns:a16="http://schemas.microsoft.com/office/drawing/2014/main" xmlns="" id="{88C7666C-6E02-4D59-962F-D80A8CB1284E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rot="19479869">
            <a:off x="8239132" y="3862787"/>
            <a:ext cx="831290" cy="13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6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6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4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8A32B-6C14-4A1A-AD4B-7E4A7F404B22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49411-AE92-4663-ADC7-57909B54A0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1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3" y="-164282"/>
            <a:ext cx="7803556" cy="4956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E7F5242-15D2-4686-8845-71F0D23D1CA1}"/>
              </a:ext>
            </a:extLst>
          </p:cNvPr>
          <p:cNvSpPr/>
          <p:nvPr/>
        </p:nvSpPr>
        <p:spPr>
          <a:xfrm>
            <a:off x="1088571" y="1724338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30DE03B9-1CA8-4ED6-BEA2-F185E39EEDAB}"/>
              </a:ext>
            </a:extLst>
          </p:cNvPr>
          <p:cNvSpPr txBox="1"/>
          <p:nvPr/>
        </p:nvSpPr>
        <p:spPr>
          <a:xfrm>
            <a:off x="607" y="0"/>
            <a:ext cx="310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F9D3D4"/>
                </a:solidFill>
                <a:latin typeface="Brush Script MT" panose="03060802040406070304" pitchFamily="66" charset="0"/>
              </a:rPr>
              <a:t>Summer</a:t>
            </a:r>
            <a:endParaRPr lang="zh-CN" altLang="en-US" sz="7200" dirty="0">
              <a:solidFill>
                <a:srgbClr val="F9D3D4"/>
              </a:solidFill>
              <a:latin typeface="Brush Script MT" panose="03060802040406070304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E6AA0105-0A97-46FA-8F20-DCB4DF027716}"/>
              </a:ext>
            </a:extLst>
          </p:cNvPr>
          <p:cNvSpPr txBox="1"/>
          <p:nvPr/>
        </p:nvSpPr>
        <p:spPr>
          <a:xfrm>
            <a:off x="965175" y="1724338"/>
            <a:ext cx="7219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Tập</a:t>
            </a:r>
            <a:r>
              <a:rPr lang="en-US" altLang="zh-CN" sz="3200" b="1" dirty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viết</a:t>
            </a:r>
            <a:endParaRPr lang="en-US" altLang="zh-CN" sz="3200" b="1" dirty="0">
              <a:solidFill>
                <a:srgbClr val="002060"/>
              </a:solidFill>
              <a:latin typeface="HP-222" panose="020B0803050302020204" pitchFamily="34" charset="0"/>
              <a:ea typeface="迷你简细倩" panose="03000509000000000000" pitchFamily="65" charset="-122"/>
            </a:endParaRP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(1 </a:t>
            </a:r>
            <a:r>
              <a:rPr lang="en-US" altLang="zh-CN" sz="3200" b="1" dirty="0" err="1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tiết</a:t>
            </a:r>
            <a:r>
              <a:rPr lang="en-US" altLang="zh-CN" sz="3200" b="1" dirty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vi-VN" altLang="zh-CN" sz="3200" b="1" dirty="0" smtClean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106</a:t>
            </a:r>
            <a:r>
              <a:rPr lang="en-US" altLang="zh-CN" sz="3200" b="1" dirty="0" smtClean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, </a:t>
            </a:r>
            <a:r>
              <a:rPr lang="vi-VN" altLang="zh-CN" sz="3200" b="1" dirty="0" smtClean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107</a:t>
            </a:r>
            <a:r>
              <a:rPr lang="en-US" altLang="zh-CN" sz="3200" b="1" dirty="0" smtClean="0">
                <a:solidFill>
                  <a:srgbClr val="002060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)</a:t>
            </a:r>
            <a:endParaRPr lang="zh-CN" altLang="en-US" sz="3200" b="1" dirty="0">
              <a:solidFill>
                <a:srgbClr val="002060"/>
              </a:solidFill>
              <a:latin typeface="HP-222" panose="020B0803050302020204" pitchFamily="34" charset="0"/>
              <a:ea typeface="迷你简细倩" panose="03000509000000000000" pitchFamily="65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17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3" y="-164282"/>
            <a:ext cx="7803556" cy="4956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" y="2138094"/>
            <a:ext cx="3578662" cy="3005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827" y="2138094"/>
            <a:ext cx="3572566" cy="300558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E7F5242-15D2-4686-8845-71F0D23D1CA1}"/>
              </a:ext>
            </a:extLst>
          </p:cNvPr>
          <p:cNvSpPr/>
          <p:nvPr/>
        </p:nvSpPr>
        <p:spPr>
          <a:xfrm>
            <a:off x="1088571" y="1724338"/>
            <a:ext cx="6966857" cy="1179235"/>
          </a:xfrm>
          <a:prstGeom prst="rect">
            <a:avLst/>
          </a:prstGeom>
          <a:solidFill>
            <a:srgbClr val="F9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30DE03B9-1CA8-4ED6-BEA2-F185E39EEDAB}"/>
              </a:ext>
            </a:extLst>
          </p:cNvPr>
          <p:cNvSpPr txBox="1"/>
          <p:nvPr/>
        </p:nvSpPr>
        <p:spPr>
          <a:xfrm>
            <a:off x="607" y="0"/>
            <a:ext cx="310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F9D3D4"/>
                </a:solidFill>
                <a:latin typeface="Brush Script MT" panose="03060802040406070304" pitchFamily="66" charset="0"/>
              </a:rPr>
              <a:t>Summer</a:t>
            </a:r>
            <a:endParaRPr lang="zh-CN" altLang="en-US" sz="7200" dirty="0">
              <a:solidFill>
                <a:srgbClr val="F9D3D4"/>
              </a:solidFill>
              <a:latin typeface="Brush Script MT" panose="03060802040406070304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E6AA0105-0A97-46FA-8F20-DCB4DF027716}"/>
              </a:ext>
            </a:extLst>
          </p:cNvPr>
          <p:cNvSpPr txBox="1"/>
          <p:nvPr/>
        </p:nvSpPr>
        <p:spPr>
          <a:xfrm>
            <a:off x="1030707" y="1775346"/>
            <a:ext cx="69398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Cảm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ơn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các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em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đã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đồng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hành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cùng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cô</a:t>
            </a:r>
            <a:r>
              <a:rPr lang="en-US" altLang="zh-CN" sz="3200" b="1" dirty="0">
                <a:solidFill>
                  <a:schemeClr val="bg1"/>
                </a:solidFill>
                <a:latin typeface="HP-222" panose="020B0803050302020204" pitchFamily="34" charset="0"/>
                <a:ea typeface="迷你简细倩" panose="03000509000000000000" pitchFamily="65" charset="-122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HP-222" panose="020B0803050302020204" pitchFamily="34" charset="0"/>
              <a:ea typeface="迷你简细倩" panose="03000509000000000000" pitchFamily="65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448" y="47450"/>
            <a:ext cx="89009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0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59" t="6591" b="4038"/>
          <a:stretch/>
        </p:blipFill>
        <p:spPr>
          <a:xfrm>
            <a:off x="0" y="0"/>
            <a:ext cx="425163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398EA6-FFD0-4ABF-BBC5-23EF72EFA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32" y="1122695"/>
            <a:ext cx="2786113" cy="2682472"/>
          </a:xfrm>
          <a:prstGeom prst="rect">
            <a:avLst/>
          </a:prstGeom>
        </p:spPr>
      </p:pic>
      <p:sp>
        <p:nvSpPr>
          <p:cNvPr id="53" name="TextBox 18">
            <a:extLst>
              <a:ext uri="{FF2B5EF4-FFF2-40B4-BE49-F238E27FC236}">
                <a16:creationId xmlns:a16="http://schemas.microsoft.com/office/drawing/2014/main" xmlns="" id="{31D2507C-3E22-4426-AA5A-6FAC0814B9B3}"/>
              </a:ext>
            </a:extLst>
          </p:cNvPr>
          <p:cNvSpPr txBox="1"/>
          <p:nvPr/>
        </p:nvSpPr>
        <p:spPr>
          <a:xfrm>
            <a:off x="4076753" y="1371390"/>
            <a:ext cx="4781953" cy="1415659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 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Viết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đúng</a:t>
            </a:r>
            <a:r>
              <a:rPr lang="en-US" altLang="zh-CN" sz="2800" dirty="0" smtClean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vi-VN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ao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vi-VN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eo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vi-VN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au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vi-VN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âu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vi-VN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ngôi sao,con mèo,cây </a:t>
            </a:r>
            <a:r>
              <a:rPr lang="vi-VN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cau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,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chim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  <a:ea typeface="+mj-ea"/>
              </a:rPr>
              <a:t>sâu</a:t>
            </a:r>
            <a:endParaRPr lang="zh-CN" altLang="en-US" sz="2800" dirty="0">
              <a:solidFill>
                <a:srgbClr val="FF0000"/>
              </a:solidFill>
              <a:latin typeface="HP-222" panose="020B0803050302020204" pitchFamily="34" charset="0"/>
              <a:ea typeface="+mj-ea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xmlns="" id="{0FC7AD69-6216-4511-950C-66CC7AA25388}"/>
              </a:ext>
            </a:extLst>
          </p:cNvPr>
          <p:cNvSpPr txBox="1"/>
          <p:nvPr/>
        </p:nvSpPr>
        <p:spPr>
          <a:xfrm>
            <a:off x="4076753" y="2980189"/>
            <a:ext cx="4218684" cy="984772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 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Chữ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thường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cỡ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vừa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đúng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kiểu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,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đều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nét</a:t>
            </a:r>
            <a:r>
              <a:rPr lang="en-US" altLang="zh-CN" sz="2800" dirty="0">
                <a:solidFill>
                  <a:schemeClr val="accent3"/>
                </a:solidFill>
                <a:latin typeface="HP-222" panose="020B0803050302020204" pitchFamily="34" charset="0"/>
                <a:ea typeface="+mj-ea"/>
              </a:rPr>
              <a:t>.</a:t>
            </a:r>
            <a:endParaRPr lang="zh-CN" altLang="en-US" sz="2800" dirty="0">
              <a:solidFill>
                <a:schemeClr val="accent3"/>
              </a:solidFill>
              <a:latin typeface="HP-222" panose="020B0803050302020204" pitchFamily="34" charset="0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5513969D-6B59-46AD-B71B-3BCE4BF7E7BC}"/>
              </a:ext>
            </a:extLst>
          </p:cNvPr>
          <p:cNvSpPr txBox="1"/>
          <p:nvPr/>
        </p:nvSpPr>
        <p:spPr>
          <a:xfrm>
            <a:off x="0" y="119297"/>
            <a:ext cx="390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viết</a:t>
            </a:r>
            <a:r>
              <a:rPr lang="en-US" altLang="zh-CN" sz="3200" dirty="0">
                <a:solidFill>
                  <a:srgbClr val="F9D3D4"/>
                </a:solidFill>
                <a:latin typeface="HP-222" panose="020B0803050302020204" pitchFamily="34" charset="0"/>
              </a:rPr>
              <a:t>:</a:t>
            </a:r>
            <a:endParaRPr lang="zh-CN" altLang="en-US" sz="3200" dirty="0">
              <a:solidFill>
                <a:srgbClr val="F9D3D4"/>
              </a:solidFill>
              <a:latin typeface="HP-222" panose="020B0803050302020204" pitchFamily="34" charset="0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082" y="1350365"/>
            <a:ext cx="792549" cy="75597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BAAF0A8D-9072-4A02-BB48-6BA11C62A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204" y="3196080"/>
            <a:ext cx="79254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5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5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50"/>
                            </p:stCondLst>
                            <p:childTnLst>
                              <p:par>
                                <p:cTn id="5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21" y="-131674"/>
            <a:ext cx="7803556" cy="54670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1522" y="1144151"/>
            <a:ext cx="580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P-222" panose="020B0803050302020204" pitchFamily="34" charset="0"/>
              </a:rPr>
              <a:t>Các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vần</a:t>
            </a:r>
            <a:r>
              <a:rPr lang="en-US" sz="3200" dirty="0">
                <a:latin typeface="HP-222" panose="020B0803050302020204" pitchFamily="34" charset="0"/>
              </a:rPr>
              <a:t>, </a:t>
            </a:r>
            <a:r>
              <a:rPr lang="en-US" sz="3200" dirty="0" err="1">
                <a:latin typeface="HP-222" panose="020B0803050302020204" pitchFamily="34" charset="0"/>
              </a:rPr>
              <a:t>tiếng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nào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vừa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học</a:t>
            </a:r>
            <a:r>
              <a:rPr lang="en-US" sz="3200" dirty="0">
                <a:latin typeface="HP-222" panose="020B0803050302020204" pitchFamily="34" charset="0"/>
              </a:rPr>
              <a:t>?</a:t>
            </a:r>
          </a:p>
        </p:txBody>
      </p:sp>
      <p:pic>
        <p:nvPicPr>
          <p:cNvPr id="1026" name="Picture 2" descr="Code minigame bằng HTML - CSS - JavaScript | Tìm ở đâ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8" y="772416"/>
            <a:ext cx="1474304" cy="14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6249" y="2201191"/>
            <a:ext cx="55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HP-222" panose="020B0803050302020204" pitchFamily="34" charset="0"/>
              </a:rPr>
              <a:t>Vần</a:t>
            </a:r>
            <a:r>
              <a:rPr lang="en-US" sz="2800" dirty="0">
                <a:latin typeface="HP-222" panose="020B0803050302020204" pitchFamily="34" charset="0"/>
              </a:rPr>
              <a:t>: </a:t>
            </a:r>
            <a:r>
              <a:rPr lang="vi-VN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ao</a:t>
            </a:r>
            <a:r>
              <a:rPr lang="en-US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vi-VN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eo</a:t>
            </a:r>
            <a:r>
              <a:rPr lang="en-US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vi-VN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au</a:t>
            </a:r>
            <a:r>
              <a:rPr lang="en-US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vi-VN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âu</a:t>
            </a:r>
            <a:r>
              <a:rPr lang="en-US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6249" y="2836679"/>
            <a:ext cx="7306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P-222" panose="020B0803050302020204" pitchFamily="34" charset="0"/>
              </a:rPr>
              <a:t>T</a:t>
            </a:r>
            <a:r>
              <a:rPr lang="vi-VN" sz="2800" dirty="0">
                <a:latin typeface="HP-222" panose="020B0803050302020204" pitchFamily="34" charset="0"/>
              </a:rPr>
              <a:t>ừ</a:t>
            </a:r>
            <a:r>
              <a:rPr lang="en-US" sz="2800" dirty="0" smtClean="0">
                <a:latin typeface="HP-222" panose="020B0803050302020204" pitchFamily="34" charset="0"/>
              </a:rPr>
              <a:t>: </a:t>
            </a:r>
            <a:r>
              <a:rPr lang="vi-VN" altLang="zh-CN" sz="2800" dirty="0">
                <a:solidFill>
                  <a:srgbClr val="FF0000"/>
                </a:solidFill>
                <a:latin typeface="HP-222" panose="020B0803050302020204" pitchFamily="34" charset="0"/>
              </a:rPr>
              <a:t>ngôi sao,con mèo,cây </a:t>
            </a:r>
            <a:r>
              <a:rPr lang="vi-VN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cau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,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chim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sâu</a:t>
            </a:r>
            <a:endParaRPr lang="zh-CN" altLang="en-US" sz="2800" dirty="0">
              <a:solidFill>
                <a:srgbClr val="FF0000"/>
              </a:solidFill>
              <a:latin typeface="HP-222" panose="020B08030503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9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1" y="-131674"/>
            <a:ext cx="7803556" cy="54670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1522" y="1144151"/>
            <a:ext cx="580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P-222" panose="020B0803050302020204" pitchFamily="34" charset="0"/>
              </a:rPr>
              <a:t>Em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nêu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cách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viết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các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vần</a:t>
            </a:r>
            <a:r>
              <a:rPr lang="en-US" sz="3200" dirty="0">
                <a:latin typeface="HP-222" panose="020B0803050302020204" pitchFamily="34" charset="0"/>
              </a:rPr>
              <a:t>?</a:t>
            </a:r>
          </a:p>
        </p:txBody>
      </p:sp>
      <p:pic>
        <p:nvPicPr>
          <p:cNvPr id="1026" name="Picture 2" descr="Code minigame bằng HTML - CSS - JavaScript | Tìm ở đâ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8" y="772416"/>
            <a:ext cx="1474304" cy="14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6" y="2601845"/>
            <a:ext cx="8114084" cy="101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552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1233125" y="24963"/>
            <a:ext cx="694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: </a:t>
            </a:r>
            <a:r>
              <a:rPr lang="vi-VN" altLang="zh-CN" sz="3200" dirty="0">
                <a:solidFill>
                  <a:srgbClr val="FF0000"/>
                </a:solidFill>
                <a:latin typeface="HP-222" panose="020B0803050302020204" pitchFamily="34" charset="0"/>
              </a:rPr>
              <a:t>ao</a:t>
            </a:r>
            <a:r>
              <a:rPr lang="en-US" altLang="zh-CN" sz="3200" dirty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vi-VN" altLang="zh-CN" sz="3200" dirty="0" smtClean="0">
                <a:solidFill>
                  <a:srgbClr val="FF0000"/>
                </a:solidFill>
                <a:latin typeface="HP-222" panose="020B0803050302020204" pitchFamily="34" charset="0"/>
              </a:rPr>
              <a:t>eo,ngôi </a:t>
            </a:r>
            <a:r>
              <a:rPr lang="vi-VN" altLang="zh-CN" sz="3200" dirty="0">
                <a:solidFill>
                  <a:srgbClr val="FF0000"/>
                </a:solidFill>
                <a:latin typeface="HP-222" panose="020B0803050302020204" pitchFamily="34" charset="0"/>
              </a:rPr>
              <a:t>sao,con mèo</a:t>
            </a:r>
            <a:endParaRPr lang="zh-CN" altLang="en-US" sz="3200" dirty="0">
              <a:solidFill>
                <a:schemeClr val="accent3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565" y="609738"/>
            <a:ext cx="8458942" cy="47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3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1" y="-131674"/>
            <a:ext cx="7803556" cy="54670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5" y="4107656"/>
            <a:ext cx="1560711" cy="10364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404" y="4107656"/>
            <a:ext cx="1560711" cy="1036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1522" y="1144151"/>
            <a:ext cx="580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P-222" panose="020B0803050302020204" pitchFamily="34" charset="0"/>
              </a:rPr>
              <a:t>Em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nêu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cách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viết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các</a:t>
            </a:r>
            <a:r>
              <a:rPr lang="en-US" sz="3200" dirty="0">
                <a:latin typeface="HP-222" panose="020B0803050302020204" pitchFamily="34" charset="0"/>
              </a:rPr>
              <a:t> </a:t>
            </a:r>
            <a:r>
              <a:rPr lang="en-US" sz="3200" dirty="0" err="1">
                <a:latin typeface="HP-222" panose="020B0803050302020204" pitchFamily="34" charset="0"/>
              </a:rPr>
              <a:t>vần</a:t>
            </a:r>
            <a:r>
              <a:rPr lang="en-US" sz="3200" dirty="0">
                <a:latin typeface="HP-222" panose="020B0803050302020204" pitchFamily="34" charset="0"/>
              </a:rPr>
              <a:t>?</a:t>
            </a:r>
          </a:p>
        </p:txBody>
      </p:sp>
      <p:pic>
        <p:nvPicPr>
          <p:cNvPr id="1026" name="Picture 2" descr="Code minigame bằng HTML - CSS - JavaScript | Tìm ở đâ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8" y="772416"/>
            <a:ext cx="1474304" cy="14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3951"/>
            <a:ext cx="9145115" cy="12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919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1205097" y="78308"/>
            <a:ext cx="6600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viết:au,âu,chim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sâu,cây</a:t>
            </a:r>
            <a:r>
              <a:rPr lang="en-US" altLang="zh-CN" sz="3200" dirty="0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accent3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cau</a:t>
            </a:r>
            <a:endParaRPr lang="zh-CN" altLang="en-US" sz="3200" dirty="0">
              <a:solidFill>
                <a:schemeClr val="accent3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174" y="523309"/>
            <a:ext cx="9146860" cy="436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1536898" y="2211439"/>
            <a:ext cx="608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vào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vở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1,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latin typeface="HP-222" panose="020B0803050302020204" pitchFamily="34" charset="0"/>
                <a:ea typeface="微软雅黑" panose="020B0503020204020204" pitchFamily="34" charset="-122"/>
              </a:rPr>
              <a:t>2 </a:t>
            </a:r>
            <a:endParaRPr lang="zh-CN" altLang="en-US" sz="3200" dirty="0"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58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2747966" y="1777099"/>
            <a:ext cx="3706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Củng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cố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-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Dặn</a:t>
            </a:r>
            <a:r>
              <a:rPr lang="en-US" altLang="zh-CN" sz="3200" dirty="0"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atin typeface="HP-222" panose="020B0803050302020204" pitchFamily="34" charset="0"/>
                <a:ea typeface="微软雅黑" panose="020B0503020204020204" pitchFamily="34" charset="-122"/>
              </a:rPr>
              <a:t>dò</a:t>
            </a:r>
            <a:endParaRPr lang="zh-CN" altLang="en-US" sz="3200" dirty="0"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3547F9E-2174-441B-8E43-88C9E73A6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550" y="3591498"/>
            <a:ext cx="1655749" cy="17449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F92960F-59C5-4E67-B08B-8C4E3CE68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966" y="3591498"/>
            <a:ext cx="1655749" cy="1744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F6A82B7-0BCC-4814-A5C3-4EDF4996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665419"/>
            <a:ext cx="1655749" cy="17449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4B6FF26-BB9F-49EC-B3F2-A17B289BF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85" y1="27841" x2="57485" y2="27841"/>
                        <a14:foregroundMark x1="65269" y1="28977" x2="65269" y2="28977"/>
                        <a14:foregroundMark x1="53892" y1="88068" x2="53892" y2="88068"/>
                        <a14:foregroundMark x1="41317" y1="88068" x2="41317" y2="88068"/>
                        <a14:foregroundMark x1="65868" y1="33523" x2="65868" y2="33523"/>
                        <a14:foregroundMark x1="57485" y1="27841" x2="57485" y2="27841"/>
                        <a14:foregroundMark x1="58683" y1="24432" x2="58683" y2="24432"/>
                        <a14:foregroundMark x1="52695" y1="26705" x2="52695" y2="2670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319" y="3665419"/>
            <a:ext cx="1655749" cy="174498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366D63D9-E56C-4DDF-828D-BA190E43A73B}"/>
              </a:ext>
            </a:extLst>
          </p:cNvPr>
          <p:cNvGrpSpPr/>
          <p:nvPr/>
        </p:nvGrpSpPr>
        <p:grpSpPr>
          <a:xfrm>
            <a:off x="2100188" y="3591498"/>
            <a:ext cx="1146629" cy="947482"/>
            <a:chOff x="2100188" y="1998918"/>
            <a:chExt cx="1146629" cy="947482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xmlns="" id="{1364ACCB-A0DD-40AD-93C0-983A008E24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189FD578-915B-42A9-B826-AB1BA92637F5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340588D8-EB83-43CB-8078-B92AA195D72C}"/>
              </a:ext>
            </a:extLst>
          </p:cNvPr>
          <p:cNvGrpSpPr/>
          <p:nvPr/>
        </p:nvGrpSpPr>
        <p:grpSpPr>
          <a:xfrm>
            <a:off x="5654433" y="3665419"/>
            <a:ext cx="1146629" cy="947482"/>
            <a:chOff x="2100188" y="1998918"/>
            <a:chExt cx="1146629" cy="947482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26121ED2-1955-42F2-9693-7D9245345D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xmlns="" id="{68A0BFC1-4707-4905-BAAC-36C90E99F4EE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02A4A6EB-F6AA-4C59-8383-0CBD09CAFE4C}"/>
              </a:ext>
            </a:extLst>
          </p:cNvPr>
          <p:cNvGrpSpPr/>
          <p:nvPr/>
        </p:nvGrpSpPr>
        <p:grpSpPr>
          <a:xfrm flipV="1">
            <a:off x="3886639" y="4383405"/>
            <a:ext cx="1146629" cy="947482"/>
            <a:chOff x="2100188" y="1998918"/>
            <a:chExt cx="1146629" cy="947482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xmlns="" id="{C4A52FF9-4DB5-4146-BC21-1C157A1FE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0188" y="1998918"/>
              <a:ext cx="566682" cy="88942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C7CD3601-9ACB-432E-B08C-BCCAB2E6E8DB}"/>
                </a:ext>
              </a:extLst>
            </p:cNvPr>
            <p:cNvCxnSpPr>
              <a:cxnSpLocks/>
            </p:cNvCxnSpPr>
            <p:nvPr/>
          </p:nvCxnSpPr>
          <p:spPr>
            <a:xfrm>
              <a:off x="2666870" y="1998918"/>
              <a:ext cx="579947" cy="94748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0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海星清新可爱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</TotalTime>
  <Words>134</Words>
  <Application>Microsoft Office PowerPoint</Application>
  <PresentationFormat>On-screen Show (16:9)</PresentationFormat>
  <Paragraphs>27</Paragraphs>
  <Slides>10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夏日海星清新可爱PPT</dc:title>
  <dc:creator>lenovo</dc:creator>
  <cp:lastModifiedBy>Windows User</cp:lastModifiedBy>
  <cp:revision>427</cp:revision>
  <dcterms:created xsi:type="dcterms:W3CDTF">2017-06-12T03:06:54Z</dcterms:created>
  <dcterms:modified xsi:type="dcterms:W3CDTF">2020-08-22T09:46:51Z</dcterms:modified>
</cp:coreProperties>
</file>