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4" r:id="rId7"/>
    <p:sldId id="260" r:id="rId8"/>
    <p:sldId id="261" r:id="rId9"/>
    <p:sldId id="265" r:id="rId10"/>
    <p:sldId id="262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DAFC"/>
    <a:srgbClr val="ED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340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4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15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gif"/><Relationship Id="rId12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gif"/><Relationship Id="rId11" Type="http://schemas.openxmlformats.org/officeDocument/2006/relationships/slide" Target="slide11.xml"/><Relationship Id="rId5" Type="http://schemas.openxmlformats.org/officeDocument/2006/relationships/image" Target="../media/image9.png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slide" Target="slide10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9DA8CB-EFA6-4EF6-9574-40D9AE791B7B}"/>
              </a:ext>
            </a:extLst>
          </p:cNvPr>
          <p:cNvSpPr txBox="1"/>
          <p:nvPr/>
        </p:nvSpPr>
        <p:spPr>
          <a:xfrm>
            <a:off x="452437" y="1689414"/>
            <a:ext cx="112871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ĐỔI: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 HỌC, CHĂM LÀM 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64F5A-3B32-43DE-8F10-5C3F6E38825C}"/>
              </a:ext>
            </a:extLst>
          </p:cNvPr>
          <p:cNvSpPr txBox="1"/>
          <p:nvPr/>
        </p:nvSpPr>
        <p:spPr>
          <a:xfrm>
            <a:off x="4129548" y="958645"/>
            <a:ext cx="5112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4" action="ppaction://hlinksldjump"/>
          </p:cNvPr>
          <p:cNvSpPr/>
          <p:nvPr/>
        </p:nvSpPr>
        <p:spPr>
          <a:xfrm>
            <a:off x="3701394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0" action="ppaction://hlinksldjump"/>
          </p:cNvPr>
          <p:cNvSpPr/>
          <p:nvPr/>
        </p:nvSpPr>
        <p:spPr>
          <a:xfrm>
            <a:off x="5020743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Heart 69">
            <a:hlinkClick r:id="rId11" action="ppaction://hlinksldjump"/>
          </p:cNvPr>
          <p:cNvSpPr/>
          <p:nvPr/>
        </p:nvSpPr>
        <p:spPr>
          <a:xfrm>
            <a:off x="904584" y="4693894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2" action="ppaction://hlinksldjump"/>
          </p:cNvPr>
          <p:cNvSpPr/>
          <p:nvPr/>
        </p:nvSpPr>
        <p:spPr>
          <a:xfrm>
            <a:off x="2302989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rrow: Down 5">
            <a:hlinkClick r:id="rId13" action="ppaction://hlinksldjump"/>
            <a:extLst>
              <a:ext uri="{FF2B5EF4-FFF2-40B4-BE49-F238E27FC236}">
                <a16:creationId xmlns:a16="http://schemas.microsoft.com/office/drawing/2014/main" id="{B7565F97-CAA2-4EBC-8E09-4621F104647B}"/>
              </a:ext>
            </a:extLst>
          </p:cNvPr>
          <p:cNvSpPr/>
          <p:nvPr/>
        </p:nvSpPr>
        <p:spPr>
          <a:xfrm>
            <a:off x="464457" y="6226629"/>
            <a:ext cx="653143" cy="584775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0" grpId="0" animBg="1"/>
      <p:bldP spid="71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5206" y="1786235"/>
            <a:ext cx="65854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ểu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4990" y="3401824"/>
            <a:ext cx="888256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4702" y="1786235"/>
            <a:ext cx="584647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3876" y="3617267"/>
            <a:ext cx="804899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3925" y="1786235"/>
            <a:ext cx="71080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8247" y="4343400"/>
            <a:ext cx="9439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3583" y="1786235"/>
            <a:ext cx="83086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0699" y="3200400"/>
            <a:ext cx="848495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DD07F-37FA-422B-8A1D-013662067C52}"/>
              </a:ext>
            </a:extLst>
          </p:cNvPr>
          <p:cNvSpPr txBox="1"/>
          <p:nvPr/>
        </p:nvSpPr>
        <p:spPr>
          <a:xfrm>
            <a:off x="2895600" y="2505670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798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46B564-B94B-438C-BBB0-5B68483E7D65}"/>
              </a:ext>
            </a:extLst>
          </p:cNvPr>
          <p:cNvSpPr txBox="1"/>
          <p:nvPr/>
        </p:nvSpPr>
        <p:spPr>
          <a:xfrm>
            <a:off x="3134320" y="375223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11A2-66D3-4DC6-9B59-79D02C904ABA}"/>
              </a:ext>
            </a:extLst>
          </p:cNvPr>
          <p:cNvSpPr txBox="1"/>
          <p:nvPr/>
        </p:nvSpPr>
        <p:spPr>
          <a:xfrm>
            <a:off x="2246710" y="1896843"/>
            <a:ext cx="78688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tổ chức cho HS hát và kết hợp vận động một bài mà các em yêu thích.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LopChungMinh-XuanMai-2659962">
            <a:hlinkClick r:id="" action="ppaction://media"/>
            <a:extLst>
              <a:ext uri="{FF2B5EF4-FFF2-40B4-BE49-F238E27FC236}">
                <a16:creationId xmlns:a16="http://schemas.microsoft.com/office/drawing/2014/main" id="{4F8269EC-11EC-41ED-A893-7FCD98545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5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D5F06A-E783-436E-A30C-7CF1C52BBD7B}"/>
              </a:ext>
            </a:extLst>
          </p:cNvPr>
          <p:cNvSpPr txBox="1"/>
          <p:nvPr/>
        </p:nvSpPr>
        <p:spPr>
          <a:xfrm>
            <a:off x="3944618" y="253004"/>
            <a:ext cx="6093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 phá</a:t>
            </a:r>
            <a:r>
              <a:rPr lang="nl-NL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8ED32-85E0-4F68-9F8B-94D3C23BD2E6}"/>
              </a:ext>
            </a:extLst>
          </p:cNvPr>
          <p:cNvSpPr txBox="1"/>
          <p:nvPr/>
        </p:nvSpPr>
        <p:spPr>
          <a:xfrm>
            <a:off x="1560909" y="1218796"/>
            <a:ext cx="8811815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Chuẩn bị cho bài nói.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C58B8-8AD6-450C-B689-7AC941C5CB32}"/>
              </a:ext>
            </a:extLst>
          </p:cNvPr>
          <p:cNvSpPr txBox="1"/>
          <p:nvPr/>
        </p:nvSpPr>
        <p:spPr>
          <a:xfrm>
            <a:off x="3143250" y="2495095"/>
            <a:ext cx="8215313" cy="131587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1: Trình bày ý kiến về tính cách của nhân vật trong câu chuyện đã học ở Bài 2</a:t>
            </a:r>
            <a:endParaRPr lang="en-US" sz="2800" b="1" kern="1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3D451-C449-42BF-9AAA-4819C5DD6D47}"/>
              </a:ext>
            </a:extLst>
          </p:cNvPr>
          <p:cNvSpPr txBox="1"/>
          <p:nvPr/>
        </p:nvSpPr>
        <p:spPr>
          <a:xfrm>
            <a:off x="3143250" y="4163003"/>
            <a:ext cx="8215313" cy="19622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2: Trao đổi với các bạn về những việc làm của em (hoặc của một người mà em biết) thể hiện đức tính chăm chỉ trong học tập và lao động. </a:t>
            </a:r>
            <a:endParaRPr lang="en-US" sz="2800" b="1" kern="1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4010C7-CB44-442A-8E81-1C7FB9BEE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2804227"/>
            <a:ext cx="2920181" cy="40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0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966FFC-66E7-4EAE-8CEA-E89B8FE6D016}"/>
              </a:ext>
            </a:extLst>
          </p:cNvPr>
          <p:cNvGrpSpPr/>
          <p:nvPr/>
        </p:nvGrpSpPr>
        <p:grpSpPr>
          <a:xfrm>
            <a:off x="3631410" y="936151"/>
            <a:ext cx="7581873" cy="1155039"/>
            <a:chOff x="3631410" y="621819"/>
            <a:chExt cx="7581873" cy="11550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582CB3-1E36-44FB-9FDA-C8A4A8DF8723}"/>
                </a:ext>
              </a:extLst>
            </p:cNvPr>
            <p:cNvSpPr txBox="1"/>
            <p:nvPr/>
          </p:nvSpPr>
          <p:spPr>
            <a:xfrm>
              <a:off x="5114824" y="621819"/>
              <a:ext cx="6098459" cy="954107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50BBB092-07BC-4782-9ABA-FFF9233F9488}"/>
                </a:ext>
              </a:extLst>
            </p:cNvPr>
            <p:cNvSpPr/>
            <p:nvPr/>
          </p:nvSpPr>
          <p:spPr>
            <a:xfrm rot="19140834">
              <a:off x="3631410" y="1502538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513E59-062E-4BC6-A828-26AB880CF400}"/>
              </a:ext>
            </a:extLst>
          </p:cNvPr>
          <p:cNvGrpSpPr/>
          <p:nvPr/>
        </p:nvGrpSpPr>
        <p:grpSpPr>
          <a:xfrm>
            <a:off x="3748054" y="2665479"/>
            <a:ext cx="7465229" cy="954107"/>
            <a:chOff x="3748054" y="2351147"/>
            <a:chExt cx="7465229" cy="9541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4523E4-B95B-4D09-9519-2B854E54F145}"/>
                </a:ext>
              </a:extLst>
            </p:cNvPr>
            <p:cNvSpPr txBox="1"/>
            <p:nvPr/>
          </p:nvSpPr>
          <p:spPr>
            <a:xfrm>
              <a:off x="5114824" y="2351147"/>
              <a:ext cx="6098459" cy="954107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b, Nhân vật Xtác - đi trong câu chuyện Tấm huy chương.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18AECEF4-E159-4529-A74B-C36FA5A1A0F4}"/>
                </a:ext>
              </a:extLst>
            </p:cNvPr>
            <p:cNvSpPr/>
            <p:nvPr/>
          </p:nvSpPr>
          <p:spPr>
            <a:xfrm>
              <a:off x="3748054" y="2743850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BC3C59-16DA-42BE-97B2-77460AC61E8D}"/>
              </a:ext>
            </a:extLst>
          </p:cNvPr>
          <p:cNvGrpSpPr/>
          <p:nvPr/>
        </p:nvGrpSpPr>
        <p:grpSpPr>
          <a:xfrm>
            <a:off x="3733566" y="4286096"/>
            <a:ext cx="7479717" cy="1062818"/>
            <a:chOff x="3733566" y="3971764"/>
            <a:chExt cx="7479717" cy="10628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6A7929-BC02-447F-9C26-466C7EAAB15F}"/>
                </a:ext>
              </a:extLst>
            </p:cNvPr>
            <p:cNvSpPr txBox="1"/>
            <p:nvPr/>
          </p:nvSpPr>
          <p:spPr>
            <a:xfrm>
              <a:off x="5114824" y="4080475"/>
              <a:ext cx="6098459" cy="954107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Giên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498C3C63-176C-43FF-B9D0-C13765D5CDCA}"/>
                </a:ext>
              </a:extLst>
            </p:cNvPr>
            <p:cNvSpPr/>
            <p:nvPr/>
          </p:nvSpPr>
          <p:spPr>
            <a:xfrm rot="1670664">
              <a:off x="3733566" y="3971764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5FF6FC4-B07C-462F-B6F7-F4ADB648495D}"/>
              </a:ext>
            </a:extLst>
          </p:cNvPr>
          <p:cNvSpPr/>
          <p:nvPr/>
        </p:nvSpPr>
        <p:spPr>
          <a:xfrm>
            <a:off x="285751" y="844230"/>
            <a:ext cx="3437518" cy="4914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1: Trình bày ý kiến về tính cách của nhân vật trong câu chuyện đã học ở Bài 2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>
            <a:extLst>
              <a:ext uri="{FF2B5EF4-FFF2-40B4-BE49-F238E27FC236}">
                <a16:creationId xmlns:a16="http://schemas.microsoft.com/office/drawing/2014/main" id="{50BBB092-07BC-4782-9ABA-FFF9233F9488}"/>
              </a:ext>
            </a:extLst>
          </p:cNvPr>
          <p:cNvSpPr/>
          <p:nvPr/>
        </p:nvSpPr>
        <p:spPr>
          <a:xfrm rot="8659227">
            <a:off x="2638248" y="4728636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AECEF4-E159-4529-A74B-C36FA5A1A0F4}"/>
              </a:ext>
            </a:extLst>
          </p:cNvPr>
          <p:cNvSpPr/>
          <p:nvPr/>
        </p:nvSpPr>
        <p:spPr>
          <a:xfrm rot="19319605">
            <a:off x="6626111" y="1904482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98C3C63-176C-43FF-B9D0-C13765D5CDCA}"/>
              </a:ext>
            </a:extLst>
          </p:cNvPr>
          <p:cNvSpPr/>
          <p:nvPr/>
        </p:nvSpPr>
        <p:spPr>
          <a:xfrm rot="1670664">
            <a:off x="6669911" y="4743073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5CF292-7758-47F3-9248-3DEE1FF1BC5B}"/>
              </a:ext>
            </a:extLst>
          </p:cNvPr>
          <p:cNvSpPr/>
          <p:nvPr/>
        </p:nvSpPr>
        <p:spPr>
          <a:xfrm>
            <a:off x="2005781" y="2405994"/>
            <a:ext cx="7381107" cy="21949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1: Trình bày ý kiến về tính cách của nhân vật trong câu chuyện đã học ở Bài 2</a:t>
            </a:r>
            <a:endParaRPr lang="en-US" sz="2800" b="1" kern="1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E37D1E9-5726-4079-AAFB-3748EFDB326E}"/>
              </a:ext>
            </a:extLst>
          </p:cNvPr>
          <p:cNvSpPr/>
          <p:nvPr/>
        </p:nvSpPr>
        <p:spPr>
          <a:xfrm rot="12969467">
            <a:off x="2533238" y="2005778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C6BF25-4D5A-430A-9468-E7C7EB4616DD}"/>
              </a:ext>
            </a:extLst>
          </p:cNvPr>
          <p:cNvGrpSpPr/>
          <p:nvPr/>
        </p:nvGrpSpPr>
        <p:grpSpPr>
          <a:xfrm>
            <a:off x="7798211" y="621810"/>
            <a:ext cx="4098488" cy="1181065"/>
            <a:chOff x="7798211" y="621810"/>
            <a:chExt cx="4098488" cy="118106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BD911E-4614-4D57-86C2-58C9B8156B89}"/>
                </a:ext>
              </a:extLst>
            </p:cNvPr>
            <p:cNvSpPr txBox="1"/>
            <p:nvPr/>
          </p:nvSpPr>
          <p:spPr>
            <a:xfrm>
              <a:off x="9268415" y="723183"/>
              <a:ext cx="2628284" cy="954107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 sẽ giới thiệu nhân vật nào?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F1346D-EFE6-4172-8DC3-E35B4558F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49" b="96618" l="8607" r="88525">
                          <a14:foregroundMark x1="14754" y1="15459" x2="33607" y2="24638"/>
                          <a14:foregroundMark x1="33607" y1="24638" x2="18852" y2="18357"/>
                          <a14:foregroundMark x1="11066" y1="27536" x2="9836" y2="31401"/>
                          <a14:foregroundMark x1="17623" y1="27536" x2="28279" y2="28986"/>
                          <a14:foregroundMark x1="47131" y1="10145" x2="44262" y2="22705"/>
                          <a14:foregroundMark x1="56557" y1="13043" x2="63934" y2="5797"/>
                          <a14:foregroundMark x1="88934" y1="11111" x2="88525" y2="21739"/>
                          <a14:foregroundMark x1="22541" y1="2415" x2="27049" y2="2415"/>
                          <a14:foregroundMark x1="21311" y1="92271" x2="32377" y2="91304"/>
                          <a14:foregroundMark x1="57787" y1="96618" x2="67623" y2="82609"/>
                          <a14:foregroundMark x1="80328" y1="59420" x2="80328" y2="65217"/>
                          <a14:foregroundMark x1="84016" y1="28502" x2="81557" y2="289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98211" y="621810"/>
              <a:ext cx="1392173" cy="1181065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C0AD12-1179-4BD8-8220-894D554B68C4}"/>
              </a:ext>
            </a:extLst>
          </p:cNvPr>
          <p:cNvGrpSpPr/>
          <p:nvPr/>
        </p:nvGrpSpPr>
        <p:grpSpPr>
          <a:xfrm>
            <a:off x="7990234" y="4845261"/>
            <a:ext cx="3797856" cy="1453547"/>
            <a:chOff x="7990234" y="4845261"/>
            <a:chExt cx="3797856" cy="145354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E672D7-80C8-4CDB-9C2E-E767705586AD}"/>
                </a:ext>
              </a:extLst>
            </p:cNvPr>
            <p:cNvSpPr txBox="1"/>
            <p:nvPr/>
          </p:nvSpPr>
          <p:spPr>
            <a:xfrm>
              <a:off x="9377024" y="4913813"/>
              <a:ext cx="2411066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 sao em chọn nhân vật đó?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9C0BDD-2570-4A66-96FC-00E86D22A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54" r="42048"/>
            <a:stretch/>
          </p:blipFill>
          <p:spPr>
            <a:xfrm>
              <a:off x="7990234" y="4845261"/>
              <a:ext cx="1200150" cy="1453547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75CFD2-4C8E-4DED-943E-CC35E6193F5A}"/>
              </a:ext>
            </a:extLst>
          </p:cNvPr>
          <p:cNvGrpSpPr/>
          <p:nvPr/>
        </p:nvGrpSpPr>
        <p:grpSpPr>
          <a:xfrm>
            <a:off x="128206" y="5248253"/>
            <a:ext cx="4637612" cy="1565617"/>
            <a:chOff x="128206" y="5248253"/>
            <a:chExt cx="4637612" cy="15656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36239F-1FFE-4E6A-A8E8-E390E55BFD3D}"/>
                </a:ext>
              </a:extLst>
            </p:cNvPr>
            <p:cNvSpPr txBox="1"/>
            <p:nvPr/>
          </p:nvSpPr>
          <p:spPr>
            <a:xfrm>
              <a:off x="1837802" y="5366080"/>
              <a:ext cx="2928016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 cách của nhận vật đó như thế nào?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D9C223-5499-4D82-8270-1F9E93ABD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444" t="17500" r="11075" b="8154"/>
            <a:stretch/>
          </p:blipFill>
          <p:spPr>
            <a:xfrm>
              <a:off x="128206" y="5248253"/>
              <a:ext cx="1673734" cy="15656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D9A376-278D-48F1-AC91-4FB48E15CEC7}"/>
              </a:ext>
            </a:extLst>
          </p:cNvPr>
          <p:cNvGrpSpPr/>
          <p:nvPr/>
        </p:nvGrpSpPr>
        <p:grpSpPr>
          <a:xfrm>
            <a:off x="301819" y="233669"/>
            <a:ext cx="5096633" cy="1535983"/>
            <a:chOff x="301819" y="233669"/>
            <a:chExt cx="5096633" cy="15359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E34A90-0E00-4DEC-822E-71A44016B22F}"/>
                </a:ext>
              </a:extLst>
            </p:cNvPr>
            <p:cNvSpPr txBox="1"/>
            <p:nvPr/>
          </p:nvSpPr>
          <p:spPr>
            <a:xfrm>
              <a:off x="2005781" y="292295"/>
              <a:ext cx="3392671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 học được điều gì qua nhân vật trong câu chuyện em chọn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5A3C35-D99D-4CEA-9AD6-C61C0FDEC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819" y="233669"/>
              <a:ext cx="1535983" cy="1535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9B1410-8300-4B5D-9B43-2C44B247135E}"/>
              </a:ext>
            </a:extLst>
          </p:cNvPr>
          <p:cNvSpPr txBox="1"/>
          <p:nvPr/>
        </p:nvSpPr>
        <p:spPr>
          <a:xfrm>
            <a:off x="457201" y="540874"/>
            <a:ext cx="11372850" cy="1315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2: Trao đổi với các bạn về những việc làm của em (hoặc của một người mà em biết) thể hiện đức tính chăm chỉ trong học tập và lao động. </a:t>
            </a:r>
            <a:endParaRPr lang="en-US" sz="2800" b="1" kern="1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0306F-B1A3-40DF-BE9E-FA7857748E24}"/>
              </a:ext>
            </a:extLst>
          </p:cNvPr>
          <p:cNvSpPr txBox="1"/>
          <p:nvPr/>
        </p:nvSpPr>
        <p:spPr>
          <a:xfrm>
            <a:off x="406003" y="3094506"/>
            <a:ext cx="2400299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FB334-5596-4635-9B15-68A9C6C98150}"/>
              </a:ext>
            </a:extLst>
          </p:cNvPr>
          <p:cNvSpPr txBox="1"/>
          <p:nvPr/>
        </p:nvSpPr>
        <p:spPr>
          <a:xfrm>
            <a:off x="4130277" y="3429000"/>
            <a:ext cx="1489472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9FCC4-D6CE-4709-8F86-906079E70869}"/>
              </a:ext>
            </a:extLst>
          </p:cNvPr>
          <p:cNvSpPr txBox="1"/>
          <p:nvPr/>
        </p:nvSpPr>
        <p:spPr>
          <a:xfrm>
            <a:off x="4130277" y="5100756"/>
            <a:ext cx="183832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2A401-CAB1-4AB9-9A98-3A9BDCCD01C4}"/>
              </a:ext>
            </a:extLst>
          </p:cNvPr>
          <p:cNvSpPr txBox="1"/>
          <p:nvPr/>
        </p:nvSpPr>
        <p:spPr>
          <a:xfrm>
            <a:off x="6943723" y="1984489"/>
            <a:ext cx="4714877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71368D-B91E-43A5-91D8-DEF6AF0177BB}"/>
              </a:ext>
            </a:extLst>
          </p:cNvPr>
          <p:cNvSpPr txBox="1"/>
          <p:nvPr/>
        </p:nvSpPr>
        <p:spPr>
          <a:xfrm>
            <a:off x="6943724" y="3157132"/>
            <a:ext cx="471487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và chuẩn bị bài trước khi đến lớp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D1936-4293-4F36-8FC8-75B0F05BF8DB}"/>
              </a:ext>
            </a:extLst>
          </p:cNvPr>
          <p:cNvSpPr txBox="1"/>
          <p:nvPr/>
        </p:nvSpPr>
        <p:spPr>
          <a:xfrm>
            <a:off x="6943721" y="4623702"/>
            <a:ext cx="4714875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 cực trong các buổi lao động của lớp, của trường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C9B069-FED0-461B-A103-35E807A75AF3}"/>
              </a:ext>
            </a:extLst>
          </p:cNvPr>
          <p:cNvSpPr txBox="1"/>
          <p:nvPr/>
        </p:nvSpPr>
        <p:spPr>
          <a:xfrm>
            <a:off x="6943721" y="5840072"/>
            <a:ext cx="471487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30AC072-1C0B-47C1-B9AD-79760734972F}"/>
              </a:ext>
            </a:extLst>
          </p:cNvPr>
          <p:cNvSpPr/>
          <p:nvPr/>
        </p:nvSpPr>
        <p:spPr>
          <a:xfrm>
            <a:off x="2808183" y="3604344"/>
            <a:ext cx="1333453" cy="23284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C137552-ECBC-491B-BFA1-539305016189}"/>
              </a:ext>
            </a:extLst>
          </p:cNvPr>
          <p:cNvSpPr/>
          <p:nvPr/>
        </p:nvSpPr>
        <p:spPr>
          <a:xfrm>
            <a:off x="2796824" y="5224117"/>
            <a:ext cx="1333453" cy="23284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CFD1DD2-6787-49A2-A663-75F0161402CD}"/>
              </a:ext>
            </a:extLst>
          </p:cNvPr>
          <p:cNvSpPr/>
          <p:nvPr/>
        </p:nvSpPr>
        <p:spPr>
          <a:xfrm rot="19622438">
            <a:off x="5596543" y="2927043"/>
            <a:ext cx="1333453" cy="1463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0625F86-9B53-41FC-9BA1-5B3D1466499B}"/>
              </a:ext>
            </a:extLst>
          </p:cNvPr>
          <p:cNvSpPr/>
          <p:nvPr/>
        </p:nvSpPr>
        <p:spPr>
          <a:xfrm>
            <a:off x="5596544" y="3557586"/>
            <a:ext cx="1333453" cy="1463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08B16B1-C9EA-4EE5-A0DF-BAC4F04D3892}"/>
              </a:ext>
            </a:extLst>
          </p:cNvPr>
          <p:cNvSpPr/>
          <p:nvPr/>
        </p:nvSpPr>
        <p:spPr>
          <a:xfrm>
            <a:off x="5968603" y="5149894"/>
            <a:ext cx="897114" cy="14844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AA26036-A013-4823-A866-1F92D6E02CCA}"/>
              </a:ext>
            </a:extLst>
          </p:cNvPr>
          <p:cNvSpPr/>
          <p:nvPr/>
        </p:nvSpPr>
        <p:spPr>
          <a:xfrm rot="1947282">
            <a:off x="5913606" y="5701415"/>
            <a:ext cx="1206950" cy="1463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01117C-9601-41E8-A6C0-C226ED3186C4}"/>
              </a:ext>
            </a:extLst>
          </p:cNvPr>
          <p:cNvSpPr txBox="1"/>
          <p:nvPr/>
        </p:nvSpPr>
        <p:spPr>
          <a:xfrm>
            <a:off x="6966929" y="3174081"/>
            <a:ext cx="471487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và chuẩn bị bài trước khi đến lớp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39DFBF9-7C50-4E89-B6ED-E62853CF1B67}"/>
              </a:ext>
            </a:extLst>
          </p:cNvPr>
          <p:cNvSpPr/>
          <p:nvPr/>
        </p:nvSpPr>
        <p:spPr>
          <a:xfrm>
            <a:off x="5619749" y="3574535"/>
            <a:ext cx="1333453" cy="1463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16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1DADC5-2ACB-43AE-8930-F40F90AD57C5}"/>
              </a:ext>
            </a:extLst>
          </p:cNvPr>
          <p:cNvSpPr txBox="1"/>
          <p:nvPr/>
        </p:nvSpPr>
        <p:spPr>
          <a:xfrm>
            <a:off x="3308746" y="979361"/>
            <a:ext cx="6093618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Trình bày bài nói</a:t>
            </a:r>
            <a:r>
              <a:rPr lang="nl-NL" sz="3200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DB669-87D6-41ED-8D16-E55A41A38FC6}"/>
              </a:ext>
            </a:extLst>
          </p:cNvPr>
          <p:cNvSpPr txBox="1"/>
          <p:nvPr/>
        </p:nvSpPr>
        <p:spPr>
          <a:xfrm>
            <a:off x="3308746" y="262297"/>
            <a:ext cx="2692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tập: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1D4A9-BC6F-4142-A579-0567AA16A3A8}"/>
              </a:ext>
            </a:extLst>
          </p:cNvPr>
          <p:cNvSpPr txBox="1"/>
          <p:nvPr/>
        </p:nvSpPr>
        <p:spPr>
          <a:xfrm>
            <a:off x="3308746" y="1891131"/>
            <a:ext cx="3896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đôi: 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AutoShape 8" descr="Các Icon Facebook có ý nghĩa gì? Giải thích ý nghĩa các Icon Facebook | ATP  Software">
            <a:extLst>
              <a:ext uri="{FF2B5EF4-FFF2-40B4-BE49-F238E27FC236}">
                <a16:creationId xmlns:a16="http://schemas.microsoft.com/office/drawing/2014/main" id="{52D30A15-D4E0-44E2-91AB-917DE5100A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67948" y="1731426"/>
            <a:ext cx="1390552" cy="13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BFD382-5B1D-4D3B-887D-912CC545E851}"/>
              </a:ext>
            </a:extLst>
          </p:cNvPr>
          <p:cNvGrpSpPr/>
          <p:nvPr/>
        </p:nvGrpSpPr>
        <p:grpSpPr>
          <a:xfrm>
            <a:off x="1228725" y="2777524"/>
            <a:ext cx="10629900" cy="4028274"/>
            <a:chOff x="1228725" y="2777524"/>
            <a:chExt cx="10629900" cy="40282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E1320A5-DA0D-45D9-951B-CEFC6696C368}"/>
                </a:ext>
              </a:extLst>
            </p:cNvPr>
            <p:cNvGrpSpPr/>
            <p:nvPr/>
          </p:nvGrpSpPr>
          <p:grpSpPr>
            <a:xfrm>
              <a:off x="1228725" y="2777524"/>
              <a:ext cx="10629900" cy="3966175"/>
              <a:chOff x="1228725" y="2777524"/>
              <a:chExt cx="9869061" cy="3966175"/>
            </a:xfrm>
          </p:grpSpPr>
          <p:sp>
            <p:nvSpPr>
              <p:cNvPr id="8" name="Rectangle: Rounded Corners 42">
                <a:extLst>
                  <a:ext uri="{FF2B5EF4-FFF2-40B4-BE49-F238E27FC236}">
                    <a16:creationId xmlns:a16="http://schemas.microsoft.com/office/drawing/2014/main" id="{3DBD8BCA-FB4B-4884-9C48-88C6F7F6F6FD}"/>
                  </a:ext>
                </a:extLst>
              </p:cNvPr>
              <p:cNvSpPr/>
              <p:nvPr/>
            </p:nvSpPr>
            <p:spPr>
              <a:xfrm>
                <a:off x="1228725" y="3172956"/>
                <a:ext cx="9869061" cy="3570743"/>
              </a:xfrm>
              <a:custGeom>
                <a:avLst/>
                <a:gdLst>
                  <a:gd name="connsiteX0" fmla="*/ 0 w 10629900"/>
                  <a:gd name="connsiteY0" fmla="*/ 720290 h 3570743"/>
                  <a:gd name="connsiteX1" fmla="*/ 720290 w 10629900"/>
                  <a:gd name="connsiteY1" fmla="*/ 0 h 3570743"/>
                  <a:gd name="connsiteX2" fmla="*/ 1192884 w 10629900"/>
                  <a:gd name="connsiteY2" fmla="*/ 0 h 3570743"/>
                  <a:gd name="connsiteX3" fmla="*/ 1757370 w 10629900"/>
                  <a:gd name="connsiteY3" fmla="*/ 0 h 3570743"/>
                  <a:gd name="connsiteX4" fmla="*/ 2321857 w 10629900"/>
                  <a:gd name="connsiteY4" fmla="*/ 0 h 3570743"/>
                  <a:gd name="connsiteX5" fmla="*/ 2702558 w 10629900"/>
                  <a:gd name="connsiteY5" fmla="*/ 0 h 3570743"/>
                  <a:gd name="connsiteX6" fmla="*/ 3267044 w 10629900"/>
                  <a:gd name="connsiteY6" fmla="*/ 0 h 3570743"/>
                  <a:gd name="connsiteX7" fmla="*/ 3739638 w 10629900"/>
                  <a:gd name="connsiteY7" fmla="*/ 0 h 3570743"/>
                  <a:gd name="connsiteX8" fmla="*/ 4120338 w 10629900"/>
                  <a:gd name="connsiteY8" fmla="*/ 0 h 3570743"/>
                  <a:gd name="connsiteX9" fmla="*/ 4960505 w 10629900"/>
                  <a:gd name="connsiteY9" fmla="*/ 0 h 3570743"/>
                  <a:gd name="connsiteX10" fmla="*/ 5616885 w 10629900"/>
                  <a:gd name="connsiteY10" fmla="*/ 0 h 3570743"/>
                  <a:gd name="connsiteX11" fmla="*/ 6181372 w 10629900"/>
                  <a:gd name="connsiteY11" fmla="*/ 0 h 3570743"/>
                  <a:gd name="connsiteX12" fmla="*/ 6929645 w 10629900"/>
                  <a:gd name="connsiteY12" fmla="*/ 0 h 3570743"/>
                  <a:gd name="connsiteX13" fmla="*/ 7586025 w 10629900"/>
                  <a:gd name="connsiteY13" fmla="*/ 0 h 3570743"/>
                  <a:gd name="connsiteX14" fmla="*/ 8150512 w 10629900"/>
                  <a:gd name="connsiteY14" fmla="*/ 0 h 3570743"/>
                  <a:gd name="connsiteX15" fmla="*/ 8531212 w 10629900"/>
                  <a:gd name="connsiteY15" fmla="*/ 0 h 3570743"/>
                  <a:gd name="connsiteX16" fmla="*/ 9095699 w 10629900"/>
                  <a:gd name="connsiteY16" fmla="*/ 0 h 3570743"/>
                  <a:gd name="connsiteX17" fmla="*/ 9909610 w 10629900"/>
                  <a:gd name="connsiteY17" fmla="*/ 0 h 3570743"/>
                  <a:gd name="connsiteX18" fmla="*/ 10629900 w 10629900"/>
                  <a:gd name="connsiteY18" fmla="*/ 720290 h 3570743"/>
                  <a:gd name="connsiteX19" fmla="*/ 10629900 w 10629900"/>
                  <a:gd name="connsiteY19" fmla="*/ 1188926 h 3570743"/>
                  <a:gd name="connsiteX20" fmla="*/ 10629900 w 10629900"/>
                  <a:gd name="connsiteY20" fmla="*/ 1764070 h 3570743"/>
                  <a:gd name="connsiteX21" fmla="*/ 10629900 w 10629900"/>
                  <a:gd name="connsiteY21" fmla="*/ 2254007 h 3570743"/>
                  <a:gd name="connsiteX22" fmla="*/ 10629900 w 10629900"/>
                  <a:gd name="connsiteY22" fmla="*/ 2850453 h 3570743"/>
                  <a:gd name="connsiteX23" fmla="*/ 9909610 w 10629900"/>
                  <a:gd name="connsiteY23" fmla="*/ 3570743 h 3570743"/>
                  <a:gd name="connsiteX24" fmla="*/ 9345123 w 10629900"/>
                  <a:gd name="connsiteY24" fmla="*/ 3570743 h 3570743"/>
                  <a:gd name="connsiteX25" fmla="*/ 8688743 w 10629900"/>
                  <a:gd name="connsiteY25" fmla="*/ 3570743 h 3570743"/>
                  <a:gd name="connsiteX26" fmla="*/ 7940470 w 10629900"/>
                  <a:gd name="connsiteY26" fmla="*/ 3570743 h 3570743"/>
                  <a:gd name="connsiteX27" fmla="*/ 7192197 w 10629900"/>
                  <a:gd name="connsiteY27" fmla="*/ 3570743 h 3570743"/>
                  <a:gd name="connsiteX28" fmla="*/ 6719603 w 10629900"/>
                  <a:gd name="connsiteY28" fmla="*/ 3570743 h 3570743"/>
                  <a:gd name="connsiteX29" fmla="*/ 6338903 w 10629900"/>
                  <a:gd name="connsiteY29" fmla="*/ 3570743 h 3570743"/>
                  <a:gd name="connsiteX30" fmla="*/ 5498736 w 10629900"/>
                  <a:gd name="connsiteY30" fmla="*/ 3570743 h 3570743"/>
                  <a:gd name="connsiteX31" fmla="*/ 4934250 w 10629900"/>
                  <a:gd name="connsiteY31" fmla="*/ 3570743 h 3570743"/>
                  <a:gd name="connsiteX32" fmla="*/ 4369763 w 10629900"/>
                  <a:gd name="connsiteY32" fmla="*/ 3570743 h 3570743"/>
                  <a:gd name="connsiteX33" fmla="*/ 3713383 w 10629900"/>
                  <a:gd name="connsiteY33" fmla="*/ 3570743 h 3570743"/>
                  <a:gd name="connsiteX34" fmla="*/ 2873216 w 10629900"/>
                  <a:gd name="connsiteY34" fmla="*/ 3570743 h 3570743"/>
                  <a:gd name="connsiteX35" fmla="*/ 2308730 w 10629900"/>
                  <a:gd name="connsiteY35" fmla="*/ 3570743 h 3570743"/>
                  <a:gd name="connsiteX36" fmla="*/ 1652350 w 10629900"/>
                  <a:gd name="connsiteY36" fmla="*/ 3570743 h 3570743"/>
                  <a:gd name="connsiteX37" fmla="*/ 720290 w 10629900"/>
                  <a:gd name="connsiteY37" fmla="*/ 3570743 h 3570743"/>
                  <a:gd name="connsiteX38" fmla="*/ 0 w 10629900"/>
                  <a:gd name="connsiteY38" fmla="*/ 2850453 h 3570743"/>
                  <a:gd name="connsiteX39" fmla="*/ 0 w 10629900"/>
                  <a:gd name="connsiteY39" fmla="*/ 2360516 h 3570743"/>
                  <a:gd name="connsiteX40" fmla="*/ 0 w 10629900"/>
                  <a:gd name="connsiteY40" fmla="*/ 1785372 h 3570743"/>
                  <a:gd name="connsiteX41" fmla="*/ 0 w 10629900"/>
                  <a:gd name="connsiteY41" fmla="*/ 1252831 h 3570743"/>
                  <a:gd name="connsiteX42" fmla="*/ 0 w 10629900"/>
                  <a:gd name="connsiteY42" fmla="*/ 720290 h 357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629900" h="3570743" fill="none" extrusionOk="0">
                    <a:moveTo>
                      <a:pt x="0" y="720290"/>
                    </a:moveTo>
                    <a:cubicBezTo>
                      <a:pt x="9759" y="322915"/>
                      <a:pt x="302794" y="33971"/>
                      <a:pt x="720290" y="0"/>
                    </a:cubicBezTo>
                    <a:cubicBezTo>
                      <a:pt x="874696" y="13173"/>
                      <a:pt x="1090922" y="-16556"/>
                      <a:pt x="1192884" y="0"/>
                    </a:cubicBezTo>
                    <a:cubicBezTo>
                      <a:pt x="1294846" y="16556"/>
                      <a:pt x="1631430" y="-12827"/>
                      <a:pt x="1757370" y="0"/>
                    </a:cubicBezTo>
                    <a:cubicBezTo>
                      <a:pt x="1883310" y="12827"/>
                      <a:pt x="2046338" y="15386"/>
                      <a:pt x="2321857" y="0"/>
                    </a:cubicBezTo>
                    <a:cubicBezTo>
                      <a:pt x="2597376" y="-15386"/>
                      <a:pt x="2551357" y="8083"/>
                      <a:pt x="2702558" y="0"/>
                    </a:cubicBezTo>
                    <a:cubicBezTo>
                      <a:pt x="2853759" y="-8083"/>
                      <a:pt x="3148286" y="-18722"/>
                      <a:pt x="3267044" y="0"/>
                    </a:cubicBezTo>
                    <a:cubicBezTo>
                      <a:pt x="3385802" y="18722"/>
                      <a:pt x="3610190" y="17909"/>
                      <a:pt x="3739638" y="0"/>
                    </a:cubicBezTo>
                    <a:cubicBezTo>
                      <a:pt x="3869086" y="-17909"/>
                      <a:pt x="4004682" y="-2376"/>
                      <a:pt x="4120338" y="0"/>
                    </a:cubicBezTo>
                    <a:cubicBezTo>
                      <a:pt x="4235994" y="2376"/>
                      <a:pt x="4672477" y="41444"/>
                      <a:pt x="4960505" y="0"/>
                    </a:cubicBezTo>
                    <a:cubicBezTo>
                      <a:pt x="5248533" y="-41444"/>
                      <a:pt x="5365110" y="-7889"/>
                      <a:pt x="5616885" y="0"/>
                    </a:cubicBezTo>
                    <a:cubicBezTo>
                      <a:pt x="5868660" y="7889"/>
                      <a:pt x="5921298" y="5935"/>
                      <a:pt x="6181372" y="0"/>
                    </a:cubicBezTo>
                    <a:cubicBezTo>
                      <a:pt x="6441446" y="-5935"/>
                      <a:pt x="6709204" y="-21607"/>
                      <a:pt x="6929645" y="0"/>
                    </a:cubicBezTo>
                    <a:cubicBezTo>
                      <a:pt x="7150086" y="21607"/>
                      <a:pt x="7439691" y="-25798"/>
                      <a:pt x="7586025" y="0"/>
                    </a:cubicBezTo>
                    <a:cubicBezTo>
                      <a:pt x="7732359" y="25798"/>
                      <a:pt x="7991446" y="-22235"/>
                      <a:pt x="8150512" y="0"/>
                    </a:cubicBezTo>
                    <a:cubicBezTo>
                      <a:pt x="8309578" y="22235"/>
                      <a:pt x="8352789" y="9474"/>
                      <a:pt x="8531212" y="0"/>
                    </a:cubicBezTo>
                    <a:cubicBezTo>
                      <a:pt x="8709635" y="-9474"/>
                      <a:pt x="8929481" y="-11181"/>
                      <a:pt x="9095699" y="0"/>
                    </a:cubicBezTo>
                    <a:cubicBezTo>
                      <a:pt x="9261917" y="11181"/>
                      <a:pt x="9533201" y="4637"/>
                      <a:pt x="9909610" y="0"/>
                    </a:cubicBezTo>
                    <a:cubicBezTo>
                      <a:pt x="10262719" y="-59358"/>
                      <a:pt x="10651439" y="342986"/>
                      <a:pt x="10629900" y="720290"/>
                    </a:cubicBezTo>
                    <a:cubicBezTo>
                      <a:pt x="10636509" y="832221"/>
                      <a:pt x="10631369" y="985037"/>
                      <a:pt x="10629900" y="1188926"/>
                    </a:cubicBezTo>
                    <a:cubicBezTo>
                      <a:pt x="10628431" y="1392815"/>
                      <a:pt x="10647566" y="1627108"/>
                      <a:pt x="10629900" y="1764070"/>
                    </a:cubicBezTo>
                    <a:cubicBezTo>
                      <a:pt x="10612234" y="1901032"/>
                      <a:pt x="10649632" y="2075153"/>
                      <a:pt x="10629900" y="2254007"/>
                    </a:cubicBezTo>
                    <a:cubicBezTo>
                      <a:pt x="10610168" y="2432861"/>
                      <a:pt x="10645106" y="2629305"/>
                      <a:pt x="10629900" y="2850453"/>
                    </a:cubicBezTo>
                    <a:cubicBezTo>
                      <a:pt x="10614046" y="3252902"/>
                      <a:pt x="10311347" y="3561250"/>
                      <a:pt x="9909610" y="3570743"/>
                    </a:cubicBezTo>
                    <a:cubicBezTo>
                      <a:pt x="9762162" y="3561665"/>
                      <a:pt x="9613811" y="3562229"/>
                      <a:pt x="9345123" y="3570743"/>
                    </a:cubicBezTo>
                    <a:cubicBezTo>
                      <a:pt x="9076435" y="3579257"/>
                      <a:pt x="8964715" y="3574564"/>
                      <a:pt x="8688743" y="3570743"/>
                    </a:cubicBezTo>
                    <a:cubicBezTo>
                      <a:pt x="8412771" y="3566922"/>
                      <a:pt x="8237836" y="3597471"/>
                      <a:pt x="7940470" y="3570743"/>
                    </a:cubicBezTo>
                    <a:cubicBezTo>
                      <a:pt x="7643104" y="3544015"/>
                      <a:pt x="7500003" y="3555202"/>
                      <a:pt x="7192197" y="3570743"/>
                    </a:cubicBezTo>
                    <a:cubicBezTo>
                      <a:pt x="6884391" y="3586284"/>
                      <a:pt x="6907266" y="3592084"/>
                      <a:pt x="6719603" y="3570743"/>
                    </a:cubicBezTo>
                    <a:cubicBezTo>
                      <a:pt x="6531940" y="3549402"/>
                      <a:pt x="6494616" y="3559899"/>
                      <a:pt x="6338903" y="3570743"/>
                    </a:cubicBezTo>
                    <a:cubicBezTo>
                      <a:pt x="6183190" y="3581587"/>
                      <a:pt x="5826401" y="3545086"/>
                      <a:pt x="5498736" y="3570743"/>
                    </a:cubicBezTo>
                    <a:cubicBezTo>
                      <a:pt x="5171071" y="3596400"/>
                      <a:pt x="5131411" y="3585074"/>
                      <a:pt x="4934250" y="3570743"/>
                    </a:cubicBezTo>
                    <a:cubicBezTo>
                      <a:pt x="4737089" y="3556412"/>
                      <a:pt x="4502126" y="3574703"/>
                      <a:pt x="4369763" y="3570743"/>
                    </a:cubicBezTo>
                    <a:cubicBezTo>
                      <a:pt x="4237400" y="3566783"/>
                      <a:pt x="3997256" y="3538746"/>
                      <a:pt x="3713383" y="3570743"/>
                    </a:cubicBezTo>
                    <a:cubicBezTo>
                      <a:pt x="3429510" y="3602740"/>
                      <a:pt x="3209516" y="3573004"/>
                      <a:pt x="2873216" y="3570743"/>
                    </a:cubicBezTo>
                    <a:cubicBezTo>
                      <a:pt x="2536916" y="3568482"/>
                      <a:pt x="2480030" y="3580749"/>
                      <a:pt x="2308730" y="3570743"/>
                    </a:cubicBezTo>
                    <a:cubicBezTo>
                      <a:pt x="2137430" y="3560737"/>
                      <a:pt x="1838633" y="3578898"/>
                      <a:pt x="1652350" y="3570743"/>
                    </a:cubicBezTo>
                    <a:cubicBezTo>
                      <a:pt x="1466067" y="3562588"/>
                      <a:pt x="1141267" y="3555672"/>
                      <a:pt x="720290" y="3570743"/>
                    </a:cubicBezTo>
                    <a:cubicBezTo>
                      <a:pt x="254395" y="3580512"/>
                      <a:pt x="-74535" y="3295061"/>
                      <a:pt x="0" y="2850453"/>
                    </a:cubicBezTo>
                    <a:cubicBezTo>
                      <a:pt x="9936" y="2634058"/>
                      <a:pt x="-873" y="2522339"/>
                      <a:pt x="0" y="2360516"/>
                    </a:cubicBezTo>
                    <a:cubicBezTo>
                      <a:pt x="873" y="2198693"/>
                      <a:pt x="12128" y="2028211"/>
                      <a:pt x="0" y="1785372"/>
                    </a:cubicBezTo>
                    <a:cubicBezTo>
                      <a:pt x="-12128" y="1542533"/>
                      <a:pt x="4437" y="1515311"/>
                      <a:pt x="0" y="1252831"/>
                    </a:cubicBezTo>
                    <a:cubicBezTo>
                      <a:pt x="-4437" y="990351"/>
                      <a:pt x="-26577" y="853566"/>
                      <a:pt x="0" y="720290"/>
                    </a:cubicBezTo>
                    <a:close/>
                  </a:path>
                  <a:path w="10629900" h="3570743" stroke="0" extrusionOk="0">
                    <a:moveTo>
                      <a:pt x="0" y="720290"/>
                    </a:moveTo>
                    <a:cubicBezTo>
                      <a:pt x="3193" y="420118"/>
                      <a:pt x="357560" y="62676"/>
                      <a:pt x="720290" y="0"/>
                    </a:cubicBezTo>
                    <a:cubicBezTo>
                      <a:pt x="882994" y="-26489"/>
                      <a:pt x="1273832" y="-28161"/>
                      <a:pt x="1468563" y="0"/>
                    </a:cubicBezTo>
                    <a:cubicBezTo>
                      <a:pt x="1663294" y="28161"/>
                      <a:pt x="1824031" y="-3275"/>
                      <a:pt x="1941157" y="0"/>
                    </a:cubicBezTo>
                    <a:cubicBezTo>
                      <a:pt x="2058283" y="3275"/>
                      <a:pt x="2291455" y="76"/>
                      <a:pt x="2413750" y="0"/>
                    </a:cubicBezTo>
                    <a:cubicBezTo>
                      <a:pt x="2536045" y="-76"/>
                      <a:pt x="2952056" y="-21321"/>
                      <a:pt x="3162024" y="0"/>
                    </a:cubicBezTo>
                    <a:cubicBezTo>
                      <a:pt x="3371992" y="21321"/>
                      <a:pt x="3593032" y="14221"/>
                      <a:pt x="3726510" y="0"/>
                    </a:cubicBezTo>
                    <a:cubicBezTo>
                      <a:pt x="3859988" y="-14221"/>
                      <a:pt x="4247654" y="-19406"/>
                      <a:pt x="4566677" y="0"/>
                    </a:cubicBezTo>
                    <a:cubicBezTo>
                      <a:pt x="4885700" y="19406"/>
                      <a:pt x="5149503" y="-37053"/>
                      <a:pt x="5406843" y="0"/>
                    </a:cubicBezTo>
                    <a:cubicBezTo>
                      <a:pt x="5664183" y="37053"/>
                      <a:pt x="5796983" y="32220"/>
                      <a:pt x="6155116" y="0"/>
                    </a:cubicBezTo>
                    <a:cubicBezTo>
                      <a:pt x="6513249" y="-32220"/>
                      <a:pt x="6485144" y="18406"/>
                      <a:pt x="6627710" y="0"/>
                    </a:cubicBezTo>
                    <a:cubicBezTo>
                      <a:pt x="6770276" y="-18406"/>
                      <a:pt x="6887769" y="-14693"/>
                      <a:pt x="7008410" y="0"/>
                    </a:cubicBezTo>
                    <a:cubicBezTo>
                      <a:pt x="7129051" y="14693"/>
                      <a:pt x="7526985" y="-13655"/>
                      <a:pt x="7848577" y="0"/>
                    </a:cubicBezTo>
                    <a:cubicBezTo>
                      <a:pt x="8170169" y="13655"/>
                      <a:pt x="8371828" y="-25850"/>
                      <a:pt x="8504957" y="0"/>
                    </a:cubicBezTo>
                    <a:cubicBezTo>
                      <a:pt x="8638086" y="25850"/>
                      <a:pt x="8857410" y="16774"/>
                      <a:pt x="9161337" y="0"/>
                    </a:cubicBezTo>
                    <a:cubicBezTo>
                      <a:pt x="9465264" y="-16774"/>
                      <a:pt x="9708744" y="11471"/>
                      <a:pt x="9909610" y="0"/>
                    </a:cubicBezTo>
                    <a:cubicBezTo>
                      <a:pt x="10321347" y="-4070"/>
                      <a:pt x="10635331" y="414476"/>
                      <a:pt x="10629900" y="720290"/>
                    </a:cubicBezTo>
                    <a:cubicBezTo>
                      <a:pt x="10609990" y="978890"/>
                      <a:pt x="10636763" y="1148717"/>
                      <a:pt x="10629900" y="1295434"/>
                    </a:cubicBezTo>
                    <a:cubicBezTo>
                      <a:pt x="10623037" y="1442151"/>
                      <a:pt x="10609209" y="1619285"/>
                      <a:pt x="10629900" y="1806673"/>
                    </a:cubicBezTo>
                    <a:cubicBezTo>
                      <a:pt x="10650591" y="1994061"/>
                      <a:pt x="10617125" y="2162296"/>
                      <a:pt x="10629900" y="2381817"/>
                    </a:cubicBezTo>
                    <a:cubicBezTo>
                      <a:pt x="10642675" y="2601338"/>
                      <a:pt x="10629969" y="2715671"/>
                      <a:pt x="10629900" y="2850453"/>
                    </a:cubicBezTo>
                    <a:cubicBezTo>
                      <a:pt x="10690596" y="3231752"/>
                      <a:pt x="10392955" y="3614289"/>
                      <a:pt x="9909610" y="3570743"/>
                    </a:cubicBezTo>
                    <a:cubicBezTo>
                      <a:pt x="9807702" y="3581794"/>
                      <a:pt x="9620709" y="3572117"/>
                      <a:pt x="9437016" y="3570743"/>
                    </a:cubicBezTo>
                    <a:cubicBezTo>
                      <a:pt x="9253323" y="3569369"/>
                      <a:pt x="8784722" y="3554573"/>
                      <a:pt x="8596850" y="3570743"/>
                    </a:cubicBezTo>
                    <a:cubicBezTo>
                      <a:pt x="8408978" y="3586913"/>
                      <a:pt x="8164967" y="3575766"/>
                      <a:pt x="8032363" y="3570743"/>
                    </a:cubicBezTo>
                    <a:cubicBezTo>
                      <a:pt x="7899759" y="3565720"/>
                      <a:pt x="7489529" y="3558182"/>
                      <a:pt x="7192197" y="3570743"/>
                    </a:cubicBezTo>
                    <a:cubicBezTo>
                      <a:pt x="6894865" y="3583304"/>
                      <a:pt x="6771731" y="3555920"/>
                      <a:pt x="6352030" y="3570743"/>
                    </a:cubicBezTo>
                    <a:cubicBezTo>
                      <a:pt x="5932329" y="3585566"/>
                      <a:pt x="6035350" y="3597158"/>
                      <a:pt x="5787544" y="3570743"/>
                    </a:cubicBezTo>
                    <a:cubicBezTo>
                      <a:pt x="5539738" y="3544328"/>
                      <a:pt x="5585362" y="3560629"/>
                      <a:pt x="5406843" y="3570743"/>
                    </a:cubicBezTo>
                    <a:cubicBezTo>
                      <a:pt x="5228324" y="3580857"/>
                      <a:pt x="5074483" y="3564034"/>
                      <a:pt x="4934250" y="3570743"/>
                    </a:cubicBezTo>
                    <a:cubicBezTo>
                      <a:pt x="4794017" y="3577452"/>
                      <a:pt x="4577435" y="3556516"/>
                      <a:pt x="4461656" y="3570743"/>
                    </a:cubicBezTo>
                    <a:cubicBezTo>
                      <a:pt x="4345877" y="3584970"/>
                      <a:pt x="4042296" y="3536634"/>
                      <a:pt x="3713383" y="3570743"/>
                    </a:cubicBezTo>
                    <a:cubicBezTo>
                      <a:pt x="3384470" y="3604852"/>
                      <a:pt x="3472179" y="3587039"/>
                      <a:pt x="3332682" y="3570743"/>
                    </a:cubicBezTo>
                    <a:cubicBezTo>
                      <a:pt x="3193185" y="3554447"/>
                      <a:pt x="3019699" y="3549902"/>
                      <a:pt x="2860089" y="3570743"/>
                    </a:cubicBezTo>
                    <a:cubicBezTo>
                      <a:pt x="2700479" y="3591584"/>
                      <a:pt x="2397818" y="3587644"/>
                      <a:pt x="2019922" y="3570743"/>
                    </a:cubicBezTo>
                    <a:cubicBezTo>
                      <a:pt x="1642026" y="3553842"/>
                      <a:pt x="1736883" y="3552195"/>
                      <a:pt x="1639222" y="3570743"/>
                    </a:cubicBezTo>
                    <a:cubicBezTo>
                      <a:pt x="1541561" y="3589291"/>
                      <a:pt x="1001237" y="3543995"/>
                      <a:pt x="720290" y="3570743"/>
                    </a:cubicBezTo>
                    <a:cubicBezTo>
                      <a:pt x="336166" y="3570860"/>
                      <a:pt x="38474" y="3316117"/>
                      <a:pt x="0" y="2850453"/>
                    </a:cubicBezTo>
                    <a:cubicBezTo>
                      <a:pt x="6809" y="2599897"/>
                      <a:pt x="7222" y="2420662"/>
                      <a:pt x="0" y="2296611"/>
                    </a:cubicBezTo>
                    <a:cubicBezTo>
                      <a:pt x="-7222" y="2172560"/>
                      <a:pt x="595" y="1983242"/>
                      <a:pt x="0" y="1764070"/>
                    </a:cubicBezTo>
                    <a:cubicBezTo>
                      <a:pt x="-595" y="1544898"/>
                      <a:pt x="5488" y="1360088"/>
                      <a:pt x="0" y="1188926"/>
                    </a:cubicBezTo>
                    <a:cubicBezTo>
                      <a:pt x="-5488" y="1017764"/>
                      <a:pt x="-6010" y="937744"/>
                      <a:pt x="0" y="720290"/>
                    </a:cubicBezTo>
                    <a:close/>
                  </a:path>
                </a:pathLst>
              </a:custGeom>
              <a:solidFill>
                <a:srgbClr val="0070C0">
                  <a:alpha val="85000"/>
                </a:srgb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Trình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bày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ý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kiến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hoặc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những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việc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đã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làm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Trả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lời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câu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hỏi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bạn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3.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Tự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tin,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chủ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động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tự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nhiên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  <p:sp>
            <p:nvSpPr>
              <p:cNvPr id="9" name="Rectangle: Rounded Corners 43">
                <a:extLst>
                  <a:ext uri="{FF2B5EF4-FFF2-40B4-BE49-F238E27FC236}">
                    <a16:creationId xmlns:a16="http://schemas.microsoft.com/office/drawing/2014/main" id="{95B71800-DCE9-4263-BA91-71E50E8A0475}"/>
                  </a:ext>
                </a:extLst>
              </p:cNvPr>
              <p:cNvSpPr/>
              <p:nvPr/>
            </p:nvSpPr>
            <p:spPr>
              <a:xfrm>
                <a:off x="4055955" y="2777524"/>
                <a:ext cx="5373893" cy="687201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Tiêu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chí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đánh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</a:t>
                </a:r>
                <a:endPara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0" name="AutoShape 6" descr="Các Icon Facebook có ý nghĩa gì? Giải thích ý nghĩa các Icon Facebook | ATP  Software">
              <a:extLst>
                <a:ext uri="{FF2B5EF4-FFF2-40B4-BE49-F238E27FC236}">
                  <a16:creationId xmlns:a16="http://schemas.microsoft.com/office/drawing/2014/main" id="{9ADFBA8C-BBC8-43B6-B0DE-7C42B2EEE53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71636" y="331999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10" descr="Các Icon Facebook có ý nghĩa gì? Giải thích ý nghĩa các Icon Facebook | ATP  Software">
              <a:extLst>
                <a:ext uri="{FF2B5EF4-FFF2-40B4-BE49-F238E27FC236}">
                  <a16:creationId xmlns:a16="http://schemas.microsoft.com/office/drawing/2014/main" id="{A19A02DB-3D19-4E74-8188-DE9D287C38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24036" y="347239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C6AB00A1-2800-4F02-B628-DE429261F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2474036" y="4138247"/>
              <a:ext cx="948229" cy="957753"/>
            </a:xfrm>
            <a:prstGeom prst="rect">
              <a:avLst/>
            </a:prstGeom>
          </p:spPr>
        </p:pic>
        <p:pic>
          <p:nvPicPr>
            <p:cNvPr id="23" name="Picture 22" descr="Shape, circle&#10;&#10;Description automatically generated">
              <a:extLst>
                <a:ext uri="{FF2B5EF4-FFF2-40B4-BE49-F238E27FC236}">
                  <a16:creationId xmlns:a16="http://schemas.microsoft.com/office/drawing/2014/main" id="{7C9B2287-B45E-4362-8BD0-18F8A4F33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4524690" y="4138247"/>
              <a:ext cx="1093892" cy="926251"/>
            </a:xfrm>
            <a:prstGeom prst="rect">
              <a:avLst/>
            </a:prstGeom>
          </p:spPr>
        </p:pic>
        <p:pic>
          <p:nvPicPr>
            <p:cNvPr id="24" name="Picture 23" descr="Shape, circle&#10;&#10;Description automatically generated">
              <a:extLst>
                <a:ext uri="{FF2B5EF4-FFF2-40B4-BE49-F238E27FC236}">
                  <a16:creationId xmlns:a16="http://schemas.microsoft.com/office/drawing/2014/main" id="{1CACC04D-1E98-4185-9B2D-5181CBC2C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3470191" y="4138247"/>
              <a:ext cx="1197385" cy="875482"/>
            </a:xfrm>
            <a:prstGeom prst="rect">
              <a:avLst/>
            </a:prstGeom>
          </p:spPr>
        </p:pic>
        <p:pic>
          <p:nvPicPr>
            <p:cNvPr id="25" name="Picture 24" descr="Shape, circle&#10;&#10;Description automatically generated">
              <a:extLst>
                <a:ext uri="{FF2B5EF4-FFF2-40B4-BE49-F238E27FC236}">
                  <a16:creationId xmlns:a16="http://schemas.microsoft.com/office/drawing/2014/main" id="{48A01DEB-7D84-42E2-8B72-1C2F0DC16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8500186" y="4960862"/>
              <a:ext cx="948229" cy="957753"/>
            </a:xfrm>
            <a:prstGeom prst="rect">
              <a:avLst/>
            </a:prstGeom>
          </p:spPr>
        </p:pic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57B9D2D2-AEC4-4C7E-A150-99C0B4DC5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10550840" y="4960862"/>
              <a:ext cx="1093892" cy="926251"/>
            </a:xfrm>
            <a:prstGeom prst="rect">
              <a:avLst/>
            </a:prstGeom>
          </p:spPr>
        </p:pic>
        <p:pic>
          <p:nvPicPr>
            <p:cNvPr id="27" name="Picture 26" descr="Shape, circle&#10;&#10;Description automatically generated">
              <a:extLst>
                <a:ext uri="{FF2B5EF4-FFF2-40B4-BE49-F238E27FC236}">
                  <a16:creationId xmlns:a16="http://schemas.microsoft.com/office/drawing/2014/main" id="{E5028F55-46CD-4EDA-AD2D-AD8559535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9496341" y="4960862"/>
              <a:ext cx="1197385" cy="875482"/>
            </a:xfrm>
            <a:prstGeom prst="rect">
              <a:avLst/>
            </a:prstGeom>
          </p:spPr>
        </p:pic>
        <p:pic>
          <p:nvPicPr>
            <p:cNvPr id="28" name="Picture 27" descr="Shape, circle&#10;&#10;Description automatically generated">
              <a:extLst>
                <a:ext uri="{FF2B5EF4-FFF2-40B4-BE49-F238E27FC236}">
                  <a16:creationId xmlns:a16="http://schemas.microsoft.com/office/drawing/2014/main" id="{AA2C1409-9E12-4563-A3F3-4FDDEF4D3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7272829" y="5848045"/>
              <a:ext cx="948229" cy="957753"/>
            </a:xfrm>
            <a:prstGeom prst="rect">
              <a:avLst/>
            </a:prstGeom>
          </p:spPr>
        </p:pic>
        <p:pic>
          <p:nvPicPr>
            <p:cNvPr id="29" name="Picture 28" descr="Shape, circle&#10;&#10;Description automatically generated">
              <a:extLst>
                <a:ext uri="{FF2B5EF4-FFF2-40B4-BE49-F238E27FC236}">
                  <a16:creationId xmlns:a16="http://schemas.microsoft.com/office/drawing/2014/main" id="{4BFE3F4D-657F-4D61-AC3B-EC012EFF8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9323483" y="5848045"/>
              <a:ext cx="1093892" cy="926251"/>
            </a:xfrm>
            <a:prstGeom prst="rect">
              <a:avLst/>
            </a:prstGeom>
          </p:spPr>
        </p:pic>
        <p:pic>
          <p:nvPicPr>
            <p:cNvPr id="30" name="Picture 29" descr="Shape, circle&#10;&#10;Description automatically generated">
              <a:extLst>
                <a:ext uri="{FF2B5EF4-FFF2-40B4-BE49-F238E27FC236}">
                  <a16:creationId xmlns:a16="http://schemas.microsoft.com/office/drawing/2014/main" id="{73644F37-6059-48C9-9098-A128D0DB3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8268984" y="5848045"/>
              <a:ext cx="1197385" cy="875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063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1DADC5-2ACB-43AE-8930-F40F90AD57C5}"/>
              </a:ext>
            </a:extLst>
          </p:cNvPr>
          <p:cNvSpPr txBox="1"/>
          <p:nvPr/>
        </p:nvSpPr>
        <p:spPr>
          <a:xfrm>
            <a:off x="3308746" y="979361"/>
            <a:ext cx="6093618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Trình bày bài nói</a:t>
            </a:r>
            <a:r>
              <a:rPr lang="nl-NL" sz="3200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DB669-87D6-41ED-8D16-E55A41A38FC6}"/>
              </a:ext>
            </a:extLst>
          </p:cNvPr>
          <p:cNvSpPr txBox="1"/>
          <p:nvPr/>
        </p:nvSpPr>
        <p:spPr>
          <a:xfrm>
            <a:off x="3308746" y="262297"/>
            <a:ext cx="2692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tập: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1D4A9-BC6F-4142-A579-0567AA16A3A8}"/>
              </a:ext>
            </a:extLst>
          </p:cNvPr>
          <p:cNvSpPr txBox="1"/>
          <p:nvPr/>
        </p:nvSpPr>
        <p:spPr>
          <a:xfrm>
            <a:off x="3308746" y="1891131"/>
            <a:ext cx="3896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cả lớp: 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AutoShape 8" descr="Các Icon Facebook có ý nghĩa gì? Giải thích ý nghĩa các Icon Facebook | ATP  Software">
            <a:extLst>
              <a:ext uri="{FF2B5EF4-FFF2-40B4-BE49-F238E27FC236}">
                <a16:creationId xmlns:a16="http://schemas.microsoft.com/office/drawing/2014/main" id="{52D30A15-D4E0-44E2-91AB-917DE5100A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67948" y="1731426"/>
            <a:ext cx="1390552" cy="13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D1A282-9AEE-441E-B2A0-0A093ED2F76F}"/>
              </a:ext>
            </a:extLst>
          </p:cNvPr>
          <p:cNvGrpSpPr/>
          <p:nvPr/>
        </p:nvGrpSpPr>
        <p:grpSpPr>
          <a:xfrm>
            <a:off x="1228725" y="2777524"/>
            <a:ext cx="10154753" cy="4028274"/>
            <a:chOff x="1228725" y="2777524"/>
            <a:chExt cx="10154753" cy="4028274"/>
          </a:xfrm>
        </p:grpSpPr>
        <p:sp>
          <p:nvSpPr>
            <p:cNvPr id="8" name="Rectangle: Rounded Corners 42">
              <a:extLst>
                <a:ext uri="{FF2B5EF4-FFF2-40B4-BE49-F238E27FC236}">
                  <a16:creationId xmlns:a16="http://schemas.microsoft.com/office/drawing/2014/main" id="{3DBD8BCA-FB4B-4884-9C48-88C6F7F6F6FD}"/>
                </a:ext>
              </a:extLst>
            </p:cNvPr>
            <p:cNvSpPr/>
            <p:nvPr/>
          </p:nvSpPr>
          <p:spPr>
            <a:xfrm>
              <a:off x="1228725" y="3172956"/>
              <a:ext cx="9869061" cy="3570743"/>
            </a:xfrm>
            <a:custGeom>
              <a:avLst/>
              <a:gdLst>
                <a:gd name="connsiteX0" fmla="*/ 0 w 9869061"/>
                <a:gd name="connsiteY0" fmla="*/ 720290 h 3570743"/>
                <a:gd name="connsiteX1" fmla="*/ 720290 w 9869061"/>
                <a:gd name="connsiteY1" fmla="*/ 0 h 3570743"/>
                <a:gd name="connsiteX2" fmla="*/ 1200065 w 9869061"/>
                <a:gd name="connsiteY2" fmla="*/ 0 h 3570743"/>
                <a:gd name="connsiteX3" fmla="*/ 1932695 w 9869061"/>
                <a:gd name="connsiteY3" fmla="*/ 0 h 3570743"/>
                <a:gd name="connsiteX4" fmla="*/ 2581039 w 9869061"/>
                <a:gd name="connsiteY4" fmla="*/ 0 h 3570743"/>
                <a:gd name="connsiteX5" fmla="*/ 3145099 w 9869061"/>
                <a:gd name="connsiteY5" fmla="*/ 0 h 3570743"/>
                <a:gd name="connsiteX6" fmla="*/ 3709159 w 9869061"/>
                <a:gd name="connsiteY6" fmla="*/ 0 h 3570743"/>
                <a:gd name="connsiteX7" fmla="*/ 4104649 w 9869061"/>
                <a:gd name="connsiteY7" fmla="*/ 0 h 3570743"/>
                <a:gd name="connsiteX8" fmla="*/ 4668709 w 9869061"/>
                <a:gd name="connsiteY8" fmla="*/ 0 h 3570743"/>
                <a:gd name="connsiteX9" fmla="*/ 5148484 w 9869061"/>
                <a:gd name="connsiteY9" fmla="*/ 0 h 3570743"/>
                <a:gd name="connsiteX10" fmla="*/ 5543975 w 9869061"/>
                <a:gd name="connsiteY10" fmla="*/ 0 h 3570743"/>
                <a:gd name="connsiteX11" fmla="*/ 6360889 w 9869061"/>
                <a:gd name="connsiteY11" fmla="*/ 0 h 3570743"/>
                <a:gd name="connsiteX12" fmla="*/ 7009234 w 9869061"/>
                <a:gd name="connsiteY12" fmla="*/ 0 h 3570743"/>
                <a:gd name="connsiteX13" fmla="*/ 7573293 w 9869061"/>
                <a:gd name="connsiteY13" fmla="*/ 0 h 3570743"/>
                <a:gd name="connsiteX14" fmla="*/ 8305923 w 9869061"/>
                <a:gd name="connsiteY14" fmla="*/ 0 h 3570743"/>
                <a:gd name="connsiteX15" fmla="*/ 9148771 w 9869061"/>
                <a:gd name="connsiteY15" fmla="*/ 0 h 3570743"/>
                <a:gd name="connsiteX16" fmla="*/ 9869061 w 9869061"/>
                <a:gd name="connsiteY16" fmla="*/ 720290 h 3570743"/>
                <a:gd name="connsiteX17" fmla="*/ 9869061 w 9869061"/>
                <a:gd name="connsiteY17" fmla="*/ 1210227 h 3570743"/>
                <a:gd name="connsiteX18" fmla="*/ 9869061 w 9869061"/>
                <a:gd name="connsiteY18" fmla="*/ 1721467 h 3570743"/>
                <a:gd name="connsiteX19" fmla="*/ 9869061 w 9869061"/>
                <a:gd name="connsiteY19" fmla="*/ 2190102 h 3570743"/>
                <a:gd name="connsiteX20" fmla="*/ 9869061 w 9869061"/>
                <a:gd name="connsiteY20" fmla="*/ 2850453 h 3570743"/>
                <a:gd name="connsiteX21" fmla="*/ 9148771 w 9869061"/>
                <a:gd name="connsiteY21" fmla="*/ 3570743 h 3570743"/>
                <a:gd name="connsiteX22" fmla="*/ 8416141 w 9869061"/>
                <a:gd name="connsiteY22" fmla="*/ 3570743 h 3570743"/>
                <a:gd name="connsiteX23" fmla="*/ 7936366 w 9869061"/>
                <a:gd name="connsiteY23" fmla="*/ 3570743 h 3570743"/>
                <a:gd name="connsiteX24" fmla="*/ 7119452 w 9869061"/>
                <a:gd name="connsiteY24" fmla="*/ 3570743 h 3570743"/>
                <a:gd name="connsiteX25" fmla="*/ 6723962 w 9869061"/>
                <a:gd name="connsiteY25" fmla="*/ 3570743 h 3570743"/>
                <a:gd name="connsiteX26" fmla="*/ 5991332 w 9869061"/>
                <a:gd name="connsiteY26" fmla="*/ 3570743 h 3570743"/>
                <a:gd name="connsiteX27" fmla="*/ 5342988 w 9869061"/>
                <a:gd name="connsiteY27" fmla="*/ 3570743 h 3570743"/>
                <a:gd name="connsiteX28" fmla="*/ 4610358 w 9869061"/>
                <a:gd name="connsiteY28" fmla="*/ 3570743 h 3570743"/>
                <a:gd name="connsiteX29" fmla="*/ 3877729 w 9869061"/>
                <a:gd name="connsiteY29" fmla="*/ 3570743 h 3570743"/>
                <a:gd name="connsiteX30" fmla="*/ 3397954 w 9869061"/>
                <a:gd name="connsiteY30" fmla="*/ 3570743 h 3570743"/>
                <a:gd name="connsiteX31" fmla="*/ 3002463 w 9869061"/>
                <a:gd name="connsiteY31" fmla="*/ 3570743 h 3570743"/>
                <a:gd name="connsiteX32" fmla="*/ 2185549 w 9869061"/>
                <a:gd name="connsiteY32" fmla="*/ 3570743 h 3570743"/>
                <a:gd name="connsiteX33" fmla="*/ 1621489 w 9869061"/>
                <a:gd name="connsiteY33" fmla="*/ 3570743 h 3570743"/>
                <a:gd name="connsiteX34" fmla="*/ 720290 w 9869061"/>
                <a:gd name="connsiteY34" fmla="*/ 3570743 h 3570743"/>
                <a:gd name="connsiteX35" fmla="*/ 0 w 9869061"/>
                <a:gd name="connsiteY35" fmla="*/ 2850453 h 3570743"/>
                <a:gd name="connsiteX36" fmla="*/ 0 w 9869061"/>
                <a:gd name="connsiteY36" fmla="*/ 2381817 h 3570743"/>
                <a:gd name="connsiteX37" fmla="*/ 0 w 9869061"/>
                <a:gd name="connsiteY37" fmla="*/ 1849276 h 3570743"/>
                <a:gd name="connsiteX38" fmla="*/ 0 w 9869061"/>
                <a:gd name="connsiteY38" fmla="*/ 1338037 h 3570743"/>
                <a:gd name="connsiteX39" fmla="*/ 0 w 9869061"/>
                <a:gd name="connsiteY39" fmla="*/ 720290 h 357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869061" h="3570743" fill="none" extrusionOk="0">
                  <a:moveTo>
                    <a:pt x="0" y="720290"/>
                  </a:moveTo>
                  <a:cubicBezTo>
                    <a:pt x="38083" y="240551"/>
                    <a:pt x="326983" y="-32213"/>
                    <a:pt x="720290" y="0"/>
                  </a:cubicBezTo>
                  <a:cubicBezTo>
                    <a:pt x="945529" y="-3371"/>
                    <a:pt x="1062051" y="-209"/>
                    <a:pt x="1200065" y="0"/>
                  </a:cubicBezTo>
                  <a:cubicBezTo>
                    <a:pt x="1338080" y="209"/>
                    <a:pt x="1762169" y="-35308"/>
                    <a:pt x="1932695" y="0"/>
                  </a:cubicBezTo>
                  <a:cubicBezTo>
                    <a:pt x="2103221" y="35308"/>
                    <a:pt x="2316346" y="17021"/>
                    <a:pt x="2581039" y="0"/>
                  </a:cubicBezTo>
                  <a:cubicBezTo>
                    <a:pt x="2845732" y="-17021"/>
                    <a:pt x="2881334" y="-16304"/>
                    <a:pt x="3145099" y="0"/>
                  </a:cubicBezTo>
                  <a:cubicBezTo>
                    <a:pt x="3408864" y="16304"/>
                    <a:pt x="3574011" y="15041"/>
                    <a:pt x="3709159" y="0"/>
                  </a:cubicBezTo>
                  <a:cubicBezTo>
                    <a:pt x="3844307" y="-15041"/>
                    <a:pt x="3979599" y="-3652"/>
                    <a:pt x="4104649" y="0"/>
                  </a:cubicBezTo>
                  <a:cubicBezTo>
                    <a:pt x="4229699" y="3652"/>
                    <a:pt x="4398381" y="-13575"/>
                    <a:pt x="4668709" y="0"/>
                  </a:cubicBezTo>
                  <a:cubicBezTo>
                    <a:pt x="4939037" y="13575"/>
                    <a:pt x="5046531" y="-3916"/>
                    <a:pt x="5148484" y="0"/>
                  </a:cubicBezTo>
                  <a:cubicBezTo>
                    <a:pt x="5250437" y="3916"/>
                    <a:pt x="5383208" y="17368"/>
                    <a:pt x="5543975" y="0"/>
                  </a:cubicBezTo>
                  <a:cubicBezTo>
                    <a:pt x="5704742" y="-17368"/>
                    <a:pt x="6006865" y="38885"/>
                    <a:pt x="6360889" y="0"/>
                  </a:cubicBezTo>
                  <a:cubicBezTo>
                    <a:pt x="6714913" y="-38885"/>
                    <a:pt x="6767991" y="-25676"/>
                    <a:pt x="7009234" y="0"/>
                  </a:cubicBezTo>
                  <a:cubicBezTo>
                    <a:pt x="7250477" y="25676"/>
                    <a:pt x="7317848" y="-18374"/>
                    <a:pt x="7573293" y="0"/>
                  </a:cubicBezTo>
                  <a:cubicBezTo>
                    <a:pt x="7828738" y="18374"/>
                    <a:pt x="8032659" y="18948"/>
                    <a:pt x="8305923" y="0"/>
                  </a:cubicBezTo>
                  <a:cubicBezTo>
                    <a:pt x="8579187" y="-18948"/>
                    <a:pt x="8758216" y="41351"/>
                    <a:pt x="9148771" y="0"/>
                  </a:cubicBezTo>
                  <a:cubicBezTo>
                    <a:pt x="9536201" y="78803"/>
                    <a:pt x="9944541" y="338438"/>
                    <a:pt x="9869061" y="720290"/>
                  </a:cubicBezTo>
                  <a:cubicBezTo>
                    <a:pt x="9852142" y="940368"/>
                    <a:pt x="9879619" y="1063411"/>
                    <a:pt x="9869061" y="1210227"/>
                  </a:cubicBezTo>
                  <a:cubicBezTo>
                    <a:pt x="9858503" y="1357043"/>
                    <a:pt x="9888428" y="1555095"/>
                    <a:pt x="9869061" y="1721467"/>
                  </a:cubicBezTo>
                  <a:cubicBezTo>
                    <a:pt x="9849694" y="1887839"/>
                    <a:pt x="9890436" y="2001356"/>
                    <a:pt x="9869061" y="2190102"/>
                  </a:cubicBezTo>
                  <a:cubicBezTo>
                    <a:pt x="9847686" y="2378848"/>
                    <a:pt x="9894606" y="2530835"/>
                    <a:pt x="9869061" y="2850453"/>
                  </a:cubicBezTo>
                  <a:cubicBezTo>
                    <a:pt x="9851471" y="3275147"/>
                    <a:pt x="9557198" y="3624908"/>
                    <a:pt x="9148771" y="3570743"/>
                  </a:cubicBezTo>
                  <a:cubicBezTo>
                    <a:pt x="8886614" y="3535965"/>
                    <a:pt x="8638882" y="3558303"/>
                    <a:pt x="8416141" y="3570743"/>
                  </a:cubicBezTo>
                  <a:cubicBezTo>
                    <a:pt x="8193400" y="3583184"/>
                    <a:pt x="8042129" y="3552138"/>
                    <a:pt x="7936366" y="3570743"/>
                  </a:cubicBezTo>
                  <a:cubicBezTo>
                    <a:pt x="7830603" y="3589348"/>
                    <a:pt x="7291118" y="3556382"/>
                    <a:pt x="7119452" y="3570743"/>
                  </a:cubicBezTo>
                  <a:cubicBezTo>
                    <a:pt x="6947786" y="3585104"/>
                    <a:pt x="6859487" y="3577527"/>
                    <a:pt x="6723962" y="3570743"/>
                  </a:cubicBezTo>
                  <a:cubicBezTo>
                    <a:pt x="6588437" y="3563960"/>
                    <a:pt x="6197738" y="3588286"/>
                    <a:pt x="5991332" y="3570743"/>
                  </a:cubicBezTo>
                  <a:cubicBezTo>
                    <a:pt x="5784926" y="3553201"/>
                    <a:pt x="5534532" y="3571552"/>
                    <a:pt x="5342988" y="3570743"/>
                  </a:cubicBezTo>
                  <a:cubicBezTo>
                    <a:pt x="5151444" y="3569934"/>
                    <a:pt x="4967752" y="3581387"/>
                    <a:pt x="4610358" y="3570743"/>
                  </a:cubicBezTo>
                  <a:cubicBezTo>
                    <a:pt x="4252964" y="3560100"/>
                    <a:pt x="4130424" y="3604226"/>
                    <a:pt x="3877729" y="3570743"/>
                  </a:cubicBezTo>
                  <a:cubicBezTo>
                    <a:pt x="3625034" y="3537260"/>
                    <a:pt x="3589403" y="3562302"/>
                    <a:pt x="3397954" y="3570743"/>
                  </a:cubicBezTo>
                  <a:cubicBezTo>
                    <a:pt x="3206505" y="3579184"/>
                    <a:pt x="3190626" y="3575844"/>
                    <a:pt x="3002463" y="3570743"/>
                  </a:cubicBezTo>
                  <a:cubicBezTo>
                    <a:pt x="2814300" y="3565642"/>
                    <a:pt x="2426706" y="3562446"/>
                    <a:pt x="2185549" y="3570743"/>
                  </a:cubicBezTo>
                  <a:cubicBezTo>
                    <a:pt x="1944392" y="3579040"/>
                    <a:pt x="1807633" y="3585690"/>
                    <a:pt x="1621489" y="3570743"/>
                  </a:cubicBezTo>
                  <a:cubicBezTo>
                    <a:pt x="1435345" y="3555796"/>
                    <a:pt x="1135971" y="3584737"/>
                    <a:pt x="720290" y="3570743"/>
                  </a:cubicBezTo>
                  <a:cubicBezTo>
                    <a:pt x="314442" y="3537871"/>
                    <a:pt x="-89975" y="3271425"/>
                    <a:pt x="0" y="2850453"/>
                  </a:cubicBezTo>
                  <a:cubicBezTo>
                    <a:pt x="21693" y="2669786"/>
                    <a:pt x="-10177" y="2512333"/>
                    <a:pt x="0" y="2381817"/>
                  </a:cubicBezTo>
                  <a:cubicBezTo>
                    <a:pt x="10177" y="2251301"/>
                    <a:pt x="-14040" y="2104983"/>
                    <a:pt x="0" y="1849276"/>
                  </a:cubicBezTo>
                  <a:cubicBezTo>
                    <a:pt x="14040" y="1593569"/>
                    <a:pt x="-10272" y="1531565"/>
                    <a:pt x="0" y="1338037"/>
                  </a:cubicBezTo>
                  <a:cubicBezTo>
                    <a:pt x="10272" y="1144509"/>
                    <a:pt x="-15724" y="989219"/>
                    <a:pt x="0" y="720290"/>
                  </a:cubicBezTo>
                  <a:close/>
                </a:path>
                <a:path w="9869061" h="3570743" stroke="0" extrusionOk="0">
                  <a:moveTo>
                    <a:pt x="0" y="720290"/>
                  </a:moveTo>
                  <a:cubicBezTo>
                    <a:pt x="3193" y="420118"/>
                    <a:pt x="357560" y="62676"/>
                    <a:pt x="720290" y="0"/>
                  </a:cubicBezTo>
                  <a:cubicBezTo>
                    <a:pt x="1076971" y="1991"/>
                    <a:pt x="1269510" y="18191"/>
                    <a:pt x="1452920" y="0"/>
                  </a:cubicBezTo>
                  <a:cubicBezTo>
                    <a:pt x="1636330" y="-18191"/>
                    <a:pt x="1770578" y="7902"/>
                    <a:pt x="1932695" y="0"/>
                  </a:cubicBezTo>
                  <a:cubicBezTo>
                    <a:pt x="2094812" y="-7902"/>
                    <a:pt x="2216125" y="10276"/>
                    <a:pt x="2412470" y="0"/>
                  </a:cubicBezTo>
                  <a:cubicBezTo>
                    <a:pt x="2608816" y="-10276"/>
                    <a:pt x="2929079" y="-1448"/>
                    <a:pt x="3145099" y="0"/>
                  </a:cubicBezTo>
                  <a:cubicBezTo>
                    <a:pt x="3361119" y="1448"/>
                    <a:pt x="3476381" y="21255"/>
                    <a:pt x="3709159" y="0"/>
                  </a:cubicBezTo>
                  <a:cubicBezTo>
                    <a:pt x="3941937" y="-21255"/>
                    <a:pt x="4231866" y="-20413"/>
                    <a:pt x="4526073" y="0"/>
                  </a:cubicBezTo>
                  <a:cubicBezTo>
                    <a:pt x="4820280" y="20413"/>
                    <a:pt x="5026167" y="-17430"/>
                    <a:pt x="5342988" y="0"/>
                  </a:cubicBezTo>
                  <a:cubicBezTo>
                    <a:pt x="5659809" y="17430"/>
                    <a:pt x="5782466" y="-33761"/>
                    <a:pt x="6075617" y="0"/>
                  </a:cubicBezTo>
                  <a:cubicBezTo>
                    <a:pt x="6368768" y="33761"/>
                    <a:pt x="6365279" y="16987"/>
                    <a:pt x="6555392" y="0"/>
                  </a:cubicBezTo>
                  <a:cubicBezTo>
                    <a:pt x="6745505" y="-16987"/>
                    <a:pt x="6838564" y="-15283"/>
                    <a:pt x="6950882" y="0"/>
                  </a:cubicBezTo>
                  <a:cubicBezTo>
                    <a:pt x="7063200" y="15283"/>
                    <a:pt x="7542051" y="8099"/>
                    <a:pt x="7767797" y="0"/>
                  </a:cubicBezTo>
                  <a:cubicBezTo>
                    <a:pt x="7993543" y="-8099"/>
                    <a:pt x="8222765" y="7564"/>
                    <a:pt x="8416141" y="0"/>
                  </a:cubicBezTo>
                  <a:cubicBezTo>
                    <a:pt x="8609517" y="-7564"/>
                    <a:pt x="8909169" y="15977"/>
                    <a:pt x="9148771" y="0"/>
                  </a:cubicBezTo>
                  <a:cubicBezTo>
                    <a:pt x="9596112" y="6123"/>
                    <a:pt x="9885379" y="405574"/>
                    <a:pt x="9869061" y="720290"/>
                  </a:cubicBezTo>
                  <a:cubicBezTo>
                    <a:pt x="9846090" y="897017"/>
                    <a:pt x="9870412" y="1030431"/>
                    <a:pt x="9869061" y="1274132"/>
                  </a:cubicBezTo>
                  <a:cubicBezTo>
                    <a:pt x="9867710" y="1517833"/>
                    <a:pt x="9844140" y="1648359"/>
                    <a:pt x="9869061" y="1785372"/>
                  </a:cubicBezTo>
                  <a:cubicBezTo>
                    <a:pt x="9893982" y="1922385"/>
                    <a:pt x="9848370" y="2109223"/>
                    <a:pt x="9869061" y="2296611"/>
                  </a:cubicBezTo>
                  <a:cubicBezTo>
                    <a:pt x="9889752" y="2483999"/>
                    <a:pt x="9873729" y="2656190"/>
                    <a:pt x="9869061" y="2850453"/>
                  </a:cubicBezTo>
                  <a:cubicBezTo>
                    <a:pt x="9839807" y="3166453"/>
                    <a:pt x="9612770" y="3522347"/>
                    <a:pt x="9148771" y="3570743"/>
                  </a:cubicBezTo>
                  <a:cubicBezTo>
                    <a:pt x="8970220" y="3589097"/>
                    <a:pt x="8847768" y="3550125"/>
                    <a:pt x="8668996" y="3570743"/>
                  </a:cubicBezTo>
                  <a:cubicBezTo>
                    <a:pt x="8490224" y="3591361"/>
                    <a:pt x="8363935" y="3550357"/>
                    <a:pt x="8189221" y="3570743"/>
                  </a:cubicBezTo>
                  <a:cubicBezTo>
                    <a:pt x="8014508" y="3591129"/>
                    <a:pt x="7721790" y="3531290"/>
                    <a:pt x="7372307" y="3570743"/>
                  </a:cubicBezTo>
                  <a:cubicBezTo>
                    <a:pt x="7022824" y="3610196"/>
                    <a:pt x="6950616" y="3550033"/>
                    <a:pt x="6808247" y="3570743"/>
                  </a:cubicBezTo>
                  <a:cubicBezTo>
                    <a:pt x="6665878" y="3591453"/>
                    <a:pt x="6168904" y="3557871"/>
                    <a:pt x="5991332" y="3570743"/>
                  </a:cubicBezTo>
                  <a:cubicBezTo>
                    <a:pt x="5813760" y="3583615"/>
                    <a:pt x="5565862" y="3602591"/>
                    <a:pt x="5174418" y="3570743"/>
                  </a:cubicBezTo>
                  <a:cubicBezTo>
                    <a:pt x="4782974" y="3538895"/>
                    <a:pt x="4776043" y="3562825"/>
                    <a:pt x="4610358" y="3570743"/>
                  </a:cubicBezTo>
                  <a:cubicBezTo>
                    <a:pt x="4444673" y="3578661"/>
                    <a:pt x="4371954" y="3587883"/>
                    <a:pt x="4214868" y="3570743"/>
                  </a:cubicBezTo>
                  <a:cubicBezTo>
                    <a:pt x="4057782" y="3553604"/>
                    <a:pt x="3875747" y="3583409"/>
                    <a:pt x="3735093" y="3570743"/>
                  </a:cubicBezTo>
                  <a:cubicBezTo>
                    <a:pt x="3594440" y="3558077"/>
                    <a:pt x="3487866" y="3551165"/>
                    <a:pt x="3255318" y="3570743"/>
                  </a:cubicBezTo>
                  <a:cubicBezTo>
                    <a:pt x="3022770" y="3590321"/>
                    <a:pt x="2781395" y="3542640"/>
                    <a:pt x="2522688" y="3570743"/>
                  </a:cubicBezTo>
                  <a:cubicBezTo>
                    <a:pt x="2263981" y="3598847"/>
                    <a:pt x="2252262" y="3564617"/>
                    <a:pt x="2127198" y="3570743"/>
                  </a:cubicBezTo>
                  <a:cubicBezTo>
                    <a:pt x="2002134" y="3576870"/>
                    <a:pt x="1872298" y="3566617"/>
                    <a:pt x="1647423" y="3570743"/>
                  </a:cubicBezTo>
                  <a:cubicBezTo>
                    <a:pt x="1422549" y="3574869"/>
                    <a:pt x="993668" y="3595968"/>
                    <a:pt x="720290" y="3570743"/>
                  </a:cubicBezTo>
                  <a:cubicBezTo>
                    <a:pt x="327209" y="3496929"/>
                    <a:pt x="-25430" y="3152468"/>
                    <a:pt x="0" y="2850453"/>
                  </a:cubicBezTo>
                  <a:cubicBezTo>
                    <a:pt x="-1426" y="2709631"/>
                    <a:pt x="-23321" y="2559186"/>
                    <a:pt x="0" y="2296611"/>
                  </a:cubicBezTo>
                  <a:cubicBezTo>
                    <a:pt x="23321" y="2034036"/>
                    <a:pt x="6813" y="1988006"/>
                    <a:pt x="0" y="1764070"/>
                  </a:cubicBezTo>
                  <a:cubicBezTo>
                    <a:pt x="-6813" y="1540134"/>
                    <a:pt x="13740" y="1484880"/>
                    <a:pt x="0" y="1231529"/>
                  </a:cubicBezTo>
                  <a:cubicBezTo>
                    <a:pt x="-13740" y="978178"/>
                    <a:pt x="10400" y="946764"/>
                    <a:pt x="0" y="720290"/>
                  </a:cubicBezTo>
                  <a:close/>
                </a:path>
              </a:pathLst>
            </a:custGeom>
            <a:solidFill>
              <a:srgbClr val="0070C0">
                <a:alpha val="85000"/>
              </a:srgb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1.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Trình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bày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ý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hoặc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2.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Tự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tin,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chủ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tự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nhiên</a:t>
              </a:r>
              <a:r>
                <a: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95B71800-DCE9-4263-BA91-71E50E8A0475}"/>
                </a:ext>
              </a:extLst>
            </p:cNvPr>
            <p:cNvSpPr/>
            <p:nvPr/>
          </p:nvSpPr>
          <p:spPr>
            <a:xfrm>
              <a:off x="4055955" y="2777524"/>
              <a:ext cx="5373893" cy="687201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Tiêu</a:t>
              </a:r>
              <a:r>
                <a: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</a:t>
              </a:r>
              <a:r>
                <a: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đánh</a:t>
              </a:r>
              <a:r>
                <a: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</a:t>
              </a:r>
              <a:endParaRPr lang="en-US" sz="3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AutoShape 6" descr="Các Icon Facebook có ý nghĩa gì? Giải thích ý nghĩa các Icon Facebook | ATP  Software">
              <a:extLst>
                <a:ext uri="{FF2B5EF4-FFF2-40B4-BE49-F238E27FC236}">
                  <a16:creationId xmlns:a16="http://schemas.microsoft.com/office/drawing/2014/main" id="{9ADFBA8C-BBC8-43B6-B0DE-7C42B2EEE53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71636" y="331999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10" descr="Các Icon Facebook có ý nghĩa gì? Giải thích ý nghĩa các Icon Facebook | ATP  Software">
              <a:extLst>
                <a:ext uri="{FF2B5EF4-FFF2-40B4-BE49-F238E27FC236}">
                  <a16:creationId xmlns:a16="http://schemas.microsoft.com/office/drawing/2014/main" id="{A19A02DB-3D19-4E74-8188-DE9D287C38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24036" y="347239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917FE667-5C7D-43AB-9805-D6B599824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7272829" y="5848045"/>
              <a:ext cx="948229" cy="957753"/>
            </a:xfrm>
            <a:prstGeom prst="rect">
              <a:avLst/>
            </a:prstGeom>
          </p:spPr>
        </p:pic>
        <p:pic>
          <p:nvPicPr>
            <p:cNvPr id="23" name="Picture 22" descr="Shape, circle&#10;&#10;Description automatically generated">
              <a:extLst>
                <a:ext uri="{FF2B5EF4-FFF2-40B4-BE49-F238E27FC236}">
                  <a16:creationId xmlns:a16="http://schemas.microsoft.com/office/drawing/2014/main" id="{F34E9FB8-9EF5-4E99-AD43-269774DCB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9323483" y="5848045"/>
              <a:ext cx="1093892" cy="926251"/>
            </a:xfrm>
            <a:prstGeom prst="rect">
              <a:avLst/>
            </a:prstGeom>
          </p:spPr>
        </p:pic>
        <p:pic>
          <p:nvPicPr>
            <p:cNvPr id="24" name="Picture 23" descr="Shape, circle&#10;&#10;Description automatically generated">
              <a:extLst>
                <a:ext uri="{FF2B5EF4-FFF2-40B4-BE49-F238E27FC236}">
                  <a16:creationId xmlns:a16="http://schemas.microsoft.com/office/drawing/2014/main" id="{BD9B1265-B436-4887-BF70-ADDC659AF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8268984" y="5848045"/>
              <a:ext cx="1197385" cy="875482"/>
            </a:xfrm>
            <a:prstGeom prst="rect">
              <a:avLst/>
            </a:prstGeom>
          </p:spPr>
        </p:pic>
        <p:pic>
          <p:nvPicPr>
            <p:cNvPr id="25" name="Picture 24" descr="Shape, circle&#10;&#10;Description automatically generated">
              <a:extLst>
                <a:ext uri="{FF2B5EF4-FFF2-40B4-BE49-F238E27FC236}">
                  <a16:creationId xmlns:a16="http://schemas.microsoft.com/office/drawing/2014/main" id="{0A5DC141-EF6E-4165-8732-A09BBBEC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2384290" y="4146458"/>
              <a:ext cx="948229" cy="957753"/>
            </a:xfrm>
            <a:prstGeom prst="rect">
              <a:avLst/>
            </a:prstGeom>
          </p:spPr>
        </p:pic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E40CAA49-4154-40D1-924F-AA93340D9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4434944" y="4146458"/>
              <a:ext cx="1093892" cy="926251"/>
            </a:xfrm>
            <a:prstGeom prst="rect">
              <a:avLst/>
            </a:prstGeom>
          </p:spPr>
        </p:pic>
        <p:pic>
          <p:nvPicPr>
            <p:cNvPr id="27" name="Picture 26" descr="Shape, circle&#10;&#10;Description automatically generated">
              <a:extLst>
                <a:ext uri="{FF2B5EF4-FFF2-40B4-BE49-F238E27FC236}">
                  <a16:creationId xmlns:a16="http://schemas.microsoft.com/office/drawing/2014/main" id="{EBA498DA-90FC-4543-9FED-D29DA7A36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3380445" y="4146458"/>
              <a:ext cx="1197385" cy="875482"/>
            </a:xfrm>
            <a:prstGeom prst="rect">
              <a:avLst/>
            </a:prstGeom>
          </p:spPr>
        </p:pic>
        <p:pic>
          <p:nvPicPr>
            <p:cNvPr id="28" name="Picture 27" descr="Shape, circle&#10;&#10;Description automatically generated">
              <a:extLst>
                <a:ext uri="{FF2B5EF4-FFF2-40B4-BE49-F238E27FC236}">
                  <a16:creationId xmlns:a16="http://schemas.microsoft.com/office/drawing/2014/main" id="{52E3C32F-B57C-4979-AACF-A62FC4674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8500186" y="4920886"/>
              <a:ext cx="948229" cy="957753"/>
            </a:xfrm>
            <a:prstGeom prst="rect">
              <a:avLst/>
            </a:prstGeom>
          </p:spPr>
        </p:pic>
        <p:pic>
          <p:nvPicPr>
            <p:cNvPr id="29" name="Picture 28" descr="Shape, circle&#10;&#10;Description automatically generated">
              <a:extLst>
                <a:ext uri="{FF2B5EF4-FFF2-40B4-BE49-F238E27FC236}">
                  <a16:creationId xmlns:a16="http://schemas.microsoft.com/office/drawing/2014/main" id="{62C9B78F-F1B9-4F90-BBA4-FA8DB5FB6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10289586" y="4920886"/>
              <a:ext cx="1093892" cy="926251"/>
            </a:xfrm>
            <a:prstGeom prst="rect">
              <a:avLst/>
            </a:prstGeom>
          </p:spPr>
        </p:pic>
        <p:pic>
          <p:nvPicPr>
            <p:cNvPr id="30" name="Picture 29" descr="Shape, circle&#10;&#10;Description automatically generated">
              <a:extLst>
                <a:ext uri="{FF2B5EF4-FFF2-40B4-BE49-F238E27FC236}">
                  <a16:creationId xmlns:a16="http://schemas.microsoft.com/office/drawing/2014/main" id="{7FADCC82-F336-48B1-8D0E-9B76684F4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9351201" y="4920886"/>
              <a:ext cx="1197385" cy="875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60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55D266-53DF-4CF7-9E7B-0EDCD9795007}"/>
              </a:ext>
            </a:extLst>
          </p:cNvPr>
          <p:cNvSpPr txBox="1"/>
          <p:nvPr/>
        </p:nvSpPr>
        <p:spPr>
          <a:xfrm>
            <a:off x="3120628" y="343971"/>
            <a:ext cx="4094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cố, dặn dò: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32E02-5FB0-4255-BC1A-6A16FEC9C78D}"/>
              </a:ext>
            </a:extLst>
          </p:cNvPr>
          <p:cNvSpPr txBox="1"/>
          <p:nvPr/>
        </p:nvSpPr>
        <p:spPr>
          <a:xfrm>
            <a:off x="2639317" y="1844158"/>
            <a:ext cx="69133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 chơi: Vòng quay may mắn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04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220</TotalTime>
  <Words>678</Words>
  <PresentationFormat>Widescreen</PresentationFormat>
  <Paragraphs>83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2023-08-26T09:27:22Z</dcterms:created>
  <dcterms:modified xsi:type="dcterms:W3CDTF">2023-08-28T11:02:30Z</dcterms:modified>
</cp:coreProperties>
</file>