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63" r:id="rId3"/>
    <p:sldId id="257" r:id="rId4"/>
    <p:sldId id="266" r:id="rId5"/>
    <p:sldId id="267" r:id="rId6"/>
    <p:sldId id="272" r:id="rId7"/>
    <p:sldId id="258" r:id="rId8"/>
    <p:sldId id="268" r:id="rId9"/>
    <p:sldId id="260" r:id="rId10"/>
    <p:sldId id="261" r:id="rId11"/>
    <p:sldId id="262" r:id="rId12"/>
    <p:sldId id="269" r:id="rId13"/>
    <p:sldId id="270" r:id="rId14"/>
    <p:sldId id="273" r:id="rId15"/>
    <p:sldId id="265" r:id="rId16"/>
    <p:sldId id="271" r:id="rId17"/>
    <p:sldId id="259" r:id="rId18"/>
    <p:sldId id="274" r:id="rId19"/>
    <p:sldId id="275" r:id="rId20"/>
    <p:sldId id="264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汉仪时光体W" panose="02010600030101010101" charset="-122"/>
      <p:regular r:id="rId27"/>
    </p:embeddedFont>
    <p:embeddedFont>
      <p:font typeface="汉仪晴空体简" panose="00020600040101010101" pitchFamily="18" charset="-122"/>
      <p:regular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86ABD-377F-4D9C-BC93-EEE37E070E24}" type="datetimeFigureOut">
              <a:rPr lang="zh-CN" altLang="en-US" smtClean="0"/>
              <a:t>2017/8/8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43A80-F243-4E5C-AAB8-FC65657EB5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339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558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230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648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145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342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308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274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215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55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186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873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266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167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703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662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314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57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99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092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43A80-F243-4E5C-AAB8-FC65657EB52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05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EditPoints="1"/>
          </p:cNvSpPr>
          <p:nvPr/>
        </p:nvSpPr>
        <p:spPr bwMode="auto">
          <a:xfrm>
            <a:off x="1167973" y="1515815"/>
            <a:ext cx="1143632" cy="1229246"/>
          </a:xfrm>
          <a:custGeom>
            <a:avLst/>
            <a:gdLst>
              <a:gd name="T0" fmla="*/ 382 w 534"/>
              <a:gd name="T1" fmla="*/ 393 h 574"/>
              <a:gd name="T2" fmla="*/ 428 w 534"/>
              <a:gd name="T3" fmla="*/ 317 h 574"/>
              <a:gd name="T4" fmla="*/ 468 w 534"/>
              <a:gd name="T5" fmla="*/ 328 h 574"/>
              <a:gd name="T6" fmla="*/ 400 w 534"/>
              <a:gd name="T7" fmla="*/ 97 h 574"/>
              <a:gd name="T8" fmla="*/ 194 w 534"/>
              <a:gd name="T9" fmla="*/ 109 h 574"/>
              <a:gd name="T10" fmla="*/ 134 w 534"/>
              <a:gd name="T11" fmla="*/ 157 h 574"/>
              <a:gd name="T12" fmla="*/ 99 w 534"/>
              <a:gd name="T13" fmla="*/ 313 h 574"/>
              <a:gd name="T14" fmla="*/ 208 w 534"/>
              <a:gd name="T15" fmla="*/ 414 h 574"/>
              <a:gd name="T16" fmla="*/ 207 w 534"/>
              <a:gd name="T17" fmla="*/ 425 h 574"/>
              <a:gd name="T18" fmla="*/ 181 w 534"/>
              <a:gd name="T19" fmla="*/ 421 h 574"/>
              <a:gd name="T20" fmla="*/ 163 w 534"/>
              <a:gd name="T21" fmla="*/ 541 h 574"/>
              <a:gd name="T22" fmla="*/ 173 w 534"/>
              <a:gd name="T23" fmla="*/ 414 h 574"/>
              <a:gd name="T24" fmla="*/ 89 w 534"/>
              <a:gd name="T25" fmla="*/ 316 h 574"/>
              <a:gd name="T26" fmla="*/ 9 w 534"/>
              <a:gd name="T27" fmla="*/ 83 h 574"/>
              <a:gd name="T28" fmla="*/ 38 w 534"/>
              <a:gd name="T29" fmla="*/ 61 h 574"/>
              <a:gd name="T30" fmla="*/ 147 w 534"/>
              <a:gd name="T31" fmla="*/ 128 h 574"/>
              <a:gd name="T32" fmla="*/ 157 w 534"/>
              <a:gd name="T33" fmla="*/ 11 h 574"/>
              <a:gd name="T34" fmla="*/ 245 w 534"/>
              <a:gd name="T35" fmla="*/ 78 h 574"/>
              <a:gd name="T36" fmla="*/ 403 w 534"/>
              <a:gd name="T37" fmla="*/ 87 h 574"/>
              <a:gd name="T38" fmla="*/ 403 w 534"/>
              <a:gd name="T39" fmla="*/ 87 h 574"/>
              <a:gd name="T40" fmla="*/ 507 w 534"/>
              <a:gd name="T41" fmla="*/ 279 h 574"/>
              <a:gd name="T42" fmla="*/ 475 w 534"/>
              <a:gd name="T43" fmla="*/ 335 h 574"/>
              <a:gd name="T44" fmla="*/ 510 w 534"/>
              <a:gd name="T45" fmla="*/ 418 h 574"/>
              <a:gd name="T46" fmla="*/ 384 w 534"/>
              <a:gd name="T47" fmla="*/ 495 h 574"/>
              <a:gd name="T48" fmla="*/ 382 w 534"/>
              <a:gd name="T49" fmla="*/ 535 h 574"/>
              <a:gd name="T50" fmla="*/ 371 w 534"/>
              <a:gd name="T51" fmla="*/ 536 h 574"/>
              <a:gd name="T52" fmla="*/ 381 w 534"/>
              <a:gd name="T53" fmla="*/ 468 h 574"/>
              <a:gd name="T54" fmla="*/ 390 w 534"/>
              <a:gd name="T55" fmla="*/ 486 h 574"/>
              <a:gd name="T56" fmla="*/ 432 w 534"/>
              <a:gd name="T57" fmla="*/ 327 h 574"/>
              <a:gd name="T58" fmla="*/ 431 w 534"/>
              <a:gd name="T59" fmla="*/ 327 h 574"/>
              <a:gd name="T60" fmla="*/ 446 w 534"/>
              <a:gd name="T61" fmla="*/ 446 h 574"/>
              <a:gd name="T62" fmla="*/ 381 w 534"/>
              <a:gd name="T63" fmla="*/ 406 h 574"/>
              <a:gd name="T64" fmla="*/ 337 w 534"/>
              <a:gd name="T65" fmla="*/ 415 h 574"/>
              <a:gd name="T66" fmla="*/ 381 w 534"/>
              <a:gd name="T67" fmla="*/ 394 h 574"/>
              <a:gd name="T68" fmla="*/ 437 w 534"/>
              <a:gd name="T69" fmla="*/ 441 h 574"/>
              <a:gd name="T70" fmla="*/ 390 w 534"/>
              <a:gd name="T71" fmla="*/ 401 h 574"/>
              <a:gd name="T72" fmla="*/ 127 w 534"/>
              <a:gd name="T73" fmla="*/ 149 h 574"/>
              <a:gd name="T74" fmla="*/ 64 w 534"/>
              <a:gd name="T75" fmla="*/ 81 h 574"/>
              <a:gd name="T76" fmla="*/ 22 w 534"/>
              <a:gd name="T77" fmla="*/ 75 h 574"/>
              <a:gd name="T78" fmla="*/ 19 w 534"/>
              <a:gd name="T79" fmla="*/ 85 h 574"/>
              <a:gd name="T80" fmla="*/ 194 w 534"/>
              <a:gd name="T81" fmla="*/ 98 h 574"/>
              <a:gd name="T82" fmla="*/ 156 w 534"/>
              <a:gd name="T83" fmla="*/ 21 h 574"/>
              <a:gd name="T84" fmla="*/ 156 w 534"/>
              <a:gd name="T85" fmla="*/ 21 h 574"/>
              <a:gd name="T86" fmla="*/ 185 w 534"/>
              <a:gd name="T87" fmla="*/ 271 h 574"/>
              <a:gd name="T88" fmla="*/ 305 w 534"/>
              <a:gd name="T89" fmla="*/ 210 h 574"/>
              <a:gd name="T90" fmla="*/ 180 w 534"/>
              <a:gd name="T91" fmla="*/ 261 h 574"/>
              <a:gd name="T92" fmla="*/ 185 w 534"/>
              <a:gd name="T93" fmla="*/ 271 h 574"/>
              <a:gd name="T94" fmla="*/ 434 w 534"/>
              <a:gd name="T95" fmla="*/ 160 h 574"/>
              <a:gd name="T96" fmla="*/ 429 w 534"/>
              <a:gd name="T97" fmla="*/ 150 h 574"/>
              <a:gd name="T98" fmla="*/ 349 w 534"/>
              <a:gd name="T99" fmla="*/ 193 h 574"/>
              <a:gd name="T100" fmla="*/ 235 w 534"/>
              <a:gd name="T101" fmla="*/ 474 h 574"/>
              <a:gd name="T102" fmla="*/ 243 w 534"/>
              <a:gd name="T103" fmla="*/ 541 h 574"/>
              <a:gd name="T104" fmla="*/ 246 w 534"/>
              <a:gd name="T105" fmla="*/ 473 h 574"/>
              <a:gd name="T106" fmla="*/ 235 w 534"/>
              <a:gd name="T107" fmla="*/ 4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34" h="574">
                <a:moveTo>
                  <a:pt x="381" y="394"/>
                </a:moveTo>
                <a:cubicBezTo>
                  <a:pt x="381" y="393"/>
                  <a:pt x="381" y="393"/>
                  <a:pt x="382" y="393"/>
                </a:cubicBezTo>
                <a:cubicBezTo>
                  <a:pt x="393" y="388"/>
                  <a:pt x="404" y="381"/>
                  <a:pt x="414" y="372"/>
                </a:cubicBezTo>
                <a:cubicBezTo>
                  <a:pt x="410" y="361"/>
                  <a:pt x="399" y="325"/>
                  <a:pt x="428" y="317"/>
                </a:cubicBezTo>
                <a:cubicBezTo>
                  <a:pt x="428" y="317"/>
                  <a:pt x="428" y="317"/>
                  <a:pt x="428" y="317"/>
                </a:cubicBezTo>
                <a:cubicBezTo>
                  <a:pt x="428" y="317"/>
                  <a:pt x="447" y="309"/>
                  <a:pt x="468" y="328"/>
                </a:cubicBezTo>
                <a:cubicBezTo>
                  <a:pt x="487" y="309"/>
                  <a:pt x="495" y="280"/>
                  <a:pt x="496" y="277"/>
                </a:cubicBezTo>
                <a:cubicBezTo>
                  <a:pt x="518" y="139"/>
                  <a:pt x="404" y="99"/>
                  <a:pt x="400" y="97"/>
                </a:cubicBezTo>
                <a:cubicBezTo>
                  <a:pt x="305" y="74"/>
                  <a:pt x="240" y="88"/>
                  <a:pt x="198" y="108"/>
                </a:cubicBezTo>
                <a:cubicBezTo>
                  <a:pt x="197" y="108"/>
                  <a:pt x="196" y="109"/>
                  <a:pt x="194" y="109"/>
                </a:cubicBezTo>
                <a:cubicBezTo>
                  <a:pt x="155" y="129"/>
                  <a:pt x="137" y="154"/>
                  <a:pt x="136" y="155"/>
                </a:cubicBezTo>
                <a:cubicBezTo>
                  <a:pt x="135" y="156"/>
                  <a:pt x="135" y="156"/>
                  <a:pt x="134" y="157"/>
                </a:cubicBezTo>
                <a:cubicBezTo>
                  <a:pt x="65" y="208"/>
                  <a:pt x="99" y="313"/>
                  <a:pt x="99" y="313"/>
                </a:cubicBezTo>
                <a:cubicBezTo>
                  <a:pt x="99" y="313"/>
                  <a:pt x="99" y="313"/>
                  <a:pt x="99" y="313"/>
                </a:cubicBezTo>
                <a:cubicBezTo>
                  <a:pt x="99" y="313"/>
                  <a:pt x="99" y="313"/>
                  <a:pt x="99" y="313"/>
                </a:cubicBezTo>
                <a:cubicBezTo>
                  <a:pt x="126" y="403"/>
                  <a:pt x="208" y="414"/>
                  <a:pt x="208" y="414"/>
                </a:cubicBezTo>
                <a:cubicBezTo>
                  <a:pt x="211" y="415"/>
                  <a:pt x="213" y="418"/>
                  <a:pt x="213" y="421"/>
                </a:cubicBezTo>
                <a:cubicBezTo>
                  <a:pt x="212" y="423"/>
                  <a:pt x="209" y="426"/>
                  <a:pt x="207" y="425"/>
                </a:cubicBezTo>
                <a:cubicBezTo>
                  <a:pt x="206" y="425"/>
                  <a:pt x="198" y="424"/>
                  <a:pt x="184" y="419"/>
                </a:cubicBezTo>
                <a:cubicBezTo>
                  <a:pt x="183" y="420"/>
                  <a:pt x="182" y="421"/>
                  <a:pt x="181" y="421"/>
                </a:cubicBezTo>
                <a:cubicBezTo>
                  <a:pt x="165" y="421"/>
                  <a:pt x="169" y="535"/>
                  <a:pt x="169" y="535"/>
                </a:cubicBezTo>
                <a:cubicBezTo>
                  <a:pt x="169" y="538"/>
                  <a:pt x="166" y="541"/>
                  <a:pt x="163" y="541"/>
                </a:cubicBezTo>
                <a:cubicBezTo>
                  <a:pt x="160" y="541"/>
                  <a:pt x="158" y="539"/>
                  <a:pt x="158" y="536"/>
                </a:cubicBezTo>
                <a:cubicBezTo>
                  <a:pt x="158" y="535"/>
                  <a:pt x="155" y="436"/>
                  <a:pt x="173" y="414"/>
                </a:cubicBezTo>
                <a:cubicBezTo>
                  <a:pt x="145" y="401"/>
                  <a:pt x="106" y="374"/>
                  <a:pt x="89" y="316"/>
                </a:cubicBezTo>
                <a:cubicBezTo>
                  <a:pt x="89" y="316"/>
                  <a:pt x="89" y="316"/>
                  <a:pt x="89" y="316"/>
                </a:cubicBezTo>
                <a:cubicBezTo>
                  <a:pt x="89" y="316"/>
                  <a:pt x="60" y="229"/>
                  <a:pt x="106" y="170"/>
                </a:cubicBezTo>
                <a:cubicBezTo>
                  <a:pt x="85" y="161"/>
                  <a:pt x="0" y="120"/>
                  <a:pt x="9" y="83"/>
                </a:cubicBezTo>
                <a:cubicBezTo>
                  <a:pt x="9" y="77"/>
                  <a:pt x="11" y="73"/>
                  <a:pt x="13" y="69"/>
                </a:cubicBezTo>
                <a:cubicBezTo>
                  <a:pt x="19" y="62"/>
                  <a:pt x="27" y="60"/>
                  <a:pt x="38" y="61"/>
                </a:cubicBezTo>
                <a:cubicBezTo>
                  <a:pt x="47" y="62"/>
                  <a:pt x="58" y="66"/>
                  <a:pt x="69" y="72"/>
                </a:cubicBezTo>
                <a:cubicBezTo>
                  <a:pt x="99" y="86"/>
                  <a:pt x="133" y="111"/>
                  <a:pt x="147" y="128"/>
                </a:cubicBezTo>
                <a:cubicBezTo>
                  <a:pt x="156" y="120"/>
                  <a:pt x="168" y="111"/>
                  <a:pt x="184" y="103"/>
                </a:cubicBezTo>
                <a:cubicBezTo>
                  <a:pt x="156" y="81"/>
                  <a:pt x="57" y="0"/>
                  <a:pt x="157" y="11"/>
                </a:cubicBezTo>
                <a:cubicBezTo>
                  <a:pt x="157" y="11"/>
                  <a:pt x="157" y="11"/>
                  <a:pt x="157" y="11"/>
                </a:cubicBezTo>
                <a:cubicBezTo>
                  <a:pt x="157" y="11"/>
                  <a:pt x="187" y="12"/>
                  <a:pt x="245" y="78"/>
                </a:cubicBezTo>
                <a:cubicBezTo>
                  <a:pt x="246" y="79"/>
                  <a:pt x="246" y="80"/>
                  <a:pt x="247" y="81"/>
                </a:cubicBezTo>
                <a:cubicBezTo>
                  <a:pt x="287" y="72"/>
                  <a:pt x="338" y="71"/>
                  <a:pt x="403" y="87"/>
                </a:cubicBezTo>
                <a:cubicBezTo>
                  <a:pt x="403" y="87"/>
                  <a:pt x="403" y="87"/>
                  <a:pt x="403" y="87"/>
                </a:cubicBezTo>
                <a:cubicBezTo>
                  <a:pt x="403" y="87"/>
                  <a:pt x="403" y="87"/>
                  <a:pt x="403" y="87"/>
                </a:cubicBezTo>
                <a:cubicBezTo>
                  <a:pt x="403" y="87"/>
                  <a:pt x="530" y="129"/>
                  <a:pt x="507" y="279"/>
                </a:cubicBezTo>
                <a:cubicBezTo>
                  <a:pt x="507" y="279"/>
                  <a:pt x="507" y="279"/>
                  <a:pt x="507" y="279"/>
                </a:cubicBezTo>
                <a:cubicBezTo>
                  <a:pt x="507" y="279"/>
                  <a:pt x="507" y="279"/>
                  <a:pt x="507" y="279"/>
                </a:cubicBezTo>
                <a:cubicBezTo>
                  <a:pt x="506" y="280"/>
                  <a:pt x="498" y="313"/>
                  <a:pt x="475" y="335"/>
                </a:cubicBezTo>
                <a:cubicBezTo>
                  <a:pt x="488" y="350"/>
                  <a:pt x="500" y="375"/>
                  <a:pt x="510" y="417"/>
                </a:cubicBezTo>
                <a:cubicBezTo>
                  <a:pt x="510" y="417"/>
                  <a:pt x="510" y="418"/>
                  <a:pt x="510" y="418"/>
                </a:cubicBezTo>
                <a:cubicBezTo>
                  <a:pt x="511" y="421"/>
                  <a:pt x="534" y="574"/>
                  <a:pt x="385" y="495"/>
                </a:cubicBezTo>
                <a:cubicBezTo>
                  <a:pt x="385" y="495"/>
                  <a:pt x="385" y="495"/>
                  <a:pt x="384" y="495"/>
                </a:cubicBezTo>
                <a:cubicBezTo>
                  <a:pt x="384" y="494"/>
                  <a:pt x="383" y="494"/>
                  <a:pt x="381" y="493"/>
                </a:cubicBezTo>
                <a:cubicBezTo>
                  <a:pt x="382" y="535"/>
                  <a:pt x="382" y="535"/>
                  <a:pt x="382" y="535"/>
                </a:cubicBezTo>
                <a:cubicBezTo>
                  <a:pt x="382" y="538"/>
                  <a:pt x="380" y="541"/>
                  <a:pt x="377" y="541"/>
                </a:cubicBezTo>
                <a:cubicBezTo>
                  <a:pt x="374" y="541"/>
                  <a:pt x="371" y="539"/>
                  <a:pt x="371" y="536"/>
                </a:cubicBezTo>
                <a:cubicBezTo>
                  <a:pt x="370" y="468"/>
                  <a:pt x="370" y="468"/>
                  <a:pt x="370" y="468"/>
                </a:cubicBezTo>
                <a:cubicBezTo>
                  <a:pt x="381" y="468"/>
                  <a:pt x="381" y="468"/>
                  <a:pt x="381" y="468"/>
                </a:cubicBezTo>
                <a:cubicBezTo>
                  <a:pt x="381" y="480"/>
                  <a:pt x="388" y="485"/>
                  <a:pt x="390" y="485"/>
                </a:cubicBezTo>
                <a:cubicBezTo>
                  <a:pt x="390" y="486"/>
                  <a:pt x="390" y="486"/>
                  <a:pt x="390" y="486"/>
                </a:cubicBezTo>
                <a:cubicBezTo>
                  <a:pt x="518" y="554"/>
                  <a:pt x="501" y="426"/>
                  <a:pt x="500" y="420"/>
                </a:cubicBezTo>
                <a:cubicBezTo>
                  <a:pt x="474" y="309"/>
                  <a:pt x="432" y="327"/>
                  <a:pt x="432" y="327"/>
                </a:cubicBezTo>
                <a:cubicBezTo>
                  <a:pt x="432" y="327"/>
                  <a:pt x="432" y="327"/>
                  <a:pt x="432" y="327"/>
                </a:cubicBezTo>
                <a:cubicBezTo>
                  <a:pt x="432" y="327"/>
                  <a:pt x="431" y="327"/>
                  <a:pt x="431" y="327"/>
                </a:cubicBezTo>
                <a:cubicBezTo>
                  <a:pt x="410" y="333"/>
                  <a:pt x="423" y="367"/>
                  <a:pt x="425" y="371"/>
                </a:cubicBezTo>
                <a:cubicBezTo>
                  <a:pt x="457" y="416"/>
                  <a:pt x="448" y="442"/>
                  <a:pt x="446" y="446"/>
                </a:cubicBezTo>
                <a:cubicBezTo>
                  <a:pt x="446" y="447"/>
                  <a:pt x="446" y="447"/>
                  <a:pt x="445" y="448"/>
                </a:cubicBezTo>
                <a:cubicBezTo>
                  <a:pt x="412" y="483"/>
                  <a:pt x="388" y="425"/>
                  <a:pt x="381" y="406"/>
                </a:cubicBezTo>
                <a:cubicBezTo>
                  <a:pt x="360" y="415"/>
                  <a:pt x="344" y="419"/>
                  <a:pt x="344" y="419"/>
                </a:cubicBezTo>
                <a:cubicBezTo>
                  <a:pt x="341" y="420"/>
                  <a:pt x="338" y="418"/>
                  <a:pt x="337" y="415"/>
                </a:cubicBezTo>
                <a:cubicBezTo>
                  <a:pt x="337" y="412"/>
                  <a:pt x="338" y="409"/>
                  <a:pt x="341" y="409"/>
                </a:cubicBezTo>
                <a:cubicBezTo>
                  <a:pt x="341" y="409"/>
                  <a:pt x="360" y="404"/>
                  <a:pt x="381" y="394"/>
                </a:cubicBezTo>
                <a:close/>
                <a:moveTo>
                  <a:pt x="390" y="401"/>
                </a:moveTo>
                <a:cubicBezTo>
                  <a:pt x="395" y="416"/>
                  <a:pt x="415" y="463"/>
                  <a:pt x="437" y="441"/>
                </a:cubicBezTo>
                <a:cubicBezTo>
                  <a:pt x="438" y="437"/>
                  <a:pt x="444" y="417"/>
                  <a:pt x="419" y="382"/>
                </a:cubicBezTo>
                <a:cubicBezTo>
                  <a:pt x="410" y="389"/>
                  <a:pt x="400" y="396"/>
                  <a:pt x="390" y="401"/>
                </a:cubicBezTo>
                <a:close/>
                <a:moveTo>
                  <a:pt x="113" y="162"/>
                </a:moveTo>
                <a:cubicBezTo>
                  <a:pt x="117" y="157"/>
                  <a:pt x="122" y="153"/>
                  <a:pt x="127" y="149"/>
                </a:cubicBezTo>
                <a:cubicBezTo>
                  <a:pt x="129" y="147"/>
                  <a:pt x="132" y="142"/>
                  <a:pt x="139" y="135"/>
                </a:cubicBezTo>
                <a:cubicBezTo>
                  <a:pt x="126" y="120"/>
                  <a:pt x="93" y="95"/>
                  <a:pt x="64" y="81"/>
                </a:cubicBezTo>
                <a:cubicBezTo>
                  <a:pt x="54" y="76"/>
                  <a:pt x="44" y="73"/>
                  <a:pt x="36" y="72"/>
                </a:cubicBezTo>
                <a:cubicBezTo>
                  <a:pt x="30" y="71"/>
                  <a:pt x="24" y="72"/>
                  <a:pt x="22" y="75"/>
                </a:cubicBezTo>
                <a:cubicBezTo>
                  <a:pt x="20" y="77"/>
                  <a:pt x="20" y="80"/>
                  <a:pt x="19" y="84"/>
                </a:cubicBezTo>
                <a:cubicBezTo>
                  <a:pt x="19" y="84"/>
                  <a:pt x="19" y="85"/>
                  <a:pt x="19" y="85"/>
                </a:cubicBezTo>
                <a:cubicBezTo>
                  <a:pt x="11" y="115"/>
                  <a:pt x="100" y="156"/>
                  <a:pt x="113" y="162"/>
                </a:cubicBezTo>
                <a:close/>
                <a:moveTo>
                  <a:pt x="194" y="98"/>
                </a:moveTo>
                <a:cubicBezTo>
                  <a:pt x="206" y="92"/>
                  <a:pt x="220" y="87"/>
                  <a:pt x="235" y="83"/>
                </a:cubicBezTo>
                <a:cubicBezTo>
                  <a:pt x="182" y="22"/>
                  <a:pt x="156" y="21"/>
                  <a:pt x="156" y="21"/>
                </a:cubicBezTo>
                <a:cubicBezTo>
                  <a:pt x="156" y="21"/>
                  <a:pt x="156" y="21"/>
                  <a:pt x="156" y="21"/>
                </a:cubicBezTo>
                <a:cubicBezTo>
                  <a:pt x="156" y="21"/>
                  <a:pt x="156" y="21"/>
                  <a:pt x="156" y="21"/>
                </a:cubicBezTo>
                <a:cubicBezTo>
                  <a:pt x="87" y="14"/>
                  <a:pt x="177" y="84"/>
                  <a:pt x="194" y="98"/>
                </a:cubicBezTo>
                <a:close/>
                <a:moveTo>
                  <a:pt x="185" y="271"/>
                </a:moveTo>
                <a:cubicBezTo>
                  <a:pt x="302" y="218"/>
                  <a:pt x="302" y="218"/>
                  <a:pt x="302" y="218"/>
                </a:cubicBezTo>
                <a:cubicBezTo>
                  <a:pt x="305" y="216"/>
                  <a:pt x="306" y="213"/>
                  <a:pt x="305" y="210"/>
                </a:cubicBezTo>
                <a:cubicBezTo>
                  <a:pt x="303" y="208"/>
                  <a:pt x="300" y="207"/>
                  <a:pt x="297" y="208"/>
                </a:cubicBezTo>
                <a:cubicBezTo>
                  <a:pt x="180" y="261"/>
                  <a:pt x="180" y="261"/>
                  <a:pt x="180" y="261"/>
                </a:cubicBezTo>
                <a:cubicBezTo>
                  <a:pt x="178" y="262"/>
                  <a:pt x="177" y="265"/>
                  <a:pt x="178" y="268"/>
                </a:cubicBezTo>
                <a:cubicBezTo>
                  <a:pt x="179" y="271"/>
                  <a:pt x="182" y="272"/>
                  <a:pt x="185" y="271"/>
                </a:cubicBezTo>
                <a:close/>
                <a:moveTo>
                  <a:pt x="356" y="195"/>
                </a:moveTo>
                <a:cubicBezTo>
                  <a:pt x="434" y="160"/>
                  <a:pt x="434" y="160"/>
                  <a:pt x="434" y="160"/>
                </a:cubicBezTo>
                <a:cubicBezTo>
                  <a:pt x="437" y="159"/>
                  <a:pt x="438" y="156"/>
                  <a:pt x="437" y="153"/>
                </a:cubicBezTo>
                <a:cubicBezTo>
                  <a:pt x="435" y="150"/>
                  <a:pt x="432" y="149"/>
                  <a:pt x="429" y="150"/>
                </a:cubicBezTo>
                <a:cubicBezTo>
                  <a:pt x="351" y="186"/>
                  <a:pt x="351" y="186"/>
                  <a:pt x="351" y="186"/>
                </a:cubicBezTo>
                <a:cubicBezTo>
                  <a:pt x="349" y="187"/>
                  <a:pt x="348" y="190"/>
                  <a:pt x="349" y="193"/>
                </a:cubicBezTo>
                <a:cubicBezTo>
                  <a:pt x="350" y="195"/>
                  <a:pt x="353" y="197"/>
                  <a:pt x="356" y="195"/>
                </a:cubicBezTo>
                <a:close/>
                <a:moveTo>
                  <a:pt x="235" y="474"/>
                </a:moveTo>
                <a:cubicBezTo>
                  <a:pt x="238" y="536"/>
                  <a:pt x="238" y="536"/>
                  <a:pt x="238" y="536"/>
                </a:cubicBezTo>
                <a:cubicBezTo>
                  <a:pt x="238" y="539"/>
                  <a:pt x="240" y="541"/>
                  <a:pt x="243" y="541"/>
                </a:cubicBezTo>
                <a:cubicBezTo>
                  <a:pt x="246" y="541"/>
                  <a:pt x="248" y="538"/>
                  <a:pt x="248" y="535"/>
                </a:cubicBezTo>
                <a:cubicBezTo>
                  <a:pt x="246" y="473"/>
                  <a:pt x="246" y="473"/>
                  <a:pt x="246" y="473"/>
                </a:cubicBezTo>
                <a:cubicBezTo>
                  <a:pt x="246" y="470"/>
                  <a:pt x="243" y="468"/>
                  <a:pt x="240" y="468"/>
                </a:cubicBezTo>
                <a:cubicBezTo>
                  <a:pt x="237" y="468"/>
                  <a:pt x="235" y="471"/>
                  <a:pt x="235" y="474"/>
                </a:cubicBez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29" name="图片 4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47473"/>
            <a:ext cx="4809347" cy="2840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5469" y="840747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兔斯基</a:t>
            </a:r>
            <a:endParaRPr lang="zh-CN" altLang="en-US" sz="3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 rot="1583801">
            <a:off x="2378032" y="122342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的</a:t>
            </a:r>
            <a:endParaRPr lang="zh-CN" altLang="en-US" sz="3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4979" y="170484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开心日常</a:t>
            </a:r>
            <a:endParaRPr lang="zh-CN" altLang="en-US" sz="28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20027" y="3217011"/>
            <a:ext cx="2922427" cy="641979"/>
            <a:chOff x="620027" y="3217011"/>
            <a:chExt cx="2922427" cy="641979"/>
          </a:xfrm>
        </p:grpSpPr>
        <p:sp>
          <p:nvSpPr>
            <p:cNvPr id="8" name="TextBox 7"/>
            <p:cNvSpPr txBox="1"/>
            <p:nvPr/>
          </p:nvSpPr>
          <p:spPr>
            <a:xfrm>
              <a:off x="755576" y="3217011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方法</a:t>
              </a:r>
              <a:endParaRPr lang="zh-CN" altLang="en-US" sz="20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19789" y="3217011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兴趣</a:t>
              </a:r>
              <a:endParaRPr lang="zh-CN" altLang="en-US" sz="20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64635" y="3217011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引导</a:t>
              </a:r>
              <a:endParaRPr lang="zh-CN" altLang="en-US" sz="20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0027" y="3458880"/>
              <a:ext cx="976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smtClean="0">
                  <a:solidFill>
                    <a:schemeClr val="accent2">
                      <a:lumMod val="50000"/>
                    </a:schemeClr>
                  </a:solidFill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Method</a:t>
              </a:r>
              <a:endParaRPr lang="zh-CN" altLang="en-US" sz="20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91362" y="3458880"/>
              <a:ext cx="11544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smtClean="0">
                  <a:solidFill>
                    <a:schemeClr val="accent2">
                      <a:lumMod val="50000"/>
                    </a:schemeClr>
                  </a:solidFill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Interest</a:t>
              </a:r>
              <a:endParaRPr lang="zh-CN" altLang="en-US" sz="20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40631" y="3458880"/>
              <a:ext cx="8018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smtClean="0">
                  <a:solidFill>
                    <a:schemeClr val="accent2">
                      <a:lumMod val="50000"/>
                    </a:schemeClr>
                  </a:solidFill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Guide</a:t>
              </a:r>
              <a:endParaRPr lang="zh-CN" altLang="en-US" sz="20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01248" y="3937091"/>
            <a:ext cx="2177199" cy="578875"/>
            <a:chOff x="1001248" y="3937091"/>
            <a:chExt cx="2177199" cy="578875"/>
          </a:xfrm>
        </p:grpSpPr>
        <p:sp>
          <p:nvSpPr>
            <p:cNvPr id="14" name="TextBox 13"/>
            <p:cNvSpPr txBox="1"/>
            <p:nvPr/>
          </p:nvSpPr>
          <p:spPr>
            <a:xfrm>
              <a:off x="1291667" y="3937091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幼儿英语教育</a:t>
              </a:r>
              <a:endParaRPr lang="zh-CN" altLang="en-US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01248" y="4208189"/>
              <a:ext cx="21771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solidFill>
                    <a:schemeClr val="accent2">
                      <a:lumMod val="50000"/>
                    </a:schemeClr>
                  </a:solidFill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Infant English Education</a:t>
              </a:r>
              <a:endParaRPr lang="zh-CN" altLang="en-US" sz="14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pic>
        <p:nvPicPr>
          <p:cNvPr id="16" name="陈一发 - 童话镇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5551834"/>
            <a:ext cx="609600" cy="6096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675549" y="4411014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汇报人 千库网；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汇报时间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XX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年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XX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月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4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2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6944442" y="2050962"/>
            <a:ext cx="939926" cy="847655"/>
            <a:chOff x="1690688" y="1009650"/>
            <a:chExt cx="3121025" cy="281463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939925" y="1009650"/>
              <a:ext cx="2871788" cy="2814638"/>
            </a:xfrm>
            <a:custGeom>
              <a:avLst/>
              <a:gdLst>
                <a:gd name="T0" fmla="*/ 1478 w 2326"/>
                <a:gd name="T1" fmla="*/ 407 h 2278"/>
                <a:gd name="T2" fmla="*/ 1774 w 2326"/>
                <a:gd name="T3" fmla="*/ 520 h 2278"/>
                <a:gd name="T4" fmla="*/ 1879 w 2326"/>
                <a:gd name="T5" fmla="*/ 962 h 2278"/>
                <a:gd name="T6" fmla="*/ 1908 w 2326"/>
                <a:gd name="T7" fmla="*/ 976 h 2278"/>
                <a:gd name="T8" fmla="*/ 2005 w 2326"/>
                <a:gd name="T9" fmla="*/ 899 h 2278"/>
                <a:gd name="T10" fmla="*/ 2148 w 2326"/>
                <a:gd name="T11" fmla="*/ 571 h 2278"/>
                <a:gd name="T12" fmla="*/ 2307 w 2326"/>
                <a:gd name="T13" fmla="*/ 681 h 2278"/>
                <a:gd name="T14" fmla="*/ 1874 w 2326"/>
                <a:gd name="T15" fmla="*/ 1243 h 2278"/>
                <a:gd name="T16" fmla="*/ 1694 w 2326"/>
                <a:gd name="T17" fmla="*/ 1655 h 2278"/>
                <a:gd name="T18" fmla="*/ 1872 w 2326"/>
                <a:gd name="T19" fmla="*/ 2133 h 2278"/>
                <a:gd name="T20" fmla="*/ 1485 w 2326"/>
                <a:gd name="T21" fmla="*/ 1981 h 2278"/>
                <a:gd name="T22" fmla="*/ 1552 w 2326"/>
                <a:gd name="T23" fmla="*/ 1873 h 2278"/>
                <a:gd name="T24" fmla="*/ 704 w 2326"/>
                <a:gd name="T25" fmla="*/ 2015 h 2278"/>
                <a:gd name="T26" fmla="*/ 209 w 2326"/>
                <a:gd name="T27" fmla="*/ 2271 h 2278"/>
                <a:gd name="T28" fmla="*/ 208 w 2326"/>
                <a:gd name="T29" fmla="*/ 2052 h 2278"/>
                <a:gd name="T30" fmla="*/ 407 w 2326"/>
                <a:gd name="T31" fmla="*/ 2008 h 2278"/>
                <a:gd name="T32" fmla="*/ 408 w 2326"/>
                <a:gd name="T33" fmla="*/ 2006 h 2278"/>
                <a:gd name="T34" fmla="*/ 771 w 2326"/>
                <a:gd name="T35" fmla="*/ 1702 h 2278"/>
                <a:gd name="T36" fmla="*/ 729 w 2326"/>
                <a:gd name="T37" fmla="*/ 1188 h 2278"/>
                <a:gd name="T38" fmla="*/ 1194 w 2326"/>
                <a:gd name="T39" fmla="*/ 386 h 2278"/>
                <a:gd name="T40" fmla="*/ 1242 w 2326"/>
                <a:gd name="T41" fmla="*/ 366 h 2278"/>
                <a:gd name="T42" fmla="*/ 1290 w 2326"/>
                <a:gd name="T43" fmla="*/ 400 h 2278"/>
                <a:gd name="T44" fmla="*/ 1257 w 2326"/>
                <a:gd name="T45" fmla="*/ 423 h 2278"/>
                <a:gd name="T46" fmla="*/ 778 w 2326"/>
                <a:gd name="T47" fmla="*/ 730 h 2278"/>
                <a:gd name="T48" fmla="*/ 957 w 2326"/>
                <a:gd name="T49" fmla="*/ 1214 h 2278"/>
                <a:gd name="T50" fmla="*/ 777 w 2326"/>
                <a:gd name="T51" fmla="*/ 1760 h 2278"/>
                <a:gd name="T52" fmla="*/ 463 w 2326"/>
                <a:gd name="T53" fmla="*/ 2025 h 2278"/>
                <a:gd name="T54" fmla="*/ 462 w 2326"/>
                <a:gd name="T55" fmla="*/ 2026 h 2278"/>
                <a:gd name="T56" fmla="*/ 462 w 2326"/>
                <a:gd name="T57" fmla="*/ 2026 h 2278"/>
                <a:gd name="T58" fmla="*/ 240 w 2326"/>
                <a:gd name="T59" fmla="*/ 2100 h 2278"/>
                <a:gd name="T60" fmla="*/ 690 w 2326"/>
                <a:gd name="T61" fmla="*/ 2071 h 2278"/>
                <a:gd name="T62" fmla="*/ 961 w 2326"/>
                <a:gd name="T63" fmla="*/ 1812 h 2278"/>
                <a:gd name="T64" fmla="*/ 1552 w 2326"/>
                <a:gd name="T65" fmla="*/ 1815 h 2278"/>
                <a:gd name="T66" fmla="*/ 1527 w 2326"/>
                <a:gd name="T67" fmla="*/ 2021 h 2278"/>
                <a:gd name="T68" fmla="*/ 1982 w 2326"/>
                <a:gd name="T69" fmla="*/ 2037 h 2278"/>
                <a:gd name="T70" fmla="*/ 1694 w 2326"/>
                <a:gd name="T71" fmla="*/ 1983 h 2278"/>
                <a:gd name="T72" fmla="*/ 1679 w 2326"/>
                <a:gd name="T73" fmla="*/ 1929 h 2278"/>
                <a:gd name="T74" fmla="*/ 1559 w 2326"/>
                <a:gd name="T75" fmla="*/ 1716 h 2278"/>
                <a:gd name="T76" fmla="*/ 1547 w 2326"/>
                <a:gd name="T77" fmla="*/ 1659 h 2278"/>
                <a:gd name="T78" fmla="*/ 1784 w 2326"/>
                <a:gd name="T79" fmla="*/ 1214 h 2278"/>
                <a:gd name="T80" fmla="*/ 1855 w 2326"/>
                <a:gd name="T81" fmla="*/ 1189 h 2278"/>
                <a:gd name="T82" fmla="*/ 2252 w 2326"/>
                <a:gd name="T83" fmla="*/ 700 h 2278"/>
                <a:gd name="T84" fmla="*/ 2173 w 2326"/>
                <a:gd name="T85" fmla="*/ 623 h 2278"/>
                <a:gd name="T86" fmla="*/ 2047 w 2326"/>
                <a:gd name="T87" fmla="*/ 939 h 2278"/>
                <a:gd name="T88" fmla="*/ 1937 w 2326"/>
                <a:gd name="T89" fmla="*/ 1026 h 2278"/>
                <a:gd name="T90" fmla="*/ 1934 w 2326"/>
                <a:gd name="T91" fmla="*/ 1028 h 2278"/>
                <a:gd name="T92" fmla="*/ 1704 w 2326"/>
                <a:gd name="T93" fmla="*/ 543 h 2278"/>
                <a:gd name="T94" fmla="*/ 1705 w 2326"/>
                <a:gd name="T95" fmla="*/ 492 h 2278"/>
                <a:gd name="T96" fmla="*/ 1587 w 2326"/>
                <a:gd name="T97" fmla="*/ 458 h 2278"/>
                <a:gd name="T98" fmla="*/ 1401 w 2326"/>
                <a:gd name="T99" fmla="*/ 457 h 2278"/>
                <a:gd name="T100" fmla="*/ 1403 w 2326"/>
                <a:gd name="T101" fmla="*/ 407 h 2278"/>
                <a:gd name="T102" fmla="*/ 1767 w 2326"/>
                <a:gd name="T103" fmla="*/ 1252 h 2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6" h="2278">
                  <a:moveTo>
                    <a:pt x="1242" y="366"/>
                  </a:moveTo>
                  <a:cubicBezTo>
                    <a:pt x="1270" y="307"/>
                    <a:pt x="1423" y="0"/>
                    <a:pt x="1547" y="88"/>
                  </a:cubicBezTo>
                  <a:cubicBezTo>
                    <a:pt x="1649" y="162"/>
                    <a:pt x="1537" y="331"/>
                    <a:pt x="1478" y="407"/>
                  </a:cubicBezTo>
                  <a:cubicBezTo>
                    <a:pt x="1551" y="410"/>
                    <a:pt x="1551" y="410"/>
                    <a:pt x="1551" y="410"/>
                  </a:cubicBezTo>
                  <a:cubicBezTo>
                    <a:pt x="1600" y="352"/>
                    <a:pt x="1834" y="92"/>
                    <a:pt x="1940" y="232"/>
                  </a:cubicBezTo>
                  <a:cubicBezTo>
                    <a:pt x="2029" y="351"/>
                    <a:pt x="1859" y="471"/>
                    <a:pt x="1774" y="520"/>
                  </a:cubicBezTo>
                  <a:cubicBezTo>
                    <a:pt x="1857" y="580"/>
                    <a:pt x="2016" y="734"/>
                    <a:pt x="1879" y="962"/>
                  </a:cubicBezTo>
                  <a:cubicBezTo>
                    <a:pt x="1879" y="962"/>
                    <a:pt x="1879" y="962"/>
                    <a:pt x="1879" y="962"/>
                  </a:cubicBezTo>
                  <a:cubicBezTo>
                    <a:pt x="1879" y="962"/>
                    <a:pt x="1879" y="962"/>
                    <a:pt x="1879" y="962"/>
                  </a:cubicBezTo>
                  <a:cubicBezTo>
                    <a:pt x="1879" y="962"/>
                    <a:pt x="1851" y="1008"/>
                    <a:pt x="1905" y="977"/>
                  </a:cubicBezTo>
                  <a:cubicBezTo>
                    <a:pt x="1907" y="976"/>
                    <a:pt x="1907" y="976"/>
                    <a:pt x="1907" y="976"/>
                  </a:cubicBezTo>
                  <a:cubicBezTo>
                    <a:pt x="1908" y="976"/>
                    <a:pt x="1908" y="976"/>
                    <a:pt x="1908" y="976"/>
                  </a:cubicBezTo>
                  <a:cubicBezTo>
                    <a:pt x="1908" y="976"/>
                    <a:pt x="1908" y="976"/>
                    <a:pt x="1908" y="976"/>
                  </a:cubicBezTo>
                  <a:cubicBezTo>
                    <a:pt x="1928" y="964"/>
                    <a:pt x="1946" y="952"/>
                    <a:pt x="1962" y="939"/>
                  </a:cubicBezTo>
                  <a:cubicBezTo>
                    <a:pt x="1978" y="927"/>
                    <a:pt x="1992" y="913"/>
                    <a:pt x="2005" y="899"/>
                  </a:cubicBezTo>
                  <a:cubicBezTo>
                    <a:pt x="2069" y="830"/>
                    <a:pt x="2092" y="751"/>
                    <a:pt x="2091" y="700"/>
                  </a:cubicBezTo>
                  <a:cubicBezTo>
                    <a:pt x="2090" y="668"/>
                    <a:pt x="2096" y="633"/>
                    <a:pt x="2110" y="608"/>
                  </a:cubicBezTo>
                  <a:cubicBezTo>
                    <a:pt x="2119" y="592"/>
                    <a:pt x="2132" y="579"/>
                    <a:pt x="2148" y="571"/>
                  </a:cubicBezTo>
                  <a:cubicBezTo>
                    <a:pt x="2164" y="563"/>
                    <a:pt x="2184" y="561"/>
                    <a:pt x="2205" y="569"/>
                  </a:cubicBezTo>
                  <a:cubicBezTo>
                    <a:pt x="2227" y="577"/>
                    <a:pt x="2252" y="596"/>
                    <a:pt x="2278" y="629"/>
                  </a:cubicBezTo>
                  <a:cubicBezTo>
                    <a:pt x="2290" y="644"/>
                    <a:pt x="2300" y="661"/>
                    <a:pt x="2307" y="681"/>
                  </a:cubicBezTo>
                  <a:cubicBezTo>
                    <a:pt x="2326" y="736"/>
                    <a:pt x="2325" y="808"/>
                    <a:pt x="2296" y="885"/>
                  </a:cubicBezTo>
                  <a:cubicBezTo>
                    <a:pt x="2268" y="959"/>
                    <a:pt x="2214" y="1037"/>
                    <a:pt x="2128" y="1106"/>
                  </a:cubicBezTo>
                  <a:cubicBezTo>
                    <a:pt x="2063" y="1159"/>
                    <a:pt x="1979" y="1207"/>
                    <a:pt x="1874" y="1243"/>
                  </a:cubicBezTo>
                  <a:cubicBezTo>
                    <a:pt x="1874" y="1243"/>
                    <a:pt x="1874" y="1243"/>
                    <a:pt x="1874" y="1243"/>
                  </a:cubicBezTo>
                  <a:cubicBezTo>
                    <a:pt x="1831" y="1259"/>
                    <a:pt x="1831" y="1259"/>
                    <a:pt x="1831" y="1259"/>
                  </a:cubicBezTo>
                  <a:cubicBezTo>
                    <a:pt x="1853" y="1332"/>
                    <a:pt x="1889" y="1530"/>
                    <a:pt x="1694" y="1655"/>
                  </a:cubicBezTo>
                  <a:cubicBezTo>
                    <a:pt x="1845" y="1662"/>
                    <a:pt x="2033" y="1708"/>
                    <a:pt x="1781" y="1924"/>
                  </a:cubicBezTo>
                  <a:cubicBezTo>
                    <a:pt x="1882" y="1927"/>
                    <a:pt x="2034" y="1944"/>
                    <a:pt x="2039" y="2028"/>
                  </a:cubicBezTo>
                  <a:cubicBezTo>
                    <a:pt x="2041" y="2039"/>
                    <a:pt x="2047" y="2131"/>
                    <a:pt x="1872" y="2133"/>
                  </a:cubicBezTo>
                  <a:cubicBezTo>
                    <a:pt x="1685" y="2135"/>
                    <a:pt x="1532" y="2133"/>
                    <a:pt x="1531" y="2133"/>
                  </a:cubicBezTo>
                  <a:cubicBezTo>
                    <a:pt x="1530" y="2133"/>
                    <a:pt x="1529" y="2133"/>
                    <a:pt x="1528" y="2133"/>
                  </a:cubicBezTo>
                  <a:cubicBezTo>
                    <a:pt x="1510" y="2132"/>
                    <a:pt x="1352" y="2116"/>
                    <a:pt x="1485" y="1981"/>
                  </a:cubicBezTo>
                  <a:cubicBezTo>
                    <a:pt x="1531" y="1935"/>
                    <a:pt x="1563" y="1898"/>
                    <a:pt x="1573" y="1875"/>
                  </a:cubicBezTo>
                  <a:cubicBezTo>
                    <a:pt x="1573" y="1875"/>
                    <a:pt x="1573" y="1875"/>
                    <a:pt x="1573" y="1875"/>
                  </a:cubicBezTo>
                  <a:cubicBezTo>
                    <a:pt x="1573" y="1874"/>
                    <a:pt x="1566" y="1873"/>
                    <a:pt x="1552" y="1873"/>
                  </a:cubicBezTo>
                  <a:cubicBezTo>
                    <a:pt x="1551" y="1873"/>
                    <a:pt x="1550" y="1873"/>
                    <a:pt x="1549" y="1873"/>
                  </a:cubicBezTo>
                  <a:cubicBezTo>
                    <a:pt x="972" y="1869"/>
                    <a:pt x="972" y="1869"/>
                    <a:pt x="972" y="1869"/>
                  </a:cubicBezTo>
                  <a:cubicBezTo>
                    <a:pt x="932" y="1878"/>
                    <a:pt x="552" y="1972"/>
                    <a:pt x="704" y="2015"/>
                  </a:cubicBezTo>
                  <a:cubicBezTo>
                    <a:pt x="715" y="2017"/>
                    <a:pt x="950" y="2075"/>
                    <a:pt x="627" y="2191"/>
                  </a:cubicBezTo>
                  <a:cubicBezTo>
                    <a:pt x="385" y="2278"/>
                    <a:pt x="215" y="2272"/>
                    <a:pt x="214" y="2272"/>
                  </a:cubicBezTo>
                  <a:cubicBezTo>
                    <a:pt x="212" y="2272"/>
                    <a:pt x="210" y="2272"/>
                    <a:pt x="209" y="2271"/>
                  </a:cubicBezTo>
                  <a:cubicBezTo>
                    <a:pt x="209" y="2271"/>
                    <a:pt x="209" y="2271"/>
                    <a:pt x="209" y="2271"/>
                  </a:cubicBezTo>
                  <a:cubicBezTo>
                    <a:pt x="208" y="2271"/>
                    <a:pt x="0" y="2225"/>
                    <a:pt x="204" y="2055"/>
                  </a:cubicBezTo>
                  <a:cubicBezTo>
                    <a:pt x="205" y="2054"/>
                    <a:pt x="206" y="2053"/>
                    <a:pt x="208" y="2052"/>
                  </a:cubicBezTo>
                  <a:cubicBezTo>
                    <a:pt x="221" y="2044"/>
                    <a:pt x="290" y="2007"/>
                    <a:pt x="400" y="2023"/>
                  </a:cubicBezTo>
                  <a:cubicBezTo>
                    <a:pt x="402" y="2024"/>
                    <a:pt x="404" y="2024"/>
                    <a:pt x="406" y="2025"/>
                  </a:cubicBezTo>
                  <a:cubicBezTo>
                    <a:pt x="405" y="2024"/>
                    <a:pt x="403" y="2021"/>
                    <a:pt x="407" y="2008"/>
                  </a:cubicBezTo>
                  <a:cubicBezTo>
                    <a:pt x="407" y="2008"/>
                    <a:pt x="407" y="2008"/>
                    <a:pt x="407" y="2008"/>
                  </a:cubicBezTo>
                  <a:cubicBezTo>
                    <a:pt x="407" y="2008"/>
                    <a:pt x="407" y="2008"/>
                    <a:pt x="407" y="2008"/>
                  </a:cubicBezTo>
                  <a:cubicBezTo>
                    <a:pt x="407" y="2007"/>
                    <a:pt x="407" y="2007"/>
                    <a:pt x="408" y="2006"/>
                  </a:cubicBezTo>
                  <a:cubicBezTo>
                    <a:pt x="411" y="1998"/>
                    <a:pt x="416" y="1987"/>
                    <a:pt x="423" y="1974"/>
                  </a:cubicBezTo>
                  <a:cubicBezTo>
                    <a:pt x="431" y="1961"/>
                    <a:pt x="441" y="1946"/>
                    <a:pt x="453" y="1929"/>
                  </a:cubicBezTo>
                  <a:cubicBezTo>
                    <a:pt x="515" y="1842"/>
                    <a:pt x="635" y="1716"/>
                    <a:pt x="771" y="1702"/>
                  </a:cubicBezTo>
                  <a:cubicBezTo>
                    <a:pt x="926" y="1687"/>
                    <a:pt x="1024" y="1409"/>
                    <a:pt x="1027" y="1401"/>
                  </a:cubicBezTo>
                  <a:cubicBezTo>
                    <a:pt x="1030" y="1391"/>
                    <a:pt x="1054" y="1298"/>
                    <a:pt x="943" y="1270"/>
                  </a:cubicBezTo>
                  <a:cubicBezTo>
                    <a:pt x="867" y="1251"/>
                    <a:pt x="789" y="1228"/>
                    <a:pt x="729" y="1188"/>
                  </a:cubicBezTo>
                  <a:cubicBezTo>
                    <a:pt x="664" y="1144"/>
                    <a:pt x="621" y="1082"/>
                    <a:pt x="623" y="988"/>
                  </a:cubicBezTo>
                  <a:cubicBezTo>
                    <a:pt x="625" y="900"/>
                    <a:pt x="648" y="799"/>
                    <a:pt x="733" y="694"/>
                  </a:cubicBezTo>
                  <a:cubicBezTo>
                    <a:pt x="815" y="592"/>
                    <a:pt x="956" y="486"/>
                    <a:pt x="1194" y="386"/>
                  </a:cubicBezTo>
                  <a:cubicBezTo>
                    <a:pt x="1195" y="385"/>
                    <a:pt x="1195" y="385"/>
                    <a:pt x="1195" y="385"/>
                  </a:cubicBezTo>
                  <a:cubicBezTo>
                    <a:pt x="1234" y="370"/>
                    <a:pt x="1234" y="370"/>
                    <a:pt x="1234" y="370"/>
                  </a:cubicBezTo>
                  <a:cubicBezTo>
                    <a:pt x="1242" y="366"/>
                    <a:pt x="1242" y="366"/>
                    <a:pt x="1242" y="366"/>
                  </a:cubicBezTo>
                  <a:close/>
                  <a:moveTo>
                    <a:pt x="1513" y="136"/>
                  </a:moveTo>
                  <a:cubicBezTo>
                    <a:pt x="1434" y="79"/>
                    <a:pt x="1290" y="399"/>
                    <a:pt x="1290" y="400"/>
                  </a:cubicBezTo>
                  <a:cubicBezTo>
                    <a:pt x="1290" y="400"/>
                    <a:pt x="1290" y="400"/>
                    <a:pt x="1290" y="400"/>
                  </a:cubicBezTo>
                  <a:cubicBezTo>
                    <a:pt x="1287" y="406"/>
                    <a:pt x="1282" y="412"/>
                    <a:pt x="1276" y="415"/>
                  </a:cubicBezTo>
                  <a:cubicBezTo>
                    <a:pt x="1257" y="423"/>
                    <a:pt x="1257" y="423"/>
                    <a:pt x="1257" y="423"/>
                  </a:cubicBezTo>
                  <a:cubicBezTo>
                    <a:pt x="1257" y="423"/>
                    <a:pt x="1257" y="423"/>
                    <a:pt x="1257" y="423"/>
                  </a:cubicBezTo>
                  <a:cubicBezTo>
                    <a:pt x="1257" y="423"/>
                    <a:pt x="1256" y="424"/>
                    <a:pt x="1256" y="424"/>
                  </a:cubicBezTo>
                  <a:cubicBezTo>
                    <a:pt x="1215" y="439"/>
                    <a:pt x="1215" y="439"/>
                    <a:pt x="1215" y="439"/>
                  </a:cubicBezTo>
                  <a:cubicBezTo>
                    <a:pt x="988" y="536"/>
                    <a:pt x="855" y="635"/>
                    <a:pt x="778" y="730"/>
                  </a:cubicBezTo>
                  <a:cubicBezTo>
                    <a:pt x="703" y="823"/>
                    <a:pt x="683" y="912"/>
                    <a:pt x="681" y="989"/>
                  </a:cubicBezTo>
                  <a:cubicBezTo>
                    <a:pt x="679" y="1060"/>
                    <a:pt x="712" y="1107"/>
                    <a:pt x="761" y="1140"/>
                  </a:cubicBezTo>
                  <a:cubicBezTo>
                    <a:pt x="814" y="1175"/>
                    <a:pt x="886" y="1196"/>
                    <a:pt x="957" y="1214"/>
                  </a:cubicBezTo>
                  <a:cubicBezTo>
                    <a:pt x="1129" y="1257"/>
                    <a:pt x="1085" y="1409"/>
                    <a:pt x="1082" y="1419"/>
                  </a:cubicBezTo>
                  <a:cubicBezTo>
                    <a:pt x="1082" y="1419"/>
                    <a:pt x="1082" y="1420"/>
                    <a:pt x="1081" y="1420"/>
                  </a:cubicBezTo>
                  <a:cubicBezTo>
                    <a:pt x="1081" y="1421"/>
                    <a:pt x="971" y="1740"/>
                    <a:pt x="777" y="1760"/>
                  </a:cubicBezTo>
                  <a:cubicBezTo>
                    <a:pt x="662" y="1772"/>
                    <a:pt x="556" y="1885"/>
                    <a:pt x="500" y="1963"/>
                  </a:cubicBezTo>
                  <a:cubicBezTo>
                    <a:pt x="489" y="1978"/>
                    <a:pt x="480" y="1992"/>
                    <a:pt x="474" y="2003"/>
                  </a:cubicBezTo>
                  <a:cubicBezTo>
                    <a:pt x="468" y="2013"/>
                    <a:pt x="464" y="2020"/>
                    <a:pt x="463" y="2025"/>
                  </a:cubicBezTo>
                  <a:cubicBezTo>
                    <a:pt x="462" y="2026"/>
                    <a:pt x="462" y="2026"/>
                    <a:pt x="462" y="2026"/>
                  </a:cubicBezTo>
                  <a:cubicBezTo>
                    <a:pt x="462" y="2026"/>
                    <a:pt x="462" y="2026"/>
                    <a:pt x="462" y="2026"/>
                  </a:cubicBezTo>
                  <a:cubicBezTo>
                    <a:pt x="462" y="2026"/>
                    <a:pt x="462" y="2026"/>
                    <a:pt x="462" y="2026"/>
                  </a:cubicBezTo>
                  <a:cubicBezTo>
                    <a:pt x="462" y="2026"/>
                    <a:pt x="462" y="2026"/>
                    <a:pt x="462" y="2026"/>
                  </a:cubicBezTo>
                  <a:cubicBezTo>
                    <a:pt x="462" y="2026"/>
                    <a:pt x="462" y="2026"/>
                    <a:pt x="462" y="2026"/>
                  </a:cubicBezTo>
                  <a:cubicBezTo>
                    <a:pt x="462" y="2026"/>
                    <a:pt x="462" y="2026"/>
                    <a:pt x="462" y="2026"/>
                  </a:cubicBezTo>
                  <a:cubicBezTo>
                    <a:pt x="443" y="2084"/>
                    <a:pt x="407" y="2084"/>
                    <a:pt x="392" y="2081"/>
                  </a:cubicBezTo>
                  <a:cubicBezTo>
                    <a:pt x="392" y="2081"/>
                    <a:pt x="392" y="2081"/>
                    <a:pt x="392" y="2081"/>
                  </a:cubicBezTo>
                  <a:cubicBezTo>
                    <a:pt x="300" y="2067"/>
                    <a:pt x="248" y="2095"/>
                    <a:pt x="240" y="2100"/>
                  </a:cubicBezTo>
                  <a:cubicBezTo>
                    <a:pt x="139" y="2185"/>
                    <a:pt x="205" y="2210"/>
                    <a:pt x="219" y="2214"/>
                  </a:cubicBezTo>
                  <a:cubicBezTo>
                    <a:pt x="243" y="2214"/>
                    <a:pt x="395" y="2213"/>
                    <a:pt x="608" y="2137"/>
                  </a:cubicBezTo>
                  <a:cubicBezTo>
                    <a:pt x="753" y="2085"/>
                    <a:pt x="690" y="2071"/>
                    <a:pt x="690" y="2071"/>
                  </a:cubicBezTo>
                  <a:cubicBezTo>
                    <a:pt x="690" y="2071"/>
                    <a:pt x="690" y="2071"/>
                    <a:pt x="690" y="2071"/>
                  </a:cubicBezTo>
                  <a:cubicBezTo>
                    <a:pt x="689" y="2070"/>
                    <a:pt x="689" y="2070"/>
                    <a:pt x="689" y="2070"/>
                  </a:cubicBezTo>
                  <a:cubicBezTo>
                    <a:pt x="316" y="1968"/>
                    <a:pt x="936" y="1818"/>
                    <a:pt x="961" y="1812"/>
                  </a:cubicBezTo>
                  <a:cubicBezTo>
                    <a:pt x="964" y="1811"/>
                    <a:pt x="966" y="1811"/>
                    <a:pt x="969" y="1811"/>
                  </a:cubicBezTo>
                  <a:cubicBezTo>
                    <a:pt x="1549" y="1815"/>
                    <a:pt x="1549" y="1815"/>
                    <a:pt x="1549" y="1815"/>
                  </a:cubicBezTo>
                  <a:cubicBezTo>
                    <a:pt x="1550" y="1815"/>
                    <a:pt x="1551" y="1815"/>
                    <a:pt x="1552" y="1815"/>
                  </a:cubicBezTo>
                  <a:cubicBezTo>
                    <a:pt x="1628" y="1815"/>
                    <a:pt x="1647" y="1843"/>
                    <a:pt x="1627" y="1894"/>
                  </a:cubicBezTo>
                  <a:cubicBezTo>
                    <a:pt x="1627" y="1895"/>
                    <a:pt x="1627" y="1896"/>
                    <a:pt x="1627" y="1897"/>
                  </a:cubicBezTo>
                  <a:cubicBezTo>
                    <a:pt x="1614" y="1928"/>
                    <a:pt x="1577" y="1970"/>
                    <a:pt x="1527" y="2021"/>
                  </a:cubicBezTo>
                  <a:cubicBezTo>
                    <a:pt x="1480" y="2068"/>
                    <a:pt x="1524" y="2075"/>
                    <a:pt x="1532" y="2075"/>
                  </a:cubicBezTo>
                  <a:cubicBezTo>
                    <a:pt x="1547" y="2075"/>
                    <a:pt x="1758" y="2076"/>
                    <a:pt x="1871" y="2075"/>
                  </a:cubicBezTo>
                  <a:cubicBezTo>
                    <a:pt x="1989" y="2074"/>
                    <a:pt x="1982" y="2037"/>
                    <a:pt x="1982" y="2037"/>
                  </a:cubicBezTo>
                  <a:cubicBezTo>
                    <a:pt x="1982" y="2037"/>
                    <a:pt x="1982" y="2037"/>
                    <a:pt x="1982" y="2037"/>
                  </a:cubicBezTo>
                  <a:cubicBezTo>
                    <a:pt x="1982" y="2036"/>
                    <a:pt x="1982" y="2034"/>
                    <a:pt x="1982" y="2033"/>
                  </a:cubicBezTo>
                  <a:cubicBezTo>
                    <a:pt x="1980" y="1964"/>
                    <a:pt x="1695" y="1983"/>
                    <a:pt x="1694" y="1983"/>
                  </a:cubicBezTo>
                  <a:cubicBezTo>
                    <a:pt x="1694" y="1983"/>
                    <a:pt x="1694" y="1983"/>
                    <a:pt x="1694" y="1983"/>
                  </a:cubicBezTo>
                  <a:cubicBezTo>
                    <a:pt x="1683" y="1984"/>
                    <a:pt x="1671" y="1978"/>
                    <a:pt x="1666" y="1967"/>
                  </a:cubicBezTo>
                  <a:cubicBezTo>
                    <a:pt x="1659" y="1953"/>
                    <a:pt x="1665" y="1936"/>
                    <a:pt x="1679" y="1929"/>
                  </a:cubicBezTo>
                  <a:cubicBezTo>
                    <a:pt x="1689" y="1924"/>
                    <a:pt x="1699" y="1916"/>
                    <a:pt x="1702" y="1914"/>
                  </a:cubicBezTo>
                  <a:cubicBezTo>
                    <a:pt x="1703" y="1913"/>
                    <a:pt x="1703" y="1913"/>
                    <a:pt x="1703" y="1913"/>
                  </a:cubicBezTo>
                  <a:cubicBezTo>
                    <a:pt x="2007" y="1675"/>
                    <a:pt x="1560" y="1716"/>
                    <a:pt x="1559" y="1716"/>
                  </a:cubicBezTo>
                  <a:cubicBezTo>
                    <a:pt x="1559" y="1716"/>
                    <a:pt x="1559" y="1716"/>
                    <a:pt x="1559" y="1716"/>
                  </a:cubicBezTo>
                  <a:cubicBezTo>
                    <a:pt x="1546" y="1717"/>
                    <a:pt x="1533" y="1709"/>
                    <a:pt x="1529" y="1696"/>
                  </a:cubicBezTo>
                  <a:cubicBezTo>
                    <a:pt x="1524" y="1680"/>
                    <a:pt x="1532" y="1664"/>
                    <a:pt x="1547" y="1659"/>
                  </a:cubicBezTo>
                  <a:cubicBezTo>
                    <a:pt x="1888" y="1549"/>
                    <a:pt x="1772" y="1263"/>
                    <a:pt x="1767" y="1252"/>
                  </a:cubicBezTo>
                  <a:cubicBezTo>
                    <a:pt x="1767" y="1251"/>
                    <a:pt x="1767" y="1251"/>
                    <a:pt x="1767" y="1251"/>
                  </a:cubicBezTo>
                  <a:cubicBezTo>
                    <a:pt x="1761" y="1236"/>
                    <a:pt x="1769" y="1219"/>
                    <a:pt x="1784" y="1214"/>
                  </a:cubicBezTo>
                  <a:cubicBezTo>
                    <a:pt x="1855" y="1189"/>
                    <a:pt x="1855" y="1189"/>
                    <a:pt x="1855" y="1189"/>
                  </a:cubicBezTo>
                  <a:cubicBezTo>
                    <a:pt x="1855" y="1189"/>
                    <a:pt x="1855" y="1189"/>
                    <a:pt x="1855" y="1189"/>
                  </a:cubicBezTo>
                  <a:cubicBezTo>
                    <a:pt x="1855" y="1189"/>
                    <a:pt x="1855" y="1189"/>
                    <a:pt x="1855" y="1189"/>
                  </a:cubicBezTo>
                  <a:cubicBezTo>
                    <a:pt x="1953" y="1154"/>
                    <a:pt x="2031" y="1110"/>
                    <a:pt x="2092" y="1061"/>
                  </a:cubicBezTo>
                  <a:cubicBezTo>
                    <a:pt x="2169" y="999"/>
                    <a:pt x="2217" y="929"/>
                    <a:pt x="2241" y="864"/>
                  </a:cubicBezTo>
                  <a:cubicBezTo>
                    <a:pt x="2265" y="801"/>
                    <a:pt x="2267" y="743"/>
                    <a:pt x="2252" y="700"/>
                  </a:cubicBezTo>
                  <a:cubicBezTo>
                    <a:pt x="2248" y="687"/>
                    <a:pt x="2241" y="675"/>
                    <a:pt x="2233" y="665"/>
                  </a:cubicBezTo>
                  <a:cubicBezTo>
                    <a:pt x="2214" y="641"/>
                    <a:pt x="2198" y="628"/>
                    <a:pt x="2185" y="624"/>
                  </a:cubicBezTo>
                  <a:cubicBezTo>
                    <a:pt x="2180" y="622"/>
                    <a:pt x="2176" y="622"/>
                    <a:pt x="2173" y="623"/>
                  </a:cubicBezTo>
                  <a:cubicBezTo>
                    <a:pt x="2169" y="625"/>
                    <a:pt x="2165" y="630"/>
                    <a:pt x="2161" y="636"/>
                  </a:cubicBezTo>
                  <a:cubicBezTo>
                    <a:pt x="2152" y="652"/>
                    <a:pt x="2148" y="676"/>
                    <a:pt x="2149" y="699"/>
                  </a:cubicBezTo>
                  <a:cubicBezTo>
                    <a:pt x="2151" y="761"/>
                    <a:pt x="2123" y="856"/>
                    <a:pt x="2047" y="939"/>
                  </a:cubicBezTo>
                  <a:cubicBezTo>
                    <a:pt x="2033" y="954"/>
                    <a:pt x="2016" y="970"/>
                    <a:pt x="1998" y="985"/>
                  </a:cubicBezTo>
                  <a:cubicBezTo>
                    <a:pt x="1980" y="999"/>
                    <a:pt x="1959" y="1013"/>
                    <a:pt x="1937" y="1026"/>
                  </a:cubicBezTo>
                  <a:cubicBezTo>
                    <a:pt x="1937" y="1026"/>
                    <a:pt x="1937" y="1026"/>
                    <a:pt x="1937" y="1026"/>
                  </a:cubicBezTo>
                  <a:cubicBezTo>
                    <a:pt x="1937" y="1026"/>
                    <a:pt x="1937" y="1026"/>
                    <a:pt x="1937" y="1026"/>
                  </a:cubicBezTo>
                  <a:cubicBezTo>
                    <a:pt x="1935" y="1027"/>
                    <a:pt x="1935" y="1027"/>
                    <a:pt x="1935" y="1027"/>
                  </a:cubicBezTo>
                  <a:cubicBezTo>
                    <a:pt x="1934" y="1028"/>
                    <a:pt x="1934" y="1028"/>
                    <a:pt x="1934" y="1028"/>
                  </a:cubicBezTo>
                  <a:cubicBezTo>
                    <a:pt x="1685" y="1167"/>
                    <a:pt x="1829" y="932"/>
                    <a:pt x="1829" y="932"/>
                  </a:cubicBezTo>
                  <a:cubicBezTo>
                    <a:pt x="1829" y="932"/>
                    <a:pt x="1829" y="932"/>
                    <a:pt x="1829" y="932"/>
                  </a:cubicBezTo>
                  <a:cubicBezTo>
                    <a:pt x="1976" y="687"/>
                    <a:pt x="1705" y="544"/>
                    <a:pt x="1704" y="543"/>
                  </a:cubicBezTo>
                  <a:cubicBezTo>
                    <a:pt x="1704" y="543"/>
                    <a:pt x="1704" y="543"/>
                    <a:pt x="1704" y="543"/>
                  </a:cubicBezTo>
                  <a:cubicBezTo>
                    <a:pt x="1699" y="541"/>
                    <a:pt x="1694" y="536"/>
                    <a:pt x="1692" y="531"/>
                  </a:cubicBezTo>
                  <a:cubicBezTo>
                    <a:pt x="1685" y="516"/>
                    <a:pt x="1691" y="499"/>
                    <a:pt x="1705" y="492"/>
                  </a:cubicBezTo>
                  <a:cubicBezTo>
                    <a:pt x="1706" y="492"/>
                    <a:pt x="1968" y="366"/>
                    <a:pt x="1893" y="267"/>
                  </a:cubicBezTo>
                  <a:cubicBezTo>
                    <a:pt x="1820" y="170"/>
                    <a:pt x="1587" y="457"/>
                    <a:pt x="1587" y="458"/>
                  </a:cubicBezTo>
                  <a:cubicBezTo>
                    <a:pt x="1587" y="458"/>
                    <a:pt x="1587" y="458"/>
                    <a:pt x="1587" y="458"/>
                  </a:cubicBezTo>
                  <a:cubicBezTo>
                    <a:pt x="1581" y="464"/>
                    <a:pt x="1573" y="469"/>
                    <a:pt x="1563" y="468"/>
                  </a:cubicBezTo>
                  <a:cubicBezTo>
                    <a:pt x="1418" y="463"/>
                    <a:pt x="1418" y="463"/>
                    <a:pt x="1418" y="463"/>
                  </a:cubicBezTo>
                  <a:cubicBezTo>
                    <a:pt x="1412" y="463"/>
                    <a:pt x="1406" y="461"/>
                    <a:pt x="1401" y="457"/>
                  </a:cubicBezTo>
                  <a:cubicBezTo>
                    <a:pt x="1388" y="448"/>
                    <a:pt x="1386" y="429"/>
                    <a:pt x="1396" y="417"/>
                  </a:cubicBezTo>
                  <a:cubicBezTo>
                    <a:pt x="1400" y="411"/>
                    <a:pt x="1400" y="411"/>
                    <a:pt x="1400" y="411"/>
                  </a:cubicBezTo>
                  <a:cubicBezTo>
                    <a:pt x="1401" y="409"/>
                    <a:pt x="1402" y="408"/>
                    <a:pt x="1403" y="407"/>
                  </a:cubicBezTo>
                  <a:cubicBezTo>
                    <a:pt x="1403" y="407"/>
                    <a:pt x="1594" y="194"/>
                    <a:pt x="1513" y="136"/>
                  </a:cubicBezTo>
                  <a:close/>
                  <a:moveTo>
                    <a:pt x="1767" y="1252"/>
                  </a:moveTo>
                  <a:cubicBezTo>
                    <a:pt x="1767" y="1252"/>
                    <a:pt x="1767" y="1252"/>
                    <a:pt x="1767" y="1252"/>
                  </a:cubicBezTo>
                  <a:close/>
                </a:path>
              </a:pathLst>
            </a:custGeom>
            <a:solidFill>
              <a:srgbClr val="08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3402013" y="2351088"/>
              <a:ext cx="730250" cy="612775"/>
            </a:xfrm>
            <a:custGeom>
              <a:avLst/>
              <a:gdLst>
                <a:gd name="T0" fmla="*/ 58 w 592"/>
                <a:gd name="T1" fmla="*/ 289 h 496"/>
                <a:gd name="T2" fmla="*/ 29 w 592"/>
                <a:gd name="T3" fmla="*/ 260 h 496"/>
                <a:gd name="T4" fmla="*/ 58 w 592"/>
                <a:gd name="T5" fmla="*/ 231 h 496"/>
                <a:gd name="T6" fmla="*/ 321 w 592"/>
                <a:gd name="T7" fmla="*/ 230 h 496"/>
                <a:gd name="T8" fmla="*/ 321 w 592"/>
                <a:gd name="T9" fmla="*/ 230 h 496"/>
                <a:gd name="T10" fmla="*/ 358 w 592"/>
                <a:gd name="T11" fmla="*/ 140 h 496"/>
                <a:gd name="T12" fmla="*/ 348 w 592"/>
                <a:gd name="T13" fmla="*/ 54 h 496"/>
                <a:gd name="T14" fmla="*/ 378 w 592"/>
                <a:gd name="T15" fmla="*/ 11 h 496"/>
                <a:gd name="T16" fmla="*/ 423 w 592"/>
                <a:gd name="T17" fmla="*/ 1 h 496"/>
                <a:gd name="T18" fmla="*/ 424 w 592"/>
                <a:gd name="T19" fmla="*/ 1 h 496"/>
                <a:gd name="T20" fmla="*/ 424 w 592"/>
                <a:gd name="T21" fmla="*/ 1 h 496"/>
                <a:gd name="T22" fmla="*/ 496 w 592"/>
                <a:gd name="T23" fmla="*/ 27 h 496"/>
                <a:gd name="T24" fmla="*/ 563 w 592"/>
                <a:gd name="T25" fmla="*/ 114 h 496"/>
                <a:gd name="T26" fmla="*/ 586 w 592"/>
                <a:gd name="T27" fmla="*/ 239 h 496"/>
                <a:gd name="T28" fmla="*/ 503 w 592"/>
                <a:gd name="T29" fmla="*/ 377 h 496"/>
                <a:gd name="T30" fmla="*/ 262 w 592"/>
                <a:gd name="T31" fmla="*/ 479 h 496"/>
                <a:gd name="T32" fmla="*/ 259 w 592"/>
                <a:gd name="T33" fmla="*/ 479 h 496"/>
                <a:gd name="T34" fmla="*/ 259 w 592"/>
                <a:gd name="T35" fmla="*/ 479 h 496"/>
                <a:gd name="T36" fmla="*/ 18 w 592"/>
                <a:gd name="T37" fmla="*/ 430 h 496"/>
                <a:gd name="T38" fmla="*/ 8 w 592"/>
                <a:gd name="T39" fmla="*/ 390 h 496"/>
                <a:gd name="T40" fmla="*/ 48 w 592"/>
                <a:gd name="T41" fmla="*/ 380 h 496"/>
                <a:gd name="T42" fmla="*/ 251 w 592"/>
                <a:gd name="T43" fmla="*/ 422 h 496"/>
                <a:gd name="T44" fmla="*/ 467 w 592"/>
                <a:gd name="T45" fmla="*/ 332 h 496"/>
                <a:gd name="T46" fmla="*/ 529 w 592"/>
                <a:gd name="T47" fmla="*/ 232 h 496"/>
                <a:gd name="T48" fmla="*/ 511 w 592"/>
                <a:gd name="T49" fmla="*/ 139 h 496"/>
                <a:gd name="T50" fmla="*/ 462 w 592"/>
                <a:gd name="T51" fmla="*/ 74 h 496"/>
                <a:gd name="T52" fmla="*/ 421 w 592"/>
                <a:gd name="T53" fmla="*/ 59 h 496"/>
                <a:gd name="T54" fmla="*/ 421 w 592"/>
                <a:gd name="T55" fmla="*/ 59 h 496"/>
                <a:gd name="T56" fmla="*/ 408 w 592"/>
                <a:gd name="T57" fmla="*/ 61 h 496"/>
                <a:gd name="T58" fmla="*/ 405 w 592"/>
                <a:gd name="T59" fmla="*/ 67 h 496"/>
                <a:gd name="T60" fmla="*/ 413 w 592"/>
                <a:gd name="T61" fmla="*/ 122 h 496"/>
                <a:gd name="T62" fmla="*/ 325 w 592"/>
                <a:gd name="T63" fmla="*/ 287 h 496"/>
                <a:gd name="T64" fmla="*/ 325 w 592"/>
                <a:gd name="T65" fmla="*/ 287 h 496"/>
                <a:gd name="T66" fmla="*/ 323 w 592"/>
                <a:gd name="T67" fmla="*/ 287 h 496"/>
                <a:gd name="T68" fmla="*/ 58 w 592"/>
                <a:gd name="T69" fmla="*/ 289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2" h="496">
                  <a:moveTo>
                    <a:pt x="58" y="289"/>
                  </a:moveTo>
                  <a:cubicBezTo>
                    <a:pt x="42" y="289"/>
                    <a:pt x="29" y="276"/>
                    <a:pt x="29" y="260"/>
                  </a:cubicBezTo>
                  <a:cubicBezTo>
                    <a:pt x="29" y="244"/>
                    <a:pt x="42" y="231"/>
                    <a:pt x="58" y="231"/>
                  </a:cubicBezTo>
                  <a:cubicBezTo>
                    <a:pt x="321" y="230"/>
                    <a:pt x="321" y="230"/>
                    <a:pt x="321" y="230"/>
                  </a:cubicBezTo>
                  <a:cubicBezTo>
                    <a:pt x="321" y="230"/>
                    <a:pt x="321" y="230"/>
                    <a:pt x="321" y="230"/>
                  </a:cubicBezTo>
                  <a:cubicBezTo>
                    <a:pt x="322" y="230"/>
                    <a:pt x="388" y="227"/>
                    <a:pt x="358" y="140"/>
                  </a:cubicBezTo>
                  <a:cubicBezTo>
                    <a:pt x="345" y="103"/>
                    <a:pt x="343" y="75"/>
                    <a:pt x="348" y="54"/>
                  </a:cubicBezTo>
                  <a:cubicBezTo>
                    <a:pt x="353" y="34"/>
                    <a:pt x="364" y="20"/>
                    <a:pt x="378" y="11"/>
                  </a:cubicBezTo>
                  <a:cubicBezTo>
                    <a:pt x="391" y="3"/>
                    <a:pt x="407" y="0"/>
                    <a:pt x="423" y="1"/>
                  </a:cubicBezTo>
                  <a:cubicBezTo>
                    <a:pt x="424" y="1"/>
                    <a:pt x="424" y="1"/>
                    <a:pt x="424" y="1"/>
                  </a:cubicBezTo>
                  <a:cubicBezTo>
                    <a:pt x="424" y="1"/>
                    <a:pt x="424" y="1"/>
                    <a:pt x="424" y="1"/>
                  </a:cubicBezTo>
                  <a:cubicBezTo>
                    <a:pt x="448" y="2"/>
                    <a:pt x="476" y="13"/>
                    <a:pt x="496" y="27"/>
                  </a:cubicBezTo>
                  <a:cubicBezTo>
                    <a:pt x="512" y="38"/>
                    <a:pt x="542" y="71"/>
                    <a:pt x="563" y="114"/>
                  </a:cubicBezTo>
                  <a:cubicBezTo>
                    <a:pt x="580" y="150"/>
                    <a:pt x="592" y="193"/>
                    <a:pt x="586" y="239"/>
                  </a:cubicBezTo>
                  <a:cubicBezTo>
                    <a:pt x="581" y="286"/>
                    <a:pt x="557" y="334"/>
                    <a:pt x="503" y="377"/>
                  </a:cubicBezTo>
                  <a:cubicBezTo>
                    <a:pt x="453" y="417"/>
                    <a:pt x="377" y="453"/>
                    <a:pt x="262" y="479"/>
                  </a:cubicBezTo>
                  <a:cubicBezTo>
                    <a:pt x="261" y="479"/>
                    <a:pt x="260" y="479"/>
                    <a:pt x="259" y="479"/>
                  </a:cubicBezTo>
                  <a:cubicBezTo>
                    <a:pt x="259" y="479"/>
                    <a:pt x="259" y="479"/>
                    <a:pt x="259" y="479"/>
                  </a:cubicBezTo>
                  <a:cubicBezTo>
                    <a:pt x="259" y="479"/>
                    <a:pt x="126" y="496"/>
                    <a:pt x="18" y="430"/>
                  </a:cubicBezTo>
                  <a:cubicBezTo>
                    <a:pt x="4" y="421"/>
                    <a:pt x="0" y="403"/>
                    <a:pt x="8" y="390"/>
                  </a:cubicBezTo>
                  <a:cubicBezTo>
                    <a:pt x="16" y="376"/>
                    <a:pt x="34" y="372"/>
                    <a:pt x="48" y="380"/>
                  </a:cubicBezTo>
                  <a:cubicBezTo>
                    <a:pt x="133" y="433"/>
                    <a:pt x="238" y="423"/>
                    <a:pt x="251" y="422"/>
                  </a:cubicBezTo>
                  <a:cubicBezTo>
                    <a:pt x="355" y="398"/>
                    <a:pt x="424" y="366"/>
                    <a:pt x="467" y="332"/>
                  </a:cubicBezTo>
                  <a:cubicBezTo>
                    <a:pt x="507" y="300"/>
                    <a:pt x="525" y="265"/>
                    <a:pt x="529" y="232"/>
                  </a:cubicBezTo>
                  <a:cubicBezTo>
                    <a:pt x="533" y="199"/>
                    <a:pt x="524" y="167"/>
                    <a:pt x="511" y="139"/>
                  </a:cubicBezTo>
                  <a:cubicBezTo>
                    <a:pt x="494" y="106"/>
                    <a:pt x="473" y="82"/>
                    <a:pt x="462" y="74"/>
                  </a:cubicBezTo>
                  <a:cubicBezTo>
                    <a:pt x="450" y="66"/>
                    <a:pt x="434" y="59"/>
                    <a:pt x="421" y="59"/>
                  </a:cubicBezTo>
                  <a:cubicBezTo>
                    <a:pt x="421" y="59"/>
                    <a:pt x="421" y="59"/>
                    <a:pt x="421" y="59"/>
                  </a:cubicBezTo>
                  <a:cubicBezTo>
                    <a:pt x="415" y="58"/>
                    <a:pt x="411" y="59"/>
                    <a:pt x="408" y="61"/>
                  </a:cubicBezTo>
                  <a:cubicBezTo>
                    <a:pt x="407" y="62"/>
                    <a:pt x="405" y="64"/>
                    <a:pt x="405" y="67"/>
                  </a:cubicBezTo>
                  <a:cubicBezTo>
                    <a:pt x="402" y="78"/>
                    <a:pt x="404" y="96"/>
                    <a:pt x="413" y="122"/>
                  </a:cubicBezTo>
                  <a:cubicBezTo>
                    <a:pt x="467" y="281"/>
                    <a:pt x="325" y="287"/>
                    <a:pt x="325" y="287"/>
                  </a:cubicBezTo>
                  <a:cubicBezTo>
                    <a:pt x="325" y="287"/>
                    <a:pt x="325" y="287"/>
                    <a:pt x="325" y="287"/>
                  </a:cubicBezTo>
                  <a:cubicBezTo>
                    <a:pt x="323" y="287"/>
                    <a:pt x="323" y="287"/>
                    <a:pt x="323" y="287"/>
                  </a:cubicBezTo>
                  <a:lnTo>
                    <a:pt x="58" y="289"/>
                  </a:lnTo>
                  <a:close/>
                </a:path>
              </a:pathLst>
            </a:custGeom>
            <a:solidFill>
              <a:srgbClr val="08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979738" y="1814513"/>
              <a:ext cx="371475" cy="125413"/>
            </a:xfrm>
            <a:custGeom>
              <a:avLst/>
              <a:gdLst>
                <a:gd name="T0" fmla="*/ 35 w 302"/>
                <a:gd name="T1" fmla="*/ 100 h 102"/>
                <a:gd name="T2" fmla="*/ 2 w 302"/>
                <a:gd name="T3" fmla="*/ 76 h 102"/>
                <a:gd name="T4" fmla="*/ 26 w 302"/>
                <a:gd name="T5" fmla="*/ 42 h 102"/>
                <a:gd name="T6" fmla="*/ 266 w 302"/>
                <a:gd name="T7" fmla="*/ 3 h 102"/>
                <a:gd name="T8" fmla="*/ 299 w 302"/>
                <a:gd name="T9" fmla="*/ 27 h 102"/>
                <a:gd name="T10" fmla="*/ 275 w 302"/>
                <a:gd name="T11" fmla="*/ 60 h 102"/>
                <a:gd name="T12" fmla="*/ 35 w 302"/>
                <a:gd name="T13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2" h="102">
                  <a:moveTo>
                    <a:pt x="35" y="100"/>
                  </a:moveTo>
                  <a:cubicBezTo>
                    <a:pt x="20" y="102"/>
                    <a:pt x="5" y="91"/>
                    <a:pt x="2" y="76"/>
                  </a:cubicBezTo>
                  <a:cubicBezTo>
                    <a:pt x="0" y="60"/>
                    <a:pt x="10" y="45"/>
                    <a:pt x="26" y="42"/>
                  </a:cubicBezTo>
                  <a:cubicBezTo>
                    <a:pt x="266" y="3"/>
                    <a:pt x="266" y="3"/>
                    <a:pt x="266" y="3"/>
                  </a:cubicBezTo>
                  <a:cubicBezTo>
                    <a:pt x="282" y="0"/>
                    <a:pt x="297" y="11"/>
                    <a:pt x="299" y="27"/>
                  </a:cubicBezTo>
                  <a:cubicBezTo>
                    <a:pt x="302" y="43"/>
                    <a:pt x="291" y="58"/>
                    <a:pt x="275" y="60"/>
                  </a:cubicBezTo>
                  <a:lnTo>
                    <a:pt x="35" y="100"/>
                  </a:lnTo>
                  <a:close/>
                </a:path>
              </a:pathLst>
            </a:custGeom>
            <a:solidFill>
              <a:srgbClr val="08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3473450" y="1804988"/>
              <a:ext cx="512763" cy="84138"/>
            </a:xfrm>
            <a:custGeom>
              <a:avLst/>
              <a:gdLst>
                <a:gd name="T0" fmla="*/ 30 w 415"/>
                <a:gd name="T1" fmla="*/ 68 h 68"/>
                <a:gd name="T2" fmla="*/ 0 w 415"/>
                <a:gd name="T3" fmla="*/ 39 h 68"/>
                <a:gd name="T4" fmla="*/ 29 w 415"/>
                <a:gd name="T5" fmla="*/ 10 h 68"/>
                <a:gd name="T6" fmla="*/ 385 w 415"/>
                <a:gd name="T7" fmla="*/ 0 h 68"/>
                <a:gd name="T8" fmla="*/ 415 w 415"/>
                <a:gd name="T9" fmla="*/ 28 h 68"/>
                <a:gd name="T10" fmla="*/ 387 w 415"/>
                <a:gd name="T11" fmla="*/ 58 h 68"/>
                <a:gd name="T12" fmla="*/ 30 w 415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5" h="68">
                  <a:moveTo>
                    <a:pt x="30" y="68"/>
                  </a:moveTo>
                  <a:cubicBezTo>
                    <a:pt x="14" y="68"/>
                    <a:pt x="1" y="55"/>
                    <a:pt x="0" y="39"/>
                  </a:cubicBezTo>
                  <a:cubicBezTo>
                    <a:pt x="0" y="23"/>
                    <a:pt x="13" y="10"/>
                    <a:pt x="29" y="10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401" y="0"/>
                    <a:pt x="415" y="12"/>
                    <a:pt x="415" y="28"/>
                  </a:cubicBezTo>
                  <a:cubicBezTo>
                    <a:pt x="415" y="44"/>
                    <a:pt x="403" y="58"/>
                    <a:pt x="387" y="58"/>
                  </a:cubicBezTo>
                  <a:lnTo>
                    <a:pt x="30" y="68"/>
                  </a:lnTo>
                  <a:close/>
                </a:path>
              </a:pathLst>
            </a:custGeom>
            <a:solidFill>
              <a:srgbClr val="08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2014538" y="1817688"/>
              <a:ext cx="401638" cy="246063"/>
            </a:xfrm>
            <a:custGeom>
              <a:avLst/>
              <a:gdLst>
                <a:gd name="T0" fmla="*/ 20 w 325"/>
                <a:gd name="T1" fmla="*/ 59 h 200"/>
                <a:gd name="T2" fmla="*/ 8 w 325"/>
                <a:gd name="T3" fmla="*/ 20 h 200"/>
                <a:gd name="T4" fmla="*/ 47 w 325"/>
                <a:gd name="T5" fmla="*/ 7 h 200"/>
                <a:gd name="T6" fmla="*/ 306 w 325"/>
                <a:gd name="T7" fmla="*/ 142 h 200"/>
                <a:gd name="T8" fmla="*/ 318 w 325"/>
                <a:gd name="T9" fmla="*/ 181 h 200"/>
                <a:gd name="T10" fmla="*/ 279 w 325"/>
                <a:gd name="T11" fmla="*/ 193 h 200"/>
                <a:gd name="T12" fmla="*/ 20 w 325"/>
                <a:gd name="T13" fmla="*/ 5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5" h="200">
                  <a:moveTo>
                    <a:pt x="20" y="59"/>
                  </a:moveTo>
                  <a:cubicBezTo>
                    <a:pt x="6" y="51"/>
                    <a:pt x="0" y="34"/>
                    <a:pt x="8" y="20"/>
                  </a:cubicBezTo>
                  <a:cubicBezTo>
                    <a:pt x="15" y="5"/>
                    <a:pt x="33" y="0"/>
                    <a:pt x="47" y="7"/>
                  </a:cubicBezTo>
                  <a:cubicBezTo>
                    <a:pt x="306" y="142"/>
                    <a:pt x="306" y="142"/>
                    <a:pt x="306" y="142"/>
                  </a:cubicBezTo>
                  <a:cubicBezTo>
                    <a:pt x="320" y="149"/>
                    <a:pt x="325" y="166"/>
                    <a:pt x="318" y="181"/>
                  </a:cubicBezTo>
                  <a:cubicBezTo>
                    <a:pt x="311" y="195"/>
                    <a:pt x="293" y="200"/>
                    <a:pt x="279" y="193"/>
                  </a:cubicBezTo>
                  <a:lnTo>
                    <a:pt x="20" y="59"/>
                  </a:lnTo>
                  <a:close/>
                </a:path>
              </a:pathLst>
            </a:custGeom>
            <a:solidFill>
              <a:srgbClr val="08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793875" y="2159000"/>
              <a:ext cx="503238" cy="271463"/>
            </a:xfrm>
            <a:custGeom>
              <a:avLst/>
              <a:gdLst>
                <a:gd name="T0" fmla="*/ 21 w 408"/>
                <a:gd name="T1" fmla="*/ 60 h 220"/>
                <a:gd name="T2" fmla="*/ 6 w 408"/>
                <a:gd name="T3" fmla="*/ 21 h 220"/>
                <a:gd name="T4" fmla="*/ 45 w 408"/>
                <a:gd name="T5" fmla="*/ 7 h 220"/>
                <a:gd name="T6" fmla="*/ 387 w 408"/>
                <a:gd name="T7" fmla="*/ 160 h 220"/>
                <a:gd name="T8" fmla="*/ 402 w 408"/>
                <a:gd name="T9" fmla="*/ 198 h 220"/>
                <a:gd name="T10" fmla="*/ 364 w 408"/>
                <a:gd name="T11" fmla="*/ 213 h 220"/>
                <a:gd name="T12" fmla="*/ 21 w 408"/>
                <a:gd name="T13" fmla="*/ 6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220">
                  <a:moveTo>
                    <a:pt x="21" y="60"/>
                  </a:moveTo>
                  <a:cubicBezTo>
                    <a:pt x="6" y="53"/>
                    <a:pt x="0" y="36"/>
                    <a:pt x="6" y="21"/>
                  </a:cubicBezTo>
                  <a:cubicBezTo>
                    <a:pt x="13" y="7"/>
                    <a:pt x="30" y="0"/>
                    <a:pt x="45" y="7"/>
                  </a:cubicBezTo>
                  <a:cubicBezTo>
                    <a:pt x="387" y="160"/>
                    <a:pt x="387" y="160"/>
                    <a:pt x="387" y="160"/>
                  </a:cubicBezTo>
                  <a:cubicBezTo>
                    <a:pt x="402" y="167"/>
                    <a:pt x="408" y="184"/>
                    <a:pt x="402" y="198"/>
                  </a:cubicBezTo>
                  <a:cubicBezTo>
                    <a:pt x="395" y="213"/>
                    <a:pt x="378" y="220"/>
                    <a:pt x="364" y="213"/>
                  </a:cubicBezTo>
                  <a:lnTo>
                    <a:pt x="21" y="60"/>
                  </a:lnTo>
                  <a:close/>
                </a:path>
              </a:pathLst>
            </a:custGeom>
            <a:solidFill>
              <a:srgbClr val="08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1763713" y="2622550"/>
              <a:ext cx="387350" cy="90488"/>
            </a:xfrm>
            <a:custGeom>
              <a:avLst/>
              <a:gdLst>
                <a:gd name="T0" fmla="*/ 28 w 313"/>
                <a:gd name="T1" fmla="*/ 59 h 74"/>
                <a:gd name="T2" fmla="*/ 1 w 313"/>
                <a:gd name="T3" fmla="*/ 28 h 74"/>
                <a:gd name="T4" fmla="*/ 31 w 313"/>
                <a:gd name="T5" fmla="*/ 1 h 74"/>
                <a:gd name="T6" fmla="*/ 285 w 313"/>
                <a:gd name="T7" fmla="*/ 15 h 74"/>
                <a:gd name="T8" fmla="*/ 312 w 313"/>
                <a:gd name="T9" fmla="*/ 46 h 74"/>
                <a:gd name="T10" fmla="*/ 282 w 313"/>
                <a:gd name="T11" fmla="*/ 73 h 74"/>
                <a:gd name="T12" fmla="*/ 28 w 313"/>
                <a:gd name="T13" fmla="*/ 5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3" h="74">
                  <a:moveTo>
                    <a:pt x="28" y="59"/>
                  </a:moveTo>
                  <a:cubicBezTo>
                    <a:pt x="12" y="58"/>
                    <a:pt x="0" y="44"/>
                    <a:pt x="1" y="28"/>
                  </a:cubicBezTo>
                  <a:cubicBezTo>
                    <a:pt x="2" y="12"/>
                    <a:pt x="15" y="0"/>
                    <a:pt x="31" y="1"/>
                  </a:cubicBezTo>
                  <a:cubicBezTo>
                    <a:pt x="285" y="15"/>
                    <a:pt x="285" y="15"/>
                    <a:pt x="285" y="15"/>
                  </a:cubicBezTo>
                  <a:cubicBezTo>
                    <a:pt x="301" y="16"/>
                    <a:pt x="313" y="30"/>
                    <a:pt x="312" y="46"/>
                  </a:cubicBezTo>
                  <a:cubicBezTo>
                    <a:pt x="312" y="62"/>
                    <a:pt x="298" y="74"/>
                    <a:pt x="282" y="73"/>
                  </a:cubicBezTo>
                  <a:lnTo>
                    <a:pt x="28" y="59"/>
                  </a:lnTo>
                  <a:close/>
                </a:path>
              </a:pathLst>
            </a:custGeom>
            <a:solidFill>
              <a:srgbClr val="08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690688" y="3068638"/>
              <a:ext cx="327025" cy="127000"/>
            </a:xfrm>
            <a:custGeom>
              <a:avLst/>
              <a:gdLst>
                <a:gd name="T0" fmla="*/ 37 w 264"/>
                <a:gd name="T1" fmla="*/ 99 h 102"/>
                <a:gd name="T2" fmla="*/ 3 w 264"/>
                <a:gd name="T3" fmla="*/ 75 h 102"/>
                <a:gd name="T4" fmla="*/ 26 w 264"/>
                <a:gd name="T5" fmla="*/ 42 h 102"/>
                <a:gd name="T6" fmla="*/ 227 w 264"/>
                <a:gd name="T7" fmla="*/ 3 h 102"/>
                <a:gd name="T8" fmla="*/ 261 w 264"/>
                <a:gd name="T9" fmla="*/ 26 h 102"/>
                <a:gd name="T10" fmla="*/ 238 w 264"/>
                <a:gd name="T11" fmla="*/ 60 h 102"/>
                <a:gd name="T12" fmla="*/ 37 w 264"/>
                <a:gd name="T13" fmla="*/ 9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102">
                  <a:moveTo>
                    <a:pt x="37" y="99"/>
                  </a:moveTo>
                  <a:cubicBezTo>
                    <a:pt x="21" y="102"/>
                    <a:pt x="6" y="91"/>
                    <a:pt x="3" y="75"/>
                  </a:cubicBezTo>
                  <a:cubicBezTo>
                    <a:pt x="0" y="60"/>
                    <a:pt x="10" y="45"/>
                    <a:pt x="26" y="42"/>
                  </a:cubicBezTo>
                  <a:cubicBezTo>
                    <a:pt x="227" y="3"/>
                    <a:pt x="227" y="3"/>
                    <a:pt x="227" y="3"/>
                  </a:cubicBezTo>
                  <a:cubicBezTo>
                    <a:pt x="243" y="0"/>
                    <a:pt x="258" y="11"/>
                    <a:pt x="261" y="26"/>
                  </a:cubicBezTo>
                  <a:cubicBezTo>
                    <a:pt x="264" y="42"/>
                    <a:pt x="253" y="57"/>
                    <a:pt x="238" y="60"/>
                  </a:cubicBezTo>
                  <a:lnTo>
                    <a:pt x="37" y="99"/>
                  </a:lnTo>
                  <a:close/>
                </a:path>
              </a:pathLst>
            </a:custGeom>
            <a:solidFill>
              <a:srgbClr val="080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187624" y="2050962"/>
            <a:ext cx="909715" cy="876866"/>
            <a:chOff x="2408238" y="485776"/>
            <a:chExt cx="4308475" cy="4152900"/>
          </a:xfrm>
          <a:solidFill>
            <a:schemeClr val="tx1"/>
          </a:solidFill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2408238" y="485776"/>
              <a:ext cx="4308475" cy="4152900"/>
            </a:xfrm>
            <a:custGeom>
              <a:avLst/>
              <a:gdLst>
                <a:gd name="T0" fmla="*/ 455 w 1146"/>
                <a:gd name="T1" fmla="*/ 808 h 1105"/>
                <a:gd name="T2" fmla="*/ 395 w 1146"/>
                <a:gd name="T3" fmla="*/ 684 h 1105"/>
                <a:gd name="T4" fmla="*/ 204 w 1146"/>
                <a:gd name="T5" fmla="*/ 596 h 1105"/>
                <a:gd name="T6" fmla="*/ 114 w 1146"/>
                <a:gd name="T7" fmla="*/ 343 h 1105"/>
                <a:gd name="T8" fmla="*/ 57 w 1146"/>
                <a:gd name="T9" fmla="*/ 194 h 1105"/>
                <a:gd name="T10" fmla="*/ 136 w 1146"/>
                <a:gd name="T11" fmla="*/ 129 h 1105"/>
                <a:gd name="T12" fmla="*/ 211 w 1146"/>
                <a:gd name="T13" fmla="*/ 147 h 1105"/>
                <a:gd name="T14" fmla="*/ 188 w 1146"/>
                <a:gd name="T15" fmla="*/ 10 h 1105"/>
                <a:gd name="T16" fmla="*/ 336 w 1146"/>
                <a:gd name="T17" fmla="*/ 107 h 1105"/>
                <a:gd name="T18" fmla="*/ 737 w 1146"/>
                <a:gd name="T19" fmla="*/ 278 h 1105"/>
                <a:gd name="T20" fmla="*/ 895 w 1146"/>
                <a:gd name="T21" fmla="*/ 241 h 1105"/>
                <a:gd name="T22" fmla="*/ 958 w 1146"/>
                <a:gd name="T23" fmla="*/ 279 h 1105"/>
                <a:gd name="T24" fmla="*/ 695 w 1146"/>
                <a:gd name="T25" fmla="*/ 564 h 1105"/>
                <a:gd name="T26" fmla="*/ 966 w 1146"/>
                <a:gd name="T27" fmla="*/ 974 h 1105"/>
                <a:gd name="T28" fmla="*/ 1141 w 1146"/>
                <a:gd name="T29" fmla="*/ 1046 h 1105"/>
                <a:gd name="T30" fmla="*/ 906 w 1146"/>
                <a:gd name="T31" fmla="*/ 1069 h 1105"/>
                <a:gd name="T32" fmla="*/ 702 w 1146"/>
                <a:gd name="T33" fmla="*/ 834 h 1105"/>
                <a:gd name="T34" fmla="*/ 501 w 1146"/>
                <a:gd name="T35" fmla="*/ 1017 h 1105"/>
                <a:gd name="T36" fmla="*/ 410 w 1146"/>
                <a:gd name="T37" fmla="*/ 1093 h 1105"/>
                <a:gd name="T38" fmla="*/ 254 w 1146"/>
                <a:gd name="T39" fmla="*/ 1039 h 1105"/>
                <a:gd name="T40" fmla="*/ 649 w 1146"/>
                <a:gd name="T41" fmla="*/ 177 h 1105"/>
                <a:gd name="T42" fmla="*/ 492 w 1146"/>
                <a:gd name="T43" fmla="*/ 109 h 1105"/>
                <a:gd name="T44" fmla="*/ 179 w 1146"/>
                <a:gd name="T45" fmla="*/ 189 h 1105"/>
                <a:gd name="T46" fmla="*/ 44 w 1146"/>
                <a:gd name="T47" fmla="*/ 156 h 1105"/>
                <a:gd name="T48" fmla="*/ 192 w 1146"/>
                <a:gd name="T49" fmla="*/ 254 h 1105"/>
                <a:gd name="T50" fmla="*/ 135 w 1146"/>
                <a:gd name="T51" fmla="*/ 361 h 1105"/>
                <a:gd name="T52" fmla="*/ 361 w 1146"/>
                <a:gd name="T53" fmla="*/ 468 h 1105"/>
                <a:gd name="T54" fmla="*/ 414 w 1146"/>
                <a:gd name="T55" fmla="*/ 548 h 1105"/>
                <a:gd name="T56" fmla="*/ 402 w 1146"/>
                <a:gd name="T57" fmla="*/ 593 h 1105"/>
                <a:gd name="T58" fmla="*/ 299 w 1146"/>
                <a:gd name="T59" fmla="*/ 632 h 1105"/>
                <a:gd name="T60" fmla="*/ 319 w 1146"/>
                <a:gd name="T61" fmla="*/ 585 h 1105"/>
                <a:gd name="T62" fmla="*/ 418 w 1146"/>
                <a:gd name="T63" fmla="*/ 474 h 1105"/>
                <a:gd name="T64" fmla="*/ 228 w 1146"/>
                <a:gd name="T65" fmla="*/ 596 h 1105"/>
                <a:gd name="T66" fmla="*/ 385 w 1146"/>
                <a:gd name="T67" fmla="*/ 662 h 1105"/>
                <a:gd name="T68" fmla="*/ 467 w 1146"/>
                <a:gd name="T69" fmla="*/ 828 h 1105"/>
                <a:gd name="T70" fmla="*/ 349 w 1146"/>
                <a:gd name="T71" fmla="*/ 1025 h 1105"/>
                <a:gd name="T72" fmla="*/ 282 w 1146"/>
                <a:gd name="T73" fmla="*/ 1075 h 1105"/>
                <a:gd name="T74" fmla="*/ 502 w 1146"/>
                <a:gd name="T75" fmla="*/ 1048 h 1105"/>
                <a:gd name="T76" fmla="*/ 527 w 1146"/>
                <a:gd name="T77" fmla="*/ 829 h 1105"/>
                <a:gd name="T78" fmla="*/ 871 w 1146"/>
                <a:gd name="T79" fmla="*/ 930 h 1105"/>
                <a:gd name="T80" fmla="*/ 914 w 1146"/>
                <a:gd name="T81" fmla="*/ 1049 h 1105"/>
                <a:gd name="T82" fmla="*/ 1112 w 1146"/>
                <a:gd name="T83" fmla="*/ 1039 h 1105"/>
                <a:gd name="T84" fmla="*/ 956 w 1146"/>
                <a:gd name="T85" fmla="*/ 1005 h 1105"/>
                <a:gd name="T86" fmla="*/ 762 w 1146"/>
                <a:gd name="T87" fmla="*/ 777 h 1105"/>
                <a:gd name="T88" fmla="*/ 667 w 1146"/>
                <a:gd name="T89" fmla="*/ 536 h 1105"/>
                <a:gd name="T90" fmla="*/ 937 w 1146"/>
                <a:gd name="T91" fmla="*/ 255 h 1105"/>
                <a:gd name="T92" fmla="*/ 838 w 1146"/>
                <a:gd name="T93" fmla="*/ 310 h 1105"/>
                <a:gd name="T94" fmla="*/ 578 w 1146"/>
                <a:gd name="T95" fmla="*/ 535 h 1105"/>
                <a:gd name="T96" fmla="*/ 710 w 1146"/>
                <a:gd name="T97" fmla="*/ 258 h 1105"/>
                <a:gd name="T98" fmla="*/ 245 w 1146"/>
                <a:gd name="T99" fmla="*/ 70 h 1105"/>
                <a:gd name="T100" fmla="*/ 168 w 1146"/>
                <a:gd name="T101" fmla="*/ 63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46" h="1105">
                  <a:moveTo>
                    <a:pt x="393" y="996"/>
                  </a:moveTo>
                  <a:cubicBezTo>
                    <a:pt x="389" y="954"/>
                    <a:pt x="382" y="914"/>
                    <a:pt x="398" y="875"/>
                  </a:cubicBezTo>
                  <a:cubicBezTo>
                    <a:pt x="409" y="845"/>
                    <a:pt x="428" y="823"/>
                    <a:pt x="455" y="808"/>
                  </a:cubicBezTo>
                  <a:cubicBezTo>
                    <a:pt x="468" y="800"/>
                    <a:pt x="470" y="790"/>
                    <a:pt x="465" y="779"/>
                  </a:cubicBezTo>
                  <a:cubicBezTo>
                    <a:pt x="451" y="750"/>
                    <a:pt x="436" y="722"/>
                    <a:pt x="420" y="693"/>
                  </a:cubicBezTo>
                  <a:cubicBezTo>
                    <a:pt x="415" y="683"/>
                    <a:pt x="406" y="682"/>
                    <a:pt x="395" y="684"/>
                  </a:cubicBezTo>
                  <a:cubicBezTo>
                    <a:pt x="358" y="688"/>
                    <a:pt x="320" y="693"/>
                    <a:pt x="282" y="693"/>
                  </a:cubicBezTo>
                  <a:cubicBezTo>
                    <a:pt x="263" y="692"/>
                    <a:pt x="242" y="684"/>
                    <a:pt x="225" y="674"/>
                  </a:cubicBezTo>
                  <a:cubicBezTo>
                    <a:pt x="195" y="656"/>
                    <a:pt x="188" y="627"/>
                    <a:pt x="204" y="596"/>
                  </a:cubicBezTo>
                  <a:cubicBezTo>
                    <a:pt x="215" y="577"/>
                    <a:pt x="211" y="569"/>
                    <a:pt x="194" y="556"/>
                  </a:cubicBezTo>
                  <a:cubicBezTo>
                    <a:pt x="154" y="526"/>
                    <a:pt x="128" y="485"/>
                    <a:pt x="120" y="434"/>
                  </a:cubicBezTo>
                  <a:cubicBezTo>
                    <a:pt x="116" y="404"/>
                    <a:pt x="111" y="373"/>
                    <a:pt x="114" y="343"/>
                  </a:cubicBezTo>
                  <a:cubicBezTo>
                    <a:pt x="117" y="315"/>
                    <a:pt x="131" y="288"/>
                    <a:pt x="140" y="261"/>
                  </a:cubicBezTo>
                  <a:cubicBezTo>
                    <a:pt x="141" y="257"/>
                    <a:pt x="142" y="253"/>
                    <a:pt x="143" y="250"/>
                  </a:cubicBezTo>
                  <a:cubicBezTo>
                    <a:pt x="114" y="231"/>
                    <a:pt x="84" y="214"/>
                    <a:pt x="57" y="194"/>
                  </a:cubicBezTo>
                  <a:cubicBezTo>
                    <a:pt x="40" y="181"/>
                    <a:pt x="25" y="164"/>
                    <a:pt x="13" y="147"/>
                  </a:cubicBezTo>
                  <a:cubicBezTo>
                    <a:pt x="0" y="129"/>
                    <a:pt x="20" y="94"/>
                    <a:pt x="42" y="91"/>
                  </a:cubicBezTo>
                  <a:cubicBezTo>
                    <a:pt x="81" y="86"/>
                    <a:pt x="107" y="110"/>
                    <a:pt x="136" y="129"/>
                  </a:cubicBezTo>
                  <a:cubicBezTo>
                    <a:pt x="154" y="141"/>
                    <a:pt x="171" y="156"/>
                    <a:pt x="189" y="171"/>
                  </a:cubicBezTo>
                  <a:cubicBezTo>
                    <a:pt x="200" y="180"/>
                    <a:pt x="210" y="178"/>
                    <a:pt x="217" y="168"/>
                  </a:cubicBezTo>
                  <a:cubicBezTo>
                    <a:pt x="220" y="164"/>
                    <a:pt x="215" y="153"/>
                    <a:pt x="211" y="147"/>
                  </a:cubicBezTo>
                  <a:cubicBezTo>
                    <a:pt x="195" y="128"/>
                    <a:pt x="175" y="111"/>
                    <a:pt x="160" y="91"/>
                  </a:cubicBezTo>
                  <a:cubicBezTo>
                    <a:pt x="151" y="79"/>
                    <a:pt x="145" y="63"/>
                    <a:pt x="142" y="48"/>
                  </a:cubicBezTo>
                  <a:cubicBezTo>
                    <a:pt x="138" y="22"/>
                    <a:pt x="164" y="0"/>
                    <a:pt x="188" y="10"/>
                  </a:cubicBezTo>
                  <a:cubicBezTo>
                    <a:pt x="209" y="19"/>
                    <a:pt x="230" y="31"/>
                    <a:pt x="248" y="45"/>
                  </a:cubicBezTo>
                  <a:cubicBezTo>
                    <a:pt x="265" y="59"/>
                    <a:pt x="282" y="77"/>
                    <a:pt x="295" y="96"/>
                  </a:cubicBezTo>
                  <a:cubicBezTo>
                    <a:pt x="307" y="113"/>
                    <a:pt x="320" y="112"/>
                    <a:pt x="336" y="107"/>
                  </a:cubicBezTo>
                  <a:cubicBezTo>
                    <a:pt x="387" y="90"/>
                    <a:pt x="438" y="84"/>
                    <a:pt x="492" y="90"/>
                  </a:cubicBezTo>
                  <a:cubicBezTo>
                    <a:pt x="544" y="95"/>
                    <a:pt x="592" y="108"/>
                    <a:pt x="634" y="136"/>
                  </a:cubicBezTo>
                  <a:cubicBezTo>
                    <a:pt x="686" y="170"/>
                    <a:pt x="723" y="215"/>
                    <a:pt x="737" y="278"/>
                  </a:cubicBezTo>
                  <a:cubicBezTo>
                    <a:pt x="744" y="309"/>
                    <a:pt x="745" y="339"/>
                    <a:pt x="740" y="371"/>
                  </a:cubicBezTo>
                  <a:cubicBezTo>
                    <a:pt x="761" y="353"/>
                    <a:pt x="780" y="333"/>
                    <a:pt x="801" y="315"/>
                  </a:cubicBezTo>
                  <a:cubicBezTo>
                    <a:pt x="832" y="290"/>
                    <a:pt x="863" y="265"/>
                    <a:pt x="895" y="241"/>
                  </a:cubicBezTo>
                  <a:cubicBezTo>
                    <a:pt x="902" y="235"/>
                    <a:pt x="912" y="229"/>
                    <a:pt x="921" y="229"/>
                  </a:cubicBezTo>
                  <a:cubicBezTo>
                    <a:pt x="932" y="230"/>
                    <a:pt x="948" y="233"/>
                    <a:pt x="954" y="241"/>
                  </a:cubicBezTo>
                  <a:cubicBezTo>
                    <a:pt x="960" y="251"/>
                    <a:pt x="963" y="269"/>
                    <a:pt x="958" y="279"/>
                  </a:cubicBezTo>
                  <a:cubicBezTo>
                    <a:pt x="949" y="297"/>
                    <a:pt x="934" y="312"/>
                    <a:pt x="919" y="326"/>
                  </a:cubicBezTo>
                  <a:cubicBezTo>
                    <a:pt x="845" y="396"/>
                    <a:pt x="771" y="466"/>
                    <a:pt x="697" y="535"/>
                  </a:cubicBezTo>
                  <a:cubicBezTo>
                    <a:pt x="686" y="546"/>
                    <a:pt x="687" y="553"/>
                    <a:pt x="695" y="564"/>
                  </a:cubicBezTo>
                  <a:cubicBezTo>
                    <a:pt x="730" y="616"/>
                    <a:pt x="751" y="675"/>
                    <a:pt x="769" y="736"/>
                  </a:cubicBezTo>
                  <a:cubicBezTo>
                    <a:pt x="776" y="757"/>
                    <a:pt x="784" y="775"/>
                    <a:pt x="804" y="789"/>
                  </a:cubicBezTo>
                  <a:cubicBezTo>
                    <a:pt x="871" y="838"/>
                    <a:pt x="931" y="896"/>
                    <a:pt x="966" y="974"/>
                  </a:cubicBezTo>
                  <a:cubicBezTo>
                    <a:pt x="975" y="996"/>
                    <a:pt x="987" y="1000"/>
                    <a:pt x="1008" y="999"/>
                  </a:cubicBezTo>
                  <a:cubicBezTo>
                    <a:pt x="1045" y="998"/>
                    <a:pt x="1083" y="994"/>
                    <a:pt x="1116" y="1016"/>
                  </a:cubicBezTo>
                  <a:cubicBezTo>
                    <a:pt x="1127" y="1023"/>
                    <a:pt x="1138" y="1035"/>
                    <a:pt x="1141" y="1046"/>
                  </a:cubicBezTo>
                  <a:cubicBezTo>
                    <a:pt x="1146" y="1071"/>
                    <a:pt x="1129" y="1089"/>
                    <a:pt x="1100" y="1092"/>
                  </a:cubicBezTo>
                  <a:cubicBezTo>
                    <a:pt x="1039" y="1097"/>
                    <a:pt x="979" y="1096"/>
                    <a:pt x="920" y="1075"/>
                  </a:cubicBezTo>
                  <a:cubicBezTo>
                    <a:pt x="915" y="1073"/>
                    <a:pt x="910" y="1071"/>
                    <a:pt x="906" y="1069"/>
                  </a:cubicBezTo>
                  <a:cubicBezTo>
                    <a:pt x="873" y="1050"/>
                    <a:pt x="870" y="1034"/>
                    <a:pt x="894" y="1005"/>
                  </a:cubicBezTo>
                  <a:cubicBezTo>
                    <a:pt x="869" y="953"/>
                    <a:pt x="830" y="911"/>
                    <a:pt x="784" y="877"/>
                  </a:cubicBezTo>
                  <a:cubicBezTo>
                    <a:pt x="759" y="859"/>
                    <a:pt x="731" y="840"/>
                    <a:pt x="702" y="834"/>
                  </a:cubicBezTo>
                  <a:cubicBezTo>
                    <a:pt x="630" y="818"/>
                    <a:pt x="559" y="822"/>
                    <a:pt x="500" y="875"/>
                  </a:cubicBezTo>
                  <a:cubicBezTo>
                    <a:pt x="462" y="909"/>
                    <a:pt x="457" y="964"/>
                    <a:pt x="486" y="1005"/>
                  </a:cubicBezTo>
                  <a:cubicBezTo>
                    <a:pt x="489" y="1010"/>
                    <a:pt x="496" y="1013"/>
                    <a:pt x="501" y="1017"/>
                  </a:cubicBezTo>
                  <a:cubicBezTo>
                    <a:pt x="514" y="1025"/>
                    <a:pt x="527" y="1033"/>
                    <a:pt x="525" y="1050"/>
                  </a:cubicBezTo>
                  <a:cubicBezTo>
                    <a:pt x="523" y="1067"/>
                    <a:pt x="510" y="1073"/>
                    <a:pt x="496" y="1076"/>
                  </a:cubicBezTo>
                  <a:cubicBezTo>
                    <a:pt x="467" y="1082"/>
                    <a:pt x="437" y="1083"/>
                    <a:pt x="410" y="1093"/>
                  </a:cubicBezTo>
                  <a:cubicBezTo>
                    <a:pt x="377" y="1105"/>
                    <a:pt x="345" y="1101"/>
                    <a:pt x="312" y="1101"/>
                  </a:cubicBezTo>
                  <a:cubicBezTo>
                    <a:pt x="296" y="1101"/>
                    <a:pt x="280" y="1097"/>
                    <a:pt x="265" y="1092"/>
                  </a:cubicBezTo>
                  <a:cubicBezTo>
                    <a:pt x="241" y="1083"/>
                    <a:pt x="236" y="1058"/>
                    <a:pt x="254" y="1039"/>
                  </a:cubicBezTo>
                  <a:cubicBezTo>
                    <a:pt x="272" y="1018"/>
                    <a:pt x="298" y="1012"/>
                    <a:pt x="324" y="1007"/>
                  </a:cubicBezTo>
                  <a:cubicBezTo>
                    <a:pt x="347" y="1003"/>
                    <a:pt x="370" y="1000"/>
                    <a:pt x="393" y="996"/>
                  </a:cubicBezTo>
                  <a:close/>
                  <a:moveTo>
                    <a:pt x="649" y="177"/>
                  </a:moveTo>
                  <a:cubicBezTo>
                    <a:pt x="650" y="178"/>
                    <a:pt x="650" y="178"/>
                    <a:pt x="650" y="178"/>
                  </a:cubicBezTo>
                  <a:cubicBezTo>
                    <a:pt x="646" y="173"/>
                    <a:pt x="644" y="168"/>
                    <a:pt x="639" y="164"/>
                  </a:cubicBezTo>
                  <a:cubicBezTo>
                    <a:pt x="595" y="133"/>
                    <a:pt x="546" y="114"/>
                    <a:pt x="492" y="109"/>
                  </a:cubicBezTo>
                  <a:cubicBezTo>
                    <a:pt x="404" y="100"/>
                    <a:pt x="323" y="122"/>
                    <a:pt x="250" y="172"/>
                  </a:cubicBezTo>
                  <a:cubicBezTo>
                    <a:pt x="235" y="182"/>
                    <a:pt x="213" y="189"/>
                    <a:pt x="222" y="221"/>
                  </a:cubicBezTo>
                  <a:cubicBezTo>
                    <a:pt x="204" y="208"/>
                    <a:pt x="192" y="198"/>
                    <a:pt x="179" y="189"/>
                  </a:cubicBezTo>
                  <a:cubicBezTo>
                    <a:pt x="144" y="165"/>
                    <a:pt x="109" y="140"/>
                    <a:pt x="73" y="116"/>
                  </a:cubicBezTo>
                  <a:cubicBezTo>
                    <a:pt x="62" y="108"/>
                    <a:pt x="49" y="102"/>
                    <a:pt x="39" y="116"/>
                  </a:cubicBezTo>
                  <a:cubicBezTo>
                    <a:pt x="30" y="129"/>
                    <a:pt x="32" y="144"/>
                    <a:pt x="44" y="156"/>
                  </a:cubicBezTo>
                  <a:cubicBezTo>
                    <a:pt x="54" y="167"/>
                    <a:pt x="66" y="177"/>
                    <a:pt x="79" y="185"/>
                  </a:cubicBezTo>
                  <a:cubicBezTo>
                    <a:pt x="111" y="204"/>
                    <a:pt x="144" y="221"/>
                    <a:pt x="176" y="240"/>
                  </a:cubicBezTo>
                  <a:cubicBezTo>
                    <a:pt x="182" y="243"/>
                    <a:pt x="187" y="249"/>
                    <a:pt x="192" y="254"/>
                  </a:cubicBezTo>
                  <a:cubicBezTo>
                    <a:pt x="191" y="256"/>
                    <a:pt x="190" y="257"/>
                    <a:pt x="189" y="259"/>
                  </a:cubicBezTo>
                  <a:cubicBezTo>
                    <a:pt x="182" y="258"/>
                    <a:pt x="175" y="257"/>
                    <a:pt x="166" y="256"/>
                  </a:cubicBezTo>
                  <a:cubicBezTo>
                    <a:pt x="148" y="289"/>
                    <a:pt x="137" y="323"/>
                    <a:pt x="135" y="361"/>
                  </a:cubicBezTo>
                  <a:cubicBezTo>
                    <a:pt x="130" y="439"/>
                    <a:pt x="157" y="502"/>
                    <a:pt x="220" y="548"/>
                  </a:cubicBezTo>
                  <a:cubicBezTo>
                    <a:pt x="225" y="551"/>
                    <a:pt x="238" y="551"/>
                    <a:pt x="242" y="547"/>
                  </a:cubicBezTo>
                  <a:cubicBezTo>
                    <a:pt x="276" y="512"/>
                    <a:pt x="320" y="492"/>
                    <a:pt x="361" y="468"/>
                  </a:cubicBezTo>
                  <a:cubicBezTo>
                    <a:pt x="383" y="455"/>
                    <a:pt x="408" y="450"/>
                    <a:pt x="434" y="456"/>
                  </a:cubicBezTo>
                  <a:cubicBezTo>
                    <a:pt x="460" y="463"/>
                    <a:pt x="472" y="484"/>
                    <a:pt x="458" y="506"/>
                  </a:cubicBezTo>
                  <a:cubicBezTo>
                    <a:pt x="447" y="523"/>
                    <a:pt x="430" y="536"/>
                    <a:pt x="414" y="548"/>
                  </a:cubicBezTo>
                  <a:cubicBezTo>
                    <a:pt x="397" y="562"/>
                    <a:pt x="377" y="573"/>
                    <a:pt x="358" y="586"/>
                  </a:cubicBezTo>
                  <a:cubicBezTo>
                    <a:pt x="359" y="587"/>
                    <a:pt x="360" y="589"/>
                    <a:pt x="360" y="590"/>
                  </a:cubicBezTo>
                  <a:cubicBezTo>
                    <a:pt x="374" y="591"/>
                    <a:pt x="388" y="592"/>
                    <a:pt x="402" y="593"/>
                  </a:cubicBezTo>
                  <a:cubicBezTo>
                    <a:pt x="402" y="596"/>
                    <a:pt x="402" y="598"/>
                    <a:pt x="402" y="601"/>
                  </a:cubicBezTo>
                  <a:cubicBezTo>
                    <a:pt x="390" y="604"/>
                    <a:pt x="378" y="610"/>
                    <a:pt x="366" y="610"/>
                  </a:cubicBezTo>
                  <a:cubicBezTo>
                    <a:pt x="341" y="611"/>
                    <a:pt x="316" y="609"/>
                    <a:pt x="299" y="632"/>
                  </a:cubicBezTo>
                  <a:cubicBezTo>
                    <a:pt x="299" y="632"/>
                    <a:pt x="297" y="632"/>
                    <a:pt x="291" y="631"/>
                  </a:cubicBezTo>
                  <a:cubicBezTo>
                    <a:pt x="292" y="623"/>
                    <a:pt x="291" y="614"/>
                    <a:pt x="295" y="609"/>
                  </a:cubicBezTo>
                  <a:cubicBezTo>
                    <a:pt x="301" y="600"/>
                    <a:pt x="310" y="591"/>
                    <a:pt x="319" y="585"/>
                  </a:cubicBezTo>
                  <a:cubicBezTo>
                    <a:pt x="355" y="560"/>
                    <a:pt x="392" y="536"/>
                    <a:pt x="428" y="511"/>
                  </a:cubicBezTo>
                  <a:cubicBezTo>
                    <a:pt x="434" y="507"/>
                    <a:pt x="442" y="494"/>
                    <a:pt x="440" y="489"/>
                  </a:cubicBezTo>
                  <a:cubicBezTo>
                    <a:pt x="437" y="482"/>
                    <a:pt x="426" y="476"/>
                    <a:pt x="418" y="474"/>
                  </a:cubicBezTo>
                  <a:cubicBezTo>
                    <a:pt x="409" y="472"/>
                    <a:pt x="399" y="475"/>
                    <a:pt x="391" y="478"/>
                  </a:cubicBezTo>
                  <a:cubicBezTo>
                    <a:pt x="377" y="484"/>
                    <a:pt x="363" y="491"/>
                    <a:pt x="350" y="498"/>
                  </a:cubicBezTo>
                  <a:cubicBezTo>
                    <a:pt x="304" y="524"/>
                    <a:pt x="260" y="553"/>
                    <a:pt x="228" y="596"/>
                  </a:cubicBezTo>
                  <a:cubicBezTo>
                    <a:pt x="209" y="623"/>
                    <a:pt x="216" y="650"/>
                    <a:pt x="246" y="660"/>
                  </a:cubicBezTo>
                  <a:cubicBezTo>
                    <a:pt x="270" y="667"/>
                    <a:pt x="295" y="673"/>
                    <a:pt x="319" y="673"/>
                  </a:cubicBezTo>
                  <a:cubicBezTo>
                    <a:pt x="341" y="674"/>
                    <a:pt x="364" y="668"/>
                    <a:pt x="385" y="662"/>
                  </a:cubicBezTo>
                  <a:cubicBezTo>
                    <a:pt x="417" y="653"/>
                    <a:pt x="421" y="652"/>
                    <a:pt x="439" y="680"/>
                  </a:cubicBezTo>
                  <a:cubicBezTo>
                    <a:pt x="456" y="709"/>
                    <a:pt x="472" y="738"/>
                    <a:pt x="485" y="768"/>
                  </a:cubicBezTo>
                  <a:cubicBezTo>
                    <a:pt x="501" y="805"/>
                    <a:pt x="500" y="805"/>
                    <a:pt x="467" y="828"/>
                  </a:cubicBezTo>
                  <a:cubicBezTo>
                    <a:pt x="413" y="866"/>
                    <a:pt x="395" y="909"/>
                    <a:pt x="413" y="979"/>
                  </a:cubicBezTo>
                  <a:cubicBezTo>
                    <a:pt x="417" y="992"/>
                    <a:pt x="420" y="1006"/>
                    <a:pt x="424" y="1020"/>
                  </a:cubicBezTo>
                  <a:cubicBezTo>
                    <a:pt x="397" y="1022"/>
                    <a:pt x="372" y="1020"/>
                    <a:pt x="349" y="1025"/>
                  </a:cubicBezTo>
                  <a:cubicBezTo>
                    <a:pt x="325" y="1029"/>
                    <a:pt x="301" y="1038"/>
                    <a:pt x="278" y="1047"/>
                  </a:cubicBezTo>
                  <a:cubicBezTo>
                    <a:pt x="272" y="1049"/>
                    <a:pt x="266" y="1058"/>
                    <a:pt x="266" y="1064"/>
                  </a:cubicBezTo>
                  <a:cubicBezTo>
                    <a:pt x="266" y="1068"/>
                    <a:pt x="276" y="1075"/>
                    <a:pt x="282" y="1075"/>
                  </a:cubicBezTo>
                  <a:cubicBezTo>
                    <a:pt x="313" y="1077"/>
                    <a:pt x="345" y="1081"/>
                    <a:pt x="377" y="1078"/>
                  </a:cubicBezTo>
                  <a:cubicBezTo>
                    <a:pt x="414" y="1074"/>
                    <a:pt x="451" y="1065"/>
                    <a:pt x="488" y="1057"/>
                  </a:cubicBezTo>
                  <a:cubicBezTo>
                    <a:pt x="493" y="1056"/>
                    <a:pt x="497" y="1051"/>
                    <a:pt x="502" y="1048"/>
                  </a:cubicBezTo>
                  <a:cubicBezTo>
                    <a:pt x="498" y="1043"/>
                    <a:pt x="496" y="1038"/>
                    <a:pt x="492" y="1035"/>
                  </a:cubicBezTo>
                  <a:cubicBezTo>
                    <a:pt x="484" y="1028"/>
                    <a:pt x="472" y="1025"/>
                    <a:pt x="468" y="1018"/>
                  </a:cubicBezTo>
                  <a:cubicBezTo>
                    <a:pt x="429" y="943"/>
                    <a:pt x="448" y="867"/>
                    <a:pt x="527" y="829"/>
                  </a:cubicBezTo>
                  <a:cubicBezTo>
                    <a:pt x="547" y="819"/>
                    <a:pt x="571" y="815"/>
                    <a:pt x="593" y="809"/>
                  </a:cubicBezTo>
                  <a:cubicBezTo>
                    <a:pt x="636" y="797"/>
                    <a:pt x="679" y="802"/>
                    <a:pt x="719" y="816"/>
                  </a:cubicBezTo>
                  <a:cubicBezTo>
                    <a:pt x="781" y="839"/>
                    <a:pt x="829" y="880"/>
                    <a:pt x="871" y="930"/>
                  </a:cubicBezTo>
                  <a:cubicBezTo>
                    <a:pt x="893" y="957"/>
                    <a:pt x="912" y="986"/>
                    <a:pt x="920" y="1020"/>
                  </a:cubicBezTo>
                  <a:cubicBezTo>
                    <a:pt x="912" y="1025"/>
                    <a:pt x="905" y="1029"/>
                    <a:pt x="896" y="1035"/>
                  </a:cubicBezTo>
                  <a:cubicBezTo>
                    <a:pt x="904" y="1041"/>
                    <a:pt x="908" y="1047"/>
                    <a:pt x="914" y="1049"/>
                  </a:cubicBezTo>
                  <a:cubicBezTo>
                    <a:pt x="941" y="1057"/>
                    <a:pt x="967" y="1068"/>
                    <a:pt x="995" y="1072"/>
                  </a:cubicBezTo>
                  <a:cubicBezTo>
                    <a:pt x="1032" y="1077"/>
                    <a:pt x="1071" y="1081"/>
                    <a:pt x="1107" y="1067"/>
                  </a:cubicBezTo>
                  <a:cubicBezTo>
                    <a:pt x="1123" y="1061"/>
                    <a:pt x="1126" y="1048"/>
                    <a:pt x="1112" y="1039"/>
                  </a:cubicBezTo>
                  <a:cubicBezTo>
                    <a:pt x="1102" y="1031"/>
                    <a:pt x="1090" y="1025"/>
                    <a:pt x="1078" y="1024"/>
                  </a:cubicBezTo>
                  <a:cubicBezTo>
                    <a:pt x="1046" y="1022"/>
                    <a:pt x="1013" y="1021"/>
                    <a:pt x="980" y="1021"/>
                  </a:cubicBezTo>
                  <a:cubicBezTo>
                    <a:pt x="968" y="1021"/>
                    <a:pt x="961" y="1016"/>
                    <a:pt x="956" y="1005"/>
                  </a:cubicBezTo>
                  <a:cubicBezTo>
                    <a:pt x="949" y="988"/>
                    <a:pt x="942" y="971"/>
                    <a:pt x="933" y="955"/>
                  </a:cubicBezTo>
                  <a:cubicBezTo>
                    <a:pt x="895" y="890"/>
                    <a:pt x="839" y="841"/>
                    <a:pt x="780" y="796"/>
                  </a:cubicBezTo>
                  <a:cubicBezTo>
                    <a:pt x="773" y="791"/>
                    <a:pt x="765" y="784"/>
                    <a:pt x="762" y="777"/>
                  </a:cubicBezTo>
                  <a:cubicBezTo>
                    <a:pt x="754" y="760"/>
                    <a:pt x="750" y="742"/>
                    <a:pt x="744" y="724"/>
                  </a:cubicBezTo>
                  <a:cubicBezTo>
                    <a:pt x="724" y="666"/>
                    <a:pt x="704" y="609"/>
                    <a:pt x="666" y="560"/>
                  </a:cubicBezTo>
                  <a:cubicBezTo>
                    <a:pt x="659" y="550"/>
                    <a:pt x="659" y="544"/>
                    <a:pt x="667" y="536"/>
                  </a:cubicBezTo>
                  <a:cubicBezTo>
                    <a:pt x="686" y="518"/>
                    <a:pt x="705" y="498"/>
                    <a:pt x="724" y="480"/>
                  </a:cubicBezTo>
                  <a:cubicBezTo>
                    <a:pt x="792" y="415"/>
                    <a:pt x="861" y="351"/>
                    <a:pt x="929" y="285"/>
                  </a:cubicBezTo>
                  <a:cubicBezTo>
                    <a:pt x="935" y="279"/>
                    <a:pt x="935" y="265"/>
                    <a:pt x="937" y="255"/>
                  </a:cubicBezTo>
                  <a:cubicBezTo>
                    <a:pt x="927" y="256"/>
                    <a:pt x="917" y="255"/>
                    <a:pt x="907" y="257"/>
                  </a:cubicBezTo>
                  <a:cubicBezTo>
                    <a:pt x="903" y="257"/>
                    <a:pt x="899" y="261"/>
                    <a:pt x="895" y="264"/>
                  </a:cubicBezTo>
                  <a:cubicBezTo>
                    <a:pt x="876" y="279"/>
                    <a:pt x="856" y="293"/>
                    <a:pt x="838" y="310"/>
                  </a:cubicBezTo>
                  <a:cubicBezTo>
                    <a:pt x="794" y="353"/>
                    <a:pt x="750" y="395"/>
                    <a:pt x="707" y="439"/>
                  </a:cubicBezTo>
                  <a:cubicBezTo>
                    <a:pt x="684" y="463"/>
                    <a:pt x="662" y="489"/>
                    <a:pt x="639" y="513"/>
                  </a:cubicBezTo>
                  <a:cubicBezTo>
                    <a:pt x="623" y="529"/>
                    <a:pt x="602" y="536"/>
                    <a:pt x="578" y="535"/>
                  </a:cubicBezTo>
                  <a:cubicBezTo>
                    <a:pt x="581" y="528"/>
                    <a:pt x="587" y="525"/>
                    <a:pt x="592" y="521"/>
                  </a:cubicBezTo>
                  <a:cubicBezTo>
                    <a:pt x="612" y="505"/>
                    <a:pt x="632" y="489"/>
                    <a:pt x="651" y="471"/>
                  </a:cubicBezTo>
                  <a:cubicBezTo>
                    <a:pt x="714" y="412"/>
                    <a:pt x="736" y="341"/>
                    <a:pt x="710" y="258"/>
                  </a:cubicBezTo>
                  <a:cubicBezTo>
                    <a:pt x="699" y="225"/>
                    <a:pt x="682" y="194"/>
                    <a:pt x="649" y="177"/>
                  </a:cubicBezTo>
                  <a:close/>
                  <a:moveTo>
                    <a:pt x="288" y="121"/>
                  </a:moveTo>
                  <a:cubicBezTo>
                    <a:pt x="273" y="103"/>
                    <a:pt x="261" y="84"/>
                    <a:pt x="245" y="70"/>
                  </a:cubicBezTo>
                  <a:cubicBezTo>
                    <a:pt x="228" y="55"/>
                    <a:pt x="209" y="43"/>
                    <a:pt x="190" y="33"/>
                  </a:cubicBezTo>
                  <a:cubicBezTo>
                    <a:pt x="184" y="30"/>
                    <a:pt x="169" y="33"/>
                    <a:pt x="165" y="38"/>
                  </a:cubicBezTo>
                  <a:cubicBezTo>
                    <a:pt x="162" y="43"/>
                    <a:pt x="163" y="57"/>
                    <a:pt x="168" y="63"/>
                  </a:cubicBezTo>
                  <a:cubicBezTo>
                    <a:pt x="184" y="85"/>
                    <a:pt x="202" y="107"/>
                    <a:pt x="221" y="127"/>
                  </a:cubicBezTo>
                  <a:cubicBezTo>
                    <a:pt x="245" y="152"/>
                    <a:pt x="263" y="150"/>
                    <a:pt x="288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625851" y="1398588"/>
              <a:ext cx="708025" cy="354013"/>
            </a:xfrm>
            <a:custGeom>
              <a:avLst/>
              <a:gdLst>
                <a:gd name="T0" fmla="*/ 188 w 188"/>
                <a:gd name="T1" fmla="*/ 12 h 94"/>
                <a:gd name="T2" fmla="*/ 171 w 188"/>
                <a:gd name="T3" fmla="*/ 24 h 94"/>
                <a:gd name="T4" fmla="*/ 19 w 188"/>
                <a:gd name="T5" fmla="*/ 92 h 94"/>
                <a:gd name="T6" fmla="*/ 0 w 188"/>
                <a:gd name="T7" fmla="*/ 89 h 94"/>
                <a:gd name="T8" fmla="*/ 9 w 188"/>
                <a:gd name="T9" fmla="*/ 72 h 94"/>
                <a:gd name="T10" fmla="*/ 167 w 188"/>
                <a:gd name="T11" fmla="*/ 3 h 94"/>
                <a:gd name="T12" fmla="*/ 187 w 188"/>
                <a:gd name="T13" fmla="*/ 5 h 94"/>
                <a:gd name="T14" fmla="*/ 188 w 188"/>
                <a:gd name="T15" fmla="*/ 1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94">
                  <a:moveTo>
                    <a:pt x="188" y="12"/>
                  </a:moveTo>
                  <a:cubicBezTo>
                    <a:pt x="182" y="16"/>
                    <a:pt x="177" y="21"/>
                    <a:pt x="171" y="24"/>
                  </a:cubicBezTo>
                  <a:cubicBezTo>
                    <a:pt x="120" y="47"/>
                    <a:pt x="70" y="70"/>
                    <a:pt x="19" y="92"/>
                  </a:cubicBezTo>
                  <a:cubicBezTo>
                    <a:pt x="14" y="94"/>
                    <a:pt x="6" y="90"/>
                    <a:pt x="0" y="89"/>
                  </a:cubicBezTo>
                  <a:cubicBezTo>
                    <a:pt x="3" y="83"/>
                    <a:pt x="5" y="74"/>
                    <a:pt x="9" y="72"/>
                  </a:cubicBezTo>
                  <a:cubicBezTo>
                    <a:pt x="61" y="48"/>
                    <a:pt x="114" y="25"/>
                    <a:pt x="167" y="3"/>
                  </a:cubicBezTo>
                  <a:cubicBezTo>
                    <a:pt x="172" y="0"/>
                    <a:pt x="180" y="4"/>
                    <a:pt x="187" y="5"/>
                  </a:cubicBezTo>
                  <a:cubicBezTo>
                    <a:pt x="187" y="7"/>
                    <a:pt x="188" y="10"/>
                    <a:pt x="18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4510088" y="1150938"/>
              <a:ext cx="352425" cy="203200"/>
            </a:xfrm>
            <a:custGeom>
              <a:avLst/>
              <a:gdLst>
                <a:gd name="T0" fmla="*/ 90 w 94"/>
                <a:gd name="T1" fmla="*/ 0 h 54"/>
                <a:gd name="T2" fmla="*/ 79 w 94"/>
                <a:gd name="T3" fmla="*/ 24 h 54"/>
                <a:gd name="T4" fmla="*/ 14 w 94"/>
                <a:gd name="T5" fmla="*/ 52 h 54"/>
                <a:gd name="T6" fmla="*/ 2 w 94"/>
                <a:gd name="T7" fmla="*/ 49 h 54"/>
                <a:gd name="T8" fmla="*/ 4 w 94"/>
                <a:gd name="T9" fmla="*/ 36 h 54"/>
                <a:gd name="T10" fmla="*/ 91 w 94"/>
                <a:gd name="T11" fmla="*/ 1 h 54"/>
                <a:gd name="T12" fmla="*/ 90 w 94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54">
                  <a:moveTo>
                    <a:pt x="90" y="0"/>
                  </a:moveTo>
                  <a:cubicBezTo>
                    <a:pt x="94" y="12"/>
                    <a:pt x="91" y="19"/>
                    <a:pt x="79" y="24"/>
                  </a:cubicBezTo>
                  <a:cubicBezTo>
                    <a:pt x="57" y="33"/>
                    <a:pt x="36" y="43"/>
                    <a:pt x="14" y="52"/>
                  </a:cubicBezTo>
                  <a:cubicBezTo>
                    <a:pt x="11" y="54"/>
                    <a:pt x="3" y="52"/>
                    <a:pt x="2" y="49"/>
                  </a:cubicBezTo>
                  <a:cubicBezTo>
                    <a:pt x="0" y="45"/>
                    <a:pt x="1" y="37"/>
                    <a:pt x="4" y="36"/>
                  </a:cubicBezTo>
                  <a:cubicBezTo>
                    <a:pt x="33" y="23"/>
                    <a:pt x="62" y="12"/>
                    <a:pt x="91" y="1"/>
                  </a:cubicBezTo>
                  <a:cubicBezTo>
                    <a:pt x="91" y="1"/>
                    <a:pt x="90" y="0"/>
                    <a:pt x="9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948824" y="1872537"/>
            <a:ext cx="1127232" cy="501182"/>
            <a:chOff x="3948824" y="2111709"/>
            <a:chExt cx="1127232" cy="501182"/>
          </a:xfrm>
        </p:grpSpPr>
        <p:sp>
          <p:nvSpPr>
            <p:cNvPr id="21" name="TextBox 20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solidFill>
                    <a:schemeClr val="accent2">
                      <a:lumMod val="50000"/>
                    </a:schemeClr>
                  </a:solidFill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solidFill>
                    <a:schemeClr val="accent2">
                      <a:lumMod val="50000"/>
                    </a:schemeClr>
                  </a:solidFill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686563" y="2787774"/>
            <a:ext cx="1127232" cy="501182"/>
            <a:chOff x="3948824" y="2111709"/>
            <a:chExt cx="1127232" cy="501182"/>
          </a:xfrm>
        </p:grpSpPr>
        <p:sp>
          <p:nvSpPr>
            <p:cNvPr id="27" name="TextBox 26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364088" y="2816985"/>
            <a:ext cx="1127232" cy="501182"/>
            <a:chOff x="3948824" y="2111709"/>
            <a:chExt cx="1127232" cy="501182"/>
          </a:xfrm>
        </p:grpSpPr>
        <p:sp>
          <p:nvSpPr>
            <p:cNvPr id="30" name="TextBox 29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624" y="3363838"/>
            <a:ext cx="6717243" cy="172819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878" y="669732"/>
            <a:ext cx="315315" cy="70945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994371" y="8397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插入标题</a:t>
            </a:r>
            <a:endParaRPr lang="zh-CN" altLang="en-US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59687" y="1065149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title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/>
      <p:bldP spid="3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3" y="771550"/>
            <a:ext cx="642599" cy="9027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4661" y="2195985"/>
            <a:ext cx="4104456" cy="24241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2" y="1091737"/>
            <a:ext cx="1078903" cy="36573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6692902" y="1553287"/>
            <a:ext cx="1127232" cy="501182"/>
            <a:chOff x="3948824" y="2111709"/>
            <a:chExt cx="1127232" cy="501182"/>
          </a:xfrm>
        </p:grpSpPr>
        <p:sp>
          <p:nvSpPr>
            <p:cNvPr id="17" name="TextBox 16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750" y="2307986"/>
            <a:ext cx="1078903" cy="3657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324750" y="2769536"/>
            <a:ext cx="1127232" cy="501182"/>
            <a:chOff x="3948824" y="2111709"/>
            <a:chExt cx="1127232" cy="501182"/>
          </a:xfrm>
        </p:grpSpPr>
        <p:sp>
          <p:nvSpPr>
            <p:cNvPr id="21" name="TextBox 20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176" y="3337210"/>
            <a:ext cx="1078903" cy="36573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7117176" y="3798760"/>
            <a:ext cx="1127232" cy="501182"/>
            <a:chOff x="3948824" y="2111709"/>
            <a:chExt cx="1127232" cy="501182"/>
          </a:xfrm>
        </p:grpSpPr>
        <p:sp>
          <p:nvSpPr>
            <p:cNvPr id="25" name="TextBox 24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403648" y="99545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插入标题</a:t>
            </a:r>
            <a:endParaRPr lang="zh-CN" altLang="en-US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68964" y="1220806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title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1920" y="1672994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Part Three</a:t>
            </a:r>
            <a:endParaRPr lang="zh-CN" altLang="en-US" sz="20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6706" y="14169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第三部分</a:t>
            </a:r>
            <a:endParaRPr lang="zh-CN" altLang="en-US" sz="20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9299" y="285978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情感激励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9872" y="3097292"/>
            <a:ext cx="2313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Emotion Encouragement</a:t>
            </a:r>
            <a:endParaRPr lang="zh-CN" altLang="en-US" sz="160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6980" y="3435846"/>
            <a:ext cx="3687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是否有情感激励的学习能力</a:t>
            </a:r>
            <a:r>
              <a:rPr lang="zh-CN" altLang="en-US" sz="1100">
                <a:latin typeface="汉仪时光体W" panose="00020600040101010101" pitchFamily="18" charset="-122"/>
                <a:ea typeface="汉仪时光体W" panose="00020600040101010101" pitchFamily="18" charset="-122"/>
              </a:rPr>
              <a:t>水平存在着</a:t>
            </a:r>
            <a:r>
              <a:rPr lang="en-US" altLang="zh-CN" sz="1100">
                <a:latin typeface="汉仪时光体W" panose="00020600040101010101" pitchFamily="18" charset="-122"/>
                <a:ea typeface="汉仪时光体W" panose="00020600040101010101" pitchFamily="18" charset="-122"/>
              </a:rPr>
              <a:t>50%</a:t>
            </a:r>
            <a:r>
              <a:rPr lang="zh-CN" altLang="en-US" sz="1100">
                <a:latin typeface="汉仪时光体W" panose="00020600040101010101" pitchFamily="18" charset="-122"/>
                <a:ea typeface="汉仪时光体W" panose="00020600040101010101" pitchFamily="18" charset="-122"/>
              </a:rPr>
              <a:t>左右的差异。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0620" y="3625448"/>
            <a:ext cx="54296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>
                <a:latin typeface="汉仪时光体W" panose="00020600040101010101" pitchFamily="18" charset="-122"/>
                <a:ea typeface="汉仪时光体W" panose="00020600040101010101" pitchFamily="18" charset="-122"/>
              </a:rPr>
              <a:t>There are about 50% differences in the learning ability of emotional motivation.</a:t>
            </a:r>
            <a:endParaRPr lang="zh-CN" altLang="en-US" sz="11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39702"/>
            <a:ext cx="2246190" cy="48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507854"/>
            <a:ext cx="627767" cy="9168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43" y="722690"/>
            <a:ext cx="391573" cy="11521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768" y="1269436"/>
            <a:ext cx="4104456" cy="180637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619672" y="3991070"/>
            <a:ext cx="1127232" cy="501182"/>
            <a:chOff x="3948824" y="2111709"/>
            <a:chExt cx="1127232" cy="501182"/>
          </a:xfrm>
        </p:grpSpPr>
        <p:sp>
          <p:nvSpPr>
            <p:cNvPr id="14" name="TextBox 13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341130" y="3991070"/>
            <a:ext cx="1127232" cy="501182"/>
            <a:chOff x="3948824" y="2111709"/>
            <a:chExt cx="1127232" cy="501182"/>
          </a:xfrm>
        </p:grpSpPr>
        <p:sp>
          <p:nvSpPr>
            <p:cNvPr id="17" name="TextBox 16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062588" y="3991070"/>
            <a:ext cx="1127232" cy="501182"/>
            <a:chOff x="3948824" y="2111709"/>
            <a:chExt cx="1127232" cy="501182"/>
          </a:xfrm>
        </p:grpSpPr>
        <p:sp>
          <p:nvSpPr>
            <p:cNvPr id="20" name="TextBox 19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784046" y="3991070"/>
            <a:ext cx="1127232" cy="501182"/>
            <a:chOff x="3948824" y="2111709"/>
            <a:chExt cx="1127232" cy="501182"/>
          </a:xfrm>
        </p:grpSpPr>
        <p:sp>
          <p:nvSpPr>
            <p:cNvPr id="23" name="TextBox 22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944537" y="3373169"/>
            <a:ext cx="455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A</a:t>
            </a:r>
            <a:endParaRPr lang="zh-CN" altLang="en-US" sz="360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82321" y="337316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C</a:t>
            </a:r>
            <a:endParaRPr lang="zh-CN" altLang="en-US" sz="360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63429" y="3373169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B</a:t>
            </a:r>
            <a:endParaRPr lang="zh-CN" altLang="en-US" sz="360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01213" y="3373169"/>
            <a:ext cx="455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D</a:t>
            </a:r>
            <a:endParaRPr lang="zh-CN" altLang="en-US" sz="360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25487" y="107115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插入标题</a:t>
            </a:r>
            <a:endParaRPr lang="zh-CN" altLang="en-US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90803" y="1296511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title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30" grpId="0"/>
      <p:bldP spid="30" grpId="1"/>
      <p:bldP spid="31" grpId="0"/>
      <p:bldP spid="3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270030"/>
            <a:ext cx="506440" cy="7413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000" y="4027630"/>
            <a:ext cx="467024" cy="762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29" y="1981998"/>
            <a:ext cx="831611" cy="11521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13" y="2270030"/>
            <a:ext cx="506127" cy="7746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88" y="483518"/>
            <a:ext cx="419493" cy="462433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056056" y="2406761"/>
            <a:ext cx="1127232" cy="501182"/>
            <a:chOff x="3948824" y="2111709"/>
            <a:chExt cx="1127232" cy="501182"/>
          </a:xfrm>
        </p:grpSpPr>
        <p:sp>
          <p:nvSpPr>
            <p:cNvPr id="19" name="TextBox 18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922648" y="3350150"/>
            <a:ext cx="1127232" cy="501182"/>
            <a:chOff x="3948824" y="2111709"/>
            <a:chExt cx="1127232" cy="501182"/>
          </a:xfrm>
        </p:grpSpPr>
        <p:sp>
          <p:nvSpPr>
            <p:cNvPr id="22" name="TextBox 21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876256" y="2406305"/>
            <a:ext cx="1127232" cy="501182"/>
            <a:chOff x="3948824" y="2111709"/>
            <a:chExt cx="1127232" cy="501182"/>
          </a:xfrm>
        </p:grpSpPr>
        <p:sp>
          <p:nvSpPr>
            <p:cNvPr id="25" name="TextBox 24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94" y="2510135"/>
            <a:ext cx="647912" cy="39735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2240" y="2467182"/>
            <a:ext cx="647912" cy="397352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2037482" y="4000728"/>
            <a:ext cx="1127232" cy="501182"/>
            <a:chOff x="3948824" y="2111709"/>
            <a:chExt cx="1127232" cy="501182"/>
          </a:xfrm>
        </p:grpSpPr>
        <p:sp>
          <p:nvSpPr>
            <p:cNvPr id="31" name="TextBox 30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906229" y="4000728"/>
            <a:ext cx="1127232" cy="501182"/>
            <a:chOff x="3948824" y="2111709"/>
            <a:chExt cx="1127232" cy="501182"/>
          </a:xfrm>
        </p:grpSpPr>
        <p:sp>
          <p:nvSpPr>
            <p:cNvPr id="34" name="TextBox 33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962236" y="91556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插入标题</a:t>
            </a:r>
            <a:endParaRPr lang="zh-CN" altLang="en-US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7552" y="1140921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title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54635"/>
            <a:ext cx="3888432" cy="17582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89" y="1752247"/>
            <a:ext cx="541784" cy="74188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004608" y="1563638"/>
            <a:ext cx="1127232" cy="501182"/>
            <a:chOff x="3948824" y="2111709"/>
            <a:chExt cx="1127232" cy="501182"/>
          </a:xfrm>
        </p:grpSpPr>
        <p:sp>
          <p:nvSpPr>
            <p:cNvPr id="12" name="TextBox 11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873749" y="2676857"/>
            <a:ext cx="40318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儿童学习语言的过程也是感知和理解语音和符号的过程</a:t>
            </a:r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。</a:t>
            </a:r>
            <a:endParaRPr lang="en-US" altLang="zh-CN" sz="1200" smtClean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有声</a:t>
            </a:r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言语是</a:t>
            </a:r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以说话</a:t>
            </a:r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人所发出的和听话人所听到的</a:t>
            </a:r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声音作</a:t>
            </a:r>
            <a:endParaRPr lang="en-US" altLang="zh-CN" sz="1200" smtClean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为物质形式</a:t>
            </a:r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而存在的</a:t>
            </a:r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。所以</a:t>
            </a:r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对口头言语的感知与语音</a:t>
            </a:r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的</a:t>
            </a:r>
            <a:endParaRPr lang="en-US" altLang="zh-CN" sz="1200" smtClean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辨</a:t>
            </a:r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词作用有关。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89715" y="3644319"/>
            <a:ext cx="3858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Children's learning of language is also a process of perceiving and </a:t>
            </a:r>
            <a:endParaRPr lang="en-US" altLang="zh-CN" sz="1200" spc="-150" smtClean="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en-US" altLang="zh-CN" sz="120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understanding sounds </a:t>
            </a:r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and symbols. Sound speech exists in the form </a:t>
            </a:r>
            <a:endParaRPr lang="en-US" altLang="zh-CN" sz="1200" spc="-150" smtClean="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en-US" altLang="zh-CN" sz="120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of </a:t>
            </a:r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the voice of the </a:t>
            </a:r>
            <a:r>
              <a:rPr lang="en-US" altLang="zh-CN" sz="120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speaker </a:t>
            </a:r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and the voice of the hearer. Therefore, </a:t>
            </a:r>
            <a:endParaRPr lang="en-US" altLang="zh-CN" sz="1200" spc="-150" smtClean="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en-US" altLang="zh-CN" sz="120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the </a:t>
            </a:r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perception of </a:t>
            </a:r>
            <a:r>
              <a:rPr lang="en-US" altLang="zh-CN" sz="120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spoken </a:t>
            </a:r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language is related to the phonetic function </a:t>
            </a:r>
            <a:endParaRPr lang="en-US" altLang="zh-CN" sz="1200" spc="-150" smtClean="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en-US" altLang="zh-CN" sz="120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of </a:t>
            </a:r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speech.</a:t>
            </a:r>
            <a:endParaRPr lang="zh-CN" altLang="en-US" sz="1200" spc="-15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24512" y="11380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插入标题</a:t>
            </a:r>
            <a:endParaRPr lang="zh-CN" altLang="en-US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9828" y="1363365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title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6" grpId="1"/>
      <p:bldP spid="17" grpId="0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1897" y="1672994"/>
            <a:ext cx="1346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Part Four</a:t>
            </a:r>
            <a:endParaRPr lang="zh-CN" altLang="en-US" sz="20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6706" y="14169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第四部分</a:t>
            </a:r>
            <a:endParaRPr lang="zh-CN" altLang="en-US" sz="20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9299" y="285978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成功反馈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20795" y="3097292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Successful Feedback</a:t>
            </a:r>
            <a:endParaRPr lang="zh-CN" altLang="en-US" sz="160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3435846"/>
            <a:ext cx="2300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有成就感的事情，才会有动力继续</a:t>
            </a:r>
            <a:endParaRPr lang="zh-CN" altLang="en-US" sz="11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3625448"/>
            <a:ext cx="38779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>
                <a:latin typeface="汉仪时光体W" panose="00020600040101010101" pitchFamily="18" charset="-122"/>
                <a:ea typeface="汉仪时光体W" panose="00020600040101010101" pitchFamily="18" charset="-122"/>
              </a:rPr>
              <a:t>A sense of achievement, will have the power to continue</a:t>
            </a:r>
            <a:endParaRPr lang="zh-CN" altLang="en-US" sz="11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00" y="2105508"/>
            <a:ext cx="1893790" cy="62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19" y="2787774"/>
            <a:ext cx="5484645" cy="2060868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472932" y="3008367"/>
            <a:ext cx="1127232" cy="501182"/>
            <a:chOff x="3948824" y="2111709"/>
            <a:chExt cx="1127232" cy="501182"/>
          </a:xfrm>
        </p:grpSpPr>
        <p:sp>
          <p:nvSpPr>
            <p:cNvPr id="16" name="TextBox 15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483768" y="1347614"/>
            <a:ext cx="678496" cy="708183"/>
            <a:chOff x="2262188" y="1289051"/>
            <a:chExt cx="2503487" cy="2613025"/>
          </a:xfrm>
          <a:solidFill>
            <a:schemeClr val="tx1"/>
          </a:solidFill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3281363" y="2290763"/>
              <a:ext cx="158750" cy="219075"/>
            </a:xfrm>
            <a:custGeom>
              <a:avLst/>
              <a:gdLst>
                <a:gd name="T0" fmla="*/ 4 w 85"/>
                <a:gd name="T1" fmla="*/ 17 h 117"/>
                <a:gd name="T2" fmla="*/ 65 w 85"/>
                <a:gd name="T3" fmla="*/ 111 h 117"/>
                <a:gd name="T4" fmla="*/ 79 w 85"/>
                <a:gd name="T5" fmla="*/ 114 h 117"/>
                <a:gd name="T6" fmla="*/ 82 w 85"/>
                <a:gd name="T7" fmla="*/ 100 h 117"/>
                <a:gd name="T8" fmla="*/ 20 w 85"/>
                <a:gd name="T9" fmla="*/ 6 h 117"/>
                <a:gd name="T10" fmla="*/ 6 w 85"/>
                <a:gd name="T11" fmla="*/ 3 h 117"/>
                <a:gd name="T12" fmla="*/ 4 w 85"/>
                <a:gd name="T13" fmla="*/ 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17">
                  <a:moveTo>
                    <a:pt x="4" y="17"/>
                  </a:moveTo>
                  <a:cubicBezTo>
                    <a:pt x="65" y="111"/>
                    <a:pt x="65" y="111"/>
                    <a:pt x="65" y="111"/>
                  </a:cubicBezTo>
                  <a:cubicBezTo>
                    <a:pt x="68" y="116"/>
                    <a:pt x="74" y="117"/>
                    <a:pt x="79" y="114"/>
                  </a:cubicBezTo>
                  <a:cubicBezTo>
                    <a:pt x="84" y="111"/>
                    <a:pt x="85" y="105"/>
                    <a:pt x="82" y="10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7" y="2"/>
                    <a:pt x="11" y="0"/>
                    <a:pt x="6" y="3"/>
                  </a:cubicBezTo>
                  <a:cubicBezTo>
                    <a:pt x="2" y="6"/>
                    <a:pt x="0" y="13"/>
                    <a:pt x="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2262188" y="2085976"/>
              <a:ext cx="2503487" cy="1816100"/>
            </a:xfrm>
            <a:custGeom>
              <a:avLst/>
              <a:gdLst>
                <a:gd name="T0" fmla="*/ 1219 w 1332"/>
                <a:gd name="T1" fmla="*/ 286 h 966"/>
                <a:gd name="T2" fmla="*/ 1063 w 1332"/>
                <a:gd name="T3" fmla="*/ 294 h 966"/>
                <a:gd name="T4" fmla="*/ 1173 w 1332"/>
                <a:gd name="T5" fmla="*/ 259 h 966"/>
                <a:gd name="T6" fmla="*/ 1180 w 1332"/>
                <a:gd name="T7" fmla="*/ 205 h 966"/>
                <a:gd name="T8" fmla="*/ 899 w 1332"/>
                <a:gd name="T9" fmla="*/ 135 h 966"/>
                <a:gd name="T10" fmla="*/ 387 w 1332"/>
                <a:gd name="T11" fmla="*/ 170 h 966"/>
                <a:gd name="T12" fmla="*/ 339 w 1332"/>
                <a:gd name="T13" fmla="*/ 288 h 966"/>
                <a:gd name="T14" fmla="*/ 259 w 1332"/>
                <a:gd name="T15" fmla="*/ 70 h 966"/>
                <a:gd name="T16" fmla="*/ 259 w 1332"/>
                <a:gd name="T17" fmla="*/ 68 h 966"/>
                <a:gd name="T18" fmla="*/ 167 w 1332"/>
                <a:gd name="T19" fmla="*/ 8 h 966"/>
                <a:gd name="T20" fmla="*/ 166 w 1332"/>
                <a:gd name="T21" fmla="*/ 9 h 966"/>
                <a:gd name="T22" fmla="*/ 285 w 1332"/>
                <a:gd name="T23" fmla="*/ 428 h 966"/>
                <a:gd name="T24" fmla="*/ 16 w 1332"/>
                <a:gd name="T25" fmla="*/ 581 h 966"/>
                <a:gd name="T26" fmla="*/ 307 w 1332"/>
                <a:gd name="T27" fmla="*/ 429 h 966"/>
                <a:gd name="T28" fmla="*/ 175 w 1332"/>
                <a:gd name="T29" fmla="*/ 27 h 966"/>
                <a:gd name="T30" fmla="*/ 213 w 1332"/>
                <a:gd name="T31" fmla="*/ 41 h 966"/>
                <a:gd name="T32" fmla="*/ 240 w 1332"/>
                <a:gd name="T33" fmla="*/ 77 h 966"/>
                <a:gd name="T34" fmla="*/ 314 w 1332"/>
                <a:gd name="T35" fmla="*/ 284 h 966"/>
                <a:gd name="T36" fmla="*/ 335 w 1332"/>
                <a:gd name="T37" fmla="*/ 311 h 966"/>
                <a:gd name="T38" fmla="*/ 403 w 1332"/>
                <a:gd name="T39" fmla="*/ 487 h 966"/>
                <a:gd name="T40" fmla="*/ 403 w 1332"/>
                <a:gd name="T41" fmla="*/ 181 h 966"/>
                <a:gd name="T42" fmla="*/ 889 w 1332"/>
                <a:gd name="T43" fmla="*/ 153 h 966"/>
                <a:gd name="T44" fmla="*/ 1050 w 1332"/>
                <a:gd name="T45" fmla="*/ 318 h 966"/>
                <a:gd name="T46" fmla="*/ 1308 w 1332"/>
                <a:gd name="T47" fmla="*/ 343 h 966"/>
                <a:gd name="T48" fmla="*/ 1255 w 1332"/>
                <a:gd name="T49" fmla="*/ 402 h 966"/>
                <a:gd name="T50" fmla="*/ 1083 w 1332"/>
                <a:gd name="T51" fmla="*/ 428 h 966"/>
                <a:gd name="T52" fmla="*/ 789 w 1332"/>
                <a:gd name="T53" fmla="*/ 693 h 966"/>
                <a:gd name="T54" fmla="*/ 627 w 1332"/>
                <a:gd name="T55" fmla="*/ 530 h 966"/>
                <a:gd name="T56" fmla="*/ 694 w 1332"/>
                <a:gd name="T57" fmla="*/ 745 h 966"/>
                <a:gd name="T58" fmla="*/ 630 w 1332"/>
                <a:gd name="T59" fmla="*/ 747 h 966"/>
                <a:gd name="T60" fmla="*/ 759 w 1332"/>
                <a:gd name="T61" fmla="*/ 784 h 966"/>
                <a:gd name="T62" fmla="*/ 636 w 1332"/>
                <a:gd name="T63" fmla="*/ 548 h 966"/>
                <a:gd name="T64" fmla="*/ 772 w 1332"/>
                <a:gd name="T65" fmla="*/ 703 h 966"/>
                <a:gd name="T66" fmla="*/ 813 w 1332"/>
                <a:gd name="T67" fmla="*/ 851 h 966"/>
                <a:gd name="T68" fmla="*/ 609 w 1332"/>
                <a:gd name="T69" fmla="*/ 799 h 966"/>
                <a:gd name="T70" fmla="*/ 488 w 1332"/>
                <a:gd name="T71" fmla="*/ 841 h 966"/>
                <a:gd name="T72" fmla="*/ 880 w 1332"/>
                <a:gd name="T73" fmla="*/ 780 h 966"/>
                <a:gd name="T74" fmla="*/ 1150 w 1332"/>
                <a:gd name="T75" fmla="*/ 435 h 966"/>
                <a:gd name="T76" fmla="*/ 1328 w 1332"/>
                <a:gd name="T77" fmla="*/ 341 h 966"/>
                <a:gd name="T78" fmla="*/ 1163 w 1332"/>
                <a:gd name="T79" fmla="*/ 216 h 966"/>
                <a:gd name="T80" fmla="*/ 1159 w 1332"/>
                <a:gd name="T81" fmla="*/ 244 h 966"/>
                <a:gd name="T82" fmla="*/ 1128 w 1332"/>
                <a:gd name="T83" fmla="*/ 261 h 966"/>
                <a:gd name="T84" fmla="*/ 1048 w 1332"/>
                <a:gd name="T85" fmla="*/ 274 h 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2" h="966">
                  <a:moveTo>
                    <a:pt x="1328" y="341"/>
                  </a:moveTo>
                  <a:cubicBezTo>
                    <a:pt x="1321" y="257"/>
                    <a:pt x="1229" y="283"/>
                    <a:pt x="1221" y="285"/>
                  </a:cubicBezTo>
                  <a:cubicBezTo>
                    <a:pt x="1220" y="285"/>
                    <a:pt x="1219" y="286"/>
                    <a:pt x="1219" y="286"/>
                  </a:cubicBezTo>
                  <a:cubicBezTo>
                    <a:pt x="1183" y="302"/>
                    <a:pt x="1090" y="303"/>
                    <a:pt x="1065" y="303"/>
                  </a:cubicBezTo>
                  <a:cubicBezTo>
                    <a:pt x="1064" y="300"/>
                    <a:pt x="1062" y="297"/>
                    <a:pt x="1060" y="294"/>
                  </a:cubicBezTo>
                  <a:cubicBezTo>
                    <a:pt x="1063" y="294"/>
                    <a:pt x="1063" y="294"/>
                    <a:pt x="1063" y="294"/>
                  </a:cubicBezTo>
                  <a:cubicBezTo>
                    <a:pt x="1063" y="294"/>
                    <a:pt x="1063" y="294"/>
                    <a:pt x="1063" y="294"/>
                  </a:cubicBezTo>
                  <a:cubicBezTo>
                    <a:pt x="1078" y="294"/>
                    <a:pt x="1108" y="289"/>
                    <a:pt x="1135" y="280"/>
                  </a:cubicBezTo>
                  <a:cubicBezTo>
                    <a:pt x="1149" y="275"/>
                    <a:pt x="1163" y="268"/>
                    <a:pt x="1173" y="259"/>
                  </a:cubicBezTo>
                  <a:cubicBezTo>
                    <a:pt x="1173" y="259"/>
                    <a:pt x="1173" y="259"/>
                    <a:pt x="1173" y="259"/>
                  </a:cubicBezTo>
                  <a:cubicBezTo>
                    <a:pt x="1184" y="249"/>
                    <a:pt x="1190" y="237"/>
                    <a:pt x="1187" y="222"/>
                  </a:cubicBezTo>
                  <a:cubicBezTo>
                    <a:pt x="1186" y="217"/>
                    <a:pt x="1184" y="211"/>
                    <a:pt x="1180" y="205"/>
                  </a:cubicBezTo>
                  <a:cubicBezTo>
                    <a:pt x="1180" y="205"/>
                    <a:pt x="1180" y="205"/>
                    <a:pt x="1180" y="205"/>
                  </a:cubicBezTo>
                  <a:cubicBezTo>
                    <a:pt x="1145" y="153"/>
                    <a:pt x="1022" y="197"/>
                    <a:pt x="993" y="208"/>
                  </a:cubicBezTo>
                  <a:cubicBezTo>
                    <a:pt x="964" y="179"/>
                    <a:pt x="932" y="155"/>
                    <a:pt x="899" y="135"/>
                  </a:cubicBezTo>
                  <a:cubicBezTo>
                    <a:pt x="835" y="96"/>
                    <a:pt x="769" y="72"/>
                    <a:pt x="722" y="58"/>
                  </a:cubicBezTo>
                  <a:cubicBezTo>
                    <a:pt x="653" y="37"/>
                    <a:pt x="524" y="43"/>
                    <a:pt x="434" y="118"/>
                  </a:cubicBezTo>
                  <a:cubicBezTo>
                    <a:pt x="417" y="132"/>
                    <a:pt x="401" y="150"/>
                    <a:pt x="387" y="170"/>
                  </a:cubicBezTo>
                  <a:cubicBezTo>
                    <a:pt x="373" y="190"/>
                    <a:pt x="361" y="213"/>
                    <a:pt x="353" y="239"/>
                  </a:cubicBezTo>
                  <a:cubicBezTo>
                    <a:pt x="352" y="239"/>
                    <a:pt x="352" y="240"/>
                    <a:pt x="352" y="240"/>
                  </a:cubicBezTo>
                  <a:cubicBezTo>
                    <a:pt x="347" y="257"/>
                    <a:pt x="342" y="273"/>
                    <a:pt x="339" y="288"/>
                  </a:cubicBezTo>
                  <a:cubicBezTo>
                    <a:pt x="334" y="279"/>
                    <a:pt x="334" y="279"/>
                    <a:pt x="334" y="279"/>
                  </a:cubicBezTo>
                  <a:cubicBezTo>
                    <a:pt x="326" y="223"/>
                    <a:pt x="277" y="111"/>
                    <a:pt x="263" y="77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59" y="69"/>
                    <a:pt x="259" y="69"/>
                    <a:pt x="259" y="69"/>
                  </a:cubicBezTo>
                  <a:cubicBezTo>
                    <a:pt x="259" y="69"/>
                    <a:pt x="259" y="69"/>
                    <a:pt x="259" y="69"/>
                  </a:cubicBezTo>
                  <a:cubicBezTo>
                    <a:pt x="259" y="68"/>
                    <a:pt x="259" y="68"/>
                    <a:pt x="259" y="68"/>
                  </a:cubicBezTo>
                  <a:cubicBezTo>
                    <a:pt x="254" y="58"/>
                    <a:pt x="242" y="40"/>
                    <a:pt x="226" y="26"/>
                  </a:cubicBezTo>
                  <a:cubicBezTo>
                    <a:pt x="210" y="10"/>
                    <a:pt x="189" y="0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9"/>
                    <a:pt x="167" y="9"/>
                    <a:pt x="167" y="9"/>
                  </a:cubicBezTo>
                  <a:cubicBezTo>
                    <a:pt x="167" y="9"/>
                    <a:pt x="167" y="9"/>
                    <a:pt x="167" y="9"/>
                  </a:cubicBezTo>
                  <a:cubicBezTo>
                    <a:pt x="166" y="9"/>
                    <a:pt x="166" y="9"/>
                    <a:pt x="166" y="9"/>
                  </a:cubicBezTo>
                  <a:cubicBezTo>
                    <a:pt x="126" y="27"/>
                    <a:pt x="148" y="93"/>
                    <a:pt x="150" y="98"/>
                  </a:cubicBezTo>
                  <a:cubicBezTo>
                    <a:pt x="150" y="98"/>
                    <a:pt x="150" y="98"/>
                    <a:pt x="150" y="99"/>
                  </a:cubicBezTo>
                  <a:cubicBezTo>
                    <a:pt x="285" y="428"/>
                    <a:pt x="285" y="428"/>
                    <a:pt x="285" y="428"/>
                  </a:cubicBezTo>
                  <a:cubicBezTo>
                    <a:pt x="7" y="563"/>
                    <a:pt x="7" y="563"/>
                    <a:pt x="7" y="563"/>
                  </a:cubicBezTo>
                  <a:cubicBezTo>
                    <a:pt x="2" y="566"/>
                    <a:pt x="0" y="572"/>
                    <a:pt x="3" y="577"/>
                  </a:cubicBezTo>
                  <a:cubicBezTo>
                    <a:pt x="5" y="582"/>
                    <a:pt x="11" y="584"/>
                    <a:pt x="16" y="581"/>
                  </a:cubicBezTo>
                  <a:cubicBezTo>
                    <a:pt x="302" y="442"/>
                    <a:pt x="302" y="442"/>
                    <a:pt x="302" y="442"/>
                  </a:cubicBezTo>
                  <a:cubicBezTo>
                    <a:pt x="307" y="439"/>
                    <a:pt x="309" y="434"/>
                    <a:pt x="307" y="429"/>
                  </a:cubicBezTo>
                  <a:cubicBezTo>
                    <a:pt x="307" y="429"/>
                    <a:pt x="307" y="429"/>
                    <a:pt x="307" y="429"/>
                  </a:cubicBezTo>
                  <a:cubicBezTo>
                    <a:pt x="169" y="91"/>
                    <a:pt x="169" y="91"/>
                    <a:pt x="169" y="91"/>
                  </a:cubicBezTo>
                  <a:cubicBezTo>
                    <a:pt x="169" y="91"/>
                    <a:pt x="169" y="91"/>
                    <a:pt x="169" y="91"/>
                  </a:cubicBezTo>
                  <a:cubicBezTo>
                    <a:pt x="167" y="86"/>
                    <a:pt x="151" y="38"/>
                    <a:pt x="175" y="27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6" y="27"/>
                    <a:pt x="176" y="27"/>
                    <a:pt x="176" y="27"/>
                  </a:cubicBezTo>
                  <a:cubicBezTo>
                    <a:pt x="187" y="22"/>
                    <a:pt x="201" y="30"/>
                    <a:pt x="213" y="41"/>
                  </a:cubicBezTo>
                  <a:cubicBezTo>
                    <a:pt x="226" y="53"/>
                    <a:pt x="236" y="68"/>
                    <a:pt x="240" y="76"/>
                  </a:cubicBezTo>
                  <a:cubicBezTo>
                    <a:pt x="240" y="77"/>
                    <a:pt x="240" y="77"/>
                    <a:pt x="240" y="77"/>
                  </a:cubicBezTo>
                  <a:cubicBezTo>
                    <a:pt x="240" y="77"/>
                    <a:pt x="240" y="77"/>
                    <a:pt x="240" y="77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2" y="80"/>
                    <a:pt x="243" y="82"/>
                    <a:pt x="244" y="85"/>
                  </a:cubicBezTo>
                  <a:cubicBezTo>
                    <a:pt x="259" y="119"/>
                    <a:pt x="308" y="231"/>
                    <a:pt x="314" y="284"/>
                  </a:cubicBezTo>
                  <a:cubicBezTo>
                    <a:pt x="314" y="286"/>
                    <a:pt x="315" y="287"/>
                    <a:pt x="316" y="289"/>
                  </a:cubicBezTo>
                  <a:cubicBezTo>
                    <a:pt x="327" y="306"/>
                    <a:pt x="327" y="306"/>
                    <a:pt x="327" y="306"/>
                  </a:cubicBezTo>
                  <a:cubicBezTo>
                    <a:pt x="329" y="309"/>
                    <a:pt x="332" y="311"/>
                    <a:pt x="335" y="311"/>
                  </a:cubicBezTo>
                  <a:cubicBezTo>
                    <a:pt x="315" y="448"/>
                    <a:pt x="391" y="503"/>
                    <a:pt x="391" y="503"/>
                  </a:cubicBezTo>
                  <a:cubicBezTo>
                    <a:pt x="396" y="507"/>
                    <a:pt x="402" y="506"/>
                    <a:pt x="405" y="501"/>
                  </a:cubicBezTo>
                  <a:cubicBezTo>
                    <a:pt x="409" y="497"/>
                    <a:pt x="408" y="491"/>
                    <a:pt x="403" y="487"/>
                  </a:cubicBezTo>
                  <a:cubicBezTo>
                    <a:pt x="403" y="487"/>
                    <a:pt x="313" y="422"/>
                    <a:pt x="371" y="246"/>
                  </a:cubicBezTo>
                  <a:cubicBezTo>
                    <a:pt x="371" y="246"/>
                    <a:pt x="372" y="246"/>
                    <a:pt x="372" y="246"/>
                  </a:cubicBezTo>
                  <a:cubicBezTo>
                    <a:pt x="380" y="221"/>
                    <a:pt x="390" y="200"/>
                    <a:pt x="403" y="181"/>
                  </a:cubicBezTo>
                  <a:cubicBezTo>
                    <a:pt x="416" y="163"/>
                    <a:pt x="431" y="147"/>
                    <a:pt x="447" y="133"/>
                  </a:cubicBezTo>
                  <a:cubicBezTo>
                    <a:pt x="531" y="63"/>
                    <a:pt x="652" y="57"/>
                    <a:pt x="716" y="77"/>
                  </a:cubicBezTo>
                  <a:cubicBezTo>
                    <a:pt x="762" y="91"/>
                    <a:pt x="826" y="114"/>
                    <a:pt x="889" y="153"/>
                  </a:cubicBezTo>
                  <a:cubicBezTo>
                    <a:pt x="938" y="183"/>
                    <a:pt x="987" y="223"/>
                    <a:pt x="1025" y="276"/>
                  </a:cubicBezTo>
                  <a:cubicBezTo>
                    <a:pt x="1032" y="287"/>
                    <a:pt x="1034" y="290"/>
                    <a:pt x="1036" y="293"/>
                  </a:cubicBezTo>
                  <a:cubicBezTo>
                    <a:pt x="1041" y="301"/>
                    <a:pt x="1046" y="309"/>
                    <a:pt x="1050" y="318"/>
                  </a:cubicBezTo>
                  <a:cubicBezTo>
                    <a:pt x="1052" y="321"/>
                    <a:pt x="1056" y="323"/>
                    <a:pt x="1060" y="323"/>
                  </a:cubicBezTo>
                  <a:cubicBezTo>
                    <a:pt x="1071" y="323"/>
                    <a:pt x="1184" y="324"/>
                    <a:pt x="1227" y="305"/>
                  </a:cubicBezTo>
                  <a:cubicBezTo>
                    <a:pt x="1235" y="302"/>
                    <a:pt x="1303" y="284"/>
                    <a:pt x="1308" y="343"/>
                  </a:cubicBezTo>
                  <a:cubicBezTo>
                    <a:pt x="1310" y="374"/>
                    <a:pt x="1286" y="392"/>
                    <a:pt x="1255" y="402"/>
                  </a:cubicBezTo>
                  <a:cubicBezTo>
                    <a:pt x="1255" y="402"/>
                    <a:pt x="1255" y="402"/>
                    <a:pt x="1255" y="402"/>
                  </a:cubicBezTo>
                  <a:cubicBezTo>
                    <a:pt x="1255" y="402"/>
                    <a:pt x="1255" y="402"/>
                    <a:pt x="1255" y="402"/>
                  </a:cubicBezTo>
                  <a:cubicBezTo>
                    <a:pt x="1220" y="413"/>
                    <a:pt x="1178" y="414"/>
                    <a:pt x="1150" y="414"/>
                  </a:cubicBezTo>
                  <a:cubicBezTo>
                    <a:pt x="1086" y="414"/>
                    <a:pt x="1084" y="422"/>
                    <a:pt x="1084" y="422"/>
                  </a:cubicBezTo>
                  <a:cubicBezTo>
                    <a:pt x="1083" y="424"/>
                    <a:pt x="1082" y="426"/>
                    <a:pt x="1083" y="428"/>
                  </a:cubicBezTo>
                  <a:cubicBezTo>
                    <a:pt x="1083" y="428"/>
                    <a:pt x="1083" y="428"/>
                    <a:pt x="1083" y="428"/>
                  </a:cubicBezTo>
                  <a:cubicBezTo>
                    <a:pt x="1083" y="429"/>
                    <a:pt x="1130" y="704"/>
                    <a:pt x="877" y="759"/>
                  </a:cubicBezTo>
                  <a:cubicBezTo>
                    <a:pt x="836" y="768"/>
                    <a:pt x="807" y="723"/>
                    <a:pt x="789" y="693"/>
                  </a:cubicBezTo>
                  <a:cubicBezTo>
                    <a:pt x="789" y="693"/>
                    <a:pt x="789" y="693"/>
                    <a:pt x="789" y="693"/>
                  </a:cubicBezTo>
                  <a:cubicBezTo>
                    <a:pt x="781" y="679"/>
                    <a:pt x="773" y="667"/>
                    <a:pt x="766" y="654"/>
                  </a:cubicBezTo>
                  <a:cubicBezTo>
                    <a:pt x="719" y="573"/>
                    <a:pt x="678" y="503"/>
                    <a:pt x="627" y="530"/>
                  </a:cubicBezTo>
                  <a:cubicBezTo>
                    <a:pt x="597" y="546"/>
                    <a:pt x="591" y="570"/>
                    <a:pt x="597" y="597"/>
                  </a:cubicBezTo>
                  <a:cubicBezTo>
                    <a:pt x="602" y="622"/>
                    <a:pt x="617" y="648"/>
                    <a:pt x="632" y="671"/>
                  </a:cubicBezTo>
                  <a:cubicBezTo>
                    <a:pt x="646" y="691"/>
                    <a:pt x="671" y="720"/>
                    <a:pt x="694" y="745"/>
                  </a:cubicBezTo>
                  <a:cubicBezTo>
                    <a:pt x="673" y="735"/>
                    <a:pt x="650" y="727"/>
                    <a:pt x="630" y="727"/>
                  </a:cubicBezTo>
                  <a:cubicBezTo>
                    <a:pt x="625" y="727"/>
                    <a:pt x="620" y="731"/>
                    <a:pt x="620" y="737"/>
                  </a:cubicBezTo>
                  <a:cubicBezTo>
                    <a:pt x="620" y="742"/>
                    <a:pt x="625" y="747"/>
                    <a:pt x="630" y="747"/>
                  </a:cubicBezTo>
                  <a:cubicBezTo>
                    <a:pt x="673" y="747"/>
                    <a:pt x="738" y="793"/>
                    <a:pt x="746" y="799"/>
                  </a:cubicBezTo>
                  <a:cubicBezTo>
                    <a:pt x="750" y="802"/>
                    <a:pt x="756" y="802"/>
                    <a:pt x="759" y="798"/>
                  </a:cubicBezTo>
                  <a:cubicBezTo>
                    <a:pt x="763" y="794"/>
                    <a:pt x="763" y="788"/>
                    <a:pt x="759" y="784"/>
                  </a:cubicBezTo>
                  <a:cubicBezTo>
                    <a:pt x="759" y="784"/>
                    <a:pt x="678" y="702"/>
                    <a:pt x="649" y="659"/>
                  </a:cubicBezTo>
                  <a:cubicBezTo>
                    <a:pt x="635" y="638"/>
                    <a:pt x="621" y="614"/>
                    <a:pt x="616" y="593"/>
                  </a:cubicBezTo>
                  <a:cubicBezTo>
                    <a:pt x="612" y="575"/>
                    <a:pt x="616" y="558"/>
                    <a:pt x="636" y="548"/>
                  </a:cubicBezTo>
                  <a:cubicBezTo>
                    <a:pt x="670" y="530"/>
                    <a:pt x="706" y="592"/>
                    <a:pt x="749" y="664"/>
                  </a:cubicBezTo>
                  <a:cubicBezTo>
                    <a:pt x="756" y="677"/>
                    <a:pt x="764" y="691"/>
                    <a:pt x="772" y="703"/>
                  </a:cubicBezTo>
                  <a:cubicBezTo>
                    <a:pt x="772" y="703"/>
                    <a:pt x="772" y="703"/>
                    <a:pt x="772" y="703"/>
                  </a:cubicBezTo>
                  <a:cubicBezTo>
                    <a:pt x="772" y="703"/>
                    <a:pt x="772" y="703"/>
                    <a:pt x="772" y="703"/>
                  </a:cubicBezTo>
                  <a:cubicBezTo>
                    <a:pt x="812" y="771"/>
                    <a:pt x="858" y="783"/>
                    <a:pt x="857" y="783"/>
                  </a:cubicBezTo>
                  <a:cubicBezTo>
                    <a:pt x="857" y="783"/>
                    <a:pt x="870" y="777"/>
                    <a:pt x="813" y="851"/>
                  </a:cubicBezTo>
                  <a:cubicBezTo>
                    <a:pt x="740" y="945"/>
                    <a:pt x="619" y="802"/>
                    <a:pt x="619" y="802"/>
                  </a:cubicBezTo>
                  <a:cubicBezTo>
                    <a:pt x="619" y="802"/>
                    <a:pt x="619" y="802"/>
                    <a:pt x="619" y="802"/>
                  </a:cubicBezTo>
                  <a:cubicBezTo>
                    <a:pt x="617" y="799"/>
                    <a:pt x="613" y="798"/>
                    <a:pt x="609" y="799"/>
                  </a:cubicBezTo>
                  <a:cubicBezTo>
                    <a:pt x="484" y="822"/>
                    <a:pt x="484" y="822"/>
                    <a:pt x="484" y="822"/>
                  </a:cubicBezTo>
                  <a:cubicBezTo>
                    <a:pt x="479" y="823"/>
                    <a:pt x="475" y="828"/>
                    <a:pt x="476" y="833"/>
                  </a:cubicBezTo>
                  <a:cubicBezTo>
                    <a:pt x="477" y="839"/>
                    <a:pt x="482" y="842"/>
                    <a:pt x="488" y="841"/>
                  </a:cubicBezTo>
                  <a:cubicBezTo>
                    <a:pt x="607" y="820"/>
                    <a:pt x="607" y="820"/>
                    <a:pt x="607" y="820"/>
                  </a:cubicBezTo>
                  <a:cubicBezTo>
                    <a:pt x="630" y="845"/>
                    <a:pt x="749" y="966"/>
                    <a:pt x="829" y="864"/>
                  </a:cubicBezTo>
                  <a:cubicBezTo>
                    <a:pt x="863" y="820"/>
                    <a:pt x="876" y="794"/>
                    <a:pt x="880" y="780"/>
                  </a:cubicBezTo>
                  <a:cubicBezTo>
                    <a:pt x="881" y="779"/>
                    <a:pt x="882" y="779"/>
                    <a:pt x="882" y="779"/>
                  </a:cubicBezTo>
                  <a:cubicBezTo>
                    <a:pt x="1128" y="725"/>
                    <a:pt x="1109" y="478"/>
                    <a:pt x="1104" y="432"/>
                  </a:cubicBezTo>
                  <a:cubicBezTo>
                    <a:pt x="1107" y="433"/>
                    <a:pt x="1118" y="435"/>
                    <a:pt x="1150" y="435"/>
                  </a:cubicBezTo>
                  <a:cubicBezTo>
                    <a:pt x="1179" y="435"/>
                    <a:pt x="1224" y="433"/>
                    <a:pt x="1261" y="421"/>
                  </a:cubicBezTo>
                  <a:cubicBezTo>
                    <a:pt x="1261" y="421"/>
                    <a:pt x="1261" y="421"/>
                    <a:pt x="1261" y="421"/>
                  </a:cubicBezTo>
                  <a:cubicBezTo>
                    <a:pt x="1301" y="409"/>
                    <a:pt x="1332" y="385"/>
                    <a:pt x="1328" y="341"/>
                  </a:cubicBezTo>
                  <a:close/>
                  <a:moveTo>
                    <a:pt x="1048" y="274"/>
                  </a:moveTo>
                  <a:cubicBezTo>
                    <a:pt x="1036" y="256"/>
                    <a:pt x="1022" y="239"/>
                    <a:pt x="1008" y="224"/>
                  </a:cubicBezTo>
                  <a:cubicBezTo>
                    <a:pt x="1044" y="210"/>
                    <a:pt x="1139" y="180"/>
                    <a:pt x="1163" y="216"/>
                  </a:cubicBezTo>
                  <a:cubicBezTo>
                    <a:pt x="1163" y="216"/>
                    <a:pt x="1163" y="216"/>
                    <a:pt x="1163" y="216"/>
                  </a:cubicBezTo>
                  <a:cubicBezTo>
                    <a:pt x="1165" y="220"/>
                    <a:pt x="1167" y="223"/>
                    <a:pt x="1167" y="226"/>
                  </a:cubicBezTo>
                  <a:cubicBezTo>
                    <a:pt x="1169" y="233"/>
                    <a:pt x="1165" y="239"/>
                    <a:pt x="1159" y="244"/>
                  </a:cubicBezTo>
                  <a:cubicBezTo>
                    <a:pt x="1159" y="244"/>
                    <a:pt x="1159" y="244"/>
                    <a:pt x="1159" y="244"/>
                  </a:cubicBezTo>
                  <a:cubicBezTo>
                    <a:pt x="1159" y="244"/>
                    <a:pt x="1159" y="244"/>
                    <a:pt x="1159" y="244"/>
                  </a:cubicBezTo>
                  <a:cubicBezTo>
                    <a:pt x="1152" y="251"/>
                    <a:pt x="1140" y="257"/>
                    <a:pt x="1128" y="261"/>
                  </a:cubicBezTo>
                  <a:cubicBezTo>
                    <a:pt x="1104" y="270"/>
                    <a:pt x="1076" y="274"/>
                    <a:pt x="1063" y="274"/>
                  </a:cubicBezTo>
                  <a:cubicBezTo>
                    <a:pt x="1063" y="274"/>
                    <a:pt x="1063" y="274"/>
                    <a:pt x="1063" y="274"/>
                  </a:cubicBezTo>
                  <a:cubicBezTo>
                    <a:pt x="1057" y="274"/>
                    <a:pt x="1052" y="274"/>
                    <a:pt x="1048" y="2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2552700" y="1524001"/>
              <a:ext cx="314325" cy="511175"/>
            </a:xfrm>
            <a:custGeom>
              <a:avLst/>
              <a:gdLst>
                <a:gd name="T0" fmla="*/ 161 w 168"/>
                <a:gd name="T1" fmla="*/ 2 h 272"/>
                <a:gd name="T2" fmla="*/ 147 w 168"/>
                <a:gd name="T3" fmla="*/ 7 h 272"/>
                <a:gd name="T4" fmla="*/ 25 w 168"/>
                <a:gd name="T5" fmla="*/ 85 h 272"/>
                <a:gd name="T6" fmla="*/ 18 w 168"/>
                <a:gd name="T7" fmla="*/ 79 h 272"/>
                <a:gd name="T8" fmla="*/ 4 w 168"/>
                <a:gd name="T9" fmla="*/ 80 h 272"/>
                <a:gd name="T10" fmla="*/ 4 w 168"/>
                <a:gd name="T11" fmla="*/ 94 h 272"/>
                <a:gd name="T12" fmla="*/ 11 w 168"/>
                <a:gd name="T13" fmla="*/ 100 h 272"/>
                <a:gd name="T14" fmla="*/ 8 w 168"/>
                <a:gd name="T15" fmla="*/ 256 h 272"/>
                <a:gd name="T16" fmla="*/ 10 w 168"/>
                <a:gd name="T17" fmla="*/ 268 h 272"/>
                <a:gd name="T18" fmla="*/ 24 w 168"/>
                <a:gd name="T19" fmla="*/ 268 h 272"/>
                <a:gd name="T20" fmla="*/ 29 w 168"/>
                <a:gd name="T21" fmla="*/ 263 h 272"/>
                <a:gd name="T22" fmla="*/ 29 w 168"/>
                <a:gd name="T23" fmla="*/ 263 h 272"/>
                <a:gd name="T24" fmla="*/ 29 w 168"/>
                <a:gd name="T25" fmla="*/ 263 h 272"/>
                <a:gd name="T26" fmla="*/ 30 w 168"/>
                <a:gd name="T27" fmla="*/ 261 h 272"/>
                <a:gd name="T28" fmla="*/ 42 w 168"/>
                <a:gd name="T29" fmla="*/ 243 h 272"/>
                <a:gd name="T30" fmla="*/ 42 w 168"/>
                <a:gd name="T31" fmla="*/ 243 h 272"/>
                <a:gd name="T32" fmla="*/ 43 w 168"/>
                <a:gd name="T33" fmla="*/ 242 h 272"/>
                <a:gd name="T34" fmla="*/ 151 w 168"/>
                <a:gd name="T35" fmla="*/ 181 h 272"/>
                <a:gd name="T36" fmla="*/ 152 w 168"/>
                <a:gd name="T37" fmla="*/ 181 h 272"/>
                <a:gd name="T38" fmla="*/ 164 w 168"/>
                <a:gd name="T39" fmla="*/ 175 h 272"/>
                <a:gd name="T40" fmla="*/ 157 w 168"/>
                <a:gd name="T41" fmla="*/ 162 h 272"/>
                <a:gd name="T42" fmla="*/ 165 w 168"/>
                <a:gd name="T43" fmla="*/ 16 h 272"/>
                <a:gd name="T44" fmla="*/ 166 w 168"/>
                <a:gd name="T45" fmla="*/ 16 h 272"/>
                <a:gd name="T46" fmla="*/ 161 w 168"/>
                <a:gd name="T47" fmla="*/ 2 h 272"/>
                <a:gd name="T48" fmla="*/ 52 w 168"/>
                <a:gd name="T49" fmla="*/ 194 h 272"/>
                <a:gd name="T50" fmla="*/ 46 w 168"/>
                <a:gd name="T51" fmla="*/ 117 h 272"/>
                <a:gd name="T52" fmla="*/ 121 w 168"/>
                <a:gd name="T53" fmla="*/ 83 h 272"/>
                <a:gd name="T54" fmla="*/ 124 w 168"/>
                <a:gd name="T55" fmla="*/ 160 h 272"/>
                <a:gd name="T56" fmla="*/ 52 w 168"/>
                <a:gd name="T57" fmla="*/ 194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8" h="272">
                  <a:moveTo>
                    <a:pt x="161" y="2"/>
                  </a:moveTo>
                  <a:cubicBezTo>
                    <a:pt x="156" y="0"/>
                    <a:pt x="150" y="2"/>
                    <a:pt x="147" y="7"/>
                  </a:cubicBezTo>
                  <a:cubicBezTo>
                    <a:pt x="91" y="121"/>
                    <a:pt x="42" y="98"/>
                    <a:pt x="25" y="85"/>
                  </a:cubicBezTo>
                  <a:cubicBezTo>
                    <a:pt x="23" y="83"/>
                    <a:pt x="20" y="81"/>
                    <a:pt x="18" y="79"/>
                  </a:cubicBezTo>
                  <a:cubicBezTo>
                    <a:pt x="14" y="75"/>
                    <a:pt x="7" y="76"/>
                    <a:pt x="4" y="80"/>
                  </a:cubicBezTo>
                  <a:cubicBezTo>
                    <a:pt x="0" y="84"/>
                    <a:pt x="1" y="90"/>
                    <a:pt x="4" y="94"/>
                  </a:cubicBezTo>
                  <a:cubicBezTo>
                    <a:pt x="5" y="95"/>
                    <a:pt x="8" y="97"/>
                    <a:pt x="11" y="100"/>
                  </a:cubicBezTo>
                  <a:cubicBezTo>
                    <a:pt x="66" y="156"/>
                    <a:pt x="11" y="250"/>
                    <a:pt x="8" y="256"/>
                  </a:cubicBezTo>
                  <a:cubicBezTo>
                    <a:pt x="5" y="260"/>
                    <a:pt x="6" y="265"/>
                    <a:pt x="10" y="268"/>
                  </a:cubicBezTo>
                  <a:cubicBezTo>
                    <a:pt x="14" y="272"/>
                    <a:pt x="20" y="272"/>
                    <a:pt x="24" y="268"/>
                  </a:cubicBezTo>
                  <a:cubicBezTo>
                    <a:pt x="29" y="263"/>
                    <a:pt x="29" y="263"/>
                    <a:pt x="29" y="263"/>
                  </a:cubicBezTo>
                  <a:cubicBezTo>
                    <a:pt x="29" y="263"/>
                    <a:pt x="29" y="263"/>
                    <a:pt x="29" y="263"/>
                  </a:cubicBezTo>
                  <a:cubicBezTo>
                    <a:pt x="29" y="263"/>
                    <a:pt x="29" y="263"/>
                    <a:pt x="29" y="263"/>
                  </a:cubicBezTo>
                  <a:cubicBezTo>
                    <a:pt x="29" y="262"/>
                    <a:pt x="29" y="262"/>
                    <a:pt x="30" y="261"/>
                  </a:cubicBezTo>
                  <a:cubicBezTo>
                    <a:pt x="42" y="243"/>
                    <a:pt x="42" y="243"/>
                    <a:pt x="42" y="243"/>
                  </a:cubicBezTo>
                  <a:cubicBezTo>
                    <a:pt x="42" y="243"/>
                    <a:pt x="42" y="243"/>
                    <a:pt x="42" y="243"/>
                  </a:cubicBezTo>
                  <a:cubicBezTo>
                    <a:pt x="42" y="243"/>
                    <a:pt x="43" y="242"/>
                    <a:pt x="43" y="242"/>
                  </a:cubicBezTo>
                  <a:cubicBezTo>
                    <a:pt x="82" y="166"/>
                    <a:pt x="146" y="180"/>
                    <a:pt x="151" y="181"/>
                  </a:cubicBezTo>
                  <a:cubicBezTo>
                    <a:pt x="152" y="181"/>
                    <a:pt x="152" y="181"/>
                    <a:pt x="152" y="181"/>
                  </a:cubicBezTo>
                  <a:cubicBezTo>
                    <a:pt x="157" y="183"/>
                    <a:pt x="163" y="180"/>
                    <a:pt x="164" y="175"/>
                  </a:cubicBezTo>
                  <a:cubicBezTo>
                    <a:pt x="166" y="169"/>
                    <a:pt x="163" y="164"/>
                    <a:pt x="157" y="162"/>
                  </a:cubicBezTo>
                  <a:cubicBezTo>
                    <a:pt x="107" y="147"/>
                    <a:pt x="159" y="29"/>
                    <a:pt x="165" y="16"/>
                  </a:cubicBezTo>
                  <a:cubicBezTo>
                    <a:pt x="166" y="16"/>
                    <a:pt x="166" y="16"/>
                    <a:pt x="166" y="16"/>
                  </a:cubicBezTo>
                  <a:cubicBezTo>
                    <a:pt x="168" y="11"/>
                    <a:pt x="166" y="5"/>
                    <a:pt x="161" y="2"/>
                  </a:cubicBezTo>
                  <a:close/>
                  <a:moveTo>
                    <a:pt x="52" y="194"/>
                  </a:moveTo>
                  <a:cubicBezTo>
                    <a:pt x="57" y="169"/>
                    <a:pt x="57" y="142"/>
                    <a:pt x="46" y="117"/>
                  </a:cubicBezTo>
                  <a:cubicBezTo>
                    <a:pt x="67" y="120"/>
                    <a:pt x="93" y="114"/>
                    <a:pt x="121" y="83"/>
                  </a:cubicBezTo>
                  <a:cubicBezTo>
                    <a:pt x="115" y="111"/>
                    <a:pt x="113" y="140"/>
                    <a:pt x="124" y="160"/>
                  </a:cubicBezTo>
                  <a:cubicBezTo>
                    <a:pt x="104" y="161"/>
                    <a:pt x="77" y="169"/>
                    <a:pt x="52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8"/>
            <p:cNvSpPr>
              <a:spLocks noEditPoints="1"/>
            </p:cNvSpPr>
            <p:nvPr/>
          </p:nvSpPr>
          <p:spPr bwMode="auto">
            <a:xfrm>
              <a:off x="2976563" y="1289051"/>
              <a:ext cx="315912" cy="512763"/>
            </a:xfrm>
            <a:custGeom>
              <a:avLst/>
              <a:gdLst>
                <a:gd name="T0" fmla="*/ 161 w 168"/>
                <a:gd name="T1" fmla="*/ 3 h 273"/>
                <a:gd name="T2" fmla="*/ 148 w 168"/>
                <a:gd name="T3" fmla="*/ 7 h 273"/>
                <a:gd name="T4" fmla="*/ 25 w 168"/>
                <a:gd name="T5" fmla="*/ 86 h 273"/>
                <a:gd name="T6" fmla="*/ 18 w 168"/>
                <a:gd name="T7" fmla="*/ 79 h 273"/>
                <a:gd name="T8" fmla="*/ 4 w 168"/>
                <a:gd name="T9" fmla="*/ 80 h 273"/>
                <a:gd name="T10" fmla="*/ 5 w 168"/>
                <a:gd name="T11" fmla="*/ 94 h 273"/>
                <a:gd name="T12" fmla="*/ 11 w 168"/>
                <a:gd name="T13" fmla="*/ 101 h 273"/>
                <a:gd name="T14" fmla="*/ 8 w 168"/>
                <a:gd name="T15" fmla="*/ 256 h 273"/>
                <a:gd name="T16" fmla="*/ 10 w 168"/>
                <a:gd name="T17" fmla="*/ 269 h 273"/>
                <a:gd name="T18" fmla="*/ 24 w 168"/>
                <a:gd name="T19" fmla="*/ 268 h 273"/>
                <a:gd name="T20" fmla="*/ 29 w 168"/>
                <a:gd name="T21" fmla="*/ 263 h 273"/>
                <a:gd name="T22" fmla="*/ 29 w 168"/>
                <a:gd name="T23" fmla="*/ 263 h 273"/>
                <a:gd name="T24" fmla="*/ 29 w 168"/>
                <a:gd name="T25" fmla="*/ 263 h 273"/>
                <a:gd name="T26" fmla="*/ 30 w 168"/>
                <a:gd name="T27" fmla="*/ 262 h 273"/>
                <a:gd name="T28" fmla="*/ 42 w 168"/>
                <a:gd name="T29" fmla="*/ 244 h 273"/>
                <a:gd name="T30" fmla="*/ 42 w 168"/>
                <a:gd name="T31" fmla="*/ 244 h 273"/>
                <a:gd name="T32" fmla="*/ 43 w 168"/>
                <a:gd name="T33" fmla="*/ 243 h 273"/>
                <a:gd name="T34" fmla="*/ 151 w 168"/>
                <a:gd name="T35" fmla="*/ 182 h 273"/>
                <a:gd name="T36" fmla="*/ 152 w 168"/>
                <a:gd name="T37" fmla="*/ 182 h 273"/>
                <a:gd name="T38" fmla="*/ 164 w 168"/>
                <a:gd name="T39" fmla="*/ 175 h 273"/>
                <a:gd name="T40" fmla="*/ 157 w 168"/>
                <a:gd name="T41" fmla="*/ 163 h 273"/>
                <a:gd name="T42" fmla="*/ 165 w 168"/>
                <a:gd name="T43" fmla="*/ 17 h 273"/>
                <a:gd name="T44" fmla="*/ 166 w 168"/>
                <a:gd name="T45" fmla="*/ 16 h 273"/>
                <a:gd name="T46" fmla="*/ 161 w 168"/>
                <a:gd name="T47" fmla="*/ 3 h 273"/>
                <a:gd name="T48" fmla="*/ 53 w 168"/>
                <a:gd name="T49" fmla="*/ 194 h 273"/>
                <a:gd name="T50" fmla="*/ 47 w 168"/>
                <a:gd name="T51" fmla="*/ 117 h 273"/>
                <a:gd name="T52" fmla="*/ 121 w 168"/>
                <a:gd name="T53" fmla="*/ 84 h 273"/>
                <a:gd name="T54" fmla="*/ 124 w 168"/>
                <a:gd name="T55" fmla="*/ 160 h 273"/>
                <a:gd name="T56" fmla="*/ 53 w 168"/>
                <a:gd name="T57" fmla="*/ 19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8" h="273">
                  <a:moveTo>
                    <a:pt x="161" y="3"/>
                  </a:moveTo>
                  <a:cubicBezTo>
                    <a:pt x="156" y="0"/>
                    <a:pt x="150" y="2"/>
                    <a:pt x="148" y="7"/>
                  </a:cubicBezTo>
                  <a:cubicBezTo>
                    <a:pt x="91" y="121"/>
                    <a:pt x="42" y="99"/>
                    <a:pt x="25" y="86"/>
                  </a:cubicBezTo>
                  <a:cubicBezTo>
                    <a:pt x="23" y="84"/>
                    <a:pt x="21" y="81"/>
                    <a:pt x="18" y="79"/>
                  </a:cubicBezTo>
                  <a:cubicBezTo>
                    <a:pt x="14" y="76"/>
                    <a:pt x="7" y="76"/>
                    <a:pt x="4" y="80"/>
                  </a:cubicBezTo>
                  <a:cubicBezTo>
                    <a:pt x="0" y="85"/>
                    <a:pt x="1" y="91"/>
                    <a:pt x="5" y="94"/>
                  </a:cubicBezTo>
                  <a:cubicBezTo>
                    <a:pt x="5" y="95"/>
                    <a:pt x="8" y="98"/>
                    <a:pt x="11" y="101"/>
                  </a:cubicBezTo>
                  <a:cubicBezTo>
                    <a:pt x="66" y="156"/>
                    <a:pt x="11" y="251"/>
                    <a:pt x="8" y="256"/>
                  </a:cubicBezTo>
                  <a:cubicBezTo>
                    <a:pt x="6" y="260"/>
                    <a:pt x="6" y="266"/>
                    <a:pt x="10" y="269"/>
                  </a:cubicBezTo>
                  <a:cubicBezTo>
                    <a:pt x="14" y="273"/>
                    <a:pt x="20" y="272"/>
                    <a:pt x="24" y="268"/>
                  </a:cubicBezTo>
                  <a:cubicBezTo>
                    <a:pt x="29" y="263"/>
                    <a:pt x="29" y="263"/>
                    <a:pt x="29" y="263"/>
                  </a:cubicBezTo>
                  <a:cubicBezTo>
                    <a:pt x="29" y="263"/>
                    <a:pt x="29" y="263"/>
                    <a:pt x="29" y="263"/>
                  </a:cubicBezTo>
                  <a:cubicBezTo>
                    <a:pt x="29" y="263"/>
                    <a:pt x="29" y="263"/>
                    <a:pt x="29" y="263"/>
                  </a:cubicBezTo>
                  <a:cubicBezTo>
                    <a:pt x="29" y="263"/>
                    <a:pt x="30" y="262"/>
                    <a:pt x="30" y="262"/>
                  </a:cubicBezTo>
                  <a:cubicBezTo>
                    <a:pt x="42" y="244"/>
                    <a:pt x="42" y="244"/>
                    <a:pt x="42" y="244"/>
                  </a:cubicBezTo>
                  <a:cubicBezTo>
                    <a:pt x="42" y="244"/>
                    <a:pt x="42" y="244"/>
                    <a:pt x="42" y="244"/>
                  </a:cubicBezTo>
                  <a:cubicBezTo>
                    <a:pt x="42" y="243"/>
                    <a:pt x="43" y="243"/>
                    <a:pt x="43" y="243"/>
                  </a:cubicBezTo>
                  <a:cubicBezTo>
                    <a:pt x="82" y="166"/>
                    <a:pt x="146" y="180"/>
                    <a:pt x="151" y="182"/>
                  </a:cubicBezTo>
                  <a:cubicBezTo>
                    <a:pt x="152" y="182"/>
                    <a:pt x="152" y="182"/>
                    <a:pt x="152" y="182"/>
                  </a:cubicBezTo>
                  <a:cubicBezTo>
                    <a:pt x="157" y="183"/>
                    <a:pt x="163" y="180"/>
                    <a:pt x="164" y="175"/>
                  </a:cubicBezTo>
                  <a:cubicBezTo>
                    <a:pt x="166" y="170"/>
                    <a:pt x="163" y="164"/>
                    <a:pt x="157" y="163"/>
                  </a:cubicBezTo>
                  <a:cubicBezTo>
                    <a:pt x="107" y="147"/>
                    <a:pt x="159" y="30"/>
                    <a:pt x="165" y="17"/>
                  </a:cubicBezTo>
                  <a:cubicBezTo>
                    <a:pt x="166" y="16"/>
                    <a:pt x="166" y="16"/>
                    <a:pt x="166" y="16"/>
                  </a:cubicBezTo>
                  <a:cubicBezTo>
                    <a:pt x="168" y="11"/>
                    <a:pt x="166" y="5"/>
                    <a:pt x="161" y="3"/>
                  </a:cubicBezTo>
                  <a:close/>
                  <a:moveTo>
                    <a:pt x="53" y="194"/>
                  </a:moveTo>
                  <a:cubicBezTo>
                    <a:pt x="57" y="170"/>
                    <a:pt x="58" y="142"/>
                    <a:pt x="47" y="117"/>
                  </a:cubicBezTo>
                  <a:cubicBezTo>
                    <a:pt x="67" y="121"/>
                    <a:pt x="93" y="115"/>
                    <a:pt x="121" y="84"/>
                  </a:cubicBezTo>
                  <a:cubicBezTo>
                    <a:pt x="115" y="111"/>
                    <a:pt x="114" y="140"/>
                    <a:pt x="124" y="160"/>
                  </a:cubicBezTo>
                  <a:cubicBezTo>
                    <a:pt x="104" y="162"/>
                    <a:pt x="77" y="169"/>
                    <a:pt x="53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9"/>
            <p:cNvSpPr>
              <a:spLocks noEditPoints="1"/>
            </p:cNvSpPr>
            <p:nvPr/>
          </p:nvSpPr>
          <p:spPr bwMode="auto">
            <a:xfrm>
              <a:off x="3525838" y="1423988"/>
              <a:ext cx="282575" cy="457200"/>
            </a:xfrm>
            <a:custGeom>
              <a:avLst/>
              <a:gdLst>
                <a:gd name="T0" fmla="*/ 144 w 151"/>
                <a:gd name="T1" fmla="*/ 3 h 243"/>
                <a:gd name="T2" fmla="*/ 130 w 151"/>
                <a:gd name="T3" fmla="*/ 8 h 243"/>
                <a:gd name="T4" fmla="*/ 24 w 151"/>
                <a:gd name="T5" fmla="*/ 76 h 243"/>
                <a:gd name="T6" fmla="*/ 18 w 151"/>
                <a:gd name="T7" fmla="*/ 71 h 243"/>
                <a:gd name="T8" fmla="*/ 4 w 151"/>
                <a:gd name="T9" fmla="*/ 72 h 243"/>
                <a:gd name="T10" fmla="*/ 5 w 151"/>
                <a:gd name="T11" fmla="*/ 85 h 243"/>
                <a:gd name="T12" fmla="*/ 11 w 151"/>
                <a:gd name="T13" fmla="*/ 91 h 243"/>
                <a:gd name="T14" fmla="*/ 7 w 151"/>
                <a:gd name="T15" fmla="*/ 226 h 243"/>
                <a:gd name="T16" fmla="*/ 7 w 151"/>
                <a:gd name="T17" fmla="*/ 226 h 243"/>
                <a:gd name="T18" fmla="*/ 9 w 151"/>
                <a:gd name="T19" fmla="*/ 239 h 243"/>
                <a:gd name="T20" fmla="*/ 24 w 151"/>
                <a:gd name="T21" fmla="*/ 238 h 243"/>
                <a:gd name="T22" fmla="*/ 27 w 151"/>
                <a:gd name="T23" fmla="*/ 234 h 243"/>
                <a:gd name="T24" fmla="*/ 29 w 151"/>
                <a:gd name="T25" fmla="*/ 233 h 243"/>
                <a:gd name="T26" fmla="*/ 40 w 151"/>
                <a:gd name="T27" fmla="*/ 216 h 243"/>
                <a:gd name="T28" fmla="*/ 40 w 151"/>
                <a:gd name="T29" fmla="*/ 216 h 243"/>
                <a:gd name="T30" fmla="*/ 40 w 151"/>
                <a:gd name="T31" fmla="*/ 215 h 243"/>
                <a:gd name="T32" fmla="*/ 135 w 151"/>
                <a:gd name="T33" fmla="*/ 163 h 243"/>
                <a:gd name="T34" fmla="*/ 135 w 151"/>
                <a:gd name="T35" fmla="*/ 163 h 243"/>
                <a:gd name="T36" fmla="*/ 147 w 151"/>
                <a:gd name="T37" fmla="*/ 156 h 243"/>
                <a:gd name="T38" fmla="*/ 140 w 151"/>
                <a:gd name="T39" fmla="*/ 143 h 243"/>
                <a:gd name="T40" fmla="*/ 148 w 151"/>
                <a:gd name="T41" fmla="*/ 17 h 243"/>
                <a:gd name="T42" fmla="*/ 148 w 151"/>
                <a:gd name="T43" fmla="*/ 17 h 243"/>
                <a:gd name="T44" fmla="*/ 144 w 151"/>
                <a:gd name="T45" fmla="*/ 3 h 243"/>
                <a:gd name="T46" fmla="*/ 49 w 151"/>
                <a:gd name="T47" fmla="*/ 169 h 243"/>
                <a:gd name="T48" fmla="*/ 44 w 151"/>
                <a:gd name="T49" fmla="*/ 106 h 243"/>
                <a:gd name="T50" fmla="*/ 106 w 151"/>
                <a:gd name="T51" fmla="*/ 79 h 243"/>
                <a:gd name="T52" fmla="*/ 109 w 151"/>
                <a:gd name="T53" fmla="*/ 141 h 243"/>
                <a:gd name="T54" fmla="*/ 49 w 151"/>
                <a:gd name="T55" fmla="*/ 16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1" h="243">
                  <a:moveTo>
                    <a:pt x="144" y="3"/>
                  </a:moveTo>
                  <a:cubicBezTo>
                    <a:pt x="139" y="0"/>
                    <a:pt x="132" y="3"/>
                    <a:pt x="130" y="8"/>
                  </a:cubicBezTo>
                  <a:cubicBezTo>
                    <a:pt x="81" y="106"/>
                    <a:pt x="39" y="87"/>
                    <a:pt x="24" y="76"/>
                  </a:cubicBezTo>
                  <a:cubicBezTo>
                    <a:pt x="22" y="74"/>
                    <a:pt x="20" y="72"/>
                    <a:pt x="18" y="71"/>
                  </a:cubicBezTo>
                  <a:cubicBezTo>
                    <a:pt x="14" y="67"/>
                    <a:pt x="7" y="67"/>
                    <a:pt x="4" y="72"/>
                  </a:cubicBezTo>
                  <a:cubicBezTo>
                    <a:pt x="0" y="76"/>
                    <a:pt x="1" y="82"/>
                    <a:pt x="5" y="85"/>
                  </a:cubicBezTo>
                  <a:cubicBezTo>
                    <a:pt x="5" y="86"/>
                    <a:pt x="7" y="88"/>
                    <a:pt x="11" y="91"/>
                  </a:cubicBezTo>
                  <a:cubicBezTo>
                    <a:pt x="59" y="141"/>
                    <a:pt x="8" y="226"/>
                    <a:pt x="7" y="226"/>
                  </a:cubicBezTo>
                  <a:cubicBezTo>
                    <a:pt x="7" y="226"/>
                    <a:pt x="7" y="226"/>
                    <a:pt x="7" y="226"/>
                  </a:cubicBezTo>
                  <a:cubicBezTo>
                    <a:pt x="5" y="230"/>
                    <a:pt x="6" y="236"/>
                    <a:pt x="9" y="239"/>
                  </a:cubicBezTo>
                  <a:cubicBezTo>
                    <a:pt x="13" y="243"/>
                    <a:pt x="20" y="242"/>
                    <a:pt x="24" y="238"/>
                  </a:cubicBezTo>
                  <a:cubicBezTo>
                    <a:pt x="27" y="234"/>
                    <a:pt x="27" y="234"/>
                    <a:pt x="27" y="234"/>
                  </a:cubicBezTo>
                  <a:cubicBezTo>
                    <a:pt x="28" y="234"/>
                    <a:pt x="28" y="233"/>
                    <a:pt x="29" y="233"/>
                  </a:cubicBezTo>
                  <a:cubicBezTo>
                    <a:pt x="40" y="216"/>
                    <a:pt x="40" y="216"/>
                    <a:pt x="40" y="216"/>
                  </a:cubicBezTo>
                  <a:cubicBezTo>
                    <a:pt x="40" y="216"/>
                    <a:pt x="40" y="216"/>
                    <a:pt x="40" y="216"/>
                  </a:cubicBezTo>
                  <a:cubicBezTo>
                    <a:pt x="40" y="216"/>
                    <a:pt x="40" y="216"/>
                    <a:pt x="40" y="215"/>
                  </a:cubicBezTo>
                  <a:cubicBezTo>
                    <a:pt x="76" y="146"/>
                    <a:pt x="134" y="163"/>
                    <a:pt x="135" y="163"/>
                  </a:cubicBezTo>
                  <a:cubicBezTo>
                    <a:pt x="135" y="163"/>
                    <a:pt x="135" y="163"/>
                    <a:pt x="135" y="163"/>
                  </a:cubicBezTo>
                  <a:cubicBezTo>
                    <a:pt x="140" y="164"/>
                    <a:pt x="145" y="161"/>
                    <a:pt x="147" y="156"/>
                  </a:cubicBezTo>
                  <a:cubicBezTo>
                    <a:pt x="148" y="151"/>
                    <a:pt x="145" y="145"/>
                    <a:pt x="140" y="143"/>
                  </a:cubicBezTo>
                  <a:cubicBezTo>
                    <a:pt x="97" y="130"/>
                    <a:pt x="142" y="29"/>
                    <a:pt x="148" y="17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51" y="12"/>
                    <a:pt x="149" y="5"/>
                    <a:pt x="144" y="3"/>
                  </a:cubicBezTo>
                  <a:close/>
                  <a:moveTo>
                    <a:pt x="49" y="169"/>
                  </a:moveTo>
                  <a:cubicBezTo>
                    <a:pt x="53" y="149"/>
                    <a:pt x="53" y="127"/>
                    <a:pt x="44" y="106"/>
                  </a:cubicBezTo>
                  <a:cubicBezTo>
                    <a:pt x="61" y="108"/>
                    <a:pt x="83" y="103"/>
                    <a:pt x="106" y="79"/>
                  </a:cubicBezTo>
                  <a:cubicBezTo>
                    <a:pt x="102" y="102"/>
                    <a:pt x="101" y="125"/>
                    <a:pt x="109" y="141"/>
                  </a:cubicBezTo>
                  <a:cubicBezTo>
                    <a:pt x="92" y="143"/>
                    <a:pt x="70" y="150"/>
                    <a:pt x="49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2926">
            <a:off x="4806303" y="1320743"/>
            <a:ext cx="106843" cy="43666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3746">
            <a:off x="5907380" y="1320493"/>
            <a:ext cx="106844" cy="43666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25139">
            <a:off x="7072611" y="1281666"/>
            <a:ext cx="106843" cy="43666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2365">
            <a:off x="7899863" y="1378352"/>
            <a:ext cx="106843" cy="43666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4296108" y="1943288"/>
            <a:ext cx="1127232" cy="501182"/>
            <a:chOff x="3948824" y="2111709"/>
            <a:chExt cx="1127232" cy="501182"/>
          </a:xfrm>
        </p:grpSpPr>
        <p:sp>
          <p:nvSpPr>
            <p:cNvPr id="29" name="TextBox 28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327295" y="1943288"/>
            <a:ext cx="1127232" cy="501182"/>
            <a:chOff x="3948824" y="2111709"/>
            <a:chExt cx="1127232" cy="501182"/>
          </a:xfrm>
        </p:grpSpPr>
        <p:sp>
          <p:nvSpPr>
            <p:cNvPr id="32" name="TextBox 31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358482" y="1943288"/>
            <a:ext cx="1127232" cy="501182"/>
            <a:chOff x="3948824" y="2111709"/>
            <a:chExt cx="1127232" cy="501182"/>
          </a:xfrm>
        </p:grpSpPr>
        <p:sp>
          <p:nvSpPr>
            <p:cNvPr id="35" name="TextBox 34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389668" y="1943288"/>
            <a:ext cx="1127232" cy="501182"/>
            <a:chOff x="3948824" y="2111709"/>
            <a:chExt cx="1127232" cy="501182"/>
          </a:xfrm>
        </p:grpSpPr>
        <p:sp>
          <p:nvSpPr>
            <p:cNvPr id="38" name="TextBox 37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499939" y="93293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插入标题</a:t>
            </a:r>
            <a:endParaRPr lang="zh-CN" altLang="en-US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65255" y="1158285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title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342" y="1995686"/>
            <a:ext cx="376202" cy="7396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77" y="2990532"/>
            <a:ext cx="1055226" cy="13540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265" y="2859782"/>
            <a:ext cx="511713" cy="8077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47" y="2571750"/>
            <a:ext cx="364927" cy="5760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9" t="-1459" r="66485" b="1459"/>
          <a:stretch/>
        </p:blipFill>
        <p:spPr>
          <a:xfrm>
            <a:off x="7164288" y="2433014"/>
            <a:ext cx="1990328" cy="27104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1" t="202" b="-202"/>
          <a:stretch/>
        </p:blipFill>
        <p:spPr>
          <a:xfrm>
            <a:off x="0" y="1834304"/>
            <a:ext cx="1817390" cy="3309196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036548" y="2042993"/>
            <a:ext cx="1127232" cy="501182"/>
            <a:chOff x="3948824" y="2111709"/>
            <a:chExt cx="1127232" cy="501182"/>
          </a:xfrm>
        </p:grpSpPr>
        <p:sp>
          <p:nvSpPr>
            <p:cNvPr id="12" name="TextBox 11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036548" y="3095307"/>
            <a:ext cx="1127232" cy="501182"/>
            <a:chOff x="3948824" y="2111709"/>
            <a:chExt cx="1127232" cy="501182"/>
          </a:xfrm>
        </p:grpSpPr>
        <p:sp>
          <p:nvSpPr>
            <p:cNvPr id="15" name="TextBox 14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796136" y="1995686"/>
            <a:ext cx="1127232" cy="501182"/>
            <a:chOff x="3948824" y="2111709"/>
            <a:chExt cx="1127232" cy="501182"/>
          </a:xfrm>
        </p:grpSpPr>
        <p:sp>
          <p:nvSpPr>
            <p:cNvPr id="18" name="TextBox 17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796136" y="3048000"/>
            <a:ext cx="1127232" cy="501182"/>
            <a:chOff x="3948824" y="2111709"/>
            <a:chExt cx="1127232" cy="501182"/>
          </a:xfrm>
        </p:grpSpPr>
        <p:sp>
          <p:nvSpPr>
            <p:cNvPr id="21" name="TextBox 20"/>
            <p:cNvSpPr txBox="1"/>
            <p:nvPr/>
          </p:nvSpPr>
          <p:spPr>
            <a:xfrm>
              <a:off x="4112331" y="211170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48824" y="2305114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998507" y="11017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插入标题</a:t>
            </a:r>
            <a:endParaRPr lang="zh-CN" altLang="en-US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63823" y="1327129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title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74" y="1029725"/>
            <a:ext cx="426573" cy="6742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44" y="1642898"/>
            <a:ext cx="6717243" cy="17281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7201" y="4011910"/>
            <a:ext cx="767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Between the ages of 7-8, learning the language is the easiest. Scientists at the Harvard University found that in the human brain there </a:t>
            </a:r>
            <a:r>
              <a:rPr lang="en-US" altLang="zh-CN" sz="120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was</a:t>
            </a:r>
          </a:p>
          <a:p>
            <a:r>
              <a:rPr lang="en-US" altLang="zh-CN" sz="120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a </a:t>
            </a:r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region responsible for learning language, the Broca District, which was the most active at the age of 7-8, and was the easiest language </a:t>
            </a:r>
            <a:endParaRPr lang="en-US" altLang="zh-CN" sz="1200" spc="-150" smtClean="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en-US" altLang="zh-CN" sz="120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to </a:t>
            </a:r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learn at that time. As age increases, sensitivity decreases.</a:t>
            </a:r>
            <a:endParaRPr lang="zh-CN" altLang="en-US" sz="1200" spc="-15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568" y="3560698"/>
            <a:ext cx="779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7-8</a:t>
            </a:r>
            <a:r>
              <a:rPr lang="zh-CN" altLang="en-US" sz="16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岁</a:t>
            </a:r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之间学语言最轻松。美国哈佛大学的科学家通过核扫描发现，人大脑中有一个专门负责学习语言的区域</a:t>
            </a:r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，</a:t>
            </a:r>
            <a:endParaRPr lang="en-US" altLang="zh-CN" sz="1200" smtClean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即</a:t>
            </a:r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布罗卡斯区，在</a:t>
            </a:r>
            <a:r>
              <a:rPr lang="en-US" altLang="zh-CN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7-8</a:t>
            </a:r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岁时是最活跃的，此时学语言也最轻松。随着年龄增长，灵敏性呈下降趋势。 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7664" y="11325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插入标题</a:t>
            </a:r>
            <a:endParaRPr lang="zh-CN" altLang="en-US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12980" y="1357917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title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6" grpId="1"/>
      <p:bldP spid="17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08" y="2931790"/>
            <a:ext cx="7895315" cy="2031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84355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前言</a:t>
            </a:r>
            <a:endParaRPr lang="zh-CN" altLang="en-US" sz="28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8534" y="1186664"/>
            <a:ext cx="115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P</a:t>
            </a:r>
            <a:r>
              <a:rPr lang="en-US" altLang="zh-CN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REFACE</a:t>
            </a:r>
            <a:endParaRPr lang="zh-CN" altLang="en-US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707654"/>
            <a:ext cx="708399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学习</a:t>
            </a:r>
            <a:r>
              <a:rPr lang="zh-CN" altLang="en-US" sz="1100">
                <a:latin typeface="汉仪时光体W" panose="00020600040101010101" pitchFamily="18" charset="-122"/>
                <a:ea typeface="汉仪时光体W" panose="00020600040101010101" pitchFamily="18" charset="-122"/>
              </a:rPr>
              <a:t>英语没有什么速成的路子。但是，学英语要注意方法，靠一天到晚背书，天下的书这么多，你背得了吗</a:t>
            </a:r>
            <a:r>
              <a:rPr lang="zh-CN" altLang="en-US" sz="11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？</a:t>
            </a:r>
            <a:endParaRPr lang="en-US" altLang="zh-CN" sz="1100" smtClean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zh-CN" altLang="en-US" sz="11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靠</a:t>
            </a:r>
            <a:r>
              <a:rPr lang="zh-CN" altLang="en-US" sz="1100">
                <a:latin typeface="汉仪时光体W" panose="00020600040101010101" pitchFamily="18" charset="-122"/>
                <a:ea typeface="汉仪时光体W" panose="00020600040101010101" pitchFamily="18" charset="-122"/>
              </a:rPr>
              <a:t>埋头于题海探宝，泛滥成灾的习题书多如汙牛充栋，你做得完吗？靠起早带晚开着收音机听国外英语广播</a:t>
            </a:r>
            <a:r>
              <a:rPr lang="zh-CN" altLang="en-US" sz="11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，</a:t>
            </a:r>
            <a:endParaRPr lang="en-US" altLang="zh-CN" sz="1100" smtClean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zh-CN" altLang="en-US" sz="11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而</a:t>
            </a:r>
            <a:r>
              <a:rPr lang="zh-CN" altLang="en-US" sz="1100">
                <a:latin typeface="汉仪时光体W" panose="00020600040101010101" pitchFamily="18" charset="-122"/>
                <a:ea typeface="汉仪时光体W" panose="00020600040101010101" pitchFamily="18" charset="-122"/>
              </a:rPr>
              <a:t>不读报不看书不注意积累语音、语言知识，你能听得懂吗</a:t>
            </a:r>
            <a:r>
              <a:rPr lang="zh-CN" altLang="en-US" sz="11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？</a:t>
            </a:r>
            <a:endParaRPr lang="zh-CN" altLang="en-US" sz="11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2384762"/>
            <a:ext cx="74655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There is no quick way to learn </a:t>
            </a:r>
            <a:r>
              <a:rPr lang="en-US" altLang="zh-CN" sz="105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English</a:t>
            </a:r>
            <a:r>
              <a:rPr lang="en-US" altLang="zh-CN" sz="105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. However, we should pay attention to the method of learning English, relying on endorsements all day long, so many books </a:t>
            </a:r>
            <a:endParaRPr lang="en-US" altLang="zh-CN" sz="1050" spc="-150" smtClean="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en-US" altLang="zh-CN" sz="105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in </a:t>
            </a:r>
            <a:r>
              <a:rPr lang="en-US" altLang="zh-CN" sz="105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the world, you can carry it </a:t>
            </a:r>
            <a:r>
              <a:rPr lang="en-US" altLang="zh-CN" sz="105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back? By </a:t>
            </a:r>
            <a:r>
              <a:rPr lang="en-US" altLang="zh-CN" sz="105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working on the sea treasure, the exercise book is as much as disaster caused by flooding water pollution Chongdong cattle</a:t>
            </a:r>
            <a:r>
              <a:rPr lang="en-US" altLang="zh-CN" sz="105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,</a:t>
            </a:r>
          </a:p>
          <a:p>
            <a:r>
              <a:rPr lang="en-US" altLang="zh-CN" sz="105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you </a:t>
            </a:r>
            <a:r>
              <a:rPr lang="en-US" altLang="zh-CN" sz="105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do have to end? Get up early and listen to the foreign English broadcast late on the </a:t>
            </a:r>
            <a:r>
              <a:rPr lang="en-US" altLang="zh-CN" sz="1050" spc="-150" err="1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radio,Instead</a:t>
            </a:r>
            <a:r>
              <a:rPr lang="en-US" altLang="zh-CN" sz="105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 of reading newspapers, reading books, and not </a:t>
            </a:r>
            <a:r>
              <a:rPr lang="en-US" altLang="zh-CN" sz="105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paying</a:t>
            </a:r>
          </a:p>
          <a:p>
            <a:r>
              <a:rPr lang="en-US" altLang="zh-CN" sz="105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attention </a:t>
            </a:r>
            <a:r>
              <a:rPr lang="en-US" altLang="zh-CN" sz="105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to the accumulation of phonetics and language knowledge, can you understand? Learning requires skill. Let's learn how to learn. </a:t>
            </a:r>
            <a:endParaRPr lang="zh-CN" altLang="en-US" sz="800" spc="-15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9988" y="975437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兔斯基</a:t>
            </a:r>
            <a:endParaRPr lang="zh-CN" altLang="en-US" sz="3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 rot="1583801">
            <a:off x="4222551" y="135811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的</a:t>
            </a:r>
            <a:endParaRPr lang="zh-CN" altLang="en-US" sz="3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9498" y="183953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开心日常</a:t>
            </a:r>
            <a:endParaRPr lang="zh-CN" altLang="en-US" sz="28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6" name="Freeform 5"/>
          <p:cNvSpPr>
            <a:spLocks noEditPoints="1"/>
          </p:cNvSpPr>
          <p:nvPr/>
        </p:nvSpPr>
        <p:spPr bwMode="auto">
          <a:xfrm>
            <a:off x="2973660" y="1486520"/>
            <a:ext cx="1143632" cy="1229246"/>
          </a:xfrm>
          <a:custGeom>
            <a:avLst/>
            <a:gdLst>
              <a:gd name="T0" fmla="*/ 382 w 534"/>
              <a:gd name="T1" fmla="*/ 393 h 574"/>
              <a:gd name="T2" fmla="*/ 428 w 534"/>
              <a:gd name="T3" fmla="*/ 317 h 574"/>
              <a:gd name="T4" fmla="*/ 468 w 534"/>
              <a:gd name="T5" fmla="*/ 328 h 574"/>
              <a:gd name="T6" fmla="*/ 400 w 534"/>
              <a:gd name="T7" fmla="*/ 97 h 574"/>
              <a:gd name="T8" fmla="*/ 194 w 534"/>
              <a:gd name="T9" fmla="*/ 109 h 574"/>
              <a:gd name="T10" fmla="*/ 134 w 534"/>
              <a:gd name="T11" fmla="*/ 157 h 574"/>
              <a:gd name="T12" fmla="*/ 99 w 534"/>
              <a:gd name="T13" fmla="*/ 313 h 574"/>
              <a:gd name="T14" fmla="*/ 208 w 534"/>
              <a:gd name="T15" fmla="*/ 414 h 574"/>
              <a:gd name="T16" fmla="*/ 207 w 534"/>
              <a:gd name="T17" fmla="*/ 425 h 574"/>
              <a:gd name="T18" fmla="*/ 181 w 534"/>
              <a:gd name="T19" fmla="*/ 421 h 574"/>
              <a:gd name="T20" fmla="*/ 163 w 534"/>
              <a:gd name="T21" fmla="*/ 541 h 574"/>
              <a:gd name="T22" fmla="*/ 173 w 534"/>
              <a:gd name="T23" fmla="*/ 414 h 574"/>
              <a:gd name="T24" fmla="*/ 89 w 534"/>
              <a:gd name="T25" fmla="*/ 316 h 574"/>
              <a:gd name="T26" fmla="*/ 9 w 534"/>
              <a:gd name="T27" fmla="*/ 83 h 574"/>
              <a:gd name="T28" fmla="*/ 38 w 534"/>
              <a:gd name="T29" fmla="*/ 61 h 574"/>
              <a:gd name="T30" fmla="*/ 147 w 534"/>
              <a:gd name="T31" fmla="*/ 128 h 574"/>
              <a:gd name="T32" fmla="*/ 157 w 534"/>
              <a:gd name="T33" fmla="*/ 11 h 574"/>
              <a:gd name="T34" fmla="*/ 245 w 534"/>
              <a:gd name="T35" fmla="*/ 78 h 574"/>
              <a:gd name="T36" fmla="*/ 403 w 534"/>
              <a:gd name="T37" fmla="*/ 87 h 574"/>
              <a:gd name="T38" fmla="*/ 403 w 534"/>
              <a:gd name="T39" fmla="*/ 87 h 574"/>
              <a:gd name="T40" fmla="*/ 507 w 534"/>
              <a:gd name="T41" fmla="*/ 279 h 574"/>
              <a:gd name="T42" fmla="*/ 475 w 534"/>
              <a:gd name="T43" fmla="*/ 335 h 574"/>
              <a:gd name="T44" fmla="*/ 510 w 534"/>
              <a:gd name="T45" fmla="*/ 418 h 574"/>
              <a:gd name="T46" fmla="*/ 384 w 534"/>
              <a:gd name="T47" fmla="*/ 495 h 574"/>
              <a:gd name="T48" fmla="*/ 382 w 534"/>
              <a:gd name="T49" fmla="*/ 535 h 574"/>
              <a:gd name="T50" fmla="*/ 371 w 534"/>
              <a:gd name="T51" fmla="*/ 536 h 574"/>
              <a:gd name="T52" fmla="*/ 381 w 534"/>
              <a:gd name="T53" fmla="*/ 468 h 574"/>
              <a:gd name="T54" fmla="*/ 390 w 534"/>
              <a:gd name="T55" fmla="*/ 486 h 574"/>
              <a:gd name="T56" fmla="*/ 432 w 534"/>
              <a:gd name="T57" fmla="*/ 327 h 574"/>
              <a:gd name="T58" fmla="*/ 431 w 534"/>
              <a:gd name="T59" fmla="*/ 327 h 574"/>
              <a:gd name="T60" fmla="*/ 446 w 534"/>
              <a:gd name="T61" fmla="*/ 446 h 574"/>
              <a:gd name="T62" fmla="*/ 381 w 534"/>
              <a:gd name="T63" fmla="*/ 406 h 574"/>
              <a:gd name="T64" fmla="*/ 337 w 534"/>
              <a:gd name="T65" fmla="*/ 415 h 574"/>
              <a:gd name="T66" fmla="*/ 381 w 534"/>
              <a:gd name="T67" fmla="*/ 394 h 574"/>
              <a:gd name="T68" fmla="*/ 437 w 534"/>
              <a:gd name="T69" fmla="*/ 441 h 574"/>
              <a:gd name="T70" fmla="*/ 390 w 534"/>
              <a:gd name="T71" fmla="*/ 401 h 574"/>
              <a:gd name="T72" fmla="*/ 127 w 534"/>
              <a:gd name="T73" fmla="*/ 149 h 574"/>
              <a:gd name="T74" fmla="*/ 64 w 534"/>
              <a:gd name="T75" fmla="*/ 81 h 574"/>
              <a:gd name="T76" fmla="*/ 22 w 534"/>
              <a:gd name="T77" fmla="*/ 75 h 574"/>
              <a:gd name="T78" fmla="*/ 19 w 534"/>
              <a:gd name="T79" fmla="*/ 85 h 574"/>
              <a:gd name="T80" fmla="*/ 194 w 534"/>
              <a:gd name="T81" fmla="*/ 98 h 574"/>
              <a:gd name="T82" fmla="*/ 156 w 534"/>
              <a:gd name="T83" fmla="*/ 21 h 574"/>
              <a:gd name="T84" fmla="*/ 156 w 534"/>
              <a:gd name="T85" fmla="*/ 21 h 574"/>
              <a:gd name="T86" fmla="*/ 185 w 534"/>
              <a:gd name="T87" fmla="*/ 271 h 574"/>
              <a:gd name="T88" fmla="*/ 305 w 534"/>
              <a:gd name="T89" fmla="*/ 210 h 574"/>
              <a:gd name="T90" fmla="*/ 180 w 534"/>
              <a:gd name="T91" fmla="*/ 261 h 574"/>
              <a:gd name="T92" fmla="*/ 185 w 534"/>
              <a:gd name="T93" fmla="*/ 271 h 574"/>
              <a:gd name="T94" fmla="*/ 434 w 534"/>
              <a:gd name="T95" fmla="*/ 160 h 574"/>
              <a:gd name="T96" fmla="*/ 429 w 534"/>
              <a:gd name="T97" fmla="*/ 150 h 574"/>
              <a:gd name="T98" fmla="*/ 349 w 534"/>
              <a:gd name="T99" fmla="*/ 193 h 574"/>
              <a:gd name="T100" fmla="*/ 235 w 534"/>
              <a:gd name="T101" fmla="*/ 474 h 574"/>
              <a:gd name="T102" fmla="*/ 243 w 534"/>
              <a:gd name="T103" fmla="*/ 541 h 574"/>
              <a:gd name="T104" fmla="*/ 246 w 534"/>
              <a:gd name="T105" fmla="*/ 473 h 574"/>
              <a:gd name="T106" fmla="*/ 235 w 534"/>
              <a:gd name="T107" fmla="*/ 4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34" h="574">
                <a:moveTo>
                  <a:pt x="381" y="394"/>
                </a:moveTo>
                <a:cubicBezTo>
                  <a:pt x="381" y="393"/>
                  <a:pt x="381" y="393"/>
                  <a:pt x="382" y="393"/>
                </a:cubicBezTo>
                <a:cubicBezTo>
                  <a:pt x="393" y="388"/>
                  <a:pt x="404" y="381"/>
                  <a:pt x="414" y="372"/>
                </a:cubicBezTo>
                <a:cubicBezTo>
                  <a:pt x="410" y="361"/>
                  <a:pt x="399" y="325"/>
                  <a:pt x="428" y="317"/>
                </a:cubicBezTo>
                <a:cubicBezTo>
                  <a:pt x="428" y="317"/>
                  <a:pt x="428" y="317"/>
                  <a:pt x="428" y="317"/>
                </a:cubicBezTo>
                <a:cubicBezTo>
                  <a:pt x="428" y="317"/>
                  <a:pt x="447" y="309"/>
                  <a:pt x="468" y="328"/>
                </a:cubicBezTo>
                <a:cubicBezTo>
                  <a:pt x="487" y="309"/>
                  <a:pt x="495" y="280"/>
                  <a:pt x="496" y="277"/>
                </a:cubicBezTo>
                <a:cubicBezTo>
                  <a:pt x="518" y="139"/>
                  <a:pt x="404" y="99"/>
                  <a:pt x="400" y="97"/>
                </a:cubicBezTo>
                <a:cubicBezTo>
                  <a:pt x="305" y="74"/>
                  <a:pt x="240" y="88"/>
                  <a:pt x="198" y="108"/>
                </a:cubicBezTo>
                <a:cubicBezTo>
                  <a:pt x="197" y="108"/>
                  <a:pt x="196" y="109"/>
                  <a:pt x="194" y="109"/>
                </a:cubicBezTo>
                <a:cubicBezTo>
                  <a:pt x="155" y="129"/>
                  <a:pt x="137" y="154"/>
                  <a:pt x="136" y="155"/>
                </a:cubicBezTo>
                <a:cubicBezTo>
                  <a:pt x="135" y="156"/>
                  <a:pt x="135" y="156"/>
                  <a:pt x="134" y="157"/>
                </a:cubicBezTo>
                <a:cubicBezTo>
                  <a:pt x="65" y="208"/>
                  <a:pt x="99" y="313"/>
                  <a:pt x="99" y="313"/>
                </a:cubicBezTo>
                <a:cubicBezTo>
                  <a:pt x="99" y="313"/>
                  <a:pt x="99" y="313"/>
                  <a:pt x="99" y="313"/>
                </a:cubicBezTo>
                <a:cubicBezTo>
                  <a:pt x="99" y="313"/>
                  <a:pt x="99" y="313"/>
                  <a:pt x="99" y="313"/>
                </a:cubicBezTo>
                <a:cubicBezTo>
                  <a:pt x="126" y="403"/>
                  <a:pt x="208" y="414"/>
                  <a:pt x="208" y="414"/>
                </a:cubicBezTo>
                <a:cubicBezTo>
                  <a:pt x="211" y="415"/>
                  <a:pt x="213" y="418"/>
                  <a:pt x="213" y="421"/>
                </a:cubicBezTo>
                <a:cubicBezTo>
                  <a:pt x="212" y="423"/>
                  <a:pt x="209" y="426"/>
                  <a:pt x="207" y="425"/>
                </a:cubicBezTo>
                <a:cubicBezTo>
                  <a:pt x="206" y="425"/>
                  <a:pt x="198" y="424"/>
                  <a:pt x="184" y="419"/>
                </a:cubicBezTo>
                <a:cubicBezTo>
                  <a:pt x="183" y="420"/>
                  <a:pt x="182" y="421"/>
                  <a:pt x="181" y="421"/>
                </a:cubicBezTo>
                <a:cubicBezTo>
                  <a:pt x="165" y="421"/>
                  <a:pt x="169" y="535"/>
                  <a:pt x="169" y="535"/>
                </a:cubicBezTo>
                <a:cubicBezTo>
                  <a:pt x="169" y="538"/>
                  <a:pt x="166" y="541"/>
                  <a:pt x="163" y="541"/>
                </a:cubicBezTo>
                <a:cubicBezTo>
                  <a:pt x="160" y="541"/>
                  <a:pt x="158" y="539"/>
                  <a:pt x="158" y="536"/>
                </a:cubicBezTo>
                <a:cubicBezTo>
                  <a:pt x="158" y="535"/>
                  <a:pt x="155" y="436"/>
                  <a:pt x="173" y="414"/>
                </a:cubicBezTo>
                <a:cubicBezTo>
                  <a:pt x="145" y="401"/>
                  <a:pt x="106" y="374"/>
                  <a:pt x="89" y="316"/>
                </a:cubicBezTo>
                <a:cubicBezTo>
                  <a:pt x="89" y="316"/>
                  <a:pt x="89" y="316"/>
                  <a:pt x="89" y="316"/>
                </a:cubicBezTo>
                <a:cubicBezTo>
                  <a:pt x="89" y="316"/>
                  <a:pt x="60" y="229"/>
                  <a:pt x="106" y="170"/>
                </a:cubicBezTo>
                <a:cubicBezTo>
                  <a:pt x="85" y="161"/>
                  <a:pt x="0" y="120"/>
                  <a:pt x="9" y="83"/>
                </a:cubicBezTo>
                <a:cubicBezTo>
                  <a:pt x="9" y="77"/>
                  <a:pt x="11" y="73"/>
                  <a:pt x="13" y="69"/>
                </a:cubicBezTo>
                <a:cubicBezTo>
                  <a:pt x="19" y="62"/>
                  <a:pt x="27" y="60"/>
                  <a:pt x="38" y="61"/>
                </a:cubicBezTo>
                <a:cubicBezTo>
                  <a:pt x="47" y="62"/>
                  <a:pt x="58" y="66"/>
                  <a:pt x="69" y="72"/>
                </a:cubicBezTo>
                <a:cubicBezTo>
                  <a:pt x="99" y="86"/>
                  <a:pt x="133" y="111"/>
                  <a:pt x="147" y="128"/>
                </a:cubicBezTo>
                <a:cubicBezTo>
                  <a:pt x="156" y="120"/>
                  <a:pt x="168" y="111"/>
                  <a:pt x="184" y="103"/>
                </a:cubicBezTo>
                <a:cubicBezTo>
                  <a:pt x="156" y="81"/>
                  <a:pt x="57" y="0"/>
                  <a:pt x="157" y="11"/>
                </a:cubicBezTo>
                <a:cubicBezTo>
                  <a:pt x="157" y="11"/>
                  <a:pt x="157" y="11"/>
                  <a:pt x="157" y="11"/>
                </a:cubicBezTo>
                <a:cubicBezTo>
                  <a:pt x="157" y="11"/>
                  <a:pt x="187" y="12"/>
                  <a:pt x="245" y="78"/>
                </a:cubicBezTo>
                <a:cubicBezTo>
                  <a:pt x="246" y="79"/>
                  <a:pt x="246" y="80"/>
                  <a:pt x="247" y="81"/>
                </a:cubicBezTo>
                <a:cubicBezTo>
                  <a:pt x="287" y="72"/>
                  <a:pt x="338" y="71"/>
                  <a:pt x="403" y="87"/>
                </a:cubicBezTo>
                <a:cubicBezTo>
                  <a:pt x="403" y="87"/>
                  <a:pt x="403" y="87"/>
                  <a:pt x="403" y="87"/>
                </a:cubicBezTo>
                <a:cubicBezTo>
                  <a:pt x="403" y="87"/>
                  <a:pt x="403" y="87"/>
                  <a:pt x="403" y="87"/>
                </a:cubicBezTo>
                <a:cubicBezTo>
                  <a:pt x="403" y="87"/>
                  <a:pt x="530" y="129"/>
                  <a:pt x="507" y="279"/>
                </a:cubicBezTo>
                <a:cubicBezTo>
                  <a:pt x="507" y="279"/>
                  <a:pt x="507" y="279"/>
                  <a:pt x="507" y="279"/>
                </a:cubicBezTo>
                <a:cubicBezTo>
                  <a:pt x="507" y="279"/>
                  <a:pt x="507" y="279"/>
                  <a:pt x="507" y="279"/>
                </a:cubicBezTo>
                <a:cubicBezTo>
                  <a:pt x="506" y="280"/>
                  <a:pt x="498" y="313"/>
                  <a:pt x="475" y="335"/>
                </a:cubicBezTo>
                <a:cubicBezTo>
                  <a:pt x="488" y="350"/>
                  <a:pt x="500" y="375"/>
                  <a:pt x="510" y="417"/>
                </a:cubicBezTo>
                <a:cubicBezTo>
                  <a:pt x="510" y="417"/>
                  <a:pt x="510" y="418"/>
                  <a:pt x="510" y="418"/>
                </a:cubicBezTo>
                <a:cubicBezTo>
                  <a:pt x="511" y="421"/>
                  <a:pt x="534" y="574"/>
                  <a:pt x="385" y="495"/>
                </a:cubicBezTo>
                <a:cubicBezTo>
                  <a:pt x="385" y="495"/>
                  <a:pt x="385" y="495"/>
                  <a:pt x="384" y="495"/>
                </a:cubicBezTo>
                <a:cubicBezTo>
                  <a:pt x="384" y="494"/>
                  <a:pt x="383" y="494"/>
                  <a:pt x="381" y="493"/>
                </a:cubicBezTo>
                <a:cubicBezTo>
                  <a:pt x="382" y="535"/>
                  <a:pt x="382" y="535"/>
                  <a:pt x="382" y="535"/>
                </a:cubicBezTo>
                <a:cubicBezTo>
                  <a:pt x="382" y="538"/>
                  <a:pt x="380" y="541"/>
                  <a:pt x="377" y="541"/>
                </a:cubicBezTo>
                <a:cubicBezTo>
                  <a:pt x="374" y="541"/>
                  <a:pt x="371" y="539"/>
                  <a:pt x="371" y="536"/>
                </a:cubicBezTo>
                <a:cubicBezTo>
                  <a:pt x="370" y="468"/>
                  <a:pt x="370" y="468"/>
                  <a:pt x="370" y="468"/>
                </a:cubicBezTo>
                <a:cubicBezTo>
                  <a:pt x="381" y="468"/>
                  <a:pt x="381" y="468"/>
                  <a:pt x="381" y="468"/>
                </a:cubicBezTo>
                <a:cubicBezTo>
                  <a:pt x="381" y="480"/>
                  <a:pt x="388" y="485"/>
                  <a:pt x="390" y="485"/>
                </a:cubicBezTo>
                <a:cubicBezTo>
                  <a:pt x="390" y="486"/>
                  <a:pt x="390" y="486"/>
                  <a:pt x="390" y="486"/>
                </a:cubicBezTo>
                <a:cubicBezTo>
                  <a:pt x="518" y="554"/>
                  <a:pt x="501" y="426"/>
                  <a:pt x="500" y="420"/>
                </a:cubicBezTo>
                <a:cubicBezTo>
                  <a:pt x="474" y="309"/>
                  <a:pt x="432" y="327"/>
                  <a:pt x="432" y="327"/>
                </a:cubicBezTo>
                <a:cubicBezTo>
                  <a:pt x="432" y="327"/>
                  <a:pt x="432" y="327"/>
                  <a:pt x="432" y="327"/>
                </a:cubicBezTo>
                <a:cubicBezTo>
                  <a:pt x="432" y="327"/>
                  <a:pt x="431" y="327"/>
                  <a:pt x="431" y="327"/>
                </a:cubicBezTo>
                <a:cubicBezTo>
                  <a:pt x="410" y="333"/>
                  <a:pt x="423" y="367"/>
                  <a:pt x="425" y="371"/>
                </a:cubicBezTo>
                <a:cubicBezTo>
                  <a:pt x="457" y="416"/>
                  <a:pt x="448" y="442"/>
                  <a:pt x="446" y="446"/>
                </a:cubicBezTo>
                <a:cubicBezTo>
                  <a:pt x="446" y="447"/>
                  <a:pt x="446" y="447"/>
                  <a:pt x="445" y="448"/>
                </a:cubicBezTo>
                <a:cubicBezTo>
                  <a:pt x="412" y="483"/>
                  <a:pt x="388" y="425"/>
                  <a:pt x="381" y="406"/>
                </a:cubicBezTo>
                <a:cubicBezTo>
                  <a:pt x="360" y="415"/>
                  <a:pt x="344" y="419"/>
                  <a:pt x="344" y="419"/>
                </a:cubicBezTo>
                <a:cubicBezTo>
                  <a:pt x="341" y="420"/>
                  <a:pt x="338" y="418"/>
                  <a:pt x="337" y="415"/>
                </a:cubicBezTo>
                <a:cubicBezTo>
                  <a:pt x="337" y="412"/>
                  <a:pt x="338" y="409"/>
                  <a:pt x="341" y="409"/>
                </a:cubicBezTo>
                <a:cubicBezTo>
                  <a:pt x="341" y="409"/>
                  <a:pt x="360" y="404"/>
                  <a:pt x="381" y="394"/>
                </a:cubicBezTo>
                <a:close/>
                <a:moveTo>
                  <a:pt x="390" y="401"/>
                </a:moveTo>
                <a:cubicBezTo>
                  <a:pt x="395" y="416"/>
                  <a:pt x="415" y="463"/>
                  <a:pt x="437" y="441"/>
                </a:cubicBezTo>
                <a:cubicBezTo>
                  <a:pt x="438" y="437"/>
                  <a:pt x="444" y="417"/>
                  <a:pt x="419" y="382"/>
                </a:cubicBezTo>
                <a:cubicBezTo>
                  <a:pt x="410" y="389"/>
                  <a:pt x="400" y="396"/>
                  <a:pt x="390" y="401"/>
                </a:cubicBezTo>
                <a:close/>
                <a:moveTo>
                  <a:pt x="113" y="162"/>
                </a:moveTo>
                <a:cubicBezTo>
                  <a:pt x="117" y="157"/>
                  <a:pt x="122" y="153"/>
                  <a:pt x="127" y="149"/>
                </a:cubicBezTo>
                <a:cubicBezTo>
                  <a:pt x="129" y="147"/>
                  <a:pt x="132" y="142"/>
                  <a:pt x="139" y="135"/>
                </a:cubicBezTo>
                <a:cubicBezTo>
                  <a:pt x="126" y="120"/>
                  <a:pt x="93" y="95"/>
                  <a:pt x="64" y="81"/>
                </a:cubicBezTo>
                <a:cubicBezTo>
                  <a:pt x="54" y="76"/>
                  <a:pt x="44" y="73"/>
                  <a:pt x="36" y="72"/>
                </a:cubicBezTo>
                <a:cubicBezTo>
                  <a:pt x="30" y="71"/>
                  <a:pt x="24" y="72"/>
                  <a:pt x="22" y="75"/>
                </a:cubicBezTo>
                <a:cubicBezTo>
                  <a:pt x="20" y="77"/>
                  <a:pt x="20" y="80"/>
                  <a:pt x="19" y="84"/>
                </a:cubicBezTo>
                <a:cubicBezTo>
                  <a:pt x="19" y="84"/>
                  <a:pt x="19" y="85"/>
                  <a:pt x="19" y="85"/>
                </a:cubicBezTo>
                <a:cubicBezTo>
                  <a:pt x="11" y="115"/>
                  <a:pt x="100" y="156"/>
                  <a:pt x="113" y="162"/>
                </a:cubicBezTo>
                <a:close/>
                <a:moveTo>
                  <a:pt x="194" y="98"/>
                </a:moveTo>
                <a:cubicBezTo>
                  <a:pt x="206" y="92"/>
                  <a:pt x="220" y="87"/>
                  <a:pt x="235" y="83"/>
                </a:cubicBezTo>
                <a:cubicBezTo>
                  <a:pt x="182" y="22"/>
                  <a:pt x="156" y="21"/>
                  <a:pt x="156" y="21"/>
                </a:cubicBezTo>
                <a:cubicBezTo>
                  <a:pt x="156" y="21"/>
                  <a:pt x="156" y="21"/>
                  <a:pt x="156" y="21"/>
                </a:cubicBezTo>
                <a:cubicBezTo>
                  <a:pt x="156" y="21"/>
                  <a:pt x="156" y="21"/>
                  <a:pt x="156" y="21"/>
                </a:cubicBezTo>
                <a:cubicBezTo>
                  <a:pt x="87" y="14"/>
                  <a:pt x="177" y="84"/>
                  <a:pt x="194" y="98"/>
                </a:cubicBezTo>
                <a:close/>
                <a:moveTo>
                  <a:pt x="185" y="271"/>
                </a:moveTo>
                <a:cubicBezTo>
                  <a:pt x="302" y="218"/>
                  <a:pt x="302" y="218"/>
                  <a:pt x="302" y="218"/>
                </a:cubicBezTo>
                <a:cubicBezTo>
                  <a:pt x="305" y="216"/>
                  <a:pt x="306" y="213"/>
                  <a:pt x="305" y="210"/>
                </a:cubicBezTo>
                <a:cubicBezTo>
                  <a:pt x="303" y="208"/>
                  <a:pt x="300" y="207"/>
                  <a:pt x="297" y="208"/>
                </a:cubicBezTo>
                <a:cubicBezTo>
                  <a:pt x="180" y="261"/>
                  <a:pt x="180" y="261"/>
                  <a:pt x="180" y="261"/>
                </a:cubicBezTo>
                <a:cubicBezTo>
                  <a:pt x="178" y="262"/>
                  <a:pt x="177" y="265"/>
                  <a:pt x="178" y="268"/>
                </a:cubicBezTo>
                <a:cubicBezTo>
                  <a:pt x="179" y="271"/>
                  <a:pt x="182" y="272"/>
                  <a:pt x="185" y="271"/>
                </a:cubicBezTo>
                <a:close/>
                <a:moveTo>
                  <a:pt x="356" y="195"/>
                </a:moveTo>
                <a:cubicBezTo>
                  <a:pt x="434" y="160"/>
                  <a:pt x="434" y="160"/>
                  <a:pt x="434" y="160"/>
                </a:cubicBezTo>
                <a:cubicBezTo>
                  <a:pt x="437" y="159"/>
                  <a:pt x="438" y="156"/>
                  <a:pt x="437" y="153"/>
                </a:cubicBezTo>
                <a:cubicBezTo>
                  <a:pt x="435" y="150"/>
                  <a:pt x="432" y="149"/>
                  <a:pt x="429" y="150"/>
                </a:cubicBezTo>
                <a:cubicBezTo>
                  <a:pt x="351" y="186"/>
                  <a:pt x="351" y="186"/>
                  <a:pt x="351" y="186"/>
                </a:cubicBezTo>
                <a:cubicBezTo>
                  <a:pt x="349" y="187"/>
                  <a:pt x="348" y="190"/>
                  <a:pt x="349" y="193"/>
                </a:cubicBezTo>
                <a:cubicBezTo>
                  <a:pt x="350" y="195"/>
                  <a:pt x="353" y="197"/>
                  <a:pt x="356" y="195"/>
                </a:cubicBezTo>
                <a:close/>
                <a:moveTo>
                  <a:pt x="235" y="474"/>
                </a:moveTo>
                <a:cubicBezTo>
                  <a:pt x="238" y="536"/>
                  <a:pt x="238" y="536"/>
                  <a:pt x="238" y="536"/>
                </a:cubicBezTo>
                <a:cubicBezTo>
                  <a:pt x="238" y="539"/>
                  <a:pt x="240" y="541"/>
                  <a:pt x="243" y="541"/>
                </a:cubicBezTo>
                <a:cubicBezTo>
                  <a:pt x="246" y="541"/>
                  <a:pt x="248" y="538"/>
                  <a:pt x="248" y="535"/>
                </a:cubicBezTo>
                <a:cubicBezTo>
                  <a:pt x="246" y="473"/>
                  <a:pt x="246" y="473"/>
                  <a:pt x="246" y="473"/>
                </a:cubicBezTo>
                <a:cubicBezTo>
                  <a:pt x="246" y="470"/>
                  <a:pt x="243" y="468"/>
                  <a:pt x="240" y="468"/>
                </a:cubicBezTo>
                <a:cubicBezTo>
                  <a:pt x="237" y="468"/>
                  <a:pt x="235" y="471"/>
                  <a:pt x="235" y="474"/>
                </a:cubicBez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006" y="1706484"/>
            <a:ext cx="1036234" cy="3108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08" y="2931790"/>
            <a:ext cx="7895315" cy="203128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56176" y="264375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汉仪晴空体简" panose="00020600040101010101" pitchFamily="18" charset="-122"/>
                <a:ea typeface="汉仪晴空体简" panose="00020600040101010101" pitchFamily="18" charset="-122"/>
              </a:rPr>
              <a:t>感谢聆听</a:t>
            </a:r>
            <a:endParaRPr lang="zh-CN" altLang="en-US" sz="2800" dirty="0">
              <a:latin typeface="汉仪晴空体简" panose="00020600040101010101" pitchFamily="18" charset="-122"/>
              <a:ea typeface="汉仪晴空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71600" y="84355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汉仪时光体W" panose="00020600040101010101" pitchFamily="18" charset="-122"/>
                <a:ea typeface="汉仪时光体W" panose="00020600040101010101" pitchFamily="18" charset="-122"/>
              </a:rPr>
              <a:t>目录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8534" y="1186664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C</a:t>
            </a:r>
            <a:r>
              <a:rPr lang="en-US" altLang="zh-CN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ONTENTS</a:t>
            </a:r>
            <a:endParaRPr lang="zh-CN" altLang="en-US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1600" y="2038539"/>
            <a:ext cx="122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Part One</a:t>
            </a:r>
            <a:endParaRPr lang="zh-CN" altLang="en-US" sz="20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58370" y="2038539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Part Two</a:t>
            </a:r>
            <a:endParaRPr lang="zh-CN" altLang="en-US" sz="20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45140" y="2038539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Part Three</a:t>
            </a:r>
            <a:endParaRPr lang="zh-CN" altLang="en-US" sz="20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31911" y="2038539"/>
            <a:ext cx="1346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Part Four</a:t>
            </a:r>
            <a:endParaRPr lang="zh-CN" altLang="en-US" sz="20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7904" y="2734175"/>
            <a:ext cx="4896544" cy="215496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181593" y="236675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89470" y="236675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60032" y="236675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05223" y="236675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26" grpId="0"/>
      <p:bldP spid="26" grpId="1"/>
      <p:bldP spid="30" grpId="0"/>
      <p:bldP spid="30" grpId="1"/>
      <p:bldP spid="31" grpId="0"/>
      <p:bldP spid="31" grpId="1"/>
      <p:bldP spid="32" grpId="0"/>
      <p:bldP spid="32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74" y="2104771"/>
            <a:ext cx="1786652" cy="610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1897" y="1672994"/>
            <a:ext cx="122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Part One</a:t>
            </a:r>
            <a:endParaRPr lang="zh-CN" altLang="en-US" sz="20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6706" y="14169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第一部分</a:t>
            </a:r>
            <a:endParaRPr lang="zh-CN" altLang="en-US" sz="20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9299" y="285978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语言环境</a:t>
            </a:r>
            <a:endParaRPr lang="zh-CN" altLang="en-US" sz="160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1798" y="3097292"/>
            <a:ext cx="2180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Language Environment</a:t>
            </a:r>
            <a:endParaRPr lang="zh-CN" altLang="en-US" sz="160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9025" y="3435846"/>
            <a:ext cx="30059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>
                <a:latin typeface="汉仪时光体W" panose="00020600040101010101" pitchFamily="18" charset="-122"/>
                <a:ea typeface="汉仪时光体W" panose="00020600040101010101" pitchFamily="18" charset="-122"/>
              </a:rPr>
              <a:t>语言环境即指说话时，人所处的状况和状态。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4470" y="3625448"/>
            <a:ext cx="57278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>
                <a:latin typeface="汉仪时光体W" panose="00020600040101010101" pitchFamily="18" charset="-122"/>
                <a:ea typeface="汉仪时光体W" panose="00020600040101010101" pitchFamily="18" charset="-122"/>
              </a:rPr>
              <a:t>Language environment refers to the condition and state of a person when he speaks.</a:t>
            </a:r>
            <a:endParaRPr lang="zh-CN" altLang="en-US" sz="11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4032" y="11844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插入标题</a:t>
            </a:r>
            <a:endParaRPr lang="zh-CN" altLang="en-US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4" name="Freeform 5"/>
          <p:cNvSpPr>
            <a:spLocks noEditPoints="1"/>
          </p:cNvSpPr>
          <p:nvPr/>
        </p:nvSpPr>
        <p:spPr bwMode="auto">
          <a:xfrm>
            <a:off x="1120332" y="987574"/>
            <a:ext cx="634411" cy="739627"/>
          </a:xfrm>
          <a:custGeom>
            <a:avLst/>
            <a:gdLst>
              <a:gd name="T0" fmla="*/ 686 w 946"/>
              <a:gd name="T1" fmla="*/ 836 h 1104"/>
              <a:gd name="T2" fmla="*/ 840 w 946"/>
              <a:gd name="T3" fmla="*/ 994 h 1104"/>
              <a:gd name="T4" fmla="*/ 679 w 946"/>
              <a:gd name="T5" fmla="*/ 739 h 1104"/>
              <a:gd name="T6" fmla="*/ 685 w 946"/>
              <a:gd name="T7" fmla="*/ 833 h 1104"/>
              <a:gd name="T8" fmla="*/ 383 w 946"/>
              <a:gd name="T9" fmla="*/ 49 h 1104"/>
              <a:gd name="T10" fmla="*/ 521 w 946"/>
              <a:gd name="T11" fmla="*/ 8 h 1104"/>
              <a:gd name="T12" fmla="*/ 860 w 946"/>
              <a:gd name="T13" fmla="*/ 279 h 1104"/>
              <a:gd name="T14" fmla="*/ 946 w 946"/>
              <a:gd name="T15" fmla="*/ 477 h 1104"/>
              <a:gd name="T16" fmla="*/ 946 w 946"/>
              <a:gd name="T17" fmla="*/ 477 h 1104"/>
              <a:gd name="T18" fmla="*/ 929 w 946"/>
              <a:gd name="T19" fmla="*/ 565 h 1104"/>
              <a:gd name="T20" fmla="*/ 860 w 946"/>
              <a:gd name="T21" fmla="*/ 973 h 1104"/>
              <a:gd name="T22" fmla="*/ 866 w 946"/>
              <a:gd name="T23" fmla="*/ 981 h 1104"/>
              <a:gd name="T24" fmla="*/ 696 w 946"/>
              <a:gd name="T25" fmla="*/ 933 h 1104"/>
              <a:gd name="T26" fmla="*/ 693 w 946"/>
              <a:gd name="T27" fmla="*/ 986 h 1104"/>
              <a:gd name="T28" fmla="*/ 657 w 946"/>
              <a:gd name="T29" fmla="*/ 841 h 1104"/>
              <a:gd name="T30" fmla="*/ 648 w 946"/>
              <a:gd name="T31" fmla="*/ 804 h 1104"/>
              <a:gd name="T32" fmla="*/ 650 w 946"/>
              <a:gd name="T33" fmla="*/ 742 h 1104"/>
              <a:gd name="T34" fmla="*/ 393 w 946"/>
              <a:gd name="T35" fmla="*/ 689 h 1104"/>
              <a:gd name="T36" fmla="*/ 408 w 946"/>
              <a:gd name="T37" fmla="*/ 969 h 1104"/>
              <a:gd name="T38" fmla="*/ 364 w 946"/>
              <a:gd name="T39" fmla="*/ 686 h 1104"/>
              <a:gd name="T40" fmla="*/ 356 w 946"/>
              <a:gd name="T41" fmla="*/ 684 h 1104"/>
              <a:gd name="T42" fmla="*/ 192 w 946"/>
              <a:gd name="T43" fmla="*/ 634 h 1104"/>
              <a:gd name="T44" fmla="*/ 90 w 946"/>
              <a:gd name="T45" fmla="*/ 724 h 1104"/>
              <a:gd name="T46" fmla="*/ 7 w 946"/>
              <a:gd name="T47" fmla="*/ 695 h 1104"/>
              <a:gd name="T48" fmla="*/ 7 w 946"/>
              <a:gd name="T49" fmla="*/ 693 h 1104"/>
              <a:gd name="T50" fmla="*/ 158 w 946"/>
              <a:gd name="T51" fmla="*/ 552 h 1104"/>
              <a:gd name="T52" fmla="*/ 281 w 946"/>
              <a:gd name="T53" fmla="*/ 550 h 1104"/>
              <a:gd name="T54" fmla="*/ 281 w 946"/>
              <a:gd name="T55" fmla="*/ 352 h 1104"/>
              <a:gd name="T56" fmla="*/ 465 w 946"/>
              <a:gd name="T57" fmla="*/ 192 h 1104"/>
              <a:gd name="T58" fmla="*/ 423 w 946"/>
              <a:gd name="T59" fmla="*/ 208 h 1104"/>
              <a:gd name="T60" fmla="*/ 579 w 946"/>
              <a:gd name="T61" fmla="*/ 172 h 1104"/>
              <a:gd name="T62" fmla="*/ 520 w 946"/>
              <a:gd name="T63" fmla="*/ 179 h 1104"/>
              <a:gd name="T64" fmla="*/ 579 w 946"/>
              <a:gd name="T65" fmla="*/ 172 h 1104"/>
              <a:gd name="T66" fmla="*/ 303 w 946"/>
              <a:gd name="T67" fmla="*/ 596 h 1104"/>
              <a:gd name="T68" fmla="*/ 293 w 946"/>
              <a:gd name="T69" fmla="*/ 578 h 1104"/>
              <a:gd name="T70" fmla="*/ 36 w 946"/>
              <a:gd name="T71" fmla="*/ 699 h 1104"/>
              <a:gd name="T72" fmla="*/ 192 w 946"/>
              <a:gd name="T73" fmla="*/ 606 h 1104"/>
              <a:gd name="T74" fmla="*/ 332 w 946"/>
              <a:gd name="T75" fmla="*/ 635 h 1104"/>
              <a:gd name="T76" fmla="*/ 546 w 946"/>
              <a:gd name="T77" fmla="*/ 204 h 1104"/>
              <a:gd name="T78" fmla="*/ 292 w 946"/>
              <a:gd name="T79" fmla="*/ 473 h 1104"/>
              <a:gd name="T80" fmla="*/ 328 w 946"/>
              <a:gd name="T81" fmla="*/ 581 h 1104"/>
              <a:gd name="T82" fmla="*/ 902 w 946"/>
              <a:gd name="T83" fmla="*/ 554 h 1104"/>
              <a:gd name="T84" fmla="*/ 918 w 946"/>
              <a:gd name="T85" fmla="*/ 477 h 1104"/>
              <a:gd name="T86" fmla="*/ 918 w 946"/>
              <a:gd name="T87" fmla="*/ 477 h 1104"/>
              <a:gd name="T88" fmla="*/ 839 w 946"/>
              <a:gd name="T89" fmla="*/ 298 h 1104"/>
              <a:gd name="T90" fmla="*/ 468 w 946"/>
              <a:gd name="T91" fmla="*/ 385 h 1104"/>
              <a:gd name="T92" fmla="*/ 675 w 946"/>
              <a:gd name="T93" fmla="*/ 414 h 1104"/>
              <a:gd name="T94" fmla="*/ 468 w 946"/>
              <a:gd name="T95" fmla="*/ 385 h 1104"/>
              <a:gd name="T96" fmla="*/ 752 w 946"/>
              <a:gd name="T97" fmla="*/ 414 h 1104"/>
              <a:gd name="T98" fmla="*/ 864 w 946"/>
              <a:gd name="T99" fmla="*/ 385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46" h="1104">
                <a:moveTo>
                  <a:pt x="685" y="833"/>
                </a:moveTo>
                <a:cubicBezTo>
                  <a:pt x="685" y="834"/>
                  <a:pt x="685" y="835"/>
                  <a:pt x="686" y="836"/>
                </a:cubicBezTo>
                <a:cubicBezTo>
                  <a:pt x="700" y="882"/>
                  <a:pt x="732" y="962"/>
                  <a:pt x="793" y="1000"/>
                </a:cubicBezTo>
                <a:cubicBezTo>
                  <a:pt x="843" y="1031"/>
                  <a:pt x="842" y="1005"/>
                  <a:pt x="840" y="994"/>
                </a:cubicBezTo>
                <a:cubicBezTo>
                  <a:pt x="814" y="975"/>
                  <a:pt x="692" y="877"/>
                  <a:pt x="700" y="735"/>
                </a:cubicBezTo>
                <a:cubicBezTo>
                  <a:pt x="693" y="736"/>
                  <a:pt x="686" y="737"/>
                  <a:pt x="679" y="739"/>
                </a:cubicBezTo>
                <a:cubicBezTo>
                  <a:pt x="677" y="801"/>
                  <a:pt x="677" y="801"/>
                  <a:pt x="677" y="801"/>
                </a:cubicBezTo>
                <a:cubicBezTo>
                  <a:pt x="677" y="805"/>
                  <a:pt x="680" y="817"/>
                  <a:pt x="685" y="833"/>
                </a:cubicBezTo>
                <a:close/>
                <a:moveTo>
                  <a:pt x="397" y="221"/>
                </a:moveTo>
                <a:cubicBezTo>
                  <a:pt x="381" y="186"/>
                  <a:pt x="331" y="70"/>
                  <a:pt x="383" y="49"/>
                </a:cubicBezTo>
                <a:cubicBezTo>
                  <a:pt x="434" y="28"/>
                  <a:pt x="479" y="143"/>
                  <a:pt x="492" y="181"/>
                </a:cubicBezTo>
                <a:cubicBezTo>
                  <a:pt x="483" y="135"/>
                  <a:pt x="465" y="16"/>
                  <a:pt x="521" y="8"/>
                </a:cubicBezTo>
                <a:cubicBezTo>
                  <a:pt x="579" y="0"/>
                  <a:pt x="602" y="129"/>
                  <a:pt x="608" y="171"/>
                </a:cubicBezTo>
                <a:cubicBezTo>
                  <a:pt x="726" y="172"/>
                  <a:pt x="807" y="220"/>
                  <a:pt x="860" y="279"/>
                </a:cubicBezTo>
                <a:cubicBezTo>
                  <a:pt x="914" y="339"/>
                  <a:pt x="939" y="410"/>
                  <a:pt x="945" y="456"/>
                </a:cubicBezTo>
                <a:cubicBezTo>
                  <a:pt x="946" y="464"/>
                  <a:pt x="946" y="471"/>
                  <a:pt x="946" y="477"/>
                </a:cubicBezTo>
                <a:cubicBezTo>
                  <a:pt x="946" y="477"/>
                  <a:pt x="946" y="477"/>
                  <a:pt x="946" y="477"/>
                </a:cubicBezTo>
                <a:cubicBezTo>
                  <a:pt x="946" y="477"/>
                  <a:pt x="946" y="477"/>
                  <a:pt x="946" y="477"/>
                </a:cubicBezTo>
                <a:cubicBezTo>
                  <a:pt x="946" y="489"/>
                  <a:pt x="945" y="503"/>
                  <a:pt x="942" y="518"/>
                </a:cubicBezTo>
                <a:cubicBezTo>
                  <a:pt x="940" y="533"/>
                  <a:pt x="935" y="549"/>
                  <a:pt x="929" y="565"/>
                </a:cubicBezTo>
                <a:cubicBezTo>
                  <a:pt x="904" y="629"/>
                  <a:pt x="847" y="697"/>
                  <a:pt x="729" y="728"/>
                </a:cubicBezTo>
                <a:cubicBezTo>
                  <a:pt x="715" y="874"/>
                  <a:pt x="860" y="973"/>
                  <a:pt x="860" y="973"/>
                </a:cubicBezTo>
                <a:cubicBezTo>
                  <a:pt x="864" y="976"/>
                  <a:pt x="864" y="976"/>
                  <a:pt x="864" y="976"/>
                </a:cubicBezTo>
                <a:cubicBezTo>
                  <a:pt x="866" y="981"/>
                  <a:pt x="866" y="981"/>
                  <a:pt x="866" y="981"/>
                </a:cubicBezTo>
                <a:cubicBezTo>
                  <a:pt x="866" y="981"/>
                  <a:pt x="905" y="1104"/>
                  <a:pt x="778" y="1025"/>
                </a:cubicBezTo>
                <a:cubicBezTo>
                  <a:pt x="742" y="1002"/>
                  <a:pt x="716" y="968"/>
                  <a:pt x="696" y="933"/>
                </a:cubicBezTo>
                <a:cubicBezTo>
                  <a:pt x="698" y="947"/>
                  <a:pt x="700" y="960"/>
                  <a:pt x="703" y="968"/>
                </a:cubicBezTo>
                <a:cubicBezTo>
                  <a:pt x="705" y="976"/>
                  <a:pt x="700" y="984"/>
                  <a:pt x="693" y="986"/>
                </a:cubicBezTo>
                <a:cubicBezTo>
                  <a:pt x="685" y="988"/>
                  <a:pt x="677" y="984"/>
                  <a:pt x="675" y="976"/>
                </a:cubicBezTo>
                <a:cubicBezTo>
                  <a:pt x="665" y="941"/>
                  <a:pt x="658" y="854"/>
                  <a:pt x="657" y="841"/>
                </a:cubicBezTo>
                <a:cubicBezTo>
                  <a:pt x="651" y="820"/>
                  <a:pt x="648" y="805"/>
                  <a:pt x="648" y="805"/>
                </a:cubicBezTo>
                <a:cubicBezTo>
                  <a:pt x="648" y="804"/>
                  <a:pt x="648" y="804"/>
                  <a:pt x="648" y="804"/>
                </a:cubicBezTo>
                <a:cubicBezTo>
                  <a:pt x="648" y="802"/>
                  <a:pt x="648" y="802"/>
                  <a:pt x="648" y="802"/>
                </a:cubicBezTo>
                <a:cubicBezTo>
                  <a:pt x="650" y="742"/>
                  <a:pt x="650" y="742"/>
                  <a:pt x="650" y="742"/>
                </a:cubicBezTo>
                <a:cubicBezTo>
                  <a:pt x="636" y="744"/>
                  <a:pt x="621" y="745"/>
                  <a:pt x="605" y="745"/>
                </a:cubicBezTo>
                <a:cubicBezTo>
                  <a:pt x="519" y="747"/>
                  <a:pt x="448" y="726"/>
                  <a:pt x="393" y="689"/>
                </a:cubicBezTo>
                <a:cubicBezTo>
                  <a:pt x="391" y="727"/>
                  <a:pt x="388" y="839"/>
                  <a:pt x="418" y="951"/>
                </a:cubicBezTo>
                <a:cubicBezTo>
                  <a:pt x="420" y="959"/>
                  <a:pt x="415" y="967"/>
                  <a:pt x="408" y="969"/>
                </a:cubicBezTo>
                <a:cubicBezTo>
                  <a:pt x="400" y="971"/>
                  <a:pt x="392" y="966"/>
                  <a:pt x="390" y="959"/>
                </a:cubicBezTo>
                <a:cubicBezTo>
                  <a:pt x="359" y="841"/>
                  <a:pt x="362" y="724"/>
                  <a:pt x="364" y="686"/>
                </a:cubicBezTo>
                <a:cubicBezTo>
                  <a:pt x="361" y="685"/>
                  <a:pt x="359" y="685"/>
                  <a:pt x="359" y="685"/>
                </a:cubicBezTo>
                <a:cubicBezTo>
                  <a:pt x="356" y="684"/>
                  <a:pt x="356" y="684"/>
                  <a:pt x="356" y="684"/>
                </a:cubicBezTo>
                <a:cubicBezTo>
                  <a:pt x="353" y="681"/>
                  <a:pt x="353" y="681"/>
                  <a:pt x="353" y="681"/>
                </a:cubicBezTo>
                <a:cubicBezTo>
                  <a:pt x="314" y="644"/>
                  <a:pt x="199" y="635"/>
                  <a:pt x="192" y="634"/>
                </a:cubicBezTo>
                <a:cubicBezTo>
                  <a:pt x="124" y="636"/>
                  <a:pt x="92" y="721"/>
                  <a:pt x="92" y="721"/>
                </a:cubicBezTo>
                <a:cubicBezTo>
                  <a:pt x="90" y="724"/>
                  <a:pt x="90" y="724"/>
                  <a:pt x="90" y="724"/>
                </a:cubicBezTo>
                <a:cubicBezTo>
                  <a:pt x="88" y="727"/>
                  <a:pt x="88" y="727"/>
                  <a:pt x="88" y="727"/>
                </a:cubicBezTo>
                <a:cubicBezTo>
                  <a:pt x="0" y="801"/>
                  <a:pt x="7" y="696"/>
                  <a:pt x="7" y="695"/>
                </a:cubicBezTo>
                <a:cubicBezTo>
                  <a:pt x="7" y="694"/>
                  <a:pt x="7" y="694"/>
                  <a:pt x="7" y="694"/>
                </a:cubicBezTo>
                <a:cubicBezTo>
                  <a:pt x="7" y="693"/>
                  <a:pt x="7" y="693"/>
                  <a:pt x="7" y="693"/>
                </a:cubicBezTo>
                <a:cubicBezTo>
                  <a:pt x="41" y="566"/>
                  <a:pt x="157" y="552"/>
                  <a:pt x="158" y="552"/>
                </a:cubicBezTo>
                <a:cubicBezTo>
                  <a:pt x="158" y="552"/>
                  <a:pt x="158" y="552"/>
                  <a:pt x="158" y="552"/>
                </a:cubicBezTo>
                <a:cubicBezTo>
                  <a:pt x="159" y="552"/>
                  <a:pt x="159" y="552"/>
                  <a:pt x="159" y="552"/>
                </a:cubicBezTo>
                <a:cubicBezTo>
                  <a:pt x="281" y="550"/>
                  <a:pt x="281" y="550"/>
                  <a:pt x="281" y="550"/>
                </a:cubicBezTo>
                <a:cubicBezTo>
                  <a:pt x="271" y="526"/>
                  <a:pt x="265" y="501"/>
                  <a:pt x="263" y="475"/>
                </a:cubicBezTo>
                <a:cubicBezTo>
                  <a:pt x="259" y="434"/>
                  <a:pt x="265" y="391"/>
                  <a:pt x="281" y="352"/>
                </a:cubicBezTo>
                <a:cubicBezTo>
                  <a:pt x="302" y="300"/>
                  <a:pt x="340" y="254"/>
                  <a:pt x="397" y="221"/>
                </a:cubicBezTo>
                <a:close/>
                <a:moveTo>
                  <a:pt x="465" y="192"/>
                </a:moveTo>
                <a:cubicBezTo>
                  <a:pt x="455" y="161"/>
                  <a:pt x="420" y="65"/>
                  <a:pt x="394" y="76"/>
                </a:cubicBezTo>
                <a:cubicBezTo>
                  <a:pt x="368" y="87"/>
                  <a:pt x="408" y="177"/>
                  <a:pt x="423" y="208"/>
                </a:cubicBezTo>
                <a:cubicBezTo>
                  <a:pt x="436" y="202"/>
                  <a:pt x="450" y="197"/>
                  <a:pt x="465" y="192"/>
                </a:cubicBezTo>
                <a:close/>
                <a:moveTo>
                  <a:pt x="579" y="172"/>
                </a:moveTo>
                <a:cubicBezTo>
                  <a:pt x="574" y="132"/>
                  <a:pt x="557" y="32"/>
                  <a:pt x="525" y="36"/>
                </a:cubicBezTo>
                <a:cubicBezTo>
                  <a:pt x="494" y="41"/>
                  <a:pt x="513" y="142"/>
                  <a:pt x="520" y="179"/>
                </a:cubicBezTo>
                <a:cubicBezTo>
                  <a:pt x="528" y="177"/>
                  <a:pt x="535" y="176"/>
                  <a:pt x="542" y="175"/>
                </a:cubicBezTo>
                <a:cubicBezTo>
                  <a:pt x="555" y="174"/>
                  <a:pt x="567" y="172"/>
                  <a:pt x="579" y="172"/>
                </a:cubicBezTo>
                <a:close/>
                <a:moveTo>
                  <a:pt x="332" y="635"/>
                </a:moveTo>
                <a:cubicBezTo>
                  <a:pt x="321" y="623"/>
                  <a:pt x="311" y="610"/>
                  <a:pt x="303" y="596"/>
                </a:cubicBezTo>
                <a:cubicBezTo>
                  <a:pt x="303" y="596"/>
                  <a:pt x="303" y="596"/>
                  <a:pt x="303" y="596"/>
                </a:cubicBezTo>
                <a:cubicBezTo>
                  <a:pt x="299" y="590"/>
                  <a:pt x="296" y="584"/>
                  <a:pt x="293" y="578"/>
                </a:cubicBezTo>
                <a:cubicBezTo>
                  <a:pt x="161" y="581"/>
                  <a:pt x="161" y="581"/>
                  <a:pt x="161" y="581"/>
                </a:cubicBezTo>
                <a:cubicBezTo>
                  <a:pt x="155" y="582"/>
                  <a:pt x="64" y="595"/>
                  <a:pt x="36" y="699"/>
                </a:cubicBezTo>
                <a:cubicBezTo>
                  <a:pt x="36" y="705"/>
                  <a:pt x="37" y="730"/>
                  <a:pt x="66" y="707"/>
                </a:cubicBezTo>
                <a:cubicBezTo>
                  <a:pt x="74" y="689"/>
                  <a:pt x="114" y="607"/>
                  <a:pt x="192" y="606"/>
                </a:cubicBezTo>
                <a:cubicBezTo>
                  <a:pt x="193" y="606"/>
                  <a:pt x="193" y="606"/>
                  <a:pt x="193" y="606"/>
                </a:cubicBezTo>
                <a:cubicBezTo>
                  <a:pt x="193" y="606"/>
                  <a:pt x="274" y="611"/>
                  <a:pt x="332" y="635"/>
                </a:cubicBezTo>
                <a:close/>
                <a:moveTo>
                  <a:pt x="605" y="200"/>
                </a:moveTo>
                <a:cubicBezTo>
                  <a:pt x="586" y="200"/>
                  <a:pt x="566" y="201"/>
                  <a:pt x="546" y="204"/>
                </a:cubicBezTo>
                <a:cubicBezTo>
                  <a:pt x="417" y="220"/>
                  <a:pt x="339" y="285"/>
                  <a:pt x="308" y="363"/>
                </a:cubicBezTo>
                <a:cubicBezTo>
                  <a:pt x="293" y="398"/>
                  <a:pt x="288" y="436"/>
                  <a:pt x="292" y="473"/>
                </a:cubicBezTo>
                <a:cubicBezTo>
                  <a:pt x="295" y="510"/>
                  <a:pt x="307" y="547"/>
                  <a:pt x="328" y="581"/>
                </a:cubicBezTo>
                <a:cubicBezTo>
                  <a:pt x="328" y="581"/>
                  <a:pt x="328" y="581"/>
                  <a:pt x="328" y="581"/>
                </a:cubicBezTo>
                <a:cubicBezTo>
                  <a:pt x="376" y="661"/>
                  <a:pt x="470" y="720"/>
                  <a:pt x="604" y="716"/>
                </a:cubicBezTo>
                <a:cubicBezTo>
                  <a:pt x="793" y="711"/>
                  <a:pt x="873" y="629"/>
                  <a:pt x="902" y="554"/>
                </a:cubicBezTo>
                <a:cubicBezTo>
                  <a:pt x="908" y="540"/>
                  <a:pt x="912" y="526"/>
                  <a:pt x="914" y="513"/>
                </a:cubicBezTo>
                <a:cubicBezTo>
                  <a:pt x="917" y="500"/>
                  <a:pt x="918" y="487"/>
                  <a:pt x="918" y="477"/>
                </a:cubicBezTo>
                <a:cubicBezTo>
                  <a:pt x="918" y="477"/>
                  <a:pt x="918" y="477"/>
                  <a:pt x="918" y="477"/>
                </a:cubicBezTo>
                <a:cubicBezTo>
                  <a:pt x="918" y="477"/>
                  <a:pt x="918" y="477"/>
                  <a:pt x="918" y="477"/>
                </a:cubicBezTo>
                <a:cubicBezTo>
                  <a:pt x="918" y="471"/>
                  <a:pt x="917" y="466"/>
                  <a:pt x="916" y="459"/>
                </a:cubicBezTo>
                <a:cubicBezTo>
                  <a:pt x="911" y="418"/>
                  <a:pt x="888" y="353"/>
                  <a:pt x="839" y="298"/>
                </a:cubicBezTo>
                <a:cubicBezTo>
                  <a:pt x="790" y="244"/>
                  <a:pt x="715" y="200"/>
                  <a:pt x="605" y="200"/>
                </a:cubicBezTo>
                <a:close/>
                <a:moveTo>
                  <a:pt x="468" y="385"/>
                </a:moveTo>
                <a:cubicBezTo>
                  <a:pt x="468" y="413"/>
                  <a:pt x="468" y="413"/>
                  <a:pt x="468" y="413"/>
                </a:cubicBezTo>
                <a:cubicBezTo>
                  <a:pt x="675" y="414"/>
                  <a:pt x="675" y="414"/>
                  <a:pt x="675" y="414"/>
                </a:cubicBezTo>
                <a:cubicBezTo>
                  <a:pt x="675" y="386"/>
                  <a:pt x="675" y="386"/>
                  <a:pt x="675" y="386"/>
                </a:cubicBezTo>
                <a:cubicBezTo>
                  <a:pt x="468" y="385"/>
                  <a:pt x="468" y="385"/>
                  <a:pt x="468" y="385"/>
                </a:cubicBezTo>
                <a:close/>
                <a:moveTo>
                  <a:pt x="752" y="386"/>
                </a:moveTo>
                <a:cubicBezTo>
                  <a:pt x="752" y="414"/>
                  <a:pt x="752" y="414"/>
                  <a:pt x="752" y="414"/>
                </a:cubicBezTo>
                <a:cubicBezTo>
                  <a:pt x="865" y="413"/>
                  <a:pt x="865" y="413"/>
                  <a:pt x="865" y="413"/>
                </a:cubicBezTo>
                <a:cubicBezTo>
                  <a:pt x="864" y="385"/>
                  <a:pt x="864" y="385"/>
                  <a:pt x="864" y="385"/>
                </a:cubicBezTo>
                <a:lnTo>
                  <a:pt x="752" y="3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69348" y="1409793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title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98" y="1370717"/>
            <a:ext cx="841174" cy="3192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8264" y="143916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19" y="2021861"/>
            <a:ext cx="841174" cy="3192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08185" y="209031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30" y="2719322"/>
            <a:ext cx="841174" cy="3192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67996" y="2787774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64" y="3455424"/>
            <a:ext cx="841174" cy="3192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07330" y="3523876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379" y="4003491"/>
            <a:ext cx="841174" cy="3192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46445" y="407194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42" y="3147814"/>
            <a:ext cx="1754530" cy="17910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3568" y="1779662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儿童学习语言的过程也是感知和理解语音和符号的过程</a:t>
            </a:r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。有声</a:t>
            </a:r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言语是</a:t>
            </a:r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以</a:t>
            </a:r>
            <a:endParaRPr lang="en-US" altLang="zh-CN" sz="1200" smtClean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说话</a:t>
            </a:r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人所发出的和听话人所听到的</a:t>
            </a:r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声音作为物质形式</a:t>
            </a:r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而存在的</a:t>
            </a:r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。</a:t>
            </a:r>
            <a:endParaRPr lang="en-US" altLang="zh-CN" sz="1200" smtClean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所以</a:t>
            </a:r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对口头言语的感知与语音的辨词作用有关。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4757" y="1626315"/>
            <a:ext cx="112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text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44678" y="2283718"/>
            <a:ext cx="112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text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04489" y="3003798"/>
            <a:ext cx="112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text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35438" y="3723878"/>
            <a:ext cx="112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text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74553" y="4260494"/>
            <a:ext cx="112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text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3568" y="2366759"/>
            <a:ext cx="4458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Children's learning of language is also a process of perceiving and understanding </a:t>
            </a:r>
            <a:endParaRPr lang="en-US" altLang="zh-CN" sz="1200" spc="-150" smtClean="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en-US" altLang="zh-CN" sz="120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sounds </a:t>
            </a:r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and symbols. Sound speech exists in the form of the voice of the </a:t>
            </a:r>
            <a:endParaRPr lang="en-US" altLang="zh-CN" sz="1200" spc="-150" smtClean="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en-US" altLang="zh-CN" sz="120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speaker </a:t>
            </a:r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and the voice of the hearer. Therefore, the perception of </a:t>
            </a:r>
            <a:endParaRPr lang="en-US" altLang="zh-CN" sz="1200" spc="-150" smtClean="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en-US" altLang="zh-CN" sz="120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spoken </a:t>
            </a:r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language is related to the phonetic function of speech.</a:t>
            </a:r>
            <a:endParaRPr lang="zh-CN" altLang="en-US" sz="1200" spc="-15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9.1448E-6 L -0.08681 0.00031 " pathEditMode="relative" ptsTypes="AA">
                                      <p:cBhvr>
                                        <p:cTn id="59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9.1448E-6 L -0.08681 0.00031 " pathEditMode="relative" ptsTypes="AA">
                                      <p:cBhvr>
                                        <p:cTn id="74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9.1448E-6 L -0.08681 0.00031 " pathEditMode="relative" ptsTypes="AA">
                                      <p:cBhvr>
                                        <p:cTn id="89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9.1448E-6 L -0.08681 0.00031 " pathEditMode="relative" ptsTypes="AA">
                                      <p:cBhvr>
                                        <p:cTn id="104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9.1448E-6 L -0.08681 0.00031 " pathEditMode="relative" ptsTypes="AA">
                                      <p:cBhvr>
                                        <p:cTn id="119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5" grpId="0"/>
      <p:bldP spid="5" grpId="1"/>
      <p:bldP spid="7" grpId="0"/>
      <p:bldP spid="9" grpId="0"/>
      <p:bldP spid="11" grpId="0"/>
      <p:bldP spid="13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95936" y="1583590"/>
            <a:ext cx="1080120" cy="1636232"/>
            <a:chOff x="3004347" y="1061146"/>
            <a:chExt cx="1710272" cy="2590824"/>
          </a:xfrm>
        </p:grpSpPr>
        <p:sp>
          <p:nvSpPr>
            <p:cNvPr id="3" name="Freeform 16"/>
            <p:cNvSpPr>
              <a:spLocks/>
            </p:cNvSpPr>
            <p:nvPr/>
          </p:nvSpPr>
          <p:spPr bwMode="auto">
            <a:xfrm>
              <a:off x="3372677" y="1139348"/>
              <a:ext cx="84458" cy="35973"/>
            </a:xfrm>
            <a:custGeom>
              <a:avLst/>
              <a:gdLst>
                <a:gd name="T0" fmla="*/ 13 w 64"/>
                <a:gd name="T1" fmla="*/ 27 h 27"/>
                <a:gd name="T2" fmla="*/ 0 w 64"/>
                <a:gd name="T3" fmla="*/ 14 h 27"/>
                <a:gd name="T4" fmla="*/ 13 w 64"/>
                <a:gd name="T5" fmla="*/ 0 h 27"/>
                <a:gd name="T6" fmla="*/ 51 w 64"/>
                <a:gd name="T7" fmla="*/ 0 h 27"/>
                <a:gd name="T8" fmla="*/ 64 w 64"/>
                <a:gd name="T9" fmla="*/ 14 h 27"/>
                <a:gd name="T10" fmla="*/ 51 w 64"/>
                <a:gd name="T11" fmla="*/ 27 h 27"/>
                <a:gd name="T12" fmla="*/ 13 w 64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7">
                  <a:moveTo>
                    <a:pt x="13" y="27"/>
                  </a:moveTo>
                  <a:cubicBezTo>
                    <a:pt x="6" y="27"/>
                    <a:pt x="0" y="21"/>
                    <a:pt x="0" y="14"/>
                  </a:cubicBezTo>
                  <a:cubicBezTo>
                    <a:pt x="0" y="7"/>
                    <a:pt x="6" y="0"/>
                    <a:pt x="13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8" y="0"/>
                    <a:pt x="64" y="7"/>
                    <a:pt x="64" y="14"/>
                  </a:cubicBezTo>
                  <a:cubicBezTo>
                    <a:pt x="64" y="21"/>
                    <a:pt x="58" y="27"/>
                    <a:pt x="51" y="27"/>
                  </a:cubicBezTo>
                  <a:cubicBezTo>
                    <a:pt x="13" y="27"/>
                    <a:pt x="13" y="27"/>
                    <a:pt x="13" y="2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" name="Freeform 17"/>
            <p:cNvSpPr>
              <a:spLocks/>
            </p:cNvSpPr>
            <p:nvPr/>
          </p:nvSpPr>
          <p:spPr bwMode="auto">
            <a:xfrm>
              <a:off x="3369549" y="1193307"/>
              <a:ext cx="83676" cy="43011"/>
            </a:xfrm>
            <a:custGeom>
              <a:avLst/>
              <a:gdLst>
                <a:gd name="T0" fmla="*/ 16 w 63"/>
                <a:gd name="T1" fmla="*/ 31 h 32"/>
                <a:gd name="T2" fmla="*/ 1 w 63"/>
                <a:gd name="T3" fmla="*/ 19 h 32"/>
                <a:gd name="T4" fmla="*/ 13 w 63"/>
                <a:gd name="T5" fmla="*/ 4 h 32"/>
                <a:gd name="T6" fmla="*/ 48 w 63"/>
                <a:gd name="T7" fmla="*/ 1 h 32"/>
                <a:gd name="T8" fmla="*/ 62 w 63"/>
                <a:gd name="T9" fmla="*/ 13 h 32"/>
                <a:gd name="T10" fmla="*/ 50 w 63"/>
                <a:gd name="T11" fmla="*/ 27 h 32"/>
                <a:gd name="T12" fmla="*/ 16 w 63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32">
                  <a:moveTo>
                    <a:pt x="16" y="31"/>
                  </a:moveTo>
                  <a:cubicBezTo>
                    <a:pt x="9" y="32"/>
                    <a:pt x="2" y="27"/>
                    <a:pt x="1" y="19"/>
                  </a:cubicBezTo>
                  <a:cubicBezTo>
                    <a:pt x="0" y="12"/>
                    <a:pt x="6" y="5"/>
                    <a:pt x="13" y="4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55" y="0"/>
                    <a:pt x="62" y="5"/>
                    <a:pt x="62" y="13"/>
                  </a:cubicBezTo>
                  <a:cubicBezTo>
                    <a:pt x="63" y="20"/>
                    <a:pt x="58" y="27"/>
                    <a:pt x="50" y="27"/>
                  </a:cubicBezTo>
                  <a:cubicBezTo>
                    <a:pt x="16" y="31"/>
                    <a:pt x="16" y="31"/>
                    <a:pt x="16" y="3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auto">
            <a:xfrm>
              <a:off x="3365639" y="1251958"/>
              <a:ext cx="81330" cy="40665"/>
            </a:xfrm>
            <a:custGeom>
              <a:avLst/>
              <a:gdLst>
                <a:gd name="T0" fmla="*/ 15 w 61"/>
                <a:gd name="T1" fmla="*/ 30 h 31"/>
                <a:gd name="T2" fmla="*/ 0 w 61"/>
                <a:gd name="T3" fmla="*/ 18 h 31"/>
                <a:gd name="T4" fmla="*/ 13 w 61"/>
                <a:gd name="T5" fmla="*/ 3 h 31"/>
                <a:gd name="T6" fmla="*/ 46 w 61"/>
                <a:gd name="T7" fmla="*/ 0 h 31"/>
                <a:gd name="T8" fmla="*/ 61 w 61"/>
                <a:gd name="T9" fmla="*/ 13 h 31"/>
                <a:gd name="T10" fmla="*/ 48 w 61"/>
                <a:gd name="T11" fmla="*/ 27 h 31"/>
                <a:gd name="T12" fmla="*/ 15 w 61"/>
                <a:gd name="T1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1">
                  <a:moveTo>
                    <a:pt x="15" y="30"/>
                  </a:moveTo>
                  <a:cubicBezTo>
                    <a:pt x="7" y="31"/>
                    <a:pt x="1" y="25"/>
                    <a:pt x="0" y="18"/>
                  </a:cubicBezTo>
                  <a:cubicBezTo>
                    <a:pt x="0" y="10"/>
                    <a:pt x="5" y="4"/>
                    <a:pt x="13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4" y="0"/>
                    <a:pt x="60" y="5"/>
                    <a:pt x="61" y="13"/>
                  </a:cubicBezTo>
                  <a:cubicBezTo>
                    <a:pt x="61" y="20"/>
                    <a:pt x="56" y="27"/>
                    <a:pt x="48" y="27"/>
                  </a:cubicBezTo>
                  <a:cubicBezTo>
                    <a:pt x="15" y="30"/>
                    <a:pt x="15" y="30"/>
                    <a:pt x="15" y="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4080403" y="1104939"/>
              <a:ext cx="92278" cy="42229"/>
            </a:xfrm>
            <a:custGeom>
              <a:avLst/>
              <a:gdLst>
                <a:gd name="T0" fmla="*/ 15 w 70"/>
                <a:gd name="T1" fmla="*/ 31 h 32"/>
                <a:gd name="T2" fmla="*/ 57 w 70"/>
                <a:gd name="T3" fmla="*/ 27 h 32"/>
                <a:gd name="T4" fmla="*/ 69 w 70"/>
                <a:gd name="T5" fmla="*/ 13 h 32"/>
                <a:gd name="T6" fmla="*/ 55 w 70"/>
                <a:gd name="T7" fmla="*/ 0 h 32"/>
                <a:gd name="T8" fmla="*/ 13 w 70"/>
                <a:gd name="T9" fmla="*/ 4 h 32"/>
                <a:gd name="T10" fmla="*/ 0 w 70"/>
                <a:gd name="T11" fmla="*/ 19 h 32"/>
                <a:gd name="T12" fmla="*/ 15 w 70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32">
                  <a:moveTo>
                    <a:pt x="15" y="31"/>
                  </a:moveTo>
                  <a:cubicBezTo>
                    <a:pt x="57" y="27"/>
                    <a:pt x="57" y="27"/>
                    <a:pt x="57" y="27"/>
                  </a:cubicBezTo>
                  <a:cubicBezTo>
                    <a:pt x="64" y="27"/>
                    <a:pt x="70" y="20"/>
                    <a:pt x="69" y="13"/>
                  </a:cubicBezTo>
                  <a:cubicBezTo>
                    <a:pt x="68" y="5"/>
                    <a:pt x="62" y="0"/>
                    <a:pt x="55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1" y="26"/>
                    <a:pt x="8" y="32"/>
                    <a:pt x="15" y="3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4105427" y="1162808"/>
              <a:ext cx="82112" cy="38319"/>
            </a:xfrm>
            <a:custGeom>
              <a:avLst/>
              <a:gdLst>
                <a:gd name="T0" fmla="*/ 14 w 62"/>
                <a:gd name="T1" fmla="*/ 29 h 29"/>
                <a:gd name="T2" fmla="*/ 49 w 62"/>
                <a:gd name="T3" fmla="*/ 27 h 29"/>
                <a:gd name="T4" fmla="*/ 61 w 62"/>
                <a:gd name="T5" fmla="*/ 13 h 29"/>
                <a:gd name="T6" fmla="*/ 47 w 62"/>
                <a:gd name="T7" fmla="*/ 0 h 29"/>
                <a:gd name="T8" fmla="*/ 13 w 62"/>
                <a:gd name="T9" fmla="*/ 2 h 29"/>
                <a:gd name="T10" fmla="*/ 0 w 62"/>
                <a:gd name="T11" fmla="*/ 16 h 29"/>
                <a:gd name="T12" fmla="*/ 14 w 62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29">
                  <a:moveTo>
                    <a:pt x="14" y="29"/>
                  </a:moveTo>
                  <a:cubicBezTo>
                    <a:pt x="49" y="27"/>
                    <a:pt x="49" y="27"/>
                    <a:pt x="49" y="27"/>
                  </a:cubicBezTo>
                  <a:cubicBezTo>
                    <a:pt x="56" y="27"/>
                    <a:pt x="62" y="20"/>
                    <a:pt x="61" y="13"/>
                  </a:cubicBezTo>
                  <a:cubicBezTo>
                    <a:pt x="61" y="6"/>
                    <a:pt x="55" y="0"/>
                    <a:pt x="47" y="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5" y="2"/>
                    <a:pt x="0" y="9"/>
                    <a:pt x="0" y="16"/>
                  </a:cubicBezTo>
                  <a:cubicBezTo>
                    <a:pt x="0" y="24"/>
                    <a:pt x="7" y="29"/>
                    <a:pt x="14" y="2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4090569" y="1214421"/>
              <a:ext cx="102445" cy="58652"/>
            </a:xfrm>
            <a:custGeom>
              <a:avLst/>
              <a:gdLst>
                <a:gd name="T0" fmla="*/ 11 w 77"/>
                <a:gd name="T1" fmla="*/ 28 h 44"/>
                <a:gd name="T2" fmla="*/ 58 w 77"/>
                <a:gd name="T3" fmla="*/ 42 h 44"/>
                <a:gd name="T4" fmla="*/ 75 w 77"/>
                <a:gd name="T5" fmla="*/ 33 h 44"/>
                <a:gd name="T6" fmla="*/ 66 w 77"/>
                <a:gd name="T7" fmla="*/ 16 h 44"/>
                <a:gd name="T8" fmla="*/ 19 w 77"/>
                <a:gd name="T9" fmla="*/ 2 h 44"/>
                <a:gd name="T10" fmla="*/ 2 w 77"/>
                <a:gd name="T11" fmla="*/ 11 h 44"/>
                <a:gd name="T12" fmla="*/ 11 w 77"/>
                <a:gd name="T13" fmla="*/ 2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44">
                  <a:moveTo>
                    <a:pt x="11" y="28"/>
                  </a:moveTo>
                  <a:cubicBezTo>
                    <a:pt x="58" y="42"/>
                    <a:pt x="58" y="42"/>
                    <a:pt x="58" y="42"/>
                  </a:cubicBezTo>
                  <a:cubicBezTo>
                    <a:pt x="65" y="44"/>
                    <a:pt x="72" y="40"/>
                    <a:pt x="75" y="33"/>
                  </a:cubicBezTo>
                  <a:cubicBezTo>
                    <a:pt x="77" y="25"/>
                    <a:pt x="73" y="18"/>
                    <a:pt x="66" y="16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2" y="0"/>
                    <a:pt x="4" y="4"/>
                    <a:pt x="2" y="11"/>
                  </a:cubicBezTo>
                  <a:cubicBezTo>
                    <a:pt x="0" y="18"/>
                    <a:pt x="4" y="26"/>
                    <a:pt x="11" y="2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auto">
            <a:xfrm>
              <a:off x="3315590" y="2363987"/>
              <a:ext cx="378496" cy="156403"/>
            </a:xfrm>
            <a:custGeom>
              <a:avLst/>
              <a:gdLst>
                <a:gd name="T0" fmla="*/ 8 w 285"/>
                <a:gd name="T1" fmla="*/ 27 h 118"/>
                <a:gd name="T2" fmla="*/ 4 w 285"/>
                <a:gd name="T3" fmla="*/ 8 h 118"/>
                <a:gd name="T4" fmla="*/ 22 w 285"/>
                <a:gd name="T5" fmla="*/ 4 h 118"/>
                <a:gd name="T6" fmla="*/ 264 w 285"/>
                <a:gd name="T7" fmla="*/ 33 h 118"/>
                <a:gd name="T8" fmla="*/ 282 w 285"/>
                <a:gd name="T9" fmla="*/ 39 h 118"/>
                <a:gd name="T10" fmla="*/ 275 w 285"/>
                <a:gd name="T11" fmla="*/ 57 h 118"/>
                <a:gd name="T12" fmla="*/ 8 w 285"/>
                <a:gd name="T13" fmla="*/ 2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" h="118">
                  <a:moveTo>
                    <a:pt x="8" y="27"/>
                  </a:moveTo>
                  <a:cubicBezTo>
                    <a:pt x="2" y="23"/>
                    <a:pt x="0" y="15"/>
                    <a:pt x="4" y="8"/>
                  </a:cubicBezTo>
                  <a:cubicBezTo>
                    <a:pt x="8" y="2"/>
                    <a:pt x="16" y="0"/>
                    <a:pt x="22" y="4"/>
                  </a:cubicBezTo>
                  <a:cubicBezTo>
                    <a:pt x="22" y="4"/>
                    <a:pt x="151" y="87"/>
                    <a:pt x="264" y="33"/>
                  </a:cubicBezTo>
                  <a:cubicBezTo>
                    <a:pt x="271" y="30"/>
                    <a:pt x="279" y="33"/>
                    <a:pt x="282" y="39"/>
                  </a:cubicBezTo>
                  <a:cubicBezTo>
                    <a:pt x="285" y="46"/>
                    <a:pt x="282" y="54"/>
                    <a:pt x="275" y="57"/>
                  </a:cubicBezTo>
                  <a:cubicBezTo>
                    <a:pt x="149" y="118"/>
                    <a:pt x="8" y="27"/>
                    <a:pt x="8" y="2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3"/>
            <p:cNvSpPr>
              <a:spLocks/>
            </p:cNvSpPr>
            <p:nvPr/>
          </p:nvSpPr>
          <p:spPr bwMode="auto">
            <a:xfrm>
              <a:off x="3858310" y="2374935"/>
              <a:ext cx="397265" cy="135289"/>
            </a:xfrm>
            <a:custGeom>
              <a:avLst/>
              <a:gdLst>
                <a:gd name="T0" fmla="*/ 8 w 299"/>
                <a:gd name="T1" fmla="*/ 37 h 102"/>
                <a:gd name="T2" fmla="*/ 5 w 299"/>
                <a:gd name="T3" fmla="*/ 19 h 102"/>
                <a:gd name="T4" fmla="*/ 23 w 299"/>
                <a:gd name="T5" fmla="*/ 15 h 102"/>
                <a:gd name="T6" fmla="*/ 278 w 299"/>
                <a:gd name="T7" fmla="*/ 2 h 102"/>
                <a:gd name="T8" fmla="*/ 296 w 299"/>
                <a:gd name="T9" fmla="*/ 10 h 102"/>
                <a:gd name="T10" fmla="*/ 288 w 299"/>
                <a:gd name="T11" fmla="*/ 27 h 102"/>
                <a:gd name="T12" fmla="*/ 8 w 299"/>
                <a:gd name="T13" fmla="*/ 3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9" h="102">
                  <a:moveTo>
                    <a:pt x="8" y="37"/>
                  </a:moveTo>
                  <a:cubicBezTo>
                    <a:pt x="2" y="33"/>
                    <a:pt x="0" y="25"/>
                    <a:pt x="5" y="19"/>
                  </a:cubicBezTo>
                  <a:cubicBezTo>
                    <a:pt x="9" y="12"/>
                    <a:pt x="17" y="11"/>
                    <a:pt x="23" y="15"/>
                  </a:cubicBezTo>
                  <a:cubicBezTo>
                    <a:pt x="23" y="15"/>
                    <a:pt x="106" y="72"/>
                    <a:pt x="278" y="2"/>
                  </a:cubicBezTo>
                  <a:cubicBezTo>
                    <a:pt x="285" y="0"/>
                    <a:pt x="293" y="3"/>
                    <a:pt x="296" y="10"/>
                  </a:cubicBezTo>
                  <a:cubicBezTo>
                    <a:pt x="299" y="17"/>
                    <a:pt x="295" y="25"/>
                    <a:pt x="288" y="27"/>
                  </a:cubicBezTo>
                  <a:cubicBezTo>
                    <a:pt x="103" y="102"/>
                    <a:pt x="9" y="37"/>
                    <a:pt x="8" y="3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24"/>
            <p:cNvSpPr>
              <a:spLocks noEditPoints="1"/>
            </p:cNvSpPr>
            <p:nvPr/>
          </p:nvSpPr>
          <p:spPr bwMode="auto">
            <a:xfrm>
              <a:off x="3004347" y="1459975"/>
              <a:ext cx="1710272" cy="2191995"/>
            </a:xfrm>
            <a:custGeom>
              <a:avLst/>
              <a:gdLst>
                <a:gd name="T0" fmla="*/ 845 w 1288"/>
                <a:gd name="T1" fmla="*/ 1022 h 1653"/>
                <a:gd name="T2" fmla="*/ 807 w 1288"/>
                <a:gd name="T3" fmla="*/ 286 h 1653"/>
                <a:gd name="T4" fmla="*/ 377 w 1288"/>
                <a:gd name="T5" fmla="*/ 53 h 1653"/>
                <a:gd name="T6" fmla="*/ 325 w 1288"/>
                <a:gd name="T7" fmla="*/ 311 h 1653"/>
                <a:gd name="T8" fmla="*/ 132 w 1288"/>
                <a:gd name="T9" fmla="*/ 874 h 1653"/>
                <a:gd name="T10" fmla="*/ 179 w 1288"/>
                <a:gd name="T11" fmla="*/ 988 h 1653"/>
                <a:gd name="T12" fmla="*/ 168 w 1288"/>
                <a:gd name="T13" fmla="*/ 993 h 1653"/>
                <a:gd name="T14" fmla="*/ 112 w 1288"/>
                <a:gd name="T15" fmla="*/ 1338 h 1653"/>
                <a:gd name="T16" fmla="*/ 291 w 1288"/>
                <a:gd name="T17" fmla="*/ 1311 h 1653"/>
                <a:gd name="T18" fmla="*/ 393 w 1288"/>
                <a:gd name="T19" fmla="*/ 1289 h 1653"/>
                <a:gd name="T20" fmla="*/ 484 w 1288"/>
                <a:gd name="T21" fmla="*/ 1588 h 1653"/>
                <a:gd name="T22" fmla="*/ 598 w 1288"/>
                <a:gd name="T23" fmla="*/ 1473 h 1653"/>
                <a:gd name="T24" fmla="*/ 603 w 1288"/>
                <a:gd name="T25" fmla="*/ 1502 h 1653"/>
                <a:gd name="T26" fmla="*/ 802 w 1288"/>
                <a:gd name="T27" fmla="*/ 1341 h 1653"/>
                <a:gd name="T28" fmla="*/ 946 w 1288"/>
                <a:gd name="T29" fmla="*/ 1360 h 1653"/>
                <a:gd name="T30" fmla="*/ 318 w 1288"/>
                <a:gd name="T31" fmla="*/ 1302 h 1653"/>
                <a:gd name="T32" fmla="*/ 307 w 1288"/>
                <a:gd name="T33" fmla="*/ 1192 h 1653"/>
                <a:gd name="T34" fmla="*/ 251 w 1288"/>
                <a:gd name="T35" fmla="*/ 1318 h 1653"/>
                <a:gd name="T36" fmla="*/ 222 w 1288"/>
                <a:gd name="T37" fmla="*/ 1288 h 1653"/>
                <a:gd name="T38" fmla="*/ 172 w 1288"/>
                <a:gd name="T39" fmla="*/ 1223 h 1653"/>
                <a:gd name="T40" fmla="*/ 182 w 1288"/>
                <a:gd name="T41" fmla="*/ 1016 h 1653"/>
                <a:gd name="T42" fmla="*/ 356 w 1288"/>
                <a:gd name="T43" fmla="*/ 1040 h 1653"/>
                <a:gd name="T44" fmla="*/ 371 w 1288"/>
                <a:gd name="T45" fmla="*/ 1271 h 1653"/>
                <a:gd name="T46" fmla="*/ 182 w 1288"/>
                <a:gd name="T47" fmla="*/ 1193 h 1653"/>
                <a:gd name="T48" fmla="*/ 191 w 1288"/>
                <a:gd name="T49" fmla="*/ 480 h 1653"/>
                <a:gd name="T50" fmla="*/ 390 w 1288"/>
                <a:gd name="T51" fmla="*/ 313 h 1653"/>
                <a:gd name="T52" fmla="*/ 387 w 1288"/>
                <a:gd name="T53" fmla="*/ 78 h 1653"/>
                <a:gd name="T54" fmla="*/ 679 w 1288"/>
                <a:gd name="T55" fmla="*/ 292 h 1653"/>
                <a:gd name="T56" fmla="*/ 810 w 1288"/>
                <a:gd name="T57" fmla="*/ 84 h 1653"/>
                <a:gd name="T58" fmla="*/ 782 w 1288"/>
                <a:gd name="T59" fmla="*/ 305 h 1653"/>
                <a:gd name="T60" fmla="*/ 153 w 1288"/>
                <a:gd name="T61" fmla="*/ 857 h 1653"/>
                <a:gd name="T62" fmla="*/ 541 w 1288"/>
                <a:gd name="T63" fmla="*/ 1445 h 1653"/>
                <a:gd name="T64" fmla="*/ 435 w 1288"/>
                <a:gd name="T65" fmla="*/ 1313 h 1653"/>
                <a:gd name="T66" fmla="*/ 710 w 1288"/>
                <a:gd name="T67" fmla="*/ 1332 h 1653"/>
                <a:gd name="T68" fmla="*/ 651 w 1288"/>
                <a:gd name="T69" fmla="*/ 1572 h 1653"/>
                <a:gd name="T70" fmla="*/ 766 w 1288"/>
                <a:gd name="T71" fmla="*/ 1298 h 1653"/>
                <a:gd name="T72" fmla="*/ 600 w 1288"/>
                <a:gd name="T73" fmla="*/ 1161 h 1653"/>
                <a:gd name="T74" fmla="*/ 723 w 1288"/>
                <a:gd name="T75" fmla="*/ 1236 h 1653"/>
                <a:gd name="T76" fmla="*/ 721 w 1288"/>
                <a:gd name="T77" fmla="*/ 1210 h 1653"/>
                <a:gd name="T78" fmla="*/ 666 w 1288"/>
                <a:gd name="T79" fmla="*/ 1130 h 1653"/>
                <a:gd name="T80" fmla="*/ 502 w 1288"/>
                <a:gd name="T81" fmla="*/ 1144 h 1653"/>
                <a:gd name="T82" fmla="*/ 420 w 1288"/>
                <a:gd name="T83" fmla="*/ 1127 h 1653"/>
                <a:gd name="T84" fmla="*/ 528 w 1288"/>
                <a:gd name="T85" fmla="*/ 1152 h 1653"/>
                <a:gd name="T86" fmla="*/ 441 w 1288"/>
                <a:gd name="T87" fmla="*/ 1287 h 1653"/>
                <a:gd name="T88" fmla="*/ 384 w 1288"/>
                <a:gd name="T89" fmla="*/ 1054 h 1653"/>
                <a:gd name="T90" fmla="*/ 803 w 1288"/>
                <a:gd name="T91" fmla="*/ 1012 h 1653"/>
                <a:gd name="T92" fmla="*/ 830 w 1288"/>
                <a:gd name="T93" fmla="*/ 1056 h 1653"/>
                <a:gd name="T94" fmla="*/ 1077 w 1288"/>
                <a:gd name="T95" fmla="*/ 1326 h 1653"/>
                <a:gd name="T96" fmla="*/ 1022 w 1288"/>
                <a:gd name="T97" fmla="*/ 1203 h 1653"/>
                <a:gd name="T98" fmla="*/ 904 w 1288"/>
                <a:gd name="T99" fmla="*/ 1282 h 1653"/>
                <a:gd name="T100" fmla="*/ 876 w 1288"/>
                <a:gd name="T101" fmla="*/ 1279 h 1653"/>
                <a:gd name="T102" fmla="*/ 805 w 1288"/>
                <a:gd name="T103" fmla="*/ 1306 h 1653"/>
                <a:gd name="T104" fmla="*/ 1024 w 1288"/>
                <a:gd name="T105" fmla="*/ 1003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8" h="1653">
                  <a:moveTo>
                    <a:pt x="1165" y="1170"/>
                  </a:moveTo>
                  <a:cubicBezTo>
                    <a:pt x="1165" y="1170"/>
                    <a:pt x="1165" y="1170"/>
                    <a:pt x="1165" y="1170"/>
                  </a:cubicBezTo>
                  <a:cubicBezTo>
                    <a:pt x="1165" y="1170"/>
                    <a:pt x="1149" y="1007"/>
                    <a:pt x="1031" y="977"/>
                  </a:cubicBezTo>
                  <a:cubicBezTo>
                    <a:pt x="944" y="954"/>
                    <a:pt x="875" y="998"/>
                    <a:pt x="845" y="1022"/>
                  </a:cubicBezTo>
                  <a:cubicBezTo>
                    <a:pt x="841" y="1012"/>
                    <a:pt x="836" y="1005"/>
                    <a:pt x="831" y="1000"/>
                  </a:cubicBezTo>
                  <a:cubicBezTo>
                    <a:pt x="918" y="962"/>
                    <a:pt x="975" y="920"/>
                    <a:pt x="979" y="910"/>
                  </a:cubicBezTo>
                  <a:cubicBezTo>
                    <a:pt x="981" y="909"/>
                    <a:pt x="982" y="908"/>
                    <a:pt x="983" y="907"/>
                  </a:cubicBezTo>
                  <a:cubicBezTo>
                    <a:pt x="1288" y="513"/>
                    <a:pt x="888" y="320"/>
                    <a:pt x="807" y="286"/>
                  </a:cubicBezTo>
                  <a:cubicBezTo>
                    <a:pt x="897" y="104"/>
                    <a:pt x="835" y="66"/>
                    <a:pt x="824" y="61"/>
                  </a:cubicBezTo>
                  <a:cubicBezTo>
                    <a:pt x="730" y="0"/>
                    <a:pt x="683" y="205"/>
                    <a:pt x="671" y="262"/>
                  </a:cubicBezTo>
                  <a:cubicBezTo>
                    <a:pt x="592" y="245"/>
                    <a:pt x="526" y="259"/>
                    <a:pt x="496" y="268"/>
                  </a:cubicBezTo>
                  <a:cubicBezTo>
                    <a:pt x="475" y="26"/>
                    <a:pt x="389" y="48"/>
                    <a:pt x="377" y="53"/>
                  </a:cubicBezTo>
                  <a:cubicBezTo>
                    <a:pt x="296" y="70"/>
                    <a:pt x="351" y="246"/>
                    <a:pt x="368" y="294"/>
                  </a:cubicBezTo>
                  <a:cubicBezTo>
                    <a:pt x="366" y="294"/>
                    <a:pt x="366" y="294"/>
                    <a:pt x="366" y="294"/>
                  </a:cubicBezTo>
                  <a:cubicBezTo>
                    <a:pt x="327" y="310"/>
                    <a:pt x="327" y="310"/>
                    <a:pt x="327" y="310"/>
                  </a:cubicBezTo>
                  <a:cubicBezTo>
                    <a:pt x="326" y="310"/>
                    <a:pt x="326" y="311"/>
                    <a:pt x="325" y="311"/>
                  </a:cubicBezTo>
                  <a:cubicBezTo>
                    <a:pt x="258" y="347"/>
                    <a:pt x="177" y="454"/>
                    <a:pt x="169" y="464"/>
                  </a:cubicBezTo>
                  <a:cubicBezTo>
                    <a:pt x="169" y="465"/>
                    <a:pt x="168" y="465"/>
                    <a:pt x="168" y="466"/>
                  </a:cubicBezTo>
                  <a:cubicBezTo>
                    <a:pt x="1" y="716"/>
                    <a:pt x="132" y="874"/>
                    <a:pt x="132" y="874"/>
                  </a:cubicBezTo>
                  <a:cubicBezTo>
                    <a:pt x="132" y="874"/>
                    <a:pt x="132" y="874"/>
                    <a:pt x="132" y="874"/>
                  </a:cubicBezTo>
                  <a:cubicBezTo>
                    <a:pt x="132" y="875"/>
                    <a:pt x="133" y="875"/>
                    <a:pt x="133" y="875"/>
                  </a:cubicBezTo>
                  <a:cubicBezTo>
                    <a:pt x="179" y="924"/>
                    <a:pt x="227" y="961"/>
                    <a:pt x="276" y="989"/>
                  </a:cubicBezTo>
                  <a:cubicBezTo>
                    <a:pt x="275" y="989"/>
                    <a:pt x="274" y="989"/>
                    <a:pt x="273" y="988"/>
                  </a:cubicBezTo>
                  <a:cubicBezTo>
                    <a:pt x="273" y="988"/>
                    <a:pt x="213" y="977"/>
                    <a:pt x="179" y="988"/>
                  </a:cubicBezTo>
                  <a:cubicBezTo>
                    <a:pt x="178" y="988"/>
                    <a:pt x="177" y="988"/>
                    <a:pt x="177" y="989"/>
                  </a:cubicBezTo>
                  <a:cubicBezTo>
                    <a:pt x="171" y="991"/>
                    <a:pt x="171" y="991"/>
                    <a:pt x="171" y="991"/>
                  </a:cubicBezTo>
                  <a:cubicBezTo>
                    <a:pt x="170" y="992"/>
                    <a:pt x="169" y="992"/>
                    <a:pt x="168" y="993"/>
                  </a:cubicBezTo>
                  <a:cubicBezTo>
                    <a:pt x="168" y="993"/>
                    <a:pt x="168" y="993"/>
                    <a:pt x="168" y="993"/>
                  </a:cubicBezTo>
                  <a:cubicBezTo>
                    <a:pt x="168" y="993"/>
                    <a:pt x="168" y="993"/>
                    <a:pt x="168" y="993"/>
                  </a:cubicBezTo>
                  <a:cubicBezTo>
                    <a:pt x="166" y="995"/>
                    <a:pt x="166" y="995"/>
                    <a:pt x="166" y="995"/>
                  </a:cubicBezTo>
                  <a:cubicBezTo>
                    <a:pt x="153" y="1003"/>
                    <a:pt x="0" y="1102"/>
                    <a:pt x="109" y="1335"/>
                  </a:cubicBezTo>
                  <a:cubicBezTo>
                    <a:pt x="110" y="1336"/>
                    <a:pt x="111" y="1337"/>
                    <a:pt x="112" y="1338"/>
                  </a:cubicBezTo>
                  <a:cubicBezTo>
                    <a:pt x="111" y="1338"/>
                    <a:pt x="111" y="1338"/>
                    <a:pt x="111" y="1338"/>
                  </a:cubicBezTo>
                  <a:cubicBezTo>
                    <a:pt x="112" y="1338"/>
                    <a:pt x="183" y="1420"/>
                    <a:pt x="213" y="1327"/>
                  </a:cubicBezTo>
                  <a:cubicBezTo>
                    <a:pt x="223" y="1338"/>
                    <a:pt x="234" y="1345"/>
                    <a:pt x="247" y="1344"/>
                  </a:cubicBezTo>
                  <a:cubicBezTo>
                    <a:pt x="254" y="1345"/>
                    <a:pt x="276" y="1344"/>
                    <a:pt x="291" y="1311"/>
                  </a:cubicBezTo>
                  <a:cubicBezTo>
                    <a:pt x="293" y="1315"/>
                    <a:pt x="296" y="1318"/>
                    <a:pt x="299" y="1321"/>
                  </a:cubicBezTo>
                  <a:cubicBezTo>
                    <a:pt x="300" y="1322"/>
                    <a:pt x="300" y="1322"/>
                    <a:pt x="301" y="1323"/>
                  </a:cubicBezTo>
                  <a:cubicBezTo>
                    <a:pt x="301" y="1323"/>
                    <a:pt x="301" y="1323"/>
                    <a:pt x="301" y="1323"/>
                  </a:cubicBezTo>
                  <a:cubicBezTo>
                    <a:pt x="301" y="1323"/>
                    <a:pt x="361" y="1371"/>
                    <a:pt x="393" y="1289"/>
                  </a:cubicBezTo>
                  <a:cubicBezTo>
                    <a:pt x="394" y="1290"/>
                    <a:pt x="394" y="1290"/>
                    <a:pt x="394" y="1290"/>
                  </a:cubicBezTo>
                  <a:cubicBezTo>
                    <a:pt x="392" y="1322"/>
                    <a:pt x="390" y="1478"/>
                    <a:pt x="479" y="1585"/>
                  </a:cubicBezTo>
                  <a:cubicBezTo>
                    <a:pt x="480" y="1586"/>
                    <a:pt x="482" y="1588"/>
                    <a:pt x="484" y="1588"/>
                  </a:cubicBezTo>
                  <a:cubicBezTo>
                    <a:pt x="484" y="1588"/>
                    <a:pt x="484" y="1588"/>
                    <a:pt x="484" y="1588"/>
                  </a:cubicBezTo>
                  <a:cubicBezTo>
                    <a:pt x="484" y="1588"/>
                    <a:pt x="582" y="1633"/>
                    <a:pt x="548" y="1531"/>
                  </a:cubicBezTo>
                  <a:cubicBezTo>
                    <a:pt x="548" y="1530"/>
                    <a:pt x="547" y="1528"/>
                    <a:pt x="547" y="1527"/>
                  </a:cubicBezTo>
                  <a:cubicBezTo>
                    <a:pt x="544" y="1524"/>
                    <a:pt x="510" y="1472"/>
                    <a:pt x="541" y="1472"/>
                  </a:cubicBezTo>
                  <a:cubicBezTo>
                    <a:pt x="598" y="1473"/>
                    <a:pt x="598" y="1473"/>
                    <a:pt x="598" y="1473"/>
                  </a:cubicBezTo>
                  <a:cubicBezTo>
                    <a:pt x="598" y="1473"/>
                    <a:pt x="599" y="1473"/>
                    <a:pt x="599" y="1473"/>
                  </a:cubicBezTo>
                  <a:cubicBezTo>
                    <a:pt x="599" y="1473"/>
                    <a:pt x="599" y="1473"/>
                    <a:pt x="599" y="1473"/>
                  </a:cubicBezTo>
                  <a:cubicBezTo>
                    <a:pt x="599" y="1473"/>
                    <a:pt x="613" y="1472"/>
                    <a:pt x="604" y="1500"/>
                  </a:cubicBezTo>
                  <a:cubicBezTo>
                    <a:pt x="604" y="1501"/>
                    <a:pt x="604" y="1502"/>
                    <a:pt x="603" y="1502"/>
                  </a:cubicBezTo>
                  <a:cubicBezTo>
                    <a:pt x="601" y="1515"/>
                    <a:pt x="573" y="1653"/>
                    <a:pt x="666" y="1595"/>
                  </a:cubicBezTo>
                  <a:cubicBezTo>
                    <a:pt x="666" y="1595"/>
                    <a:pt x="666" y="1595"/>
                    <a:pt x="666" y="1595"/>
                  </a:cubicBezTo>
                  <a:cubicBezTo>
                    <a:pt x="666" y="1595"/>
                    <a:pt x="666" y="1595"/>
                    <a:pt x="666" y="1595"/>
                  </a:cubicBezTo>
                  <a:cubicBezTo>
                    <a:pt x="667" y="1594"/>
                    <a:pt x="782" y="1517"/>
                    <a:pt x="802" y="1341"/>
                  </a:cubicBezTo>
                  <a:cubicBezTo>
                    <a:pt x="840" y="1358"/>
                    <a:pt x="875" y="1328"/>
                    <a:pt x="886" y="1317"/>
                  </a:cubicBezTo>
                  <a:cubicBezTo>
                    <a:pt x="905" y="1356"/>
                    <a:pt x="944" y="1360"/>
                    <a:pt x="944" y="1360"/>
                  </a:cubicBezTo>
                  <a:cubicBezTo>
                    <a:pt x="944" y="1360"/>
                    <a:pt x="944" y="1360"/>
                    <a:pt x="944" y="1360"/>
                  </a:cubicBezTo>
                  <a:cubicBezTo>
                    <a:pt x="945" y="1360"/>
                    <a:pt x="946" y="1360"/>
                    <a:pt x="946" y="1360"/>
                  </a:cubicBezTo>
                  <a:cubicBezTo>
                    <a:pt x="981" y="1357"/>
                    <a:pt x="1003" y="1345"/>
                    <a:pt x="1016" y="1328"/>
                  </a:cubicBezTo>
                  <a:cubicBezTo>
                    <a:pt x="1028" y="1340"/>
                    <a:pt x="1046" y="1349"/>
                    <a:pt x="1073" y="1353"/>
                  </a:cubicBezTo>
                  <a:cubicBezTo>
                    <a:pt x="1190" y="1369"/>
                    <a:pt x="1167" y="1181"/>
                    <a:pt x="1165" y="1170"/>
                  </a:cubicBezTo>
                  <a:close/>
                  <a:moveTo>
                    <a:pt x="318" y="1302"/>
                  </a:moveTo>
                  <a:cubicBezTo>
                    <a:pt x="311" y="1294"/>
                    <a:pt x="306" y="1286"/>
                    <a:pt x="301" y="1278"/>
                  </a:cubicBezTo>
                  <a:cubicBezTo>
                    <a:pt x="306" y="1258"/>
                    <a:pt x="308" y="1231"/>
                    <a:pt x="307" y="1195"/>
                  </a:cubicBezTo>
                  <a:cubicBezTo>
                    <a:pt x="307" y="1194"/>
                    <a:pt x="307" y="1193"/>
                    <a:pt x="307" y="1192"/>
                  </a:cubicBezTo>
                  <a:cubicBezTo>
                    <a:pt x="307" y="1192"/>
                    <a:pt x="307" y="1192"/>
                    <a:pt x="307" y="1192"/>
                  </a:cubicBezTo>
                  <a:cubicBezTo>
                    <a:pt x="307" y="1191"/>
                    <a:pt x="284" y="1108"/>
                    <a:pt x="258" y="1194"/>
                  </a:cubicBezTo>
                  <a:cubicBezTo>
                    <a:pt x="257" y="1195"/>
                    <a:pt x="257" y="1196"/>
                    <a:pt x="257" y="1197"/>
                  </a:cubicBezTo>
                  <a:cubicBezTo>
                    <a:pt x="257" y="1204"/>
                    <a:pt x="255" y="1244"/>
                    <a:pt x="274" y="1284"/>
                  </a:cubicBezTo>
                  <a:cubicBezTo>
                    <a:pt x="266" y="1318"/>
                    <a:pt x="253" y="1318"/>
                    <a:pt x="251" y="1318"/>
                  </a:cubicBezTo>
                  <a:cubicBezTo>
                    <a:pt x="250" y="1317"/>
                    <a:pt x="248" y="1317"/>
                    <a:pt x="246" y="1317"/>
                  </a:cubicBezTo>
                  <a:cubicBezTo>
                    <a:pt x="237" y="1318"/>
                    <a:pt x="228" y="1308"/>
                    <a:pt x="221" y="1294"/>
                  </a:cubicBezTo>
                  <a:cubicBezTo>
                    <a:pt x="221" y="1293"/>
                    <a:pt x="221" y="1291"/>
                    <a:pt x="222" y="1290"/>
                  </a:cubicBezTo>
                  <a:cubicBezTo>
                    <a:pt x="222" y="1290"/>
                    <a:pt x="222" y="1289"/>
                    <a:pt x="222" y="1288"/>
                  </a:cubicBezTo>
                  <a:cubicBezTo>
                    <a:pt x="222" y="1280"/>
                    <a:pt x="226" y="1201"/>
                    <a:pt x="202" y="1175"/>
                  </a:cubicBezTo>
                  <a:cubicBezTo>
                    <a:pt x="197" y="1166"/>
                    <a:pt x="170" y="1126"/>
                    <a:pt x="171" y="1221"/>
                  </a:cubicBezTo>
                  <a:cubicBezTo>
                    <a:pt x="171" y="1222"/>
                    <a:pt x="171" y="1223"/>
                    <a:pt x="172" y="1223"/>
                  </a:cubicBezTo>
                  <a:cubicBezTo>
                    <a:pt x="172" y="1223"/>
                    <a:pt x="172" y="1223"/>
                    <a:pt x="172" y="1223"/>
                  </a:cubicBezTo>
                  <a:cubicBezTo>
                    <a:pt x="172" y="1224"/>
                    <a:pt x="178" y="1261"/>
                    <a:pt x="194" y="1294"/>
                  </a:cubicBezTo>
                  <a:cubicBezTo>
                    <a:pt x="179" y="1366"/>
                    <a:pt x="140" y="1329"/>
                    <a:pt x="133" y="1321"/>
                  </a:cubicBezTo>
                  <a:cubicBezTo>
                    <a:pt x="34" y="1110"/>
                    <a:pt x="171" y="1023"/>
                    <a:pt x="180" y="1018"/>
                  </a:cubicBezTo>
                  <a:cubicBezTo>
                    <a:pt x="180" y="1017"/>
                    <a:pt x="181" y="1017"/>
                    <a:pt x="182" y="1016"/>
                  </a:cubicBezTo>
                  <a:cubicBezTo>
                    <a:pt x="183" y="1015"/>
                    <a:pt x="183" y="1015"/>
                    <a:pt x="183" y="1015"/>
                  </a:cubicBezTo>
                  <a:cubicBezTo>
                    <a:pt x="187" y="1013"/>
                    <a:pt x="187" y="1013"/>
                    <a:pt x="187" y="1013"/>
                  </a:cubicBezTo>
                  <a:cubicBezTo>
                    <a:pt x="215" y="1005"/>
                    <a:pt x="268" y="1015"/>
                    <a:pt x="268" y="1015"/>
                  </a:cubicBezTo>
                  <a:cubicBezTo>
                    <a:pt x="329" y="1026"/>
                    <a:pt x="349" y="1035"/>
                    <a:pt x="356" y="1040"/>
                  </a:cubicBezTo>
                  <a:cubicBezTo>
                    <a:pt x="353" y="1059"/>
                    <a:pt x="348" y="1107"/>
                    <a:pt x="351" y="1157"/>
                  </a:cubicBezTo>
                  <a:cubicBezTo>
                    <a:pt x="352" y="1185"/>
                    <a:pt x="353" y="1208"/>
                    <a:pt x="353" y="1212"/>
                  </a:cubicBezTo>
                  <a:cubicBezTo>
                    <a:pt x="353" y="1213"/>
                    <a:pt x="353" y="1214"/>
                    <a:pt x="353" y="1215"/>
                  </a:cubicBezTo>
                  <a:cubicBezTo>
                    <a:pt x="359" y="1245"/>
                    <a:pt x="366" y="1262"/>
                    <a:pt x="371" y="1271"/>
                  </a:cubicBezTo>
                  <a:cubicBezTo>
                    <a:pt x="353" y="1325"/>
                    <a:pt x="323" y="1306"/>
                    <a:pt x="318" y="1302"/>
                  </a:cubicBezTo>
                  <a:close/>
                  <a:moveTo>
                    <a:pt x="189" y="1205"/>
                  </a:moveTo>
                  <a:cubicBezTo>
                    <a:pt x="186" y="1199"/>
                    <a:pt x="182" y="1193"/>
                    <a:pt x="181" y="1191"/>
                  </a:cubicBezTo>
                  <a:cubicBezTo>
                    <a:pt x="181" y="1191"/>
                    <a:pt x="182" y="1192"/>
                    <a:pt x="182" y="1193"/>
                  </a:cubicBezTo>
                  <a:cubicBezTo>
                    <a:pt x="185" y="1195"/>
                    <a:pt x="187" y="1200"/>
                    <a:pt x="189" y="1205"/>
                  </a:cubicBezTo>
                  <a:close/>
                  <a:moveTo>
                    <a:pt x="153" y="857"/>
                  </a:moveTo>
                  <a:cubicBezTo>
                    <a:pt x="145" y="848"/>
                    <a:pt x="40" y="707"/>
                    <a:pt x="190" y="481"/>
                  </a:cubicBezTo>
                  <a:cubicBezTo>
                    <a:pt x="191" y="480"/>
                    <a:pt x="191" y="480"/>
                    <a:pt x="191" y="480"/>
                  </a:cubicBezTo>
                  <a:cubicBezTo>
                    <a:pt x="198" y="471"/>
                    <a:pt x="275" y="369"/>
                    <a:pt x="337" y="335"/>
                  </a:cubicBezTo>
                  <a:cubicBezTo>
                    <a:pt x="376" y="319"/>
                    <a:pt x="376" y="319"/>
                    <a:pt x="376" y="319"/>
                  </a:cubicBezTo>
                  <a:cubicBezTo>
                    <a:pt x="377" y="319"/>
                    <a:pt x="377" y="319"/>
                    <a:pt x="377" y="319"/>
                  </a:cubicBezTo>
                  <a:cubicBezTo>
                    <a:pt x="390" y="313"/>
                    <a:pt x="390" y="313"/>
                    <a:pt x="390" y="313"/>
                  </a:cubicBezTo>
                  <a:cubicBezTo>
                    <a:pt x="397" y="310"/>
                    <a:pt x="400" y="303"/>
                    <a:pt x="397" y="296"/>
                  </a:cubicBezTo>
                  <a:cubicBezTo>
                    <a:pt x="397" y="296"/>
                    <a:pt x="397" y="296"/>
                    <a:pt x="397" y="296"/>
                  </a:cubicBezTo>
                  <a:cubicBezTo>
                    <a:pt x="397" y="295"/>
                    <a:pt x="319" y="91"/>
                    <a:pt x="383" y="79"/>
                  </a:cubicBezTo>
                  <a:cubicBezTo>
                    <a:pt x="385" y="79"/>
                    <a:pt x="386" y="78"/>
                    <a:pt x="387" y="78"/>
                  </a:cubicBezTo>
                  <a:cubicBezTo>
                    <a:pt x="393" y="76"/>
                    <a:pt x="454" y="57"/>
                    <a:pt x="470" y="287"/>
                  </a:cubicBezTo>
                  <a:cubicBezTo>
                    <a:pt x="471" y="294"/>
                    <a:pt x="477" y="300"/>
                    <a:pt x="485" y="299"/>
                  </a:cubicBezTo>
                  <a:cubicBezTo>
                    <a:pt x="486" y="299"/>
                    <a:pt x="488" y="299"/>
                    <a:pt x="489" y="299"/>
                  </a:cubicBezTo>
                  <a:cubicBezTo>
                    <a:pt x="490" y="298"/>
                    <a:pt x="574" y="264"/>
                    <a:pt x="679" y="292"/>
                  </a:cubicBezTo>
                  <a:cubicBezTo>
                    <a:pt x="686" y="294"/>
                    <a:pt x="693" y="289"/>
                    <a:pt x="695" y="282"/>
                  </a:cubicBezTo>
                  <a:cubicBezTo>
                    <a:pt x="695" y="282"/>
                    <a:pt x="695" y="281"/>
                    <a:pt x="695" y="281"/>
                  </a:cubicBezTo>
                  <a:cubicBezTo>
                    <a:pt x="695" y="281"/>
                    <a:pt x="695" y="281"/>
                    <a:pt x="695" y="281"/>
                  </a:cubicBezTo>
                  <a:cubicBezTo>
                    <a:pt x="695" y="280"/>
                    <a:pt x="736" y="34"/>
                    <a:pt x="810" y="84"/>
                  </a:cubicBezTo>
                  <a:cubicBezTo>
                    <a:pt x="811" y="85"/>
                    <a:pt x="812" y="85"/>
                    <a:pt x="813" y="86"/>
                  </a:cubicBezTo>
                  <a:cubicBezTo>
                    <a:pt x="813" y="86"/>
                    <a:pt x="813" y="86"/>
                    <a:pt x="813" y="86"/>
                  </a:cubicBezTo>
                  <a:cubicBezTo>
                    <a:pt x="813" y="86"/>
                    <a:pt x="871" y="104"/>
                    <a:pt x="777" y="287"/>
                  </a:cubicBezTo>
                  <a:cubicBezTo>
                    <a:pt x="773" y="294"/>
                    <a:pt x="776" y="302"/>
                    <a:pt x="782" y="305"/>
                  </a:cubicBezTo>
                  <a:cubicBezTo>
                    <a:pt x="783" y="306"/>
                    <a:pt x="783" y="306"/>
                    <a:pt x="784" y="306"/>
                  </a:cubicBezTo>
                  <a:cubicBezTo>
                    <a:pt x="784" y="306"/>
                    <a:pt x="784" y="306"/>
                    <a:pt x="784" y="306"/>
                  </a:cubicBezTo>
                  <a:cubicBezTo>
                    <a:pt x="785" y="307"/>
                    <a:pt x="1279" y="494"/>
                    <a:pt x="962" y="889"/>
                  </a:cubicBezTo>
                  <a:cubicBezTo>
                    <a:pt x="946" y="916"/>
                    <a:pt x="496" y="1216"/>
                    <a:pt x="153" y="857"/>
                  </a:cubicBezTo>
                  <a:close/>
                  <a:moveTo>
                    <a:pt x="651" y="1572"/>
                  </a:moveTo>
                  <a:cubicBezTo>
                    <a:pt x="612" y="1597"/>
                    <a:pt x="628" y="1517"/>
                    <a:pt x="630" y="1508"/>
                  </a:cubicBezTo>
                  <a:cubicBezTo>
                    <a:pt x="650" y="1444"/>
                    <a:pt x="601" y="1446"/>
                    <a:pt x="597" y="1446"/>
                  </a:cubicBezTo>
                  <a:cubicBezTo>
                    <a:pt x="541" y="1445"/>
                    <a:pt x="541" y="1445"/>
                    <a:pt x="541" y="1445"/>
                  </a:cubicBezTo>
                  <a:cubicBezTo>
                    <a:pt x="463" y="1444"/>
                    <a:pt x="515" y="1528"/>
                    <a:pt x="523" y="1541"/>
                  </a:cubicBezTo>
                  <a:cubicBezTo>
                    <a:pt x="534" y="1576"/>
                    <a:pt x="506" y="1568"/>
                    <a:pt x="497" y="1565"/>
                  </a:cubicBezTo>
                  <a:cubicBezTo>
                    <a:pt x="427" y="1478"/>
                    <a:pt x="420" y="1358"/>
                    <a:pt x="421" y="1308"/>
                  </a:cubicBezTo>
                  <a:cubicBezTo>
                    <a:pt x="425" y="1310"/>
                    <a:pt x="430" y="1312"/>
                    <a:pt x="435" y="1313"/>
                  </a:cubicBezTo>
                  <a:cubicBezTo>
                    <a:pt x="435" y="1313"/>
                    <a:pt x="435" y="1313"/>
                    <a:pt x="435" y="1313"/>
                  </a:cubicBezTo>
                  <a:cubicBezTo>
                    <a:pt x="445" y="1315"/>
                    <a:pt x="541" y="1332"/>
                    <a:pt x="583" y="1231"/>
                  </a:cubicBezTo>
                  <a:cubicBezTo>
                    <a:pt x="595" y="1258"/>
                    <a:pt x="613" y="1278"/>
                    <a:pt x="632" y="1293"/>
                  </a:cubicBezTo>
                  <a:cubicBezTo>
                    <a:pt x="669" y="1322"/>
                    <a:pt x="709" y="1332"/>
                    <a:pt x="710" y="1332"/>
                  </a:cubicBezTo>
                  <a:cubicBezTo>
                    <a:pt x="710" y="1332"/>
                    <a:pt x="710" y="1332"/>
                    <a:pt x="710" y="1332"/>
                  </a:cubicBezTo>
                  <a:cubicBezTo>
                    <a:pt x="710" y="1332"/>
                    <a:pt x="711" y="1333"/>
                    <a:pt x="712" y="1333"/>
                  </a:cubicBezTo>
                  <a:cubicBezTo>
                    <a:pt x="739" y="1334"/>
                    <a:pt x="760" y="1330"/>
                    <a:pt x="777" y="1323"/>
                  </a:cubicBezTo>
                  <a:cubicBezTo>
                    <a:pt x="763" y="1496"/>
                    <a:pt x="652" y="1572"/>
                    <a:pt x="651" y="1572"/>
                  </a:cubicBezTo>
                  <a:close/>
                  <a:moveTo>
                    <a:pt x="802" y="1267"/>
                  </a:moveTo>
                  <a:cubicBezTo>
                    <a:pt x="800" y="1268"/>
                    <a:pt x="798" y="1270"/>
                    <a:pt x="797" y="1272"/>
                  </a:cubicBezTo>
                  <a:cubicBezTo>
                    <a:pt x="795" y="1274"/>
                    <a:pt x="794" y="1277"/>
                    <a:pt x="792" y="1279"/>
                  </a:cubicBezTo>
                  <a:cubicBezTo>
                    <a:pt x="786" y="1286"/>
                    <a:pt x="777" y="1293"/>
                    <a:pt x="766" y="1298"/>
                  </a:cubicBezTo>
                  <a:cubicBezTo>
                    <a:pt x="753" y="1303"/>
                    <a:pt x="736" y="1307"/>
                    <a:pt x="715" y="1306"/>
                  </a:cubicBezTo>
                  <a:cubicBezTo>
                    <a:pt x="711" y="1305"/>
                    <a:pt x="700" y="1301"/>
                    <a:pt x="686" y="1295"/>
                  </a:cubicBezTo>
                  <a:cubicBezTo>
                    <a:pt x="652" y="1279"/>
                    <a:pt x="602" y="1244"/>
                    <a:pt x="598" y="1179"/>
                  </a:cubicBezTo>
                  <a:cubicBezTo>
                    <a:pt x="599" y="1173"/>
                    <a:pt x="600" y="1167"/>
                    <a:pt x="600" y="1161"/>
                  </a:cubicBezTo>
                  <a:cubicBezTo>
                    <a:pt x="600" y="1160"/>
                    <a:pt x="600" y="1158"/>
                    <a:pt x="600" y="1157"/>
                  </a:cubicBezTo>
                  <a:cubicBezTo>
                    <a:pt x="600" y="1156"/>
                    <a:pt x="600" y="1154"/>
                    <a:pt x="599" y="1152"/>
                  </a:cubicBezTo>
                  <a:cubicBezTo>
                    <a:pt x="605" y="1139"/>
                    <a:pt x="626" y="1102"/>
                    <a:pt x="640" y="1137"/>
                  </a:cubicBezTo>
                  <a:cubicBezTo>
                    <a:pt x="640" y="1155"/>
                    <a:pt x="645" y="1254"/>
                    <a:pt x="723" y="1236"/>
                  </a:cubicBezTo>
                  <a:cubicBezTo>
                    <a:pt x="733" y="1235"/>
                    <a:pt x="784" y="1226"/>
                    <a:pt x="788" y="1132"/>
                  </a:cubicBezTo>
                  <a:cubicBezTo>
                    <a:pt x="788" y="1125"/>
                    <a:pt x="783" y="1118"/>
                    <a:pt x="775" y="1118"/>
                  </a:cubicBezTo>
                  <a:cubicBezTo>
                    <a:pt x="768" y="1118"/>
                    <a:pt x="761" y="1124"/>
                    <a:pt x="761" y="1131"/>
                  </a:cubicBezTo>
                  <a:cubicBezTo>
                    <a:pt x="758" y="1209"/>
                    <a:pt x="721" y="1210"/>
                    <a:pt x="721" y="1210"/>
                  </a:cubicBezTo>
                  <a:cubicBezTo>
                    <a:pt x="721" y="1210"/>
                    <a:pt x="721" y="1210"/>
                    <a:pt x="721" y="1210"/>
                  </a:cubicBezTo>
                  <a:cubicBezTo>
                    <a:pt x="720" y="1210"/>
                    <a:pt x="719" y="1210"/>
                    <a:pt x="718" y="1210"/>
                  </a:cubicBezTo>
                  <a:cubicBezTo>
                    <a:pt x="668" y="1222"/>
                    <a:pt x="667" y="1143"/>
                    <a:pt x="667" y="1135"/>
                  </a:cubicBezTo>
                  <a:cubicBezTo>
                    <a:pt x="667" y="1133"/>
                    <a:pt x="667" y="1132"/>
                    <a:pt x="666" y="1130"/>
                  </a:cubicBezTo>
                  <a:cubicBezTo>
                    <a:pt x="640" y="1058"/>
                    <a:pt x="607" y="1088"/>
                    <a:pt x="588" y="1116"/>
                  </a:cubicBezTo>
                  <a:cubicBezTo>
                    <a:pt x="576" y="1089"/>
                    <a:pt x="550" y="1070"/>
                    <a:pt x="504" y="1139"/>
                  </a:cubicBezTo>
                  <a:cubicBezTo>
                    <a:pt x="503" y="1141"/>
                    <a:pt x="502" y="1142"/>
                    <a:pt x="502" y="1144"/>
                  </a:cubicBezTo>
                  <a:cubicBezTo>
                    <a:pt x="502" y="1144"/>
                    <a:pt x="502" y="1144"/>
                    <a:pt x="502" y="1144"/>
                  </a:cubicBezTo>
                  <a:cubicBezTo>
                    <a:pt x="502" y="1144"/>
                    <a:pt x="487" y="1223"/>
                    <a:pt x="449" y="1190"/>
                  </a:cubicBezTo>
                  <a:cubicBezTo>
                    <a:pt x="446" y="1179"/>
                    <a:pt x="439" y="1148"/>
                    <a:pt x="443" y="1140"/>
                  </a:cubicBezTo>
                  <a:cubicBezTo>
                    <a:pt x="447" y="1134"/>
                    <a:pt x="445" y="1126"/>
                    <a:pt x="439" y="1122"/>
                  </a:cubicBezTo>
                  <a:cubicBezTo>
                    <a:pt x="432" y="1118"/>
                    <a:pt x="424" y="1120"/>
                    <a:pt x="420" y="1127"/>
                  </a:cubicBezTo>
                  <a:cubicBezTo>
                    <a:pt x="409" y="1145"/>
                    <a:pt x="424" y="1200"/>
                    <a:pt x="424" y="1200"/>
                  </a:cubicBezTo>
                  <a:cubicBezTo>
                    <a:pt x="424" y="1200"/>
                    <a:pt x="424" y="1200"/>
                    <a:pt x="424" y="1200"/>
                  </a:cubicBezTo>
                  <a:cubicBezTo>
                    <a:pt x="424" y="1203"/>
                    <a:pt x="425" y="1205"/>
                    <a:pt x="427" y="1207"/>
                  </a:cubicBezTo>
                  <a:cubicBezTo>
                    <a:pt x="497" y="1275"/>
                    <a:pt x="524" y="1170"/>
                    <a:pt x="528" y="1152"/>
                  </a:cubicBezTo>
                  <a:cubicBezTo>
                    <a:pt x="555" y="1112"/>
                    <a:pt x="567" y="1136"/>
                    <a:pt x="571" y="1151"/>
                  </a:cubicBezTo>
                  <a:cubicBezTo>
                    <a:pt x="570" y="1160"/>
                    <a:pt x="570" y="1169"/>
                    <a:pt x="571" y="1178"/>
                  </a:cubicBezTo>
                  <a:cubicBezTo>
                    <a:pt x="547" y="1305"/>
                    <a:pt x="450" y="1289"/>
                    <a:pt x="441" y="1287"/>
                  </a:cubicBezTo>
                  <a:cubicBezTo>
                    <a:pt x="441" y="1287"/>
                    <a:pt x="441" y="1287"/>
                    <a:pt x="441" y="1287"/>
                  </a:cubicBezTo>
                  <a:cubicBezTo>
                    <a:pt x="432" y="1285"/>
                    <a:pt x="425" y="1281"/>
                    <a:pt x="418" y="1276"/>
                  </a:cubicBezTo>
                  <a:cubicBezTo>
                    <a:pt x="417" y="1275"/>
                    <a:pt x="416" y="1274"/>
                    <a:pt x="415" y="1273"/>
                  </a:cubicBezTo>
                  <a:cubicBezTo>
                    <a:pt x="392" y="1252"/>
                    <a:pt x="382" y="1213"/>
                    <a:pt x="378" y="1172"/>
                  </a:cubicBezTo>
                  <a:cubicBezTo>
                    <a:pt x="378" y="1134"/>
                    <a:pt x="378" y="1079"/>
                    <a:pt x="384" y="1054"/>
                  </a:cubicBezTo>
                  <a:cubicBezTo>
                    <a:pt x="384" y="1054"/>
                    <a:pt x="384" y="1054"/>
                    <a:pt x="384" y="1054"/>
                  </a:cubicBezTo>
                  <a:cubicBezTo>
                    <a:pt x="384" y="1051"/>
                    <a:pt x="385" y="1046"/>
                    <a:pt x="383" y="1041"/>
                  </a:cubicBezTo>
                  <a:cubicBezTo>
                    <a:pt x="383" y="1039"/>
                    <a:pt x="383" y="1037"/>
                    <a:pt x="383" y="1036"/>
                  </a:cubicBezTo>
                  <a:cubicBezTo>
                    <a:pt x="539" y="1085"/>
                    <a:pt x="691" y="1055"/>
                    <a:pt x="803" y="1012"/>
                  </a:cubicBezTo>
                  <a:cubicBezTo>
                    <a:pt x="804" y="1013"/>
                    <a:pt x="806" y="1013"/>
                    <a:pt x="807" y="1014"/>
                  </a:cubicBezTo>
                  <a:cubicBezTo>
                    <a:pt x="808" y="1014"/>
                    <a:pt x="819" y="1016"/>
                    <a:pt x="826" y="1040"/>
                  </a:cubicBezTo>
                  <a:cubicBezTo>
                    <a:pt x="824" y="1045"/>
                    <a:pt x="825" y="1051"/>
                    <a:pt x="829" y="1055"/>
                  </a:cubicBezTo>
                  <a:cubicBezTo>
                    <a:pt x="829" y="1056"/>
                    <a:pt x="829" y="1056"/>
                    <a:pt x="830" y="1056"/>
                  </a:cubicBezTo>
                  <a:cubicBezTo>
                    <a:pt x="834" y="1084"/>
                    <a:pt x="834" y="1130"/>
                    <a:pt x="820" y="1206"/>
                  </a:cubicBezTo>
                  <a:cubicBezTo>
                    <a:pt x="820" y="1207"/>
                    <a:pt x="820" y="1208"/>
                    <a:pt x="820" y="1208"/>
                  </a:cubicBezTo>
                  <a:cubicBezTo>
                    <a:pt x="820" y="1213"/>
                    <a:pt x="819" y="1242"/>
                    <a:pt x="802" y="1267"/>
                  </a:cubicBezTo>
                  <a:close/>
                  <a:moveTo>
                    <a:pt x="1077" y="1326"/>
                  </a:moveTo>
                  <a:cubicBezTo>
                    <a:pt x="1053" y="1323"/>
                    <a:pt x="1038" y="1313"/>
                    <a:pt x="1030" y="1300"/>
                  </a:cubicBezTo>
                  <a:cubicBezTo>
                    <a:pt x="1044" y="1259"/>
                    <a:pt x="1030" y="1212"/>
                    <a:pt x="1030" y="1212"/>
                  </a:cubicBezTo>
                  <a:cubicBezTo>
                    <a:pt x="1030" y="1212"/>
                    <a:pt x="1030" y="1212"/>
                    <a:pt x="1030" y="1212"/>
                  </a:cubicBezTo>
                  <a:cubicBezTo>
                    <a:pt x="1029" y="1208"/>
                    <a:pt x="1026" y="1205"/>
                    <a:pt x="1022" y="1203"/>
                  </a:cubicBezTo>
                  <a:cubicBezTo>
                    <a:pt x="1015" y="1200"/>
                    <a:pt x="1008" y="1204"/>
                    <a:pt x="1005" y="1211"/>
                  </a:cubicBezTo>
                  <a:cubicBezTo>
                    <a:pt x="1005" y="1211"/>
                    <a:pt x="985" y="1260"/>
                    <a:pt x="1000" y="1301"/>
                  </a:cubicBezTo>
                  <a:cubicBezTo>
                    <a:pt x="991" y="1318"/>
                    <a:pt x="975" y="1330"/>
                    <a:pt x="946" y="1333"/>
                  </a:cubicBezTo>
                  <a:cubicBezTo>
                    <a:pt x="940" y="1332"/>
                    <a:pt x="910" y="1325"/>
                    <a:pt x="904" y="1282"/>
                  </a:cubicBezTo>
                  <a:cubicBezTo>
                    <a:pt x="936" y="1205"/>
                    <a:pt x="916" y="1190"/>
                    <a:pt x="906" y="1188"/>
                  </a:cubicBezTo>
                  <a:cubicBezTo>
                    <a:pt x="906" y="1188"/>
                    <a:pt x="906" y="1188"/>
                    <a:pt x="906" y="1188"/>
                  </a:cubicBezTo>
                  <a:cubicBezTo>
                    <a:pt x="899" y="1186"/>
                    <a:pt x="891" y="1190"/>
                    <a:pt x="889" y="1197"/>
                  </a:cubicBezTo>
                  <a:cubicBezTo>
                    <a:pt x="878" y="1231"/>
                    <a:pt x="875" y="1258"/>
                    <a:pt x="876" y="1279"/>
                  </a:cubicBezTo>
                  <a:cubicBezTo>
                    <a:pt x="874" y="1284"/>
                    <a:pt x="871" y="1290"/>
                    <a:pt x="868" y="1297"/>
                  </a:cubicBezTo>
                  <a:cubicBezTo>
                    <a:pt x="862" y="1303"/>
                    <a:pt x="834" y="1331"/>
                    <a:pt x="807" y="1313"/>
                  </a:cubicBezTo>
                  <a:cubicBezTo>
                    <a:pt x="806" y="1312"/>
                    <a:pt x="806" y="1312"/>
                    <a:pt x="805" y="1311"/>
                  </a:cubicBezTo>
                  <a:cubicBezTo>
                    <a:pt x="805" y="1310"/>
                    <a:pt x="805" y="1308"/>
                    <a:pt x="805" y="1306"/>
                  </a:cubicBezTo>
                  <a:cubicBezTo>
                    <a:pt x="806" y="1305"/>
                    <a:pt x="807" y="1304"/>
                    <a:pt x="808" y="1303"/>
                  </a:cubicBezTo>
                  <a:cubicBezTo>
                    <a:pt x="844" y="1269"/>
                    <a:pt x="847" y="1218"/>
                    <a:pt x="847" y="1210"/>
                  </a:cubicBezTo>
                  <a:cubicBezTo>
                    <a:pt x="861" y="1133"/>
                    <a:pt x="860" y="1083"/>
                    <a:pt x="853" y="1050"/>
                  </a:cubicBezTo>
                  <a:cubicBezTo>
                    <a:pt x="872" y="1033"/>
                    <a:pt x="939" y="981"/>
                    <a:pt x="1024" y="1003"/>
                  </a:cubicBezTo>
                  <a:cubicBezTo>
                    <a:pt x="1124" y="1028"/>
                    <a:pt x="1138" y="1173"/>
                    <a:pt x="1138" y="1173"/>
                  </a:cubicBezTo>
                  <a:cubicBezTo>
                    <a:pt x="1139" y="1173"/>
                    <a:pt x="1139" y="1174"/>
                    <a:pt x="1139" y="1174"/>
                  </a:cubicBezTo>
                  <a:cubicBezTo>
                    <a:pt x="1140" y="1184"/>
                    <a:pt x="1159" y="1338"/>
                    <a:pt x="1077" y="132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25"/>
            <p:cNvSpPr>
              <a:spLocks noEditPoints="1"/>
            </p:cNvSpPr>
            <p:nvPr/>
          </p:nvSpPr>
          <p:spPr bwMode="auto">
            <a:xfrm>
              <a:off x="3519696" y="1061146"/>
              <a:ext cx="630306" cy="267450"/>
            </a:xfrm>
            <a:custGeom>
              <a:avLst/>
              <a:gdLst>
                <a:gd name="T0" fmla="*/ 191 w 475"/>
                <a:gd name="T1" fmla="*/ 0 h 202"/>
                <a:gd name="T2" fmla="*/ 189 w 475"/>
                <a:gd name="T3" fmla="*/ 0 h 202"/>
                <a:gd name="T4" fmla="*/ 8 w 475"/>
                <a:gd name="T5" fmla="*/ 111 h 202"/>
                <a:gd name="T6" fmla="*/ 8 w 475"/>
                <a:gd name="T7" fmla="*/ 111 h 202"/>
                <a:gd name="T8" fmla="*/ 8 w 475"/>
                <a:gd name="T9" fmla="*/ 113 h 202"/>
                <a:gd name="T10" fmla="*/ 10 w 475"/>
                <a:gd name="T11" fmla="*/ 123 h 202"/>
                <a:gd name="T12" fmla="*/ 12 w 475"/>
                <a:gd name="T13" fmla="*/ 126 h 202"/>
                <a:gd name="T14" fmla="*/ 14 w 475"/>
                <a:gd name="T15" fmla="*/ 131 h 202"/>
                <a:gd name="T16" fmla="*/ 50 w 475"/>
                <a:gd name="T17" fmla="*/ 165 h 202"/>
                <a:gd name="T18" fmla="*/ 55 w 475"/>
                <a:gd name="T19" fmla="*/ 167 h 202"/>
                <a:gd name="T20" fmla="*/ 345 w 475"/>
                <a:gd name="T21" fmla="*/ 133 h 202"/>
                <a:gd name="T22" fmla="*/ 346 w 475"/>
                <a:gd name="T23" fmla="*/ 132 h 202"/>
                <a:gd name="T24" fmla="*/ 191 w 475"/>
                <a:gd name="T25" fmla="*/ 0 h 202"/>
                <a:gd name="T26" fmla="*/ 329 w 475"/>
                <a:gd name="T27" fmla="*/ 111 h 202"/>
                <a:gd name="T28" fmla="*/ 61 w 475"/>
                <a:gd name="T29" fmla="*/ 141 h 202"/>
                <a:gd name="T30" fmla="*/ 39 w 475"/>
                <a:gd name="T31" fmla="*/ 121 h 202"/>
                <a:gd name="T32" fmla="*/ 38 w 475"/>
                <a:gd name="T33" fmla="*/ 119 h 202"/>
                <a:gd name="T34" fmla="*/ 36 w 475"/>
                <a:gd name="T35" fmla="*/ 116 h 202"/>
                <a:gd name="T36" fmla="*/ 35 w 475"/>
                <a:gd name="T37" fmla="*/ 109 h 202"/>
                <a:gd name="T38" fmla="*/ 190 w 475"/>
                <a:gd name="T39" fmla="*/ 27 h 202"/>
                <a:gd name="T40" fmla="*/ 329 w 475"/>
                <a:gd name="T41" fmla="*/ 11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5" h="202">
                  <a:moveTo>
                    <a:pt x="191" y="0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0" y="12"/>
                    <a:pt x="8" y="111"/>
                    <a:pt x="8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112"/>
                    <a:pt x="8" y="113"/>
                    <a:pt x="8" y="11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11" y="124"/>
                    <a:pt x="11" y="125"/>
                    <a:pt x="12" y="126"/>
                  </a:cubicBezTo>
                  <a:cubicBezTo>
                    <a:pt x="14" y="131"/>
                    <a:pt x="14" y="131"/>
                    <a:pt x="14" y="131"/>
                  </a:cubicBezTo>
                  <a:cubicBezTo>
                    <a:pt x="20" y="148"/>
                    <a:pt x="45" y="162"/>
                    <a:pt x="50" y="165"/>
                  </a:cubicBezTo>
                  <a:cubicBezTo>
                    <a:pt x="52" y="166"/>
                    <a:pt x="53" y="166"/>
                    <a:pt x="55" y="167"/>
                  </a:cubicBezTo>
                  <a:cubicBezTo>
                    <a:pt x="246" y="202"/>
                    <a:pt x="340" y="136"/>
                    <a:pt x="345" y="133"/>
                  </a:cubicBezTo>
                  <a:cubicBezTo>
                    <a:pt x="345" y="132"/>
                    <a:pt x="346" y="132"/>
                    <a:pt x="346" y="132"/>
                  </a:cubicBezTo>
                  <a:cubicBezTo>
                    <a:pt x="475" y="14"/>
                    <a:pt x="206" y="1"/>
                    <a:pt x="191" y="0"/>
                  </a:cubicBezTo>
                  <a:close/>
                  <a:moveTo>
                    <a:pt x="329" y="111"/>
                  </a:moveTo>
                  <a:cubicBezTo>
                    <a:pt x="320" y="117"/>
                    <a:pt x="236" y="172"/>
                    <a:pt x="61" y="141"/>
                  </a:cubicBezTo>
                  <a:cubicBezTo>
                    <a:pt x="56" y="138"/>
                    <a:pt x="42" y="129"/>
                    <a:pt x="39" y="121"/>
                  </a:cubicBezTo>
                  <a:cubicBezTo>
                    <a:pt x="39" y="120"/>
                    <a:pt x="38" y="120"/>
                    <a:pt x="38" y="119"/>
                  </a:cubicBezTo>
                  <a:cubicBezTo>
                    <a:pt x="36" y="116"/>
                    <a:pt x="36" y="116"/>
                    <a:pt x="36" y="116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1"/>
                    <a:pt x="38" y="37"/>
                    <a:pt x="190" y="27"/>
                  </a:cubicBezTo>
                  <a:cubicBezTo>
                    <a:pt x="205" y="27"/>
                    <a:pt x="408" y="38"/>
                    <a:pt x="329" y="11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47" y="665723"/>
            <a:ext cx="1036234" cy="3108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47266" y="343584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记忆效率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86364" y="3644213"/>
            <a:ext cx="1641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Memory Efficiency</a:t>
            </a:r>
            <a:endParaRPr lang="zh-CN" altLang="en-US" sz="140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84233" y="3951990"/>
            <a:ext cx="510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我们的记忆或学习效率会随着任务的变化而变化，并非保持在一个</a:t>
            </a:r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水平。</a:t>
            </a:r>
            <a:endParaRPr lang="zh-CN" altLang="en-US" sz="1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07704" y="4148297"/>
            <a:ext cx="5383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Our memory or learning efficiency changes with the task, not at a level.</a:t>
            </a:r>
            <a:endParaRPr lang="zh-CN" altLang="en-US" sz="1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448040" y="1851937"/>
            <a:ext cx="1035728" cy="431781"/>
            <a:chOff x="1232016" y="1451165"/>
            <a:chExt cx="1035728" cy="431781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016" y="1451165"/>
              <a:ext cx="1035728" cy="43178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296402" y="1550208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>
                  <a:solidFill>
                    <a:schemeClr val="accent2">
                      <a:lumMod val="50000"/>
                    </a:schemeClr>
                  </a:solidFill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关注</a:t>
              </a:r>
              <a:r>
                <a:rPr lang="zh-CN" altLang="en-US" sz="1400" smtClean="0">
                  <a:solidFill>
                    <a:schemeClr val="accent2">
                      <a:lumMod val="50000"/>
                    </a:schemeClr>
                  </a:solidFill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点❶</a:t>
              </a:r>
              <a:endParaRPr lang="zh-CN" altLang="en-US" sz="14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588224" y="1851937"/>
            <a:ext cx="1035728" cy="431781"/>
            <a:chOff x="1232016" y="1451165"/>
            <a:chExt cx="1035728" cy="43178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016" y="1451165"/>
              <a:ext cx="1035728" cy="43178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296402" y="1550208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>
                  <a:solidFill>
                    <a:schemeClr val="accent2">
                      <a:lumMod val="50000"/>
                    </a:schemeClr>
                  </a:solidFill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关注点❷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565794" y="247197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03905" y="247197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81257" y="91556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插入标题</a:t>
            </a:r>
            <a:endParaRPr lang="zh-CN" altLang="en-US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46573" y="1140921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title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9" grpId="0"/>
      <p:bldP spid="30" grpId="0"/>
      <p:bldP spid="31" grpId="0"/>
      <p:bldP spid="31" grpId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7054" y="2928495"/>
            <a:ext cx="6496050" cy="20868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50682"/>
            <a:ext cx="315315" cy="709457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11560" y="3291830"/>
            <a:ext cx="741363" cy="1278731"/>
            <a:chOff x="1181100" y="1223963"/>
            <a:chExt cx="1482725" cy="2557462"/>
          </a:xfrm>
        </p:grpSpPr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1181100" y="1223963"/>
              <a:ext cx="1482725" cy="2557462"/>
            </a:xfrm>
            <a:custGeom>
              <a:avLst/>
              <a:gdLst>
                <a:gd name="T0" fmla="*/ 241 w 705"/>
                <a:gd name="T1" fmla="*/ 169 h 1218"/>
                <a:gd name="T2" fmla="*/ 359 w 705"/>
                <a:gd name="T3" fmla="*/ 44 h 1218"/>
                <a:gd name="T4" fmla="*/ 462 w 705"/>
                <a:gd name="T5" fmla="*/ 135 h 1218"/>
                <a:gd name="T6" fmla="*/ 559 w 705"/>
                <a:gd name="T7" fmla="*/ 149 h 1218"/>
                <a:gd name="T8" fmla="*/ 698 w 705"/>
                <a:gd name="T9" fmla="*/ 486 h 1218"/>
                <a:gd name="T10" fmla="*/ 668 w 705"/>
                <a:gd name="T11" fmla="*/ 647 h 1218"/>
                <a:gd name="T12" fmla="*/ 557 w 705"/>
                <a:gd name="T13" fmla="*/ 795 h 1218"/>
                <a:gd name="T14" fmla="*/ 333 w 705"/>
                <a:gd name="T15" fmla="*/ 924 h 1218"/>
                <a:gd name="T16" fmla="*/ 345 w 705"/>
                <a:gd name="T17" fmla="*/ 1090 h 1218"/>
                <a:gd name="T18" fmla="*/ 456 w 705"/>
                <a:gd name="T19" fmla="*/ 1187 h 1218"/>
                <a:gd name="T20" fmla="*/ 206 w 705"/>
                <a:gd name="T21" fmla="*/ 1213 h 1218"/>
                <a:gd name="T22" fmla="*/ 116 w 705"/>
                <a:gd name="T23" fmla="*/ 1103 h 1218"/>
                <a:gd name="T24" fmla="*/ 27 w 705"/>
                <a:gd name="T25" fmla="*/ 834 h 1218"/>
                <a:gd name="T26" fmla="*/ 535 w 705"/>
                <a:gd name="T27" fmla="*/ 240 h 1218"/>
                <a:gd name="T28" fmla="*/ 532 w 705"/>
                <a:gd name="T29" fmla="*/ 71 h 1218"/>
                <a:gd name="T30" fmla="*/ 462 w 705"/>
                <a:gd name="T31" fmla="*/ 224 h 1218"/>
                <a:gd name="T32" fmla="*/ 367 w 705"/>
                <a:gd name="T33" fmla="*/ 182 h 1218"/>
                <a:gd name="T34" fmla="*/ 342 w 705"/>
                <a:gd name="T35" fmla="*/ 52 h 1218"/>
                <a:gd name="T36" fmla="*/ 298 w 705"/>
                <a:gd name="T37" fmla="*/ 161 h 1218"/>
                <a:gd name="T38" fmla="*/ 140 w 705"/>
                <a:gd name="T39" fmla="*/ 494 h 1218"/>
                <a:gd name="T40" fmla="*/ 175 w 705"/>
                <a:gd name="T41" fmla="*/ 593 h 1218"/>
                <a:gd name="T42" fmla="*/ 133 w 705"/>
                <a:gd name="T43" fmla="*/ 1108 h 1218"/>
                <a:gd name="T44" fmla="*/ 304 w 705"/>
                <a:gd name="T45" fmla="*/ 1194 h 1218"/>
                <a:gd name="T46" fmla="*/ 147 w 705"/>
                <a:gd name="T47" fmla="*/ 1138 h 1218"/>
                <a:gd name="T48" fmla="*/ 170 w 705"/>
                <a:gd name="T49" fmla="*/ 950 h 1218"/>
                <a:gd name="T50" fmla="*/ 250 w 705"/>
                <a:gd name="T51" fmla="*/ 1110 h 1218"/>
                <a:gd name="T52" fmla="*/ 374 w 705"/>
                <a:gd name="T53" fmla="*/ 1169 h 1218"/>
                <a:gd name="T54" fmla="*/ 321 w 705"/>
                <a:gd name="T55" fmla="*/ 1107 h 1218"/>
                <a:gd name="T56" fmla="*/ 307 w 705"/>
                <a:gd name="T57" fmla="*/ 855 h 1218"/>
                <a:gd name="T58" fmla="*/ 179 w 705"/>
                <a:gd name="T59" fmla="*/ 679 h 1218"/>
                <a:gd name="T60" fmla="*/ 470 w 705"/>
                <a:gd name="T61" fmla="*/ 762 h 1218"/>
                <a:gd name="T62" fmla="*/ 216 w 705"/>
                <a:gd name="T63" fmla="*/ 628 h 1218"/>
                <a:gd name="T64" fmla="*/ 316 w 705"/>
                <a:gd name="T65" fmla="*/ 686 h 1218"/>
                <a:gd name="T66" fmla="*/ 591 w 705"/>
                <a:gd name="T67" fmla="*/ 505 h 1218"/>
                <a:gd name="T68" fmla="*/ 588 w 705"/>
                <a:gd name="T69" fmla="*/ 470 h 1218"/>
                <a:gd name="T70" fmla="*/ 590 w 705"/>
                <a:gd name="T71" fmla="*/ 451 h 1218"/>
                <a:gd name="T72" fmla="*/ 321 w 705"/>
                <a:gd name="T73" fmla="*/ 711 h 1218"/>
                <a:gd name="T74" fmla="*/ 483 w 705"/>
                <a:gd name="T75" fmla="*/ 782 h 1218"/>
                <a:gd name="T76" fmla="*/ 379 w 705"/>
                <a:gd name="T77" fmla="*/ 895 h 1218"/>
                <a:gd name="T78" fmla="*/ 580 w 705"/>
                <a:gd name="T79" fmla="*/ 705 h 1218"/>
                <a:gd name="T80" fmla="*/ 481 w 705"/>
                <a:gd name="T81" fmla="*/ 599 h 1218"/>
                <a:gd name="T82" fmla="*/ 205 w 705"/>
                <a:gd name="T83" fmla="*/ 977 h 1218"/>
                <a:gd name="T84" fmla="*/ 250 w 705"/>
                <a:gd name="T85" fmla="*/ 1082 h 1218"/>
                <a:gd name="T86" fmla="*/ 537 w 705"/>
                <a:gd name="T87" fmla="*/ 622 h 1218"/>
                <a:gd name="T88" fmla="*/ 611 w 705"/>
                <a:gd name="T89" fmla="*/ 649 h 1218"/>
                <a:gd name="T90" fmla="*/ 575 w 705"/>
                <a:gd name="T91" fmla="*/ 531 h 1218"/>
                <a:gd name="T92" fmla="*/ 660 w 705"/>
                <a:gd name="T93" fmla="*/ 598 h 1218"/>
                <a:gd name="T94" fmla="*/ 575 w 705"/>
                <a:gd name="T95" fmla="*/ 731 h 1218"/>
                <a:gd name="T96" fmla="*/ 575 w 705"/>
                <a:gd name="T97" fmla="*/ 731 h 1218"/>
                <a:gd name="T98" fmla="*/ 31 w 705"/>
                <a:gd name="T99" fmla="*/ 890 h 1218"/>
                <a:gd name="T100" fmla="*/ 559 w 705"/>
                <a:gd name="T101" fmla="*/ 560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05" h="1218">
                  <a:moveTo>
                    <a:pt x="169" y="572"/>
                  </a:moveTo>
                  <a:cubicBezTo>
                    <a:pt x="149" y="541"/>
                    <a:pt x="128" y="512"/>
                    <a:pt x="111" y="481"/>
                  </a:cubicBezTo>
                  <a:cubicBezTo>
                    <a:pt x="91" y="444"/>
                    <a:pt x="83" y="402"/>
                    <a:pt x="91" y="361"/>
                  </a:cubicBezTo>
                  <a:cubicBezTo>
                    <a:pt x="108" y="273"/>
                    <a:pt x="157" y="206"/>
                    <a:pt x="241" y="169"/>
                  </a:cubicBezTo>
                  <a:cubicBezTo>
                    <a:pt x="278" y="152"/>
                    <a:pt x="276" y="153"/>
                    <a:pt x="270" y="114"/>
                  </a:cubicBezTo>
                  <a:cubicBezTo>
                    <a:pt x="266" y="91"/>
                    <a:pt x="266" y="67"/>
                    <a:pt x="268" y="44"/>
                  </a:cubicBezTo>
                  <a:cubicBezTo>
                    <a:pt x="271" y="20"/>
                    <a:pt x="297" y="0"/>
                    <a:pt x="315" y="0"/>
                  </a:cubicBezTo>
                  <a:cubicBezTo>
                    <a:pt x="335" y="0"/>
                    <a:pt x="357" y="20"/>
                    <a:pt x="359" y="44"/>
                  </a:cubicBezTo>
                  <a:cubicBezTo>
                    <a:pt x="363" y="71"/>
                    <a:pt x="366" y="99"/>
                    <a:pt x="367" y="127"/>
                  </a:cubicBezTo>
                  <a:cubicBezTo>
                    <a:pt x="368" y="138"/>
                    <a:pt x="372" y="143"/>
                    <a:pt x="384" y="144"/>
                  </a:cubicBezTo>
                  <a:cubicBezTo>
                    <a:pt x="403" y="146"/>
                    <a:pt x="422" y="148"/>
                    <a:pt x="441" y="152"/>
                  </a:cubicBezTo>
                  <a:cubicBezTo>
                    <a:pt x="457" y="155"/>
                    <a:pt x="459" y="148"/>
                    <a:pt x="462" y="135"/>
                  </a:cubicBezTo>
                  <a:cubicBezTo>
                    <a:pt x="467" y="110"/>
                    <a:pt x="472" y="85"/>
                    <a:pt x="480" y="60"/>
                  </a:cubicBezTo>
                  <a:cubicBezTo>
                    <a:pt x="485" y="43"/>
                    <a:pt x="501" y="38"/>
                    <a:pt x="519" y="38"/>
                  </a:cubicBezTo>
                  <a:cubicBezTo>
                    <a:pt x="537" y="39"/>
                    <a:pt x="546" y="51"/>
                    <a:pt x="552" y="65"/>
                  </a:cubicBezTo>
                  <a:cubicBezTo>
                    <a:pt x="564" y="92"/>
                    <a:pt x="566" y="121"/>
                    <a:pt x="559" y="149"/>
                  </a:cubicBezTo>
                  <a:cubicBezTo>
                    <a:pt x="558" y="157"/>
                    <a:pt x="557" y="165"/>
                    <a:pt x="555" y="173"/>
                  </a:cubicBezTo>
                  <a:cubicBezTo>
                    <a:pt x="551" y="186"/>
                    <a:pt x="556" y="195"/>
                    <a:pt x="567" y="201"/>
                  </a:cubicBezTo>
                  <a:cubicBezTo>
                    <a:pt x="635" y="237"/>
                    <a:pt x="668" y="298"/>
                    <a:pt x="691" y="368"/>
                  </a:cubicBezTo>
                  <a:cubicBezTo>
                    <a:pt x="705" y="408"/>
                    <a:pt x="700" y="447"/>
                    <a:pt x="698" y="486"/>
                  </a:cubicBezTo>
                  <a:cubicBezTo>
                    <a:pt x="696" y="511"/>
                    <a:pt x="680" y="535"/>
                    <a:pt x="671" y="560"/>
                  </a:cubicBezTo>
                  <a:cubicBezTo>
                    <a:pt x="669" y="565"/>
                    <a:pt x="670" y="571"/>
                    <a:pt x="671" y="577"/>
                  </a:cubicBezTo>
                  <a:cubicBezTo>
                    <a:pt x="675" y="587"/>
                    <a:pt x="678" y="597"/>
                    <a:pt x="684" y="606"/>
                  </a:cubicBezTo>
                  <a:cubicBezTo>
                    <a:pt x="695" y="625"/>
                    <a:pt x="692" y="635"/>
                    <a:pt x="668" y="647"/>
                  </a:cubicBezTo>
                  <a:cubicBezTo>
                    <a:pt x="631" y="663"/>
                    <a:pt x="629" y="699"/>
                    <a:pt x="614" y="728"/>
                  </a:cubicBezTo>
                  <a:cubicBezTo>
                    <a:pt x="613" y="730"/>
                    <a:pt x="614" y="734"/>
                    <a:pt x="615" y="736"/>
                  </a:cubicBezTo>
                  <a:cubicBezTo>
                    <a:pt x="630" y="757"/>
                    <a:pt x="615" y="772"/>
                    <a:pt x="603" y="785"/>
                  </a:cubicBezTo>
                  <a:cubicBezTo>
                    <a:pt x="592" y="798"/>
                    <a:pt x="576" y="806"/>
                    <a:pt x="557" y="795"/>
                  </a:cubicBezTo>
                  <a:cubicBezTo>
                    <a:pt x="553" y="793"/>
                    <a:pt x="543" y="797"/>
                    <a:pt x="539" y="801"/>
                  </a:cubicBezTo>
                  <a:cubicBezTo>
                    <a:pt x="501" y="836"/>
                    <a:pt x="463" y="872"/>
                    <a:pt x="425" y="908"/>
                  </a:cubicBezTo>
                  <a:cubicBezTo>
                    <a:pt x="399" y="932"/>
                    <a:pt x="399" y="931"/>
                    <a:pt x="370" y="912"/>
                  </a:cubicBezTo>
                  <a:cubicBezTo>
                    <a:pt x="344" y="895"/>
                    <a:pt x="344" y="895"/>
                    <a:pt x="333" y="924"/>
                  </a:cubicBezTo>
                  <a:cubicBezTo>
                    <a:pt x="330" y="931"/>
                    <a:pt x="325" y="938"/>
                    <a:pt x="322" y="945"/>
                  </a:cubicBezTo>
                  <a:cubicBezTo>
                    <a:pt x="319" y="951"/>
                    <a:pt x="316" y="960"/>
                    <a:pt x="318" y="965"/>
                  </a:cubicBezTo>
                  <a:cubicBezTo>
                    <a:pt x="330" y="999"/>
                    <a:pt x="330" y="1033"/>
                    <a:pt x="325" y="1067"/>
                  </a:cubicBezTo>
                  <a:cubicBezTo>
                    <a:pt x="323" y="1083"/>
                    <a:pt x="329" y="1087"/>
                    <a:pt x="345" y="1090"/>
                  </a:cubicBezTo>
                  <a:cubicBezTo>
                    <a:pt x="382" y="1096"/>
                    <a:pt x="418" y="1106"/>
                    <a:pt x="455" y="1115"/>
                  </a:cubicBezTo>
                  <a:cubicBezTo>
                    <a:pt x="463" y="1117"/>
                    <a:pt x="472" y="1122"/>
                    <a:pt x="476" y="1129"/>
                  </a:cubicBezTo>
                  <a:cubicBezTo>
                    <a:pt x="482" y="1140"/>
                    <a:pt x="489" y="1155"/>
                    <a:pt x="485" y="1166"/>
                  </a:cubicBezTo>
                  <a:cubicBezTo>
                    <a:pt x="482" y="1176"/>
                    <a:pt x="467" y="1186"/>
                    <a:pt x="456" y="1187"/>
                  </a:cubicBezTo>
                  <a:cubicBezTo>
                    <a:pt x="429" y="1190"/>
                    <a:pt x="402" y="1188"/>
                    <a:pt x="375" y="1188"/>
                  </a:cubicBezTo>
                  <a:cubicBezTo>
                    <a:pt x="360" y="1188"/>
                    <a:pt x="345" y="1182"/>
                    <a:pt x="335" y="1200"/>
                  </a:cubicBezTo>
                  <a:cubicBezTo>
                    <a:pt x="331" y="1207"/>
                    <a:pt x="321" y="1214"/>
                    <a:pt x="314" y="1214"/>
                  </a:cubicBezTo>
                  <a:cubicBezTo>
                    <a:pt x="278" y="1215"/>
                    <a:pt x="242" y="1218"/>
                    <a:pt x="206" y="1213"/>
                  </a:cubicBezTo>
                  <a:cubicBezTo>
                    <a:pt x="179" y="1210"/>
                    <a:pt x="152" y="1197"/>
                    <a:pt x="126" y="1188"/>
                  </a:cubicBezTo>
                  <a:cubicBezTo>
                    <a:pt x="117" y="1186"/>
                    <a:pt x="110" y="1181"/>
                    <a:pt x="103" y="1176"/>
                  </a:cubicBezTo>
                  <a:cubicBezTo>
                    <a:pt x="81" y="1161"/>
                    <a:pt x="81" y="1139"/>
                    <a:pt x="101" y="1122"/>
                  </a:cubicBezTo>
                  <a:cubicBezTo>
                    <a:pt x="107" y="1117"/>
                    <a:pt x="113" y="1110"/>
                    <a:pt x="116" y="1103"/>
                  </a:cubicBezTo>
                  <a:cubicBezTo>
                    <a:pt x="131" y="1059"/>
                    <a:pt x="131" y="1015"/>
                    <a:pt x="114" y="972"/>
                  </a:cubicBezTo>
                  <a:cubicBezTo>
                    <a:pt x="105" y="948"/>
                    <a:pt x="80" y="929"/>
                    <a:pt x="55" y="928"/>
                  </a:cubicBezTo>
                  <a:cubicBezTo>
                    <a:pt x="32" y="928"/>
                    <a:pt x="13" y="913"/>
                    <a:pt x="5" y="890"/>
                  </a:cubicBezTo>
                  <a:cubicBezTo>
                    <a:pt x="0" y="874"/>
                    <a:pt x="10" y="846"/>
                    <a:pt x="27" y="834"/>
                  </a:cubicBezTo>
                  <a:cubicBezTo>
                    <a:pt x="41" y="824"/>
                    <a:pt x="46" y="813"/>
                    <a:pt x="47" y="796"/>
                  </a:cubicBezTo>
                  <a:cubicBezTo>
                    <a:pt x="51" y="707"/>
                    <a:pt x="100" y="640"/>
                    <a:pt x="160" y="580"/>
                  </a:cubicBezTo>
                  <a:cubicBezTo>
                    <a:pt x="164" y="576"/>
                    <a:pt x="168" y="573"/>
                    <a:pt x="169" y="572"/>
                  </a:cubicBezTo>
                  <a:close/>
                  <a:moveTo>
                    <a:pt x="535" y="240"/>
                  </a:moveTo>
                  <a:cubicBezTo>
                    <a:pt x="533" y="240"/>
                    <a:pt x="530" y="240"/>
                    <a:pt x="527" y="239"/>
                  </a:cubicBezTo>
                  <a:cubicBezTo>
                    <a:pt x="527" y="232"/>
                    <a:pt x="526" y="224"/>
                    <a:pt x="527" y="216"/>
                  </a:cubicBezTo>
                  <a:cubicBezTo>
                    <a:pt x="532" y="186"/>
                    <a:pt x="541" y="157"/>
                    <a:pt x="543" y="127"/>
                  </a:cubicBezTo>
                  <a:cubicBezTo>
                    <a:pt x="544" y="108"/>
                    <a:pt x="540" y="88"/>
                    <a:pt x="532" y="71"/>
                  </a:cubicBezTo>
                  <a:cubicBezTo>
                    <a:pt x="524" y="51"/>
                    <a:pt x="503" y="51"/>
                    <a:pt x="496" y="71"/>
                  </a:cubicBezTo>
                  <a:cubicBezTo>
                    <a:pt x="487" y="96"/>
                    <a:pt x="482" y="123"/>
                    <a:pt x="478" y="150"/>
                  </a:cubicBezTo>
                  <a:cubicBezTo>
                    <a:pt x="474" y="174"/>
                    <a:pt x="473" y="199"/>
                    <a:pt x="471" y="224"/>
                  </a:cubicBezTo>
                  <a:cubicBezTo>
                    <a:pt x="468" y="224"/>
                    <a:pt x="465" y="224"/>
                    <a:pt x="462" y="224"/>
                  </a:cubicBezTo>
                  <a:cubicBezTo>
                    <a:pt x="459" y="214"/>
                    <a:pt x="456" y="203"/>
                    <a:pt x="455" y="193"/>
                  </a:cubicBezTo>
                  <a:cubicBezTo>
                    <a:pt x="455" y="182"/>
                    <a:pt x="452" y="175"/>
                    <a:pt x="441" y="173"/>
                  </a:cubicBezTo>
                  <a:cubicBezTo>
                    <a:pt x="422" y="171"/>
                    <a:pt x="404" y="168"/>
                    <a:pt x="386" y="165"/>
                  </a:cubicBezTo>
                  <a:cubicBezTo>
                    <a:pt x="372" y="163"/>
                    <a:pt x="368" y="170"/>
                    <a:pt x="367" y="182"/>
                  </a:cubicBezTo>
                  <a:cubicBezTo>
                    <a:pt x="366" y="190"/>
                    <a:pt x="361" y="198"/>
                    <a:pt x="359" y="206"/>
                  </a:cubicBezTo>
                  <a:cubicBezTo>
                    <a:pt x="356" y="206"/>
                    <a:pt x="353" y="205"/>
                    <a:pt x="351" y="204"/>
                  </a:cubicBezTo>
                  <a:cubicBezTo>
                    <a:pt x="351" y="191"/>
                    <a:pt x="351" y="177"/>
                    <a:pt x="350" y="163"/>
                  </a:cubicBezTo>
                  <a:cubicBezTo>
                    <a:pt x="348" y="126"/>
                    <a:pt x="347" y="88"/>
                    <a:pt x="342" y="52"/>
                  </a:cubicBezTo>
                  <a:cubicBezTo>
                    <a:pt x="341" y="38"/>
                    <a:pt x="334" y="21"/>
                    <a:pt x="315" y="22"/>
                  </a:cubicBezTo>
                  <a:cubicBezTo>
                    <a:pt x="296" y="22"/>
                    <a:pt x="290" y="36"/>
                    <a:pt x="287" y="52"/>
                  </a:cubicBezTo>
                  <a:cubicBezTo>
                    <a:pt x="286" y="56"/>
                    <a:pt x="285" y="59"/>
                    <a:pt x="286" y="62"/>
                  </a:cubicBezTo>
                  <a:cubicBezTo>
                    <a:pt x="290" y="95"/>
                    <a:pt x="294" y="128"/>
                    <a:pt x="298" y="161"/>
                  </a:cubicBezTo>
                  <a:cubicBezTo>
                    <a:pt x="299" y="174"/>
                    <a:pt x="300" y="186"/>
                    <a:pt x="302" y="203"/>
                  </a:cubicBezTo>
                  <a:cubicBezTo>
                    <a:pt x="294" y="198"/>
                    <a:pt x="289" y="197"/>
                    <a:pt x="289" y="195"/>
                  </a:cubicBezTo>
                  <a:cubicBezTo>
                    <a:pt x="283" y="170"/>
                    <a:pt x="268" y="177"/>
                    <a:pt x="253" y="184"/>
                  </a:cubicBezTo>
                  <a:cubicBezTo>
                    <a:pt x="129" y="237"/>
                    <a:pt x="71" y="376"/>
                    <a:pt x="140" y="494"/>
                  </a:cubicBezTo>
                  <a:cubicBezTo>
                    <a:pt x="168" y="542"/>
                    <a:pt x="210" y="575"/>
                    <a:pt x="257" y="604"/>
                  </a:cubicBezTo>
                  <a:cubicBezTo>
                    <a:pt x="260" y="606"/>
                    <a:pt x="263" y="609"/>
                    <a:pt x="268" y="614"/>
                  </a:cubicBezTo>
                  <a:cubicBezTo>
                    <a:pt x="240" y="621"/>
                    <a:pt x="222" y="607"/>
                    <a:pt x="205" y="594"/>
                  </a:cubicBezTo>
                  <a:cubicBezTo>
                    <a:pt x="195" y="587"/>
                    <a:pt x="186" y="583"/>
                    <a:pt x="175" y="593"/>
                  </a:cubicBezTo>
                  <a:cubicBezTo>
                    <a:pt x="119" y="647"/>
                    <a:pt x="78" y="710"/>
                    <a:pt x="67" y="788"/>
                  </a:cubicBezTo>
                  <a:cubicBezTo>
                    <a:pt x="59" y="841"/>
                    <a:pt x="69" y="890"/>
                    <a:pt x="109" y="930"/>
                  </a:cubicBezTo>
                  <a:cubicBezTo>
                    <a:pt x="117" y="938"/>
                    <a:pt x="126" y="947"/>
                    <a:pt x="130" y="957"/>
                  </a:cubicBezTo>
                  <a:cubicBezTo>
                    <a:pt x="153" y="1007"/>
                    <a:pt x="155" y="1057"/>
                    <a:pt x="133" y="1108"/>
                  </a:cubicBezTo>
                  <a:cubicBezTo>
                    <a:pt x="129" y="1118"/>
                    <a:pt x="125" y="1130"/>
                    <a:pt x="118" y="1136"/>
                  </a:cubicBezTo>
                  <a:cubicBezTo>
                    <a:pt x="102" y="1150"/>
                    <a:pt x="101" y="1154"/>
                    <a:pt x="121" y="1165"/>
                  </a:cubicBezTo>
                  <a:cubicBezTo>
                    <a:pt x="165" y="1187"/>
                    <a:pt x="212" y="1196"/>
                    <a:pt x="261" y="1197"/>
                  </a:cubicBezTo>
                  <a:cubicBezTo>
                    <a:pt x="275" y="1198"/>
                    <a:pt x="290" y="1197"/>
                    <a:pt x="304" y="1194"/>
                  </a:cubicBezTo>
                  <a:cubicBezTo>
                    <a:pt x="313" y="1192"/>
                    <a:pt x="319" y="1183"/>
                    <a:pt x="327" y="1177"/>
                  </a:cubicBezTo>
                  <a:cubicBezTo>
                    <a:pt x="320" y="1169"/>
                    <a:pt x="315" y="1157"/>
                    <a:pt x="307" y="1154"/>
                  </a:cubicBezTo>
                  <a:cubicBezTo>
                    <a:pt x="287" y="1147"/>
                    <a:pt x="265" y="1140"/>
                    <a:pt x="244" y="1139"/>
                  </a:cubicBezTo>
                  <a:cubicBezTo>
                    <a:pt x="213" y="1136"/>
                    <a:pt x="182" y="1138"/>
                    <a:pt x="147" y="1138"/>
                  </a:cubicBezTo>
                  <a:cubicBezTo>
                    <a:pt x="152" y="1127"/>
                    <a:pt x="154" y="1121"/>
                    <a:pt x="157" y="1115"/>
                  </a:cubicBezTo>
                  <a:cubicBezTo>
                    <a:pt x="170" y="1090"/>
                    <a:pt x="176" y="1064"/>
                    <a:pt x="176" y="1035"/>
                  </a:cubicBezTo>
                  <a:cubicBezTo>
                    <a:pt x="175" y="1010"/>
                    <a:pt x="169" y="988"/>
                    <a:pt x="158" y="966"/>
                  </a:cubicBezTo>
                  <a:cubicBezTo>
                    <a:pt x="152" y="954"/>
                    <a:pt x="153" y="948"/>
                    <a:pt x="170" y="950"/>
                  </a:cubicBezTo>
                  <a:cubicBezTo>
                    <a:pt x="193" y="952"/>
                    <a:pt x="216" y="952"/>
                    <a:pt x="240" y="951"/>
                  </a:cubicBezTo>
                  <a:cubicBezTo>
                    <a:pt x="255" y="951"/>
                    <a:pt x="263" y="958"/>
                    <a:pt x="268" y="971"/>
                  </a:cubicBezTo>
                  <a:cubicBezTo>
                    <a:pt x="282" y="1005"/>
                    <a:pt x="277" y="1040"/>
                    <a:pt x="273" y="1075"/>
                  </a:cubicBezTo>
                  <a:cubicBezTo>
                    <a:pt x="271" y="1088"/>
                    <a:pt x="266" y="1104"/>
                    <a:pt x="250" y="1110"/>
                  </a:cubicBezTo>
                  <a:cubicBezTo>
                    <a:pt x="247" y="1110"/>
                    <a:pt x="246" y="1115"/>
                    <a:pt x="242" y="1122"/>
                  </a:cubicBezTo>
                  <a:cubicBezTo>
                    <a:pt x="252" y="1122"/>
                    <a:pt x="260" y="1120"/>
                    <a:pt x="266" y="1122"/>
                  </a:cubicBezTo>
                  <a:cubicBezTo>
                    <a:pt x="287" y="1129"/>
                    <a:pt x="311" y="1132"/>
                    <a:pt x="326" y="1145"/>
                  </a:cubicBezTo>
                  <a:cubicBezTo>
                    <a:pt x="341" y="1159"/>
                    <a:pt x="356" y="1167"/>
                    <a:pt x="374" y="1169"/>
                  </a:cubicBezTo>
                  <a:cubicBezTo>
                    <a:pt x="401" y="1171"/>
                    <a:pt x="430" y="1171"/>
                    <a:pt x="457" y="1167"/>
                  </a:cubicBezTo>
                  <a:cubicBezTo>
                    <a:pt x="474" y="1164"/>
                    <a:pt x="476" y="1149"/>
                    <a:pt x="460" y="1139"/>
                  </a:cubicBezTo>
                  <a:cubicBezTo>
                    <a:pt x="445" y="1131"/>
                    <a:pt x="430" y="1124"/>
                    <a:pt x="414" y="1121"/>
                  </a:cubicBezTo>
                  <a:cubicBezTo>
                    <a:pt x="383" y="1115"/>
                    <a:pt x="352" y="1112"/>
                    <a:pt x="321" y="1107"/>
                  </a:cubicBezTo>
                  <a:cubicBezTo>
                    <a:pt x="299" y="1103"/>
                    <a:pt x="299" y="1100"/>
                    <a:pt x="304" y="1078"/>
                  </a:cubicBezTo>
                  <a:cubicBezTo>
                    <a:pt x="314" y="1041"/>
                    <a:pt x="315" y="1004"/>
                    <a:pt x="296" y="970"/>
                  </a:cubicBezTo>
                  <a:cubicBezTo>
                    <a:pt x="288" y="956"/>
                    <a:pt x="290" y="948"/>
                    <a:pt x="301" y="938"/>
                  </a:cubicBezTo>
                  <a:cubicBezTo>
                    <a:pt x="326" y="914"/>
                    <a:pt x="327" y="881"/>
                    <a:pt x="307" y="855"/>
                  </a:cubicBezTo>
                  <a:cubicBezTo>
                    <a:pt x="292" y="835"/>
                    <a:pt x="279" y="813"/>
                    <a:pt x="264" y="793"/>
                  </a:cubicBezTo>
                  <a:cubicBezTo>
                    <a:pt x="258" y="785"/>
                    <a:pt x="249" y="778"/>
                    <a:pt x="241" y="771"/>
                  </a:cubicBezTo>
                  <a:cubicBezTo>
                    <a:pt x="224" y="755"/>
                    <a:pt x="205" y="740"/>
                    <a:pt x="188" y="723"/>
                  </a:cubicBezTo>
                  <a:cubicBezTo>
                    <a:pt x="179" y="713"/>
                    <a:pt x="169" y="701"/>
                    <a:pt x="179" y="679"/>
                  </a:cubicBezTo>
                  <a:cubicBezTo>
                    <a:pt x="183" y="686"/>
                    <a:pt x="186" y="690"/>
                    <a:pt x="189" y="695"/>
                  </a:cubicBezTo>
                  <a:cubicBezTo>
                    <a:pt x="250" y="778"/>
                    <a:pt x="335" y="801"/>
                    <a:pt x="433" y="792"/>
                  </a:cubicBezTo>
                  <a:cubicBezTo>
                    <a:pt x="442" y="791"/>
                    <a:pt x="451" y="788"/>
                    <a:pt x="457" y="782"/>
                  </a:cubicBezTo>
                  <a:cubicBezTo>
                    <a:pt x="463" y="778"/>
                    <a:pt x="466" y="769"/>
                    <a:pt x="470" y="762"/>
                  </a:cubicBezTo>
                  <a:cubicBezTo>
                    <a:pt x="462" y="759"/>
                    <a:pt x="455" y="754"/>
                    <a:pt x="447" y="753"/>
                  </a:cubicBezTo>
                  <a:cubicBezTo>
                    <a:pt x="420" y="751"/>
                    <a:pt x="393" y="753"/>
                    <a:pt x="366" y="750"/>
                  </a:cubicBezTo>
                  <a:cubicBezTo>
                    <a:pt x="301" y="742"/>
                    <a:pt x="257" y="702"/>
                    <a:pt x="222" y="651"/>
                  </a:cubicBezTo>
                  <a:cubicBezTo>
                    <a:pt x="218" y="645"/>
                    <a:pt x="218" y="635"/>
                    <a:pt x="216" y="628"/>
                  </a:cubicBezTo>
                  <a:cubicBezTo>
                    <a:pt x="219" y="626"/>
                    <a:pt x="221" y="625"/>
                    <a:pt x="224" y="624"/>
                  </a:cubicBezTo>
                  <a:cubicBezTo>
                    <a:pt x="228" y="629"/>
                    <a:pt x="231" y="635"/>
                    <a:pt x="236" y="639"/>
                  </a:cubicBezTo>
                  <a:cubicBezTo>
                    <a:pt x="251" y="656"/>
                    <a:pt x="266" y="673"/>
                    <a:pt x="281" y="689"/>
                  </a:cubicBezTo>
                  <a:cubicBezTo>
                    <a:pt x="293" y="702"/>
                    <a:pt x="304" y="700"/>
                    <a:pt x="316" y="686"/>
                  </a:cubicBezTo>
                  <a:cubicBezTo>
                    <a:pt x="354" y="645"/>
                    <a:pt x="400" y="615"/>
                    <a:pt x="451" y="592"/>
                  </a:cubicBezTo>
                  <a:cubicBezTo>
                    <a:pt x="464" y="586"/>
                    <a:pt x="470" y="581"/>
                    <a:pt x="466" y="567"/>
                  </a:cubicBezTo>
                  <a:cubicBezTo>
                    <a:pt x="505" y="555"/>
                    <a:pt x="547" y="553"/>
                    <a:pt x="566" y="509"/>
                  </a:cubicBezTo>
                  <a:cubicBezTo>
                    <a:pt x="568" y="505"/>
                    <a:pt x="585" y="501"/>
                    <a:pt x="591" y="505"/>
                  </a:cubicBezTo>
                  <a:cubicBezTo>
                    <a:pt x="613" y="517"/>
                    <a:pt x="632" y="532"/>
                    <a:pt x="654" y="547"/>
                  </a:cubicBezTo>
                  <a:cubicBezTo>
                    <a:pt x="660" y="534"/>
                    <a:pt x="667" y="522"/>
                    <a:pt x="671" y="508"/>
                  </a:cubicBezTo>
                  <a:cubicBezTo>
                    <a:pt x="673" y="504"/>
                    <a:pt x="667" y="495"/>
                    <a:pt x="662" y="493"/>
                  </a:cubicBezTo>
                  <a:cubicBezTo>
                    <a:pt x="638" y="485"/>
                    <a:pt x="613" y="478"/>
                    <a:pt x="588" y="470"/>
                  </a:cubicBezTo>
                  <a:cubicBezTo>
                    <a:pt x="567" y="464"/>
                    <a:pt x="545" y="458"/>
                    <a:pt x="524" y="450"/>
                  </a:cubicBezTo>
                  <a:cubicBezTo>
                    <a:pt x="519" y="449"/>
                    <a:pt x="517" y="441"/>
                    <a:pt x="513" y="437"/>
                  </a:cubicBezTo>
                  <a:cubicBezTo>
                    <a:pt x="517" y="435"/>
                    <a:pt x="522" y="431"/>
                    <a:pt x="526" y="432"/>
                  </a:cubicBezTo>
                  <a:cubicBezTo>
                    <a:pt x="548" y="438"/>
                    <a:pt x="569" y="445"/>
                    <a:pt x="590" y="451"/>
                  </a:cubicBezTo>
                  <a:cubicBezTo>
                    <a:pt x="619" y="460"/>
                    <a:pt x="648" y="468"/>
                    <a:pt x="677" y="476"/>
                  </a:cubicBezTo>
                  <a:cubicBezTo>
                    <a:pt x="703" y="389"/>
                    <a:pt x="626" y="235"/>
                    <a:pt x="549" y="215"/>
                  </a:cubicBezTo>
                  <a:cubicBezTo>
                    <a:pt x="544" y="223"/>
                    <a:pt x="540" y="232"/>
                    <a:pt x="535" y="240"/>
                  </a:cubicBezTo>
                  <a:close/>
                  <a:moveTo>
                    <a:pt x="321" y="711"/>
                  </a:moveTo>
                  <a:cubicBezTo>
                    <a:pt x="321" y="713"/>
                    <a:pt x="320" y="716"/>
                    <a:pt x="320" y="719"/>
                  </a:cubicBezTo>
                  <a:cubicBezTo>
                    <a:pt x="337" y="724"/>
                    <a:pt x="355" y="731"/>
                    <a:pt x="372" y="733"/>
                  </a:cubicBezTo>
                  <a:cubicBezTo>
                    <a:pt x="400" y="735"/>
                    <a:pt x="428" y="733"/>
                    <a:pt x="456" y="734"/>
                  </a:cubicBezTo>
                  <a:cubicBezTo>
                    <a:pt x="483" y="735"/>
                    <a:pt x="499" y="761"/>
                    <a:pt x="483" y="782"/>
                  </a:cubicBezTo>
                  <a:cubicBezTo>
                    <a:pt x="474" y="794"/>
                    <a:pt x="458" y="805"/>
                    <a:pt x="444" y="807"/>
                  </a:cubicBezTo>
                  <a:cubicBezTo>
                    <a:pt x="398" y="814"/>
                    <a:pt x="351" y="814"/>
                    <a:pt x="306" y="801"/>
                  </a:cubicBezTo>
                  <a:cubicBezTo>
                    <a:pt x="303" y="800"/>
                    <a:pt x="299" y="803"/>
                    <a:pt x="288" y="806"/>
                  </a:cubicBezTo>
                  <a:cubicBezTo>
                    <a:pt x="321" y="838"/>
                    <a:pt x="350" y="867"/>
                    <a:pt x="379" y="895"/>
                  </a:cubicBezTo>
                  <a:cubicBezTo>
                    <a:pt x="390" y="906"/>
                    <a:pt x="401" y="905"/>
                    <a:pt x="412" y="894"/>
                  </a:cubicBezTo>
                  <a:cubicBezTo>
                    <a:pt x="439" y="867"/>
                    <a:pt x="468" y="841"/>
                    <a:pt x="496" y="815"/>
                  </a:cubicBezTo>
                  <a:cubicBezTo>
                    <a:pt x="516" y="795"/>
                    <a:pt x="540" y="780"/>
                    <a:pt x="537" y="746"/>
                  </a:cubicBezTo>
                  <a:cubicBezTo>
                    <a:pt x="536" y="720"/>
                    <a:pt x="561" y="714"/>
                    <a:pt x="580" y="705"/>
                  </a:cubicBezTo>
                  <a:cubicBezTo>
                    <a:pt x="576" y="665"/>
                    <a:pt x="568" y="663"/>
                    <a:pt x="542" y="664"/>
                  </a:cubicBezTo>
                  <a:cubicBezTo>
                    <a:pt x="517" y="665"/>
                    <a:pt x="515" y="663"/>
                    <a:pt x="515" y="637"/>
                  </a:cubicBezTo>
                  <a:cubicBezTo>
                    <a:pt x="515" y="633"/>
                    <a:pt x="516" y="629"/>
                    <a:pt x="516" y="625"/>
                  </a:cubicBezTo>
                  <a:cubicBezTo>
                    <a:pt x="518" y="605"/>
                    <a:pt x="500" y="592"/>
                    <a:pt x="481" y="599"/>
                  </a:cubicBezTo>
                  <a:cubicBezTo>
                    <a:pt x="476" y="601"/>
                    <a:pt x="472" y="604"/>
                    <a:pt x="467" y="606"/>
                  </a:cubicBezTo>
                  <a:cubicBezTo>
                    <a:pt x="411" y="631"/>
                    <a:pt x="362" y="665"/>
                    <a:pt x="321" y="711"/>
                  </a:cubicBezTo>
                  <a:close/>
                  <a:moveTo>
                    <a:pt x="219" y="977"/>
                  </a:moveTo>
                  <a:cubicBezTo>
                    <a:pt x="214" y="977"/>
                    <a:pt x="209" y="977"/>
                    <a:pt x="205" y="977"/>
                  </a:cubicBezTo>
                  <a:cubicBezTo>
                    <a:pt x="192" y="975"/>
                    <a:pt x="187" y="983"/>
                    <a:pt x="191" y="993"/>
                  </a:cubicBezTo>
                  <a:cubicBezTo>
                    <a:pt x="204" y="1030"/>
                    <a:pt x="195" y="1065"/>
                    <a:pt x="184" y="1100"/>
                  </a:cubicBezTo>
                  <a:cubicBezTo>
                    <a:pt x="180" y="1110"/>
                    <a:pt x="184" y="1114"/>
                    <a:pt x="194" y="1116"/>
                  </a:cubicBezTo>
                  <a:cubicBezTo>
                    <a:pt x="210" y="1119"/>
                    <a:pt x="246" y="1100"/>
                    <a:pt x="250" y="1082"/>
                  </a:cubicBezTo>
                  <a:cubicBezTo>
                    <a:pt x="255" y="1059"/>
                    <a:pt x="262" y="1034"/>
                    <a:pt x="257" y="1012"/>
                  </a:cubicBezTo>
                  <a:cubicBezTo>
                    <a:pt x="249" y="975"/>
                    <a:pt x="254" y="973"/>
                    <a:pt x="219" y="977"/>
                  </a:cubicBezTo>
                  <a:close/>
                  <a:moveTo>
                    <a:pt x="537" y="596"/>
                  </a:moveTo>
                  <a:cubicBezTo>
                    <a:pt x="537" y="604"/>
                    <a:pt x="538" y="613"/>
                    <a:pt x="537" y="622"/>
                  </a:cubicBezTo>
                  <a:cubicBezTo>
                    <a:pt x="535" y="640"/>
                    <a:pt x="542" y="650"/>
                    <a:pt x="560" y="648"/>
                  </a:cubicBezTo>
                  <a:cubicBezTo>
                    <a:pt x="583" y="645"/>
                    <a:pt x="589" y="660"/>
                    <a:pt x="595" y="676"/>
                  </a:cubicBezTo>
                  <a:cubicBezTo>
                    <a:pt x="597" y="681"/>
                    <a:pt x="598" y="686"/>
                    <a:pt x="599" y="691"/>
                  </a:cubicBezTo>
                  <a:cubicBezTo>
                    <a:pt x="617" y="679"/>
                    <a:pt x="622" y="664"/>
                    <a:pt x="611" y="649"/>
                  </a:cubicBezTo>
                  <a:cubicBezTo>
                    <a:pt x="598" y="631"/>
                    <a:pt x="585" y="612"/>
                    <a:pt x="569" y="596"/>
                  </a:cubicBezTo>
                  <a:cubicBezTo>
                    <a:pt x="554" y="581"/>
                    <a:pt x="538" y="560"/>
                    <a:pt x="506" y="578"/>
                  </a:cubicBezTo>
                  <a:cubicBezTo>
                    <a:pt x="517" y="584"/>
                    <a:pt x="525" y="589"/>
                    <a:pt x="537" y="596"/>
                  </a:cubicBezTo>
                  <a:close/>
                  <a:moveTo>
                    <a:pt x="575" y="531"/>
                  </a:moveTo>
                  <a:cubicBezTo>
                    <a:pt x="600" y="562"/>
                    <a:pt x="622" y="591"/>
                    <a:pt x="646" y="620"/>
                  </a:cubicBezTo>
                  <a:cubicBezTo>
                    <a:pt x="649" y="624"/>
                    <a:pt x="655" y="626"/>
                    <a:pt x="660" y="629"/>
                  </a:cubicBezTo>
                  <a:cubicBezTo>
                    <a:pt x="662" y="623"/>
                    <a:pt x="665" y="617"/>
                    <a:pt x="665" y="611"/>
                  </a:cubicBezTo>
                  <a:cubicBezTo>
                    <a:pt x="665" y="607"/>
                    <a:pt x="663" y="602"/>
                    <a:pt x="660" y="598"/>
                  </a:cubicBezTo>
                  <a:cubicBezTo>
                    <a:pt x="644" y="567"/>
                    <a:pt x="621" y="542"/>
                    <a:pt x="590" y="525"/>
                  </a:cubicBezTo>
                  <a:cubicBezTo>
                    <a:pt x="588" y="524"/>
                    <a:pt x="586" y="524"/>
                    <a:pt x="584" y="523"/>
                  </a:cubicBezTo>
                  <a:cubicBezTo>
                    <a:pt x="580" y="526"/>
                    <a:pt x="576" y="530"/>
                    <a:pt x="575" y="531"/>
                  </a:cubicBezTo>
                  <a:close/>
                  <a:moveTo>
                    <a:pt x="575" y="731"/>
                  </a:moveTo>
                  <a:cubicBezTo>
                    <a:pt x="563" y="731"/>
                    <a:pt x="554" y="738"/>
                    <a:pt x="554" y="753"/>
                  </a:cubicBezTo>
                  <a:cubicBezTo>
                    <a:pt x="553" y="766"/>
                    <a:pt x="556" y="777"/>
                    <a:pt x="573" y="777"/>
                  </a:cubicBezTo>
                  <a:cubicBezTo>
                    <a:pt x="590" y="777"/>
                    <a:pt x="598" y="769"/>
                    <a:pt x="599" y="754"/>
                  </a:cubicBezTo>
                  <a:cubicBezTo>
                    <a:pt x="600" y="740"/>
                    <a:pt x="593" y="731"/>
                    <a:pt x="575" y="731"/>
                  </a:cubicBezTo>
                  <a:close/>
                  <a:moveTo>
                    <a:pt x="53" y="910"/>
                  </a:moveTo>
                  <a:cubicBezTo>
                    <a:pt x="55" y="908"/>
                    <a:pt x="56" y="906"/>
                    <a:pt x="58" y="904"/>
                  </a:cubicBezTo>
                  <a:cubicBezTo>
                    <a:pt x="53" y="888"/>
                    <a:pt x="48" y="871"/>
                    <a:pt x="42" y="852"/>
                  </a:cubicBezTo>
                  <a:cubicBezTo>
                    <a:pt x="25" y="862"/>
                    <a:pt x="29" y="878"/>
                    <a:pt x="31" y="890"/>
                  </a:cubicBezTo>
                  <a:cubicBezTo>
                    <a:pt x="33" y="897"/>
                    <a:pt x="45" y="903"/>
                    <a:pt x="53" y="910"/>
                  </a:cubicBezTo>
                  <a:close/>
                  <a:moveTo>
                    <a:pt x="602" y="598"/>
                  </a:moveTo>
                  <a:cubicBezTo>
                    <a:pt x="592" y="580"/>
                    <a:pt x="581" y="564"/>
                    <a:pt x="563" y="555"/>
                  </a:cubicBezTo>
                  <a:cubicBezTo>
                    <a:pt x="561" y="557"/>
                    <a:pt x="560" y="559"/>
                    <a:pt x="559" y="560"/>
                  </a:cubicBezTo>
                  <a:cubicBezTo>
                    <a:pt x="573" y="573"/>
                    <a:pt x="587" y="585"/>
                    <a:pt x="602" y="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1746250" y="1958975"/>
              <a:ext cx="368300" cy="150812"/>
            </a:xfrm>
            <a:custGeom>
              <a:avLst/>
              <a:gdLst>
                <a:gd name="T0" fmla="*/ 11 w 175"/>
                <a:gd name="T1" fmla="*/ 0 h 72"/>
                <a:gd name="T2" fmla="*/ 78 w 175"/>
                <a:gd name="T3" fmla="*/ 23 h 72"/>
                <a:gd name="T4" fmla="*/ 160 w 175"/>
                <a:gd name="T5" fmla="*/ 54 h 72"/>
                <a:gd name="T6" fmla="*/ 175 w 175"/>
                <a:gd name="T7" fmla="*/ 68 h 72"/>
                <a:gd name="T8" fmla="*/ 154 w 175"/>
                <a:gd name="T9" fmla="*/ 70 h 72"/>
                <a:gd name="T10" fmla="*/ 48 w 175"/>
                <a:gd name="T11" fmla="*/ 33 h 72"/>
                <a:gd name="T12" fmla="*/ 9 w 175"/>
                <a:gd name="T13" fmla="*/ 18 h 72"/>
                <a:gd name="T14" fmla="*/ 0 w 175"/>
                <a:gd name="T15" fmla="*/ 8 h 72"/>
                <a:gd name="T16" fmla="*/ 11 w 175"/>
                <a:gd name="T1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72">
                  <a:moveTo>
                    <a:pt x="11" y="0"/>
                  </a:moveTo>
                  <a:cubicBezTo>
                    <a:pt x="35" y="8"/>
                    <a:pt x="57" y="15"/>
                    <a:pt x="78" y="23"/>
                  </a:cubicBezTo>
                  <a:cubicBezTo>
                    <a:pt x="106" y="33"/>
                    <a:pt x="133" y="43"/>
                    <a:pt x="160" y="54"/>
                  </a:cubicBezTo>
                  <a:cubicBezTo>
                    <a:pt x="166" y="56"/>
                    <a:pt x="170" y="63"/>
                    <a:pt x="175" y="68"/>
                  </a:cubicBezTo>
                  <a:cubicBezTo>
                    <a:pt x="168" y="69"/>
                    <a:pt x="160" y="72"/>
                    <a:pt x="154" y="70"/>
                  </a:cubicBezTo>
                  <a:cubicBezTo>
                    <a:pt x="119" y="58"/>
                    <a:pt x="83" y="45"/>
                    <a:pt x="48" y="33"/>
                  </a:cubicBezTo>
                  <a:cubicBezTo>
                    <a:pt x="35" y="28"/>
                    <a:pt x="22" y="24"/>
                    <a:pt x="9" y="18"/>
                  </a:cubicBezTo>
                  <a:cubicBezTo>
                    <a:pt x="5" y="17"/>
                    <a:pt x="3" y="12"/>
                    <a:pt x="0" y="8"/>
                  </a:cubicBezTo>
                  <a:cubicBezTo>
                    <a:pt x="4" y="5"/>
                    <a:pt x="8" y="2"/>
                    <a:pt x="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347851" y="415592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注意营养</a:t>
            </a:r>
            <a:endParaRPr lang="zh-CN" altLang="en-US" sz="140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0963" y="1707654"/>
            <a:ext cx="779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7-8</a:t>
            </a:r>
            <a:r>
              <a:rPr lang="zh-CN" altLang="en-US" sz="16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岁</a:t>
            </a:r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之间学语言最轻松。美国哈佛大学的科学家通过核扫描发现，人大脑中有一个专门负责学习语言的区域</a:t>
            </a:r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，</a:t>
            </a:r>
            <a:endParaRPr lang="en-US" altLang="zh-CN" sz="1200" smtClean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zh-CN" altLang="en-US" sz="12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即</a:t>
            </a:r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布罗卡斯区，在</a:t>
            </a:r>
            <a:r>
              <a:rPr lang="en-US" altLang="zh-CN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7-8</a:t>
            </a:r>
            <a:r>
              <a: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rPr>
              <a:t>岁时是最活跃的，此时学语言也最轻松。随着年龄增长，灵敏性呈下降趋势。 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0963" y="2211710"/>
            <a:ext cx="767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Between the ages of 7-8, learning the language is the easiest. Scientists at the Harvard University found that in the human brain there </a:t>
            </a:r>
            <a:r>
              <a:rPr lang="en-US" altLang="zh-CN" sz="120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was</a:t>
            </a:r>
          </a:p>
          <a:p>
            <a:r>
              <a:rPr lang="en-US" altLang="zh-CN" sz="120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a </a:t>
            </a:r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region responsible for learning language, the Broca District, which was the most active at the age of 7-8, and was the easiest language </a:t>
            </a:r>
            <a:endParaRPr lang="en-US" altLang="zh-CN" sz="1200" spc="-150" smtClean="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  <a:p>
            <a:r>
              <a:rPr lang="en-US" altLang="zh-CN" sz="1200" spc="-15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to </a:t>
            </a:r>
            <a:r>
              <a:rPr lang="en-US" altLang="zh-CN" sz="1200" spc="-15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learn at that time. As age increases, sensitivity decreases.</a:t>
            </a:r>
            <a:endParaRPr lang="zh-CN" altLang="en-US" sz="1200" spc="-15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3261" y="82074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插入标题</a:t>
            </a:r>
            <a:endParaRPr lang="zh-CN" altLang="en-US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8577" y="1046099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title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12" grpId="0"/>
      <p:bldP spid="12" grpId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1897" y="1672994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Part Two</a:t>
            </a:r>
            <a:endParaRPr lang="zh-CN" altLang="en-US" sz="20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6706" y="14169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第</a:t>
            </a:r>
            <a:r>
              <a:rPr lang="zh-CN" altLang="en-US" sz="2000">
                <a:latin typeface="汉仪时光体W" panose="00020600040101010101" pitchFamily="18" charset="-122"/>
                <a:ea typeface="汉仪时光体W" panose="00020600040101010101" pitchFamily="18" charset="-122"/>
              </a:rPr>
              <a:t>二</a:t>
            </a:r>
            <a:r>
              <a:rPr lang="zh-CN" altLang="en-US" sz="200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部分</a:t>
            </a:r>
            <a:endParaRPr lang="zh-CN" altLang="en-US" sz="20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9299" y="285978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学习方法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5897" y="3097292"/>
            <a:ext cx="1662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smtClean="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Learning Method</a:t>
            </a:r>
            <a:endParaRPr lang="zh-CN" altLang="en-US" sz="160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4944" y="3435846"/>
            <a:ext cx="37112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>
                <a:latin typeface="汉仪时光体W" panose="00020600040101010101" pitchFamily="18" charset="-122"/>
                <a:ea typeface="汉仪时光体W" panose="00020600040101010101" pitchFamily="18" charset="-122"/>
              </a:rPr>
              <a:t>学习方法是通过学习实践总结出的快速掌握知识的方法。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4523" y="3625448"/>
            <a:ext cx="5921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>
                <a:latin typeface="汉仪时光体W" panose="00020600040101010101" pitchFamily="18" charset="-122"/>
                <a:ea typeface="汉仪时光体W" panose="00020600040101010101" pitchFamily="18" charset="-122"/>
              </a:rPr>
              <a:t>Learning method is a method of quick mastery of knowledge through study and practice.</a:t>
            </a:r>
            <a:endParaRPr lang="zh-CN" altLang="en-US" sz="11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900" y="2115712"/>
            <a:ext cx="1974200" cy="65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995936" y="823813"/>
            <a:ext cx="613433" cy="748878"/>
            <a:chOff x="2454275" y="-31750"/>
            <a:chExt cx="4213225" cy="5143500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2454275" y="-31750"/>
              <a:ext cx="4213225" cy="5143500"/>
            </a:xfrm>
            <a:custGeom>
              <a:avLst/>
              <a:gdLst>
                <a:gd name="T0" fmla="*/ 1046 w 1120"/>
                <a:gd name="T1" fmla="*/ 739 h 1369"/>
                <a:gd name="T2" fmla="*/ 759 w 1120"/>
                <a:gd name="T3" fmla="*/ 992 h 1369"/>
                <a:gd name="T4" fmla="*/ 762 w 1120"/>
                <a:gd name="T5" fmla="*/ 961 h 1369"/>
                <a:gd name="T6" fmla="*/ 769 w 1120"/>
                <a:gd name="T7" fmla="*/ 960 h 1369"/>
                <a:gd name="T8" fmla="*/ 716 w 1120"/>
                <a:gd name="T9" fmla="*/ 267 h 1369"/>
                <a:gd name="T10" fmla="*/ 631 w 1120"/>
                <a:gd name="T11" fmla="*/ 17 h 1369"/>
                <a:gd name="T12" fmla="*/ 475 w 1120"/>
                <a:gd name="T13" fmla="*/ 232 h 1369"/>
                <a:gd name="T14" fmla="*/ 346 w 1120"/>
                <a:gd name="T15" fmla="*/ 48 h 1369"/>
                <a:gd name="T16" fmla="*/ 344 w 1120"/>
                <a:gd name="T17" fmla="*/ 49 h 1369"/>
                <a:gd name="T18" fmla="*/ 337 w 1120"/>
                <a:gd name="T19" fmla="*/ 53 h 1369"/>
                <a:gd name="T20" fmla="*/ 325 w 1120"/>
                <a:gd name="T21" fmla="*/ 282 h 1369"/>
                <a:gd name="T22" fmla="*/ 109 w 1120"/>
                <a:gd name="T23" fmla="*/ 770 h 1369"/>
                <a:gd name="T24" fmla="*/ 6 w 1120"/>
                <a:gd name="T25" fmla="*/ 944 h 1369"/>
                <a:gd name="T26" fmla="*/ 170 w 1120"/>
                <a:gd name="T27" fmla="*/ 1121 h 1369"/>
                <a:gd name="T28" fmla="*/ 353 w 1120"/>
                <a:gd name="T29" fmla="*/ 1119 h 1369"/>
                <a:gd name="T30" fmla="*/ 376 w 1120"/>
                <a:gd name="T31" fmla="*/ 1369 h 1369"/>
                <a:gd name="T32" fmla="*/ 709 w 1120"/>
                <a:gd name="T33" fmla="*/ 963 h 1369"/>
                <a:gd name="T34" fmla="*/ 815 w 1120"/>
                <a:gd name="T35" fmla="*/ 1360 h 1369"/>
                <a:gd name="T36" fmla="*/ 943 w 1120"/>
                <a:gd name="T37" fmla="*/ 1105 h 1369"/>
                <a:gd name="T38" fmla="*/ 1119 w 1120"/>
                <a:gd name="T39" fmla="*/ 950 h 1369"/>
                <a:gd name="T40" fmla="*/ 1110 w 1120"/>
                <a:gd name="T41" fmla="*/ 794 h 1369"/>
                <a:gd name="T42" fmla="*/ 170 w 1120"/>
                <a:gd name="T43" fmla="*/ 1082 h 1369"/>
                <a:gd name="T44" fmla="*/ 45 w 1120"/>
                <a:gd name="T45" fmla="*/ 943 h 1369"/>
                <a:gd name="T46" fmla="*/ 82 w 1120"/>
                <a:gd name="T47" fmla="*/ 796 h 1369"/>
                <a:gd name="T48" fmla="*/ 221 w 1120"/>
                <a:gd name="T49" fmla="*/ 1031 h 1369"/>
                <a:gd name="T50" fmla="*/ 368 w 1120"/>
                <a:gd name="T51" fmla="*/ 1028 h 1369"/>
                <a:gd name="T52" fmla="*/ 379 w 1120"/>
                <a:gd name="T53" fmla="*/ 989 h 1369"/>
                <a:gd name="T54" fmla="*/ 139 w 1120"/>
                <a:gd name="T55" fmla="*/ 886 h 1369"/>
                <a:gd name="T56" fmla="*/ 386 w 1120"/>
                <a:gd name="T57" fmla="*/ 971 h 1369"/>
                <a:gd name="T58" fmla="*/ 392 w 1120"/>
                <a:gd name="T59" fmla="*/ 932 h 1369"/>
                <a:gd name="T60" fmla="*/ 356 w 1120"/>
                <a:gd name="T61" fmla="*/ 309 h 1369"/>
                <a:gd name="T62" fmla="*/ 366 w 1120"/>
                <a:gd name="T63" fmla="*/ 287 h 1369"/>
                <a:gd name="T64" fmla="*/ 361 w 1120"/>
                <a:gd name="T65" fmla="*/ 84 h 1369"/>
                <a:gd name="T66" fmla="*/ 364 w 1120"/>
                <a:gd name="T67" fmla="*/ 83 h 1369"/>
                <a:gd name="T68" fmla="*/ 438 w 1120"/>
                <a:gd name="T69" fmla="*/ 253 h 1369"/>
                <a:gd name="T70" fmla="*/ 457 w 1120"/>
                <a:gd name="T71" fmla="*/ 271 h 1369"/>
                <a:gd name="T72" fmla="*/ 578 w 1120"/>
                <a:gd name="T73" fmla="*/ 271 h 1369"/>
                <a:gd name="T74" fmla="*/ 630 w 1120"/>
                <a:gd name="T75" fmla="*/ 56 h 1369"/>
                <a:gd name="T76" fmla="*/ 677 w 1120"/>
                <a:gd name="T77" fmla="*/ 280 h 1369"/>
                <a:gd name="T78" fmla="*/ 689 w 1120"/>
                <a:gd name="T79" fmla="*/ 298 h 1369"/>
                <a:gd name="T80" fmla="*/ 756 w 1120"/>
                <a:gd name="T81" fmla="*/ 922 h 1369"/>
                <a:gd name="T82" fmla="*/ 946 w 1120"/>
                <a:gd name="T83" fmla="*/ 1066 h 1369"/>
                <a:gd name="T84" fmla="*/ 776 w 1120"/>
                <a:gd name="T85" fmla="*/ 1063 h 1369"/>
                <a:gd name="T86" fmla="*/ 1027 w 1120"/>
                <a:gd name="T87" fmla="*/ 902 h 1369"/>
                <a:gd name="T88" fmla="*/ 1047 w 1120"/>
                <a:gd name="T89" fmla="*/ 779 h 1369"/>
                <a:gd name="T90" fmla="*/ 1080 w 1120"/>
                <a:gd name="T91" fmla="*/ 950 h 1369"/>
                <a:gd name="T92" fmla="*/ 946 w 1120"/>
                <a:gd name="T93" fmla="*/ 1066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20" h="1369">
                  <a:moveTo>
                    <a:pt x="1110" y="794"/>
                  </a:moveTo>
                  <a:cubicBezTo>
                    <a:pt x="1099" y="753"/>
                    <a:pt x="1080" y="738"/>
                    <a:pt x="1046" y="739"/>
                  </a:cubicBezTo>
                  <a:cubicBezTo>
                    <a:pt x="981" y="742"/>
                    <a:pt x="988" y="892"/>
                    <a:pt x="988" y="902"/>
                  </a:cubicBezTo>
                  <a:cubicBezTo>
                    <a:pt x="986" y="994"/>
                    <a:pt x="810" y="994"/>
                    <a:pt x="759" y="992"/>
                  </a:cubicBezTo>
                  <a:cubicBezTo>
                    <a:pt x="756" y="980"/>
                    <a:pt x="753" y="970"/>
                    <a:pt x="750" y="962"/>
                  </a:cubicBezTo>
                  <a:cubicBezTo>
                    <a:pt x="762" y="961"/>
                    <a:pt x="762" y="961"/>
                    <a:pt x="762" y="961"/>
                  </a:cubicBezTo>
                  <a:cubicBezTo>
                    <a:pt x="766" y="961"/>
                    <a:pt x="766" y="961"/>
                    <a:pt x="766" y="961"/>
                  </a:cubicBezTo>
                  <a:cubicBezTo>
                    <a:pt x="769" y="960"/>
                    <a:pt x="769" y="960"/>
                    <a:pt x="769" y="960"/>
                  </a:cubicBezTo>
                  <a:cubicBezTo>
                    <a:pt x="770" y="959"/>
                    <a:pt x="1002" y="854"/>
                    <a:pt x="1002" y="616"/>
                  </a:cubicBezTo>
                  <a:cubicBezTo>
                    <a:pt x="1002" y="406"/>
                    <a:pt x="772" y="291"/>
                    <a:pt x="716" y="267"/>
                  </a:cubicBezTo>
                  <a:cubicBezTo>
                    <a:pt x="716" y="255"/>
                    <a:pt x="716" y="244"/>
                    <a:pt x="715" y="232"/>
                  </a:cubicBezTo>
                  <a:cubicBezTo>
                    <a:pt x="715" y="132"/>
                    <a:pt x="714" y="19"/>
                    <a:pt x="631" y="17"/>
                  </a:cubicBezTo>
                  <a:cubicBezTo>
                    <a:pt x="553" y="15"/>
                    <a:pt x="541" y="175"/>
                    <a:pt x="539" y="232"/>
                  </a:cubicBezTo>
                  <a:cubicBezTo>
                    <a:pt x="475" y="232"/>
                    <a:pt x="475" y="232"/>
                    <a:pt x="475" y="232"/>
                  </a:cubicBezTo>
                  <a:cubicBezTo>
                    <a:pt x="453" y="0"/>
                    <a:pt x="356" y="44"/>
                    <a:pt x="347" y="48"/>
                  </a:cubicBezTo>
                  <a:cubicBezTo>
                    <a:pt x="346" y="48"/>
                    <a:pt x="346" y="48"/>
                    <a:pt x="346" y="48"/>
                  </a:cubicBezTo>
                  <a:cubicBezTo>
                    <a:pt x="345" y="49"/>
                    <a:pt x="345" y="49"/>
                    <a:pt x="345" y="49"/>
                  </a:cubicBezTo>
                  <a:cubicBezTo>
                    <a:pt x="344" y="49"/>
                    <a:pt x="344" y="49"/>
                    <a:pt x="344" y="49"/>
                  </a:cubicBezTo>
                  <a:cubicBezTo>
                    <a:pt x="338" y="52"/>
                    <a:pt x="338" y="52"/>
                    <a:pt x="338" y="52"/>
                  </a:cubicBezTo>
                  <a:cubicBezTo>
                    <a:pt x="337" y="53"/>
                    <a:pt x="337" y="53"/>
                    <a:pt x="337" y="53"/>
                  </a:cubicBezTo>
                  <a:cubicBezTo>
                    <a:pt x="336" y="53"/>
                    <a:pt x="336" y="53"/>
                    <a:pt x="336" y="53"/>
                  </a:cubicBezTo>
                  <a:cubicBezTo>
                    <a:pt x="288" y="85"/>
                    <a:pt x="315" y="234"/>
                    <a:pt x="325" y="282"/>
                  </a:cubicBezTo>
                  <a:cubicBezTo>
                    <a:pt x="274" y="311"/>
                    <a:pt x="97" y="431"/>
                    <a:pt x="93" y="663"/>
                  </a:cubicBezTo>
                  <a:cubicBezTo>
                    <a:pt x="92" y="704"/>
                    <a:pt x="98" y="739"/>
                    <a:pt x="109" y="770"/>
                  </a:cubicBezTo>
                  <a:cubicBezTo>
                    <a:pt x="95" y="760"/>
                    <a:pt x="81" y="759"/>
                    <a:pt x="72" y="760"/>
                  </a:cubicBezTo>
                  <a:cubicBezTo>
                    <a:pt x="48" y="763"/>
                    <a:pt x="0" y="763"/>
                    <a:pt x="6" y="944"/>
                  </a:cubicBezTo>
                  <a:cubicBezTo>
                    <a:pt x="6" y="944"/>
                    <a:pt x="6" y="944"/>
                    <a:pt x="6" y="944"/>
                  </a:cubicBezTo>
                  <a:cubicBezTo>
                    <a:pt x="6" y="951"/>
                    <a:pt x="11" y="1117"/>
                    <a:pt x="170" y="1121"/>
                  </a:cubicBezTo>
                  <a:cubicBezTo>
                    <a:pt x="170" y="1121"/>
                    <a:pt x="170" y="1121"/>
                    <a:pt x="170" y="1121"/>
                  </a:cubicBezTo>
                  <a:cubicBezTo>
                    <a:pt x="353" y="1119"/>
                    <a:pt x="353" y="1119"/>
                    <a:pt x="353" y="1119"/>
                  </a:cubicBezTo>
                  <a:cubicBezTo>
                    <a:pt x="345" y="1180"/>
                    <a:pt x="339" y="1261"/>
                    <a:pt x="337" y="1368"/>
                  </a:cubicBezTo>
                  <a:cubicBezTo>
                    <a:pt x="376" y="1369"/>
                    <a:pt x="376" y="1369"/>
                    <a:pt x="376" y="1369"/>
                  </a:cubicBezTo>
                  <a:cubicBezTo>
                    <a:pt x="383" y="1053"/>
                    <a:pt x="398" y="985"/>
                    <a:pt x="405" y="971"/>
                  </a:cubicBezTo>
                  <a:cubicBezTo>
                    <a:pt x="709" y="963"/>
                    <a:pt x="709" y="963"/>
                    <a:pt x="709" y="963"/>
                  </a:cubicBezTo>
                  <a:cubicBezTo>
                    <a:pt x="720" y="987"/>
                    <a:pt x="750" y="1077"/>
                    <a:pt x="776" y="1364"/>
                  </a:cubicBezTo>
                  <a:cubicBezTo>
                    <a:pt x="815" y="1360"/>
                    <a:pt x="815" y="1360"/>
                    <a:pt x="815" y="1360"/>
                  </a:cubicBezTo>
                  <a:cubicBezTo>
                    <a:pt x="805" y="1248"/>
                    <a:pt x="793" y="1164"/>
                    <a:pt x="783" y="1102"/>
                  </a:cubicBezTo>
                  <a:cubicBezTo>
                    <a:pt x="943" y="1105"/>
                    <a:pt x="943" y="1105"/>
                    <a:pt x="943" y="1105"/>
                  </a:cubicBezTo>
                  <a:cubicBezTo>
                    <a:pt x="943" y="1105"/>
                    <a:pt x="943" y="1105"/>
                    <a:pt x="943" y="1105"/>
                  </a:cubicBezTo>
                  <a:cubicBezTo>
                    <a:pt x="944" y="1105"/>
                    <a:pt x="1119" y="1119"/>
                    <a:pt x="1119" y="950"/>
                  </a:cubicBezTo>
                  <a:cubicBezTo>
                    <a:pt x="1120" y="950"/>
                    <a:pt x="1120" y="950"/>
                    <a:pt x="1120" y="950"/>
                  </a:cubicBezTo>
                  <a:cubicBezTo>
                    <a:pt x="1120" y="875"/>
                    <a:pt x="1118" y="826"/>
                    <a:pt x="1110" y="794"/>
                  </a:cubicBezTo>
                  <a:close/>
                  <a:moveTo>
                    <a:pt x="358" y="1080"/>
                  </a:moveTo>
                  <a:cubicBezTo>
                    <a:pt x="170" y="1082"/>
                    <a:pt x="170" y="1082"/>
                    <a:pt x="170" y="1082"/>
                  </a:cubicBezTo>
                  <a:cubicBezTo>
                    <a:pt x="47" y="1079"/>
                    <a:pt x="45" y="944"/>
                    <a:pt x="45" y="943"/>
                  </a:cubicBezTo>
                  <a:cubicBezTo>
                    <a:pt x="45" y="943"/>
                    <a:pt x="45" y="943"/>
                    <a:pt x="45" y="943"/>
                  </a:cubicBezTo>
                  <a:cubicBezTo>
                    <a:pt x="44" y="922"/>
                    <a:pt x="28" y="815"/>
                    <a:pt x="70" y="796"/>
                  </a:cubicBezTo>
                  <a:cubicBezTo>
                    <a:pt x="82" y="796"/>
                    <a:pt x="82" y="796"/>
                    <a:pt x="82" y="796"/>
                  </a:cubicBezTo>
                  <a:cubicBezTo>
                    <a:pt x="110" y="817"/>
                    <a:pt x="104" y="826"/>
                    <a:pt x="100" y="884"/>
                  </a:cubicBezTo>
                  <a:cubicBezTo>
                    <a:pt x="92" y="1028"/>
                    <a:pt x="221" y="1031"/>
                    <a:pt x="221" y="1031"/>
                  </a:cubicBezTo>
                  <a:cubicBezTo>
                    <a:pt x="222" y="1031"/>
                    <a:pt x="222" y="1031"/>
                    <a:pt x="222" y="1031"/>
                  </a:cubicBezTo>
                  <a:cubicBezTo>
                    <a:pt x="368" y="1028"/>
                    <a:pt x="368" y="1028"/>
                    <a:pt x="368" y="1028"/>
                  </a:cubicBezTo>
                  <a:cubicBezTo>
                    <a:pt x="364" y="1043"/>
                    <a:pt x="361" y="1060"/>
                    <a:pt x="358" y="1080"/>
                  </a:cubicBezTo>
                  <a:close/>
                  <a:moveTo>
                    <a:pt x="379" y="989"/>
                  </a:moveTo>
                  <a:cubicBezTo>
                    <a:pt x="222" y="992"/>
                    <a:pt x="222" y="992"/>
                    <a:pt x="222" y="992"/>
                  </a:cubicBezTo>
                  <a:cubicBezTo>
                    <a:pt x="216" y="992"/>
                    <a:pt x="134" y="986"/>
                    <a:pt x="139" y="886"/>
                  </a:cubicBezTo>
                  <a:cubicBezTo>
                    <a:pt x="141" y="863"/>
                    <a:pt x="140" y="844"/>
                    <a:pt x="138" y="828"/>
                  </a:cubicBezTo>
                  <a:cubicBezTo>
                    <a:pt x="214" y="944"/>
                    <a:pt x="364" y="968"/>
                    <a:pt x="386" y="971"/>
                  </a:cubicBezTo>
                  <a:cubicBezTo>
                    <a:pt x="383" y="976"/>
                    <a:pt x="381" y="982"/>
                    <a:pt x="379" y="989"/>
                  </a:cubicBezTo>
                  <a:close/>
                  <a:moveTo>
                    <a:pt x="392" y="932"/>
                  </a:moveTo>
                  <a:cubicBezTo>
                    <a:pt x="374" y="930"/>
                    <a:pt x="128" y="895"/>
                    <a:pt x="132" y="663"/>
                  </a:cubicBezTo>
                  <a:cubicBezTo>
                    <a:pt x="137" y="418"/>
                    <a:pt x="355" y="310"/>
                    <a:pt x="356" y="309"/>
                  </a:cubicBezTo>
                  <a:cubicBezTo>
                    <a:pt x="370" y="302"/>
                    <a:pt x="370" y="302"/>
                    <a:pt x="370" y="302"/>
                  </a:cubicBezTo>
                  <a:cubicBezTo>
                    <a:pt x="366" y="287"/>
                    <a:pt x="366" y="287"/>
                    <a:pt x="366" y="287"/>
                  </a:cubicBezTo>
                  <a:cubicBezTo>
                    <a:pt x="366" y="287"/>
                    <a:pt x="324" y="111"/>
                    <a:pt x="357" y="87"/>
                  </a:cubicBezTo>
                  <a:cubicBezTo>
                    <a:pt x="361" y="84"/>
                    <a:pt x="361" y="84"/>
                    <a:pt x="361" y="84"/>
                  </a:cubicBezTo>
                  <a:cubicBezTo>
                    <a:pt x="363" y="84"/>
                    <a:pt x="363" y="84"/>
                    <a:pt x="363" y="84"/>
                  </a:cubicBezTo>
                  <a:cubicBezTo>
                    <a:pt x="364" y="83"/>
                    <a:pt x="364" y="83"/>
                    <a:pt x="364" y="83"/>
                  </a:cubicBezTo>
                  <a:cubicBezTo>
                    <a:pt x="365" y="83"/>
                    <a:pt x="365" y="83"/>
                    <a:pt x="365" y="83"/>
                  </a:cubicBezTo>
                  <a:cubicBezTo>
                    <a:pt x="365" y="83"/>
                    <a:pt x="423" y="50"/>
                    <a:pt x="438" y="253"/>
                  </a:cubicBezTo>
                  <a:cubicBezTo>
                    <a:pt x="439" y="272"/>
                    <a:pt x="439" y="272"/>
                    <a:pt x="439" y="272"/>
                  </a:cubicBezTo>
                  <a:cubicBezTo>
                    <a:pt x="457" y="271"/>
                    <a:pt x="457" y="271"/>
                    <a:pt x="457" y="271"/>
                  </a:cubicBezTo>
                  <a:cubicBezTo>
                    <a:pt x="458" y="271"/>
                    <a:pt x="520" y="271"/>
                    <a:pt x="558" y="271"/>
                  </a:cubicBezTo>
                  <a:cubicBezTo>
                    <a:pt x="578" y="271"/>
                    <a:pt x="578" y="271"/>
                    <a:pt x="578" y="271"/>
                  </a:cubicBezTo>
                  <a:cubicBezTo>
                    <a:pt x="578" y="251"/>
                    <a:pt x="578" y="251"/>
                    <a:pt x="578" y="251"/>
                  </a:cubicBezTo>
                  <a:cubicBezTo>
                    <a:pt x="578" y="250"/>
                    <a:pt x="576" y="55"/>
                    <a:pt x="630" y="56"/>
                  </a:cubicBezTo>
                  <a:cubicBezTo>
                    <a:pt x="675" y="57"/>
                    <a:pt x="676" y="150"/>
                    <a:pt x="676" y="233"/>
                  </a:cubicBezTo>
                  <a:cubicBezTo>
                    <a:pt x="676" y="249"/>
                    <a:pt x="677" y="265"/>
                    <a:pt x="677" y="280"/>
                  </a:cubicBezTo>
                  <a:cubicBezTo>
                    <a:pt x="678" y="293"/>
                    <a:pt x="678" y="293"/>
                    <a:pt x="678" y="293"/>
                  </a:cubicBezTo>
                  <a:cubicBezTo>
                    <a:pt x="689" y="298"/>
                    <a:pt x="689" y="298"/>
                    <a:pt x="689" y="298"/>
                  </a:cubicBezTo>
                  <a:cubicBezTo>
                    <a:pt x="690" y="298"/>
                    <a:pt x="963" y="404"/>
                    <a:pt x="963" y="616"/>
                  </a:cubicBezTo>
                  <a:cubicBezTo>
                    <a:pt x="963" y="813"/>
                    <a:pt x="783" y="909"/>
                    <a:pt x="756" y="922"/>
                  </a:cubicBezTo>
                  <a:lnTo>
                    <a:pt x="392" y="932"/>
                  </a:lnTo>
                  <a:close/>
                  <a:moveTo>
                    <a:pt x="946" y="1066"/>
                  </a:moveTo>
                  <a:cubicBezTo>
                    <a:pt x="945" y="1066"/>
                    <a:pt x="945" y="1066"/>
                    <a:pt x="945" y="1066"/>
                  </a:cubicBezTo>
                  <a:cubicBezTo>
                    <a:pt x="776" y="1063"/>
                    <a:pt x="776" y="1063"/>
                    <a:pt x="776" y="1063"/>
                  </a:cubicBezTo>
                  <a:cubicBezTo>
                    <a:pt x="773" y="1051"/>
                    <a:pt x="771" y="1041"/>
                    <a:pt x="769" y="1031"/>
                  </a:cubicBezTo>
                  <a:cubicBezTo>
                    <a:pt x="839" y="1032"/>
                    <a:pt x="1026" y="1023"/>
                    <a:pt x="1027" y="902"/>
                  </a:cubicBezTo>
                  <a:cubicBezTo>
                    <a:pt x="1027" y="901"/>
                    <a:pt x="1027" y="901"/>
                    <a:pt x="1027" y="901"/>
                  </a:cubicBezTo>
                  <a:cubicBezTo>
                    <a:pt x="1027" y="900"/>
                    <a:pt x="1020" y="779"/>
                    <a:pt x="1047" y="779"/>
                  </a:cubicBezTo>
                  <a:cubicBezTo>
                    <a:pt x="1060" y="778"/>
                    <a:pt x="1067" y="785"/>
                    <a:pt x="1072" y="804"/>
                  </a:cubicBezTo>
                  <a:cubicBezTo>
                    <a:pt x="1079" y="831"/>
                    <a:pt x="1080" y="878"/>
                    <a:pt x="1080" y="950"/>
                  </a:cubicBezTo>
                  <a:cubicBezTo>
                    <a:pt x="1080" y="950"/>
                    <a:pt x="1080" y="950"/>
                    <a:pt x="1080" y="950"/>
                  </a:cubicBezTo>
                  <a:cubicBezTo>
                    <a:pt x="1080" y="1077"/>
                    <a:pt x="946" y="1066"/>
                    <a:pt x="946" y="1066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3233738" y="2068513"/>
              <a:ext cx="1019175" cy="168275"/>
            </a:xfrm>
            <a:custGeom>
              <a:avLst/>
              <a:gdLst>
                <a:gd name="T0" fmla="*/ 0 w 642"/>
                <a:gd name="T1" fmla="*/ 14 h 106"/>
                <a:gd name="T2" fmla="*/ 639 w 642"/>
                <a:gd name="T3" fmla="*/ 0 h 106"/>
                <a:gd name="T4" fmla="*/ 642 w 642"/>
                <a:gd name="T5" fmla="*/ 92 h 106"/>
                <a:gd name="T6" fmla="*/ 2 w 642"/>
                <a:gd name="T7" fmla="*/ 106 h 106"/>
                <a:gd name="T8" fmla="*/ 0 w 642"/>
                <a:gd name="T9" fmla="*/ 1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106">
                  <a:moveTo>
                    <a:pt x="0" y="14"/>
                  </a:moveTo>
                  <a:lnTo>
                    <a:pt x="639" y="0"/>
                  </a:lnTo>
                  <a:lnTo>
                    <a:pt x="642" y="92"/>
                  </a:lnTo>
                  <a:lnTo>
                    <a:pt x="2" y="10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737100" y="2057400"/>
              <a:ext cx="1004888" cy="157163"/>
            </a:xfrm>
            <a:custGeom>
              <a:avLst/>
              <a:gdLst>
                <a:gd name="T0" fmla="*/ 0 w 633"/>
                <a:gd name="T1" fmla="*/ 7 h 99"/>
                <a:gd name="T2" fmla="*/ 633 w 633"/>
                <a:gd name="T3" fmla="*/ 0 h 99"/>
                <a:gd name="T4" fmla="*/ 633 w 633"/>
                <a:gd name="T5" fmla="*/ 92 h 99"/>
                <a:gd name="T6" fmla="*/ 0 w 633"/>
                <a:gd name="T7" fmla="*/ 99 h 99"/>
                <a:gd name="T8" fmla="*/ 0 w 633"/>
                <a:gd name="T9" fmla="*/ 7 h 99"/>
                <a:gd name="T10" fmla="*/ 0 w 633"/>
                <a:gd name="T11" fmla="*/ 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3" h="99">
                  <a:moveTo>
                    <a:pt x="0" y="7"/>
                  </a:moveTo>
                  <a:lnTo>
                    <a:pt x="633" y="0"/>
                  </a:lnTo>
                  <a:lnTo>
                    <a:pt x="633" y="92"/>
                  </a:lnTo>
                  <a:lnTo>
                    <a:pt x="0" y="99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48" y="2427734"/>
            <a:ext cx="4440653" cy="22106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4157" y="1543893"/>
            <a:ext cx="3775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学习需要技巧，我们先让孩子学会如何学习。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68" y="901291"/>
            <a:ext cx="392368" cy="87973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65" y="2475296"/>
            <a:ext cx="804375" cy="708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40" y="3777501"/>
            <a:ext cx="673224" cy="65282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87305" y="1133573"/>
            <a:ext cx="1127232" cy="523801"/>
            <a:chOff x="652994" y="2473771"/>
            <a:chExt cx="1127232" cy="523801"/>
          </a:xfrm>
        </p:grpSpPr>
        <p:sp>
          <p:nvSpPr>
            <p:cNvPr id="16" name="TextBox 15"/>
            <p:cNvSpPr txBox="1"/>
            <p:nvPr/>
          </p:nvSpPr>
          <p:spPr>
            <a:xfrm>
              <a:off x="980007" y="2473771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2994" y="2689795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87305" y="2526865"/>
            <a:ext cx="1127232" cy="523801"/>
            <a:chOff x="652994" y="2473771"/>
            <a:chExt cx="1127232" cy="523801"/>
          </a:xfrm>
        </p:grpSpPr>
        <p:sp>
          <p:nvSpPr>
            <p:cNvPr id="19" name="TextBox 18"/>
            <p:cNvSpPr txBox="1"/>
            <p:nvPr/>
          </p:nvSpPr>
          <p:spPr>
            <a:xfrm>
              <a:off x="980007" y="2473771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2994" y="2689795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87305" y="3920157"/>
            <a:ext cx="1127232" cy="523801"/>
            <a:chOff x="652994" y="2473771"/>
            <a:chExt cx="1127232" cy="523801"/>
          </a:xfrm>
        </p:grpSpPr>
        <p:sp>
          <p:nvSpPr>
            <p:cNvPr id="22" name="TextBox 21"/>
            <p:cNvSpPr txBox="1"/>
            <p:nvPr/>
          </p:nvSpPr>
          <p:spPr>
            <a:xfrm>
              <a:off x="980007" y="2473771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smtClean="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插入文本</a:t>
              </a:r>
              <a:endParaRPr lang="zh-CN" altLang="en-US" sz="12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2994" y="2689795"/>
              <a:ext cx="112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汉仪时光体W" panose="00020600040101010101" pitchFamily="18" charset="-122"/>
                  <a:ea typeface="汉仪时光体W" panose="00020600040101010101" pitchFamily="18" charset="-122"/>
                </a:rPr>
                <a:t>Insert text</a:t>
              </a:r>
              <a:endParaRPr lang="zh-CN" altLang="en-US" sz="1400">
                <a:latin typeface="汉仪时光体W" panose="00020600040101010101" pitchFamily="18" charset="-122"/>
                <a:ea typeface="汉仪时光体W" panose="00020600040101010101" pitchFamily="18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628841" y="1779662"/>
            <a:ext cx="4257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chemeClr val="accent2">
                    <a:lumMod val="50000"/>
                  </a:schemeClr>
                </a:solidFill>
                <a:latin typeface="汉仪时光体W" panose="00020600040101010101" pitchFamily="18" charset="-122"/>
                <a:ea typeface="汉仪时光体W" panose="00020600040101010101" pitchFamily="18" charset="-122"/>
              </a:rPr>
              <a:t>Learning requires skill. Let's learn how to learn.</a:t>
            </a:r>
            <a:endParaRPr lang="zh-CN" altLang="en-US" sz="1400">
              <a:solidFill>
                <a:schemeClr val="accent2">
                  <a:lumMod val="50000"/>
                </a:schemeClr>
              </a:solidFill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16016" y="9547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插入标题</a:t>
            </a:r>
            <a:endParaRPr lang="zh-CN" altLang="en-US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81332" y="1180117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汉仪时光体W" panose="00020600040101010101" pitchFamily="18" charset="-122"/>
                <a:ea typeface="汉仪时光体W" panose="00020600040101010101" pitchFamily="18" charset="-122"/>
              </a:rPr>
              <a:t>Insert title</a:t>
            </a:r>
            <a:endParaRPr lang="zh-CN" altLang="en-US" sz="140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9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  <p:bldP spid="25" grpId="0"/>
      <p:bldP spid="25" grpId="1"/>
      <p:bldP spid="26" grpId="0"/>
      <p:bldP spid="26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1137</Words>
  <PresentationFormat>全屏显示(16:9)</PresentationFormat>
  <Paragraphs>211</Paragraphs>
  <Slides>20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Calibri</vt:lpstr>
      <vt:lpstr>汉仪时光体W</vt:lpstr>
      <vt:lpstr>Arial</vt:lpstr>
      <vt:lpstr>宋体</vt:lpstr>
      <vt:lpstr>汉仪晴空体简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2016-11-28T11:05:16Z</dcterms:created>
  <dcterms:modified xsi:type="dcterms:W3CDTF">2017-08-08T10:53:33Z</dcterms:modified>
</cp:coreProperties>
</file>