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56" d="100"/>
          <a:sy n="56" d="100"/>
        </p:scale>
        <p:origin x="456" y="54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6255239" cy="907047"/>
            <a:chOff x="4539228" y="210532"/>
            <a:chExt cx="6149694" cy="90704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149694" cy="907047"/>
              <a:chOff x="4539228" y="210532"/>
              <a:chExt cx="6149694" cy="90704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2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2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6" name="Rectangle 25"/>
          <p:cNvSpPr/>
          <p:nvPr/>
        </p:nvSpPr>
        <p:spPr>
          <a:xfrm>
            <a:off x="746919" y="3922098"/>
            <a:ext cx="72390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đảm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quyền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9669</TotalTime>
  <Words>25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AutoBVT</cp:lastModifiedBy>
  <cp:revision>1044</cp:revision>
  <dcterms:created xsi:type="dcterms:W3CDTF">2008-09-09T22:52:10Z</dcterms:created>
  <dcterms:modified xsi:type="dcterms:W3CDTF">2022-07-31T08:04:51Z</dcterms:modified>
</cp:coreProperties>
</file>