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42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62" d="100"/>
          <a:sy n="62" d="100"/>
        </p:scale>
        <p:origin x="154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889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804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969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535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45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62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68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929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335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8184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94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79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6764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638800" y="31242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05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981200"/>
            <a:ext cx="2895600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507</Words>
  <PresentationFormat>Trình chiếu Trên màn hình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2023-09-16T10:34:43Z</dcterms:modified>
</cp:coreProperties>
</file>