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59" r:id="rId4"/>
    <p:sldId id="265" r:id="rId5"/>
    <p:sldId id="260" r:id="rId6"/>
    <p:sldId id="266" r:id="rId7"/>
    <p:sldId id="267" r:id="rId8"/>
    <p:sldId id="261" r:id="rId9"/>
    <p:sldId id="262" r:id="rId10"/>
    <p:sldId id="263" r:id="rId11"/>
    <p:sldId id="268" r:id="rId12"/>
    <p:sldId id="275" r:id="rId13"/>
    <p:sldId id="269" r:id="rId14"/>
    <p:sldId id="276" r:id="rId15"/>
    <p:sldId id="277" r:id="rId16"/>
    <p:sldId id="270" r:id="rId17"/>
    <p:sldId id="273" r:id="rId18"/>
    <p:sldId id="306" r:id="rId19"/>
    <p:sldId id="30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B5A1-0714-44B6-9BA4-55D11981B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936EC-5731-40CC-A93F-8F4486DA4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640A66-7E5B-4ADB-8483-4E8478F34E5B}" type="slidenum">
              <a:rPr lang="en-US"/>
              <a:pPr/>
              <a:t>11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6EE91B-2946-4492-8951-A28B1AF83161}" type="slidenum">
              <a:rPr lang="en-US"/>
              <a:pPr/>
              <a:t>12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5304F336-99C0-4948-95BB-35B33DFB2D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4E211A-345F-614C-97F7-CA7AF404D404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649A6E07-3703-984D-A3B1-33D23F0607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E4BB100B-867C-4447-B580-5CB72EF9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378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C54D3428-0120-634B-8B2B-876EBFA67E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AD1C9-E7E6-FF42-AF65-400D5F215D6F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6B0EBF42-8B7F-F54F-972B-AFA0D5ABD2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5B3152D0-BBCF-2545-A054-D110DEB9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94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CCF58C60-7180-4448-BF67-19AD2E7D9A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6F27A5-EC8B-3741-A069-58350BE7E654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9706B7EF-170F-1041-A577-C0E54A2EBA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B74076A8-DE92-024F-BD6E-9AA29E33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447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756DA-E455-46A1-8E39-5EFA343922F3}" type="slidenum">
              <a:rPr lang="en-US"/>
              <a:pPr/>
              <a:t>17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9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6C1D-4F16-4F52-B970-5E5DFD3ACD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2E11-A760-4C5D-A802-83DE55ED6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mbafrance-uk.org/kids/1936.ht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133600" y="416312"/>
            <a:ext cx="4632036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kern="10" dirty="0" err="1">
                <a:gradFill rotWithShape="1">
                  <a:gsLst>
                    <a:gs pos="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b="1" kern="10" dirty="0">
                <a:gradFill rotWithShape="1">
                  <a:gsLst>
                    <a:gs pos="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20: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77227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kern="10"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CUỘC VẬN ĐỘNG DÂN CHỦ </a:t>
            </a:r>
          </a:p>
          <a:p>
            <a:pPr algn="ctr"/>
            <a:r>
              <a:rPr lang="en-US" sz="5400" b="1" kern="10"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TRONG NHỮNG NĂM 1936 - 1939</a:t>
            </a:r>
          </a:p>
        </p:txBody>
      </p:sp>
    </p:spTree>
    <p:extLst>
      <p:ext uri="{BB962C8B-B14F-4D97-AF65-F5344CB8AC3E}">
        <p14:creationId xmlns:p14="http://schemas.microsoft.com/office/powerpoint/2010/main" val="365908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" y="228600"/>
            <a:ext cx="897081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143000"/>
            <a:ext cx="89708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l-NL" sz="3200" dirty="0"/>
              <a:t>- Đời sống nhân dân ngột ngạt, đói khổ </a:t>
            </a:r>
            <a:r>
              <a:rPr lang="nl-NL" sz="3200" dirty="0">
                <a:sym typeface="Wingdings 3"/>
              </a:rPr>
              <a:t></a:t>
            </a:r>
            <a:r>
              <a:rPr lang="nl-NL" sz="3200" dirty="0"/>
              <a:t>yêu cầu cải thiện đời sống và thực hiện các quyền tự do, dân chủ.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4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18872" y="2209800"/>
            <a:ext cx="8712200" cy="1439863"/>
          </a:xfrm>
          <a:prstGeom prst="wedgeRoundRectCallout">
            <a:avLst>
              <a:gd name="adj1" fmla="val -42375"/>
              <a:gd name="adj2" fmla="val -102625"/>
              <a:gd name="adj3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Trước tình hình thế giới và trong nước đã ảnh hưởng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đến cách mạng Việt Nam, Đảng ta có chủ trương như thế nào?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137795"/>
            <a:ext cx="6194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sz="2200" b="1" dirty="0">
                <a:solidFill>
                  <a:srgbClr val="FF0000"/>
                </a:solidFill>
                <a:latin typeface="Arial" charset="0"/>
              </a:rPr>
              <a:t>II. Mặt trận Dân chủ Đông Dương </a:t>
            </a:r>
          </a:p>
          <a:p>
            <a:pPr>
              <a:buClrTx/>
              <a:buFontTx/>
              <a:buNone/>
            </a:pPr>
            <a:r>
              <a:rPr lang="vi-VN" sz="2200" b="1" dirty="0">
                <a:solidFill>
                  <a:srgbClr val="FF0000"/>
                </a:solidFill>
                <a:latin typeface="Arial" charset="0"/>
              </a:rPr>
              <a:t>và phong trào đấu tranh đòi tự do, dân chủ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7338" y="990600"/>
            <a:ext cx="47545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sz="2200" b="1">
                <a:solidFill>
                  <a:srgbClr val="0000CC"/>
                </a:solidFill>
                <a:latin typeface="Arial" charset="0"/>
              </a:rPr>
              <a:t>1. Chủ trương của Đảng</a:t>
            </a:r>
          </a:p>
        </p:txBody>
      </p:sp>
    </p:spTree>
    <p:extLst>
      <p:ext uri="{BB962C8B-B14F-4D97-AF65-F5344CB8AC3E}">
        <p14:creationId xmlns:p14="http://schemas.microsoft.com/office/powerpoint/2010/main" val="2547652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81000" y="14478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>
              <a:spcBef>
                <a:spcPts val="1500"/>
              </a:spcBef>
              <a:buClrTx/>
              <a:buFontTx/>
              <a:buNone/>
            </a:pPr>
            <a:r>
              <a:rPr lang="en-US" sz="2400" b="1" i="1">
                <a:latin typeface="Times New Roman" pitchFamily="18" charset="0"/>
              </a:rPr>
              <a:t>    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</a:rPr>
              <a:t>Tháng 7.1936 Hội nghị BCH Trung ương Đảng CS Đông Dương họp ở Thượng Hải (TQ) do đồng chí Lê Hồng Phong chủ trì.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0463"/>
            <a:ext cx="381000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6248400"/>
            <a:ext cx="3886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Đồng chí Lê Hồng Phong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273050"/>
            <a:ext cx="822960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141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2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8B0DED0-DF69-7C49-8C3B-06C4E34D8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01989"/>
            <a:ext cx="6629400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altLang="x-none" sz="24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x-none" sz="2400" b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bọn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lũ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</a:pPr>
            <a:endParaRPr lang="en-US" altLang="x-non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 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xít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x-none" sz="24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endParaRPr lang="en-US" altLang="x-none" sz="24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 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đấu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đấu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ClrTx/>
              <a:buFontTx/>
              <a:buNone/>
            </a:pPr>
            <a:endParaRPr lang="en-US" altLang="x-none" sz="24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 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trương</a:t>
            </a:r>
            <a:r>
              <a:rPr lang="en-US" alt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trận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3/1938,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x-none" sz="24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trận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x-none" sz="24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x-non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57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1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1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986D0C5-8EC5-E448-A5E0-25A2606A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87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9125F112-2894-6641-9CED-B0416A408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57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B0FA71F0-FFBA-2649-9C9F-62E4D79E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70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2A8B5255-D0D0-DC4D-8F03-8EE574CB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694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E5B55957-4F29-E543-A609-91C7BC45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964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9AD228D8-7965-854D-A98E-53AE0D7F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94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4" name="AutoShape 14">
            <a:extLst>
              <a:ext uri="{FF2B5EF4-FFF2-40B4-BE49-F238E27FC236}">
                <a16:creationId xmlns:a16="http://schemas.microsoft.com/office/drawing/2014/main" id="{86CCF401-DC3F-4646-9404-482FADE5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"/>
            <a:ext cx="6629400" cy="1374031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1936-1939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95" name="AutoShape 15">
            <a:extLst>
              <a:ext uri="{FF2B5EF4-FFF2-40B4-BE49-F238E27FC236}">
                <a16:creationId xmlns:a16="http://schemas.microsoft.com/office/drawing/2014/main" id="{B83F82E1-26CB-FB4D-BD12-4469BBAF3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628900"/>
            <a:ext cx="2667000" cy="42291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x-none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1936-1939?</a:t>
            </a:r>
          </a:p>
        </p:txBody>
      </p:sp>
      <p:sp>
        <p:nvSpPr>
          <p:cNvPr id="20496" name="AutoShape 16">
            <a:extLst>
              <a:ext uri="{FF2B5EF4-FFF2-40B4-BE49-F238E27FC236}">
                <a16:creationId xmlns:a16="http://schemas.microsoft.com/office/drawing/2014/main" id="{7267EC87-60A2-4F49-9024-5C6F237A0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28900"/>
            <a:ext cx="2819400" cy="40767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x-none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1936-1939?</a:t>
            </a:r>
          </a:p>
        </p:txBody>
      </p: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56BE9739-E9FA-4F45-AF70-33F81663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514600"/>
            <a:ext cx="2228850" cy="2057400"/>
          </a:xfrm>
          <a:custGeom>
            <a:avLst/>
            <a:gdLst>
              <a:gd name="G0" fmla="+- 1 0 0"/>
              <a:gd name="G1" fmla="+- 1 0 0"/>
              <a:gd name="G2" fmla="+- 1 0 0"/>
              <a:gd name="G3" fmla="+- 63685 0 0"/>
              <a:gd name="G4" fmla="+- 1 0 0"/>
              <a:gd name="G5" fmla="*/ 1 0 51712"/>
              <a:gd name="G6" fmla="*/ 1 14335 49664"/>
              <a:gd name="G7" fmla="+- 1 0 0"/>
              <a:gd name="G8" fmla="+- 1 0 0"/>
              <a:gd name="G9" fmla="*/ 1 16385 2"/>
              <a:gd name="G10" fmla="+- 1 0 0"/>
              <a:gd name="G11" fmla="+- 1 0 0"/>
              <a:gd name="G12" fmla="+- 1 0 0"/>
              <a:gd name="G13" fmla="*/ 1 35517 25856"/>
              <a:gd name="G14" fmla="+- 4 0 0"/>
              <a:gd name="G15" fmla="+- 1 0 0"/>
              <a:gd name="G16" fmla="+- 14860 0 0"/>
              <a:gd name="T0" fmla="*/ 1485900 w 21600"/>
              <a:gd name="T1" fmla="*/ 0 h 21600"/>
              <a:gd name="T2" fmla="*/ 0 w 21600"/>
              <a:gd name="T3" fmla="*/ 1959483 h 21600"/>
              <a:gd name="T4" fmla="*/ 1485900 w 21600"/>
              <a:gd name="T5" fmla="*/ 2351278 h 21600"/>
              <a:gd name="T6" fmla="*/ 2971800 w 21600"/>
              <a:gd name="T7" fmla="*/ 1959483 h 21600"/>
              <a:gd name="T8" fmla="*/ 2160 w 21600"/>
              <a:gd name="T9" fmla="*/ 12343 h 21600"/>
              <a:gd name="T10" fmla="*/ 19440 w 21600"/>
              <a:gd name="T11" fmla="*/ 185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FFFF"/>
          </a:solidFill>
          <a:ln w="936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1350" b="1" dirty="0"/>
              <a:t>CÙNG </a:t>
            </a:r>
          </a:p>
          <a:p>
            <a:pPr algn="ctr">
              <a:buClrTx/>
              <a:buFontTx/>
              <a:buNone/>
            </a:pPr>
            <a:r>
              <a:rPr lang="en-US" altLang="x-none" sz="1350" b="1" dirty="0"/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4824326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B5538916-74F5-F14D-B9A3-8BDCA493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solidFill>
            <a:srgbClr val="FFFFFF">
              <a:alpha val="98000"/>
            </a:srgbClr>
          </a:solidFill>
          <a:ln w="936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35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412A769-8FBB-BD4D-9E75-614244B0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87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747EA203-2382-CB43-8E12-4F2A6639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57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FBCC8F2E-AA55-E44D-A096-8E32D052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70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435F6130-7316-A347-8B21-9E646BB0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694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C9E1D452-7F52-654A-B175-3257F2D7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964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1571BEDC-EF7E-EC44-B787-763E9D35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9491" y="5104210"/>
            <a:ext cx="22860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BDBB4C9-BAB8-594B-BAC5-FBCDAE97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5916" y="75010"/>
            <a:ext cx="17145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FC37E12D-03A9-8646-A49F-EDEBB5B5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2916" y="75010"/>
            <a:ext cx="17145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5619D4CB-8C57-C043-BDC6-42391E49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4216" y="75010"/>
            <a:ext cx="17145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E847B662-CAD8-2F45-9F7D-EA141922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4066" y="75010"/>
            <a:ext cx="17145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0B3BD6A6-CF55-CD49-B68B-FE7953C2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6766" y="75010"/>
            <a:ext cx="17145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4CB83831-D83A-904B-B7FA-A9A6C904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6616" y="75010"/>
            <a:ext cx="171450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8" name="AutoShape 14">
            <a:extLst>
              <a:ext uri="{FF2B5EF4-FFF2-40B4-BE49-F238E27FC236}">
                <a16:creationId xmlns:a16="http://schemas.microsoft.com/office/drawing/2014/main" id="{139E98E6-7432-C343-BA41-324C1BA8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16" y="212691"/>
            <a:ext cx="2933700" cy="17145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1936-1939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alt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19" name="AutoShape 15">
            <a:extLst>
              <a:ext uri="{FF2B5EF4-FFF2-40B4-BE49-F238E27FC236}">
                <a16:creationId xmlns:a16="http://schemas.microsoft.com/office/drawing/2014/main" id="{790E5553-908C-504D-9276-C7C687A7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28600"/>
            <a:ext cx="2800350" cy="17145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x-none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1936-1939?</a:t>
            </a:r>
          </a:p>
        </p:txBody>
      </p:sp>
      <p:sp>
        <p:nvSpPr>
          <p:cNvPr id="21520" name="AutoShape 16">
            <a:extLst>
              <a:ext uri="{FF2B5EF4-FFF2-40B4-BE49-F238E27FC236}">
                <a16:creationId xmlns:a16="http://schemas.microsoft.com/office/drawing/2014/main" id="{A571D117-B06B-1B42-B3AF-6F84CA13D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2478882" cy="17145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x-none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lang="en-US" alt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buClrTx/>
              <a:buFontTx/>
              <a:buNone/>
            </a:pP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1936-1939?</a:t>
            </a:r>
          </a:p>
        </p:txBody>
      </p:sp>
      <p:sp>
        <p:nvSpPr>
          <p:cNvPr id="21521" name="AutoShape 17">
            <a:extLst>
              <a:ext uri="{FF2B5EF4-FFF2-40B4-BE49-F238E27FC236}">
                <a16:creationId xmlns:a16="http://schemas.microsoft.com/office/drawing/2014/main" id="{5340BA3F-636D-734F-98CD-892355FA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010" y="1931021"/>
            <a:ext cx="342900" cy="457200"/>
          </a:xfrm>
          <a:prstGeom prst="down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9900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350"/>
          </a:p>
        </p:txBody>
      </p:sp>
      <p:sp>
        <p:nvSpPr>
          <p:cNvPr id="21522" name="AutoShape 18">
            <a:extLst>
              <a:ext uri="{FF2B5EF4-FFF2-40B4-BE49-F238E27FC236}">
                <a16:creationId xmlns:a16="http://schemas.microsoft.com/office/drawing/2014/main" id="{1C316B36-41B1-924B-9014-EED82536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388221"/>
            <a:ext cx="3058716" cy="4164979"/>
          </a:xfrm>
          <a:prstGeom prst="verticalScroll">
            <a:avLst>
              <a:gd name="adj" fmla="val 12500"/>
            </a:avLst>
          </a:prstGeom>
          <a:solidFill>
            <a:srgbClr val="E6B9B8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Calibri" panose="020F0502020204030204" pitchFamily="34" charset="0"/>
              <a:buChar char="-"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nhân,nông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Calibri" panose="020F0502020204030204" pitchFamily="34" charset="0"/>
              <a:buChar char="-"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3" name="AutoShape 19">
            <a:extLst>
              <a:ext uri="{FF2B5EF4-FFF2-40B4-BE49-F238E27FC236}">
                <a16:creationId xmlns:a16="http://schemas.microsoft.com/office/drawing/2014/main" id="{DFF3ABA1-1A64-1644-A47F-58BBC6FFF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43100"/>
            <a:ext cx="342900" cy="457200"/>
          </a:xfrm>
          <a:prstGeom prst="down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9900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350"/>
          </a:p>
        </p:txBody>
      </p: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D92779E0-7B9A-4343-97BB-E7E51862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932" y="2400300"/>
            <a:ext cx="2836068" cy="4152900"/>
          </a:xfrm>
          <a:prstGeom prst="verticalScroll">
            <a:avLst>
              <a:gd name="adj" fmla="val 12500"/>
            </a:avLst>
          </a:prstGeom>
          <a:solidFill>
            <a:srgbClr val="E6B9B8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buClrTx/>
              <a:buFontTx/>
              <a:buNone/>
            </a:pP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5" name="AutoShape 21">
            <a:extLst>
              <a:ext uri="{FF2B5EF4-FFF2-40B4-BE49-F238E27FC236}">
                <a16:creationId xmlns:a16="http://schemas.microsoft.com/office/drawing/2014/main" id="{245EEA93-AF45-9A41-BA66-AD35A46D4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32" y="1943100"/>
            <a:ext cx="342900" cy="457200"/>
          </a:xfrm>
          <a:prstGeom prst="down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9900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350"/>
          </a:p>
        </p:txBody>
      </p:sp>
      <p:sp>
        <p:nvSpPr>
          <p:cNvPr id="21526" name="AutoShape 22">
            <a:extLst>
              <a:ext uri="{FF2B5EF4-FFF2-40B4-BE49-F238E27FC236}">
                <a16:creationId xmlns:a16="http://schemas.microsoft.com/office/drawing/2014/main" id="{3274F122-4236-2941-B12D-DD731DED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268" y="2400300"/>
            <a:ext cx="3363516" cy="4229100"/>
          </a:xfrm>
          <a:prstGeom prst="verticalScroll">
            <a:avLst>
              <a:gd name="adj" fmla="val 12500"/>
            </a:avLst>
          </a:prstGeom>
          <a:solidFill>
            <a:srgbClr val="E6B9B8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Tx/>
              <a:buFontTx/>
              <a:buNone/>
            </a:pP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ClrTx/>
              <a:buFontTx/>
              <a:buNone/>
            </a:pP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x-non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buClrTx/>
              <a:buFontTx/>
              <a:buNone/>
            </a:pP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en-US" alt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5064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- Tháng 8/1936 Phong trào Đông Dương đại hội.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418114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- 1937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quyền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29985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- 01/5/1938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xảo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22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5750" y="152400"/>
            <a:ext cx="47545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sz="2200" b="1" dirty="0">
                <a:solidFill>
                  <a:srgbClr val="FF0000"/>
                </a:solidFill>
                <a:latin typeface="Arial" charset="0"/>
              </a:rPr>
              <a:t>III. Ý nghĩa của phong trào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14312" y="4038600"/>
            <a:ext cx="8567737" cy="809625"/>
          </a:xfrm>
          <a:prstGeom prst="wedgeRoundRectCallout">
            <a:avLst>
              <a:gd name="adj1" fmla="val -38847"/>
              <a:gd name="adj2" fmla="val -111259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Nêu ý nghĩa cao trào dân chủ 1936-1939?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4312" y="582676"/>
            <a:ext cx="8713788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sz="2200" dirty="0">
                <a:latin typeface="Arial" charset="0"/>
              </a:rPr>
              <a:t>- Trình độ chính trị, công tác của cán bộ, đảng viên được nâng cao, </a:t>
            </a:r>
          </a:p>
          <a:p>
            <a:pPr>
              <a:buClrTx/>
              <a:buFontTx/>
              <a:buNone/>
            </a:pPr>
            <a:r>
              <a:rPr lang="vi-VN" sz="2200" dirty="0">
                <a:latin typeface="Arial" charset="0"/>
              </a:rPr>
              <a:t>uy tín, ảnh hưởng của Đảng được mở rộng.</a:t>
            </a:r>
          </a:p>
          <a:p>
            <a:pPr>
              <a:buClrTx/>
              <a:buFontTx/>
              <a:buNone/>
            </a:pPr>
            <a:endParaRPr lang="vi-VN" sz="2200" dirty="0">
              <a:latin typeface="Arial" charset="0"/>
            </a:endParaRPr>
          </a:p>
          <a:p>
            <a:pPr>
              <a:buClrTx/>
              <a:buFontTx/>
              <a:buNone/>
            </a:pPr>
            <a:r>
              <a:rPr lang="vi-VN" sz="2200" dirty="0">
                <a:latin typeface="Arial" charset="0"/>
              </a:rPr>
              <a:t>- Quần chúng được tập dượt đấu tranh, một đội quân chính trị hùng</a:t>
            </a:r>
          </a:p>
          <a:p>
            <a:pPr>
              <a:buClrTx/>
              <a:buFontTx/>
              <a:buNone/>
            </a:pPr>
            <a:r>
              <a:rPr lang="vi-VN" sz="2200" dirty="0">
                <a:latin typeface="Arial" charset="0"/>
              </a:rPr>
              <a:t> hậu được hình thành.</a:t>
            </a:r>
          </a:p>
          <a:p>
            <a:pPr>
              <a:buClrTx/>
              <a:buFontTx/>
              <a:buNone/>
            </a:pPr>
            <a:endParaRPr lang="vi-VN" sz="2200" dirty="0">
              <a:latin typeface="Arial" charset="0"/>
            </a:endParaRPr>
          </a:p>
          <a:p>
            <a:pPr>
              <a:buClrTx/>
              <a:buFontTx/>
              <a:buNone/>
            </a:pPr>
            <a:r>
              <a:rPr lang="vi-VN" sz="2200" dirty="0">
                <a:latin typeface="Arial" charset="0"/>
              </a:rPr>
              <a:t>- Phong trào là cuộc tập dượt lần thứ hai chuẩn bị cho Cách mạng </a:t>
            </a:r>
          </a:p>
          <a:p>
            <a:pPr>
              <a:buClrTx/>
              <a:buFontTx/>
              <a:buNone/>
            </a:pPr>
            <a:r>
              <a:rPr lang="vi-VN" sz="2200" dirty="0">
                <a:latin typeface="Arial" charset="0"/>
              </a:rPr>
              <a:t>Tháng Tám năm 1945. </a:t>
            </a:r>
          </a:p>
        </p:txBody>
      </p:sp>
    </p:spTree>
    <p:extLst>
      <p:ext uri="{BB962C8B-B14F-4D97-AF65-F5344CB8AC3E}">
        <p14:creationId xmlns:p14="http://schemas.microsoft.com/office/powerpoint/2010/main" val="33753156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5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0" dur="500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3" dur="500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>
            <a:extLst>
              <a:ext uri="{FF2B5EF4-FFF2-40B4-BE49-F238E27FC236}">
                <a16:creationId xmlns:a16="http://schemas.microsoft.com/office/drawing/2014/main" id="{E8022B2C-4294-4944-AABA-4F179CC4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143250"/>
            <a:ext cx="1190625" cy="942975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500" b="1">
                <a:solidFill>
                  <a:schemeClr val="bg1"/>
                </a:solidFill>
              </a:rPr>
              <a:t>Phong trào </a:t>
            </a:r>
          </a:p>
          <a:p>
            <a:pPr algn="ctr"/>
            <a:r>
              <a:rPr lang="en-US" altLang="x-none" sz="1500" b="1">
                <a:solidFill>
                  <a:schemeClr val="bg1"/>
                </a:solidFill>
              </a:rPr>
              <a:t>cách mạng </a:t>
            </a:r>
          </a:p>
          <a:p>
            <a:pPr algn="ctr"/>
            <a:r>
              <a:rPr lang="en-US" altLang="x-none" sz="1500" b="1">
                <a:solidFill>
                  <a:schemeClr val="bg1"/>
                </a:solidFill>
              </a:rPr>
              <a:t>1930 - 1931</a:t>
            </a:r>
          </a:p>
        </p:txBody>
      </p:sp>
      <p:sp>
        <p:nvSpPr>
          <p:cNvPr id="57347" name="Oval 3">
            <a:extLst>
              <a:ext uri="{FF2B5EF4-FFF2-40B4-BE49-F238E27FC236}">
                <a16:creationId xmlns:a16="http://schemas.microsoft.com/office/drawing/2014/main" id="{F32457C4-412D-4441-BACA-85E5C7CD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43250"/>
            <a:ext cx="1190625" cy="9429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500" b="1">
                <a:solidFill>
                  <a:srgbClr val="FF0000"/>
                </a:solidFill>
              </a:rPr>
              <a:t>Phong trào </a:t>
            </a:r>
          </a:p>
          <a:p>
            <a:pPr algn="ctr"/>
            <a:r>
              <a:rPr lang="en-US" altLang="x-none" sz="1500" b="1">
                <a:solidFill>
                  <a:srgbClr val="FF0000"/>
                </a:solidFill>
              </a:rPr>
              <a:t>dân chủ </a:t>
            </a:r>
          </a:p>
          <a:p>
            <a:pPr algn="ctr"/>
            <a:r>
              <a:rPr lang="en-US" altLang="x-none" sz="1500" b="1">
                <a:solidFill>
                  <a:srgbClr val="FF0000"/>
                </a:solidFill>
              </a:rPr>
              <a:t>1936 - 1939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B601E5E6-BAFC-7B47-A733-1E99C065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771650"/>
            <a:ext cx="1828800" cy="62865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500" b="1">
                <a:solidFill>
                  <a:srgbClr val="FFFF66"/>
                </a:solidFill>
              </a:rPr>
              <a:t>Quy mô:</a:t>
            </a:r>
            <a:r>
              <a:rPr lang="en-US" altLang="x-none" sz="1500" b="1">
                <a:solidFill>
                  <a:schemeClr val="bg1"/>
                </a:solidFill>
              </a:rPr>
              <a:t> Cả nước, </a:t>
            </a:r>
          </a:p>
          <a:p>
            <a:pPr algn="ctr"/>
            <a:r>
              <a:rPr lang="en-US" altLang="x-none" sz="1500" b="1">
                <a:solidFill>
                  <a:schemeClr val="bg1"/>
                </a:solidFill>
              </a:rPr>
              <a:t>chủ yếu ở nông thôn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27552953-5BC8-E54E-85D4-632285BC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857500"/>
            <a:ext cx="1828800" cy="62865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500" b="1">
                <a:solidFill>
                  <a:srgbClr val="FFFF66"/>
                </a:solidFill>
              </a:rPr>
              <a:t>Lực lượng tham gia:</a:t>
            </a:r>
          </a:p>
          <a:p>
            <a:pPr algn="ctr"/>
            <a:r>
              <a:rPr lang="en-US" altLang="x-none" sz="1500" b="1">
                <a:solidFill>
                  <a:schemeClr val="bg1"/>
                </a:solidFill>
              </a:rPr>
              <a:t>Chủ yếu là công nông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966C1428-7FE9-6240-9E97-5DD06B6F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057650"/>
            <a:ext cx="1828800" cy="62865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500" b="1">
                <a:solidFill>
                  <a:srgbClr val="FFFF66"/>
                </a:solidFill>
              </a:rPr>
              <a:t>Hình thức đấu tranh:</a:t>
            </a:r>
          </a:p>
          <a:p>
            <a:pPr algn="ctr"/>
            <a:r>
              <a:rPr lang="en-US" altLang="x-none" sz="1500" b="1">
                <a:solidFill>
                  <a:schemeClr val="bg1"/>
                </a:solidFill>
              </a:rPr>
              <a:t>Biểu tình, bãi công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995814E8-BB19-4346-8DD9-B3217A96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314450"/>
            <a:ext cx="325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 b="1"/>
              <a:t>Hoàn thành sơ đồ sau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9C7044AC-A038-614D-973F-B7A9E245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71650"/>
            <a:ext cx="1885950" cy="800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b="1"/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5244607B-DA1F-F044-8A53-5D0DBE3B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2686050"/>
            <a:ext cx="2000250" cy="857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x-none" sz="1500" b="1">
              <a:solidFill>
                <a:srgbClr val="FF0000"/>
              </a:solidFill>
            </a:endParaRPr>
          </a:p>
          <a:p>
            <a:pPr algn="ctr"/>
            <a:endParaRPr lang="en-US" altLang="x-none" sz="1500" b="1">
              <a:solidFill>
                <a:srgbClr val="FF0000"/>
              </a:solidFill>
            </a:endParaRP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92A67AAC-06BB-5145-89CD-5BB121F9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886200"/>
            <a:ext cx="1943100" cy="742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500" b="1">
              <a:solidFill>
                <a:srgbClr val="FF0000"/>
              </a:solidFill>
            </a:endParaRPr>
          </a:p>
        </p:txBody>
      </p:sp>
      <p:sp>
        <p:nvSpPr>
          <p:cNvPr id="57359" name="Line 15">
            <a:extLst>
              <a:ext uri="{FF2B5EF4-FFF2-40B4-BE49-F238E27FC236}">
                <a16:creationId xmlns:a16="http://schemas.microsoft.com/office/drawing/2014/main" id="{05ED8FAA-DC40-6E4C-AB48-B8295D08F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600450"/>
            <a:ext cx="57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CDC61641-9D32-7341-A589-E2786497A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71651"/>
            <a:ext cx="1714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x-none" sz="1500" b="1" dirty="0" err="1"/>
              <a:t>Cả</a:t>
            </a:r>
            <a:r>
              <a:rPr lang="en-US" altLang="x-none" sz="1500" b="1" dirty="0"/>
              <a:t> </a:t>
            </a:r>
            <a:r>
              <a:rPr lang="en-US" altLang="x-none" sz="1500" b="1" dirty="0" err="1"/>
              <a:t>nước</a:t>
            </a:r>
            <a:r>
              <a:rPr lang="en-US" altLang="x-none" sz="1500" b="1" dirty="0"/>
              <a:t>, </a:t>
            </a:r>
          </a:p>
          <a:p>
            <a:r>
              <a:rPr lang="en-US" altLang="x-none" sz="1500" b="1" dirty="0" err="1"/>
              <a:t>chủ</a:t>
            </a:r>
            <a:r>
              <a:rPr lang="en-US" altLang="x-none" sz="1500" b="1" dirty="0"/>
              <a:t> </a:t>
            </a:r>
            <a:r>
              <a:rPr lang="en-US" altLang="x-none" sz="1500" b="1" dirty="0" err="1"/>
              <a:t>yếu</a:t>
            </a:r>
            <a:r>
              <a:rPr lang="en-US" altLang="x-none" sz="1500" b="1" dirty="0"/>
              <a:t> ở </a:t>
            </a:r>
            <a:r>
              <a:rPr lang="en-US" altLang="x-none" sz="1500" b="1" dirty="0" err="1"/>
              <a:t>thành</a:t>
            </a:r>
            <a:r>
              <a:rPr lang="en-US" altLang="x-none" sz="1500" b="1" dirty="0"/>
              <a:t> </a:t>
            </a:r>
            <a:r>
              <a:rPr lang="en-US" altLang="x-none" sz="1500" b="1" dirty="0" err="1"/>
              <a:t>thị</a:t>
            </a:r>
            <a:endParaRPr lang="en-US" altLang="x-none" sz="1500" dirty="0"/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268306CF-36BB-8945-BE8C-41BAA6EE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71651"/>
            <a:ext cx="914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 sz="1500" b="1">
                <a:solidFill>
                  <a:srgbClr val="FF0000"/>
                </a:solidFill>
              </a:rPr>
              <a:t>Quy mô:</a:t>
            </a:r>
            <a:endParaRPr lang="en-US" altLang="x-none" sz="1500"/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BAA48536-D48B-AF4E-95EC-1A74F25A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2686051"/>
            <a:ext cx="20002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500" b="1">
                <a:solidFill>
                  <a:srgbClr val="FF0000"/>
                </a:solidFill>
              </a:rPr>
              <a:t>Lực lượng tham gia:</a:t>
            </a:r>
          </a:p>
        </p:txBody>
      </p:sp>
      <p:sp>
        <p:nvSpPr>
          <p:cNvPr id="57372" name="Text Box 28">
            <a:extLst>
              <a:ext uri="{FF2B5EF4-FFF2-40B4-BE49-F238E27FC236}">
                <a16:creationId xmlns:a16="http://schemas.microsoft.com/office/drawing/2014/main" id="{0F8B012A-9EC6-CC44-8B51-19EFA045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2971801"/>
            <a:ext cx="1943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500" b="1"/>
              <a:t>CN, ND, tiểu thương, </a:t>
            </a:r>
          </a:p>
          <a:p>
            <a:r>
              <a:rPr lang="en-US" altLang="x-none" sz="1500" b="1"/>
              <a:t>tiểu chủ, công chức…</a:t>
            </a:r>
            <a:endParaRPr lang="en-US" altLang="x-none" sz="1500"/>
          </a:p>
        </p:txBody>
      </p:sp>
      <p:sp>
        <p:nvSpPr>
          <p:cNvPr id="57373" name="Text Box 29">
            <a:extLst>
              <a:ext uri="{FF2B5EF4-FFF2-40B4-BE49-F238E27FC236}">
                <a16:creationId xmlns:a16="http://schemas.microsoft.com/office/drawing/2014/main" id="{7F377A8D-D517-A040-B2A3-BA30B8B4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3886201"/>
            <a:ext cx="19431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500" b="1">
                <a:solidFill>
                  <a:srgbClr val="FF0000"/>
                </a:solidFill>
              </a:rPr>
              <a:t>Hình thức đấu tranh:</a:t>
            </a:r>
          </a:p>
        </p:txBody>
      </p:sp>
      <p:sp>
        <p:nvSpPr>
          <p:cNvPr id="57374" name="Text Box 30">
            <a:extLst>
              <a:ext uri="{FF2B5EF4-FFF2-40B4-BE49-F238E27FC236}">
                <a16:creationId xmlns:a16="http://schemas.microsoft.com/office/drawing/2014/main" id="{CEA11CF2-E218-944C-A24F-E292D4BE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4114801"/>
            <a:ext cx="20002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500" b="1"/>
              <a:t>Mít tinh, nghị trường, </a:t>
            </a:r>
          </a:p>
          <a:p>
            <a:r>
              <a:rPr lang="en-US" altLang="x-none" sz="1500" b="1"/>
              <a:t>báo chí…</a:t>
            </a:r>
            <a:endParaRPr lang="en-US" altLang="x-none" sz="1500"/>
          </a:p>
        </p:txBody>
      </p:sp>
      <p:sp>
        <p:nvSpPr>
          <p:cNvPr id="57375" name="Rectangle 31">
            <a:extLst>
              <a:ext uri="{FF2B5EF4-FFF2-40B4-BE49-F238E27FC236}">
                <a16:creationId xmlns:a16="http://schemas.microsoft.com/office/drawing/2014/main" id="{82762D86-1593-0345-B9B5-60934C5D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029200"/>
            <a:ext cx="2000250" cy="62865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500" b="1">
                <a:solidFill>
                  <a:srgbClr val="FFFF00"/>
                </a:solidFill>
              </a:rPr>
              <a:t>Phương thức đấu tranh:</a:t>
            </a:r>
          </a:p>
          <a:p>
            <a:pPr algn="ctr"/>
            <a:r>
              <a:rPr lang="en-US" altLang="x-none" sz="1500" b="1">
                <a:solidFill>
                  <a:srgbClr val="FFFFEF"/>
                </a:solidFill>
              </a:rPr>
              <a:t>Bí mật, bất hợp pháp</a:t>
            </a:r>
          </a:p>
        </p:txBody>
      </p:sp>
      <p:sp>
        <p:nvSpPr>
          <p:cNvPr id="57376" name="Rectangle 32">
            <a:extLst>
              <a:ext uri="{FF2B5EF4-FFF2-40B4-BE49-F238E27FC236}">
                <a16:creationId xmlns:a16="http://schemas.microsoft.com/office/drawing/2014/main" id="{2FC4F612-AC42-9E4E-8BDA-B36049A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4857750"/>
            <a:ext cx="2000250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500" b="1">
              <a:solidFill>
                <a:srgbClr val="FF0000"/>
              </a:solidFill>
            </a:endParaRPr>
          </a:p>
        </p:txBody>
      </p:sp>
      <p:sp>
        <p:nvSpPr>
          <p:cNvPr id="57378" name="Text Box 34">
            <a:extLst>
              <a:ext uri="{FF2B5EF4-FFF2-40B4-BE49-F238E27FC236}">
                <a16:creationId xmlns:a16="http://schemas.microsoft.com/office/drawing/2014/main" id="{F95902F5-11F2-3147-B84E-79442C3C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857751"/>
            <a:ext cx="2171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500" b="1">
                <a:solidFill>
                  <a:srgbClr val="FF0000"/>
                </a:solidFill>
              </a:rPr>
              <a:t>Phương thức đấu tranh:</a:t>
            </a:r>
          </a:p>
        </p:txBody>
      </p:sp>
      <p:sp>
        <p:nvSpPr>
          <p:cNvPr id="57380" name="Text Box 36">
            <a:extLst>
              <a:ext uri="{FF2B5EF4-FFF2-40B4-BE49-F238E27FC236}">
                <a16:creationId xmlns:a16="http://schemas.microsoft.com/office/drawing/2014/main" id="{D880596E-CE4B-0644-85AB-A7C73D85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5143501"/>
            <a:ext cx="19431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 sz="1500" b="1"/>
              <a:t>Công khai, hợp pháp</a:t>
            </a:r>
            <a:endParaRPr lang="en-US" altLang="x-none" sz="1500"/>
          </a:p>
        </p:txBody>
      </p:sp>
      <p:sp>
        <p:nvSpPr>
          <p:cNvPr id="57381" name="Line 37">
            <a:extLst>
              <a:ext uri="{FF2B5EF4-FFF2-40B4-BE49-F238E27FC236}">
                <a16:creationId xmlns:a16="http://schemas.microsoft.com/office/drawing/2014/main" id="{1420F9F5-C4CF-B94A-BD4E-F0491DB2BA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3250" y="2057400"/>
            <a:ext cx="171450" cy="15430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2" name="Line 38">
            <a:extLst>
              <a:ext uri="{FF2B5EF4-FFF2-40B4-BE49-F238E27FC236}">
                <a16:creationId xmlns:a16="http://schemas.microsoft.com/office/drawing/2014/main" id="{451DEFD2-9C20-6E40-ADD9-4EAD0ADA52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3250" y="3143250"/>
            <a:ext cx="17145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3" name="Line 39">
            <a:extLst>
              <a:ext uri="{FF2B5EF4-FFF2-40B4-BE49-F238E27FC236}">
                <a16:creationId xmlns:a16="http://schemas.microsoft.com/office/drawing/2014/main" id="{BB266BC5-06D3-0443-AF23-32C765AC5E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0" y="3600450"/>
            <a:ext cx="171450" cy="8001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4" name="Line 40">
            <a:extLst>
              <a:ext uri="{FF2B5EF4-FFF2-40B4-BE49-F238E27FC236}">
                <a16:creationId xmlns:a16="http://schemas.microsoft.com/office/drawing/2014/main" id="{01A45B0B-8179-1446-A522-7C07789ACD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3600450"/>
            <a:ext cx="57150" cy="17716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5" name="Line 41">
            <a:extLst>
              <a:ext uri="{FF2B5EF4-FFF2-40B4-BE49-F238E27FC236}">
                <a16:creationId xmlns:a16="http://schemas.microsoft.com/office/drawing/2014/main" id="{47D31764-C99B-A544-871F-BF8D1CD61F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2150" y="2057400"/>
            <a:ext cx="171450" cy="16002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6" name="Line 42">
            <a:extLst>
              <a:ext uri="{FF2B5EF4-FFF2-40B4-BE49-F238E27FC236}">
                <a16:creationId xmlns:a16="http://schemas.microsoft.com/office/drawing/2014/main" id="{D286C4BE-BCCD-6C46-9E76-A4B1B2662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2150" y="3143250"/>
            <a:ext cx="114300" cy="4572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7" name="Line 43">
            <a:extLst>
              <a:ext uri="{FF2B5EF4-FFF2-40B4-BE49-F238E27FC236}">
                <a16:creationId xmlns:a16="http://schemas.microsoft.com/office/drawing/2014/main" id="{434347F1-0EC5-7F47-8283-97F02D6EA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50" y="3600450"/>
            <a:ext cx="114300" cy="7429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57388" name="Line 44">
            <a:extLst>
              <a:ext uri="{FF2B5EF4-FFF2-40B4-BE49-F238E27FC236}">
                <a16:creationId xmlns:a16="http://schemas.microsoft.com/office/drawing/2014/main" id="{A810ED90-45A3-6440-A978-3FC8E376F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50" y="3600450"/>
            <a:ext cx="114300" cy="16573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</p:spTree>
    <p:extLst>
      <p:ext uri="{BB962C8B-B14F-4D97-AF65-F5344CB8AC3E}">
        <p14:creationId xmlns:p14="http://schemas.microsoft.com/office/powerpoint/2010/main" val="40349387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6" grpId="0"/>
      <p:bldP spid="57372" grpId="0"/>
      <p:bldP spid="57374" grpId="0"/>
      <p:bldP spid="573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>
            <a:extLst>
              <a:ext uri="{FF2B5EF4-FFF2-40B4-BE49-F238E27FC236}">
                <a16:creationId xmlns:a16="http://schemas.microsoft.com/office/drawing/2014/main" id="{F1D2194C-06D7-0242-8084-C89AF4F6DD3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57300"/>
            <a:ext cx="3771900" cy="342900"/>
            <a:chOff x="1680" y="816"/>
            <a:chExt cx="3168" cy="288"/>
          </a:xfrm>
        </p:grpSpPr>
        <p:grpSp>
          <p:nvGrpSpPr>
            <p:cNvPr id="59395" name="Group 3">
              <a:extLst>
                <a:ext uri="{FF2B5EF4-FFF2-40B4-BE49-F238E27FC236}">
                  <a16:creationId xmlns:a16="http://schemas.microsoft.com/office/drawing/2014/main" id="{B4CC5C0C-D944-2B42-82C5-FE9269A9A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816"/>
              <a:ext cx="2304" cy="288"/>
              <a:chOff x="1728" y="576"/>
              <a:chExt cx="1920" cy="240"/>
            </a:xfrm>
          </p:grpSpPr>
          <p:sp>
            <p:nvSpPr>
              <p:cNvPr id="59396" name="Rectangle 4">
                <a:extLst>
                  <a:ext uri="{FF2B5EF4-FFF2-40B4-BE49-F238E27FC236}">
                    <a16:creationId xmlns:a16="http://schemas.microsoft.com/office/drawing/2014/main" id="{327BB24A-32C9-CB40-A644-99E3F9AA2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Ệ</a:t>
                </a:r>
              </a:p>
            </p:txBody>
          </p:sp>
          <p:sp>
            <p:nvSpPr>
              <p:cNvPr id="59397" name="Rectangle 5">
                <a:extLst>
                  <a:ext uri="{FF2B5EF4-FFF2-40B4-BE49-F238E27FC236}">
                    <a16:creationId xmlns:a16="http://schemas.microsoft.com/office/drawing/2014/main" id="{F1EC53B2-2B3B-EE47-807F-0C69615F3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59398" name="Rectangle 6">
                <a:extLst>
                  <a:ext uri="{FF2B5EF4-FFF2-40B4-BE49-F238E27FC236}">
                    <a16:creationId xmlns:a16="http://schemas.microsoft.com/office/drawing/2014/main" id="{5CCC4F4F-B015-A24F-8B58-F62816C6D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59399" name="Rectangle 7">
                <a:extLst>
                  <a:ext uri="{FF2B5EF4-FFF2-40B4-BE49-F238E27FC236}">
                    <a16:creationId xmlns:a16="http://schemas.microsoft.com/office/drawing/2014/main" id="{BEE52EEF-FF3B-F646-8DBD-AB14C5B46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</a:t>
                </a:r>
              </a:p>
            </p:txBody>
          </p:sp>
          <p:sp>
            <p:nvSpPr>
              <p:cNvPr id="59400" name="Rectangle 8">
                <a:extLst>
                  <a:ext uri="{FF2B5EF4-FFF2-40B4-BE49-F238E27FC236}">
                    <a16:creationId xmlns:a16="http://schemas.microsoft.com/office/drawing/2014/main" id="{B5FEACF2-90FE-CE43-96C1-9B8293A1B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59401" name="Rectangle 9">
                <a:extLst>
                  <a:ext uri="{FF2B5EF4-FFF2-40B4-BE49-F238E27FC236}">
                    <a16:creationId xmlns:a16="http://schemas.microsoft.com/office/drawing/2014/main" id="{1101E360-32B0-8949-B169-839E734AE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9402" name="Rectangle 10">
                <a:extLst>
                  <a:ext uri="{FF2B5EF4-FFF2-40B4-BE49-F238E27FC236}">
                    <a16:creationId xmlns:a16="http://schemas.microsoft.com/office/drawing/2014/main" id="{44FC96D8-6F96-E942-9D38-F1070B96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59403" name="Rectangle 11">
                <a:extLst>
                  <a:ext uri="{FF2B5EF4-FFF2-40B4-BE49-F238E27FC236}">
                    <a16:creationId xmlns:a16="http://schemas.microsoft.com/office/drawing/2014/main" id="{46A2FADB-6659-D141-ABA5-70DF9D41A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  <p:grpSp>
          <p:nvGrpSpPr>
            <p:cNvPr id="59404" name="Group 12">
              <a:extLst>
                <a:ext uri="{FF2B5EF4-FFF2-40B4-BE49-F238E27FC236}">
                  <a16:creationId xmlns:a16="http://schemas.microsoft.com/office/drawing/2014/main" id="{150F6C7A-7FE7-034C-8DEA-763238555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16"/>
              <a:ext cx="864" cy="288"/>
              <a:chOff x="1632" y="1584"/>
              <a:chExt cx="864" cy="288"/>
            </a:xfrm>
          </p:grpSpPr>
          <p:sp>
            <p:nvSpPr>
              <p:cNvPr id="59405" name="Rectangle 13">
                <a:extLst>
                  <a:ext uri="{FF2B5EF4-FFF2-40B4-BE49-F238E27FC236}">
                    <a16:creationId xmlns:a16="http://schemas.microsoft.com/office/drawing/2014/main" id="{5EB64FEA-2AA8-9F42-9054-D6224CF62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59406" name="Rectangle 14">
                <a:extLst>
                  <a:ext uri="{FF2B5EF4-FFF2-40B4-BE49-F238E27FC236}">
                    <a16:creationId xmlns:a16="http://schemas.microsoft.com/office/drawing/2014/main" id="{07F61A15-EC0D-554E-A137-EE5B25533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59407" name="Rectangle 15">
                <a:extLst>
                  <a:ext uri="{FF2B5EF4-FFF2-40B4-BE49-F238E27FC236}">
                    <a16:creationId xmlns:a16="http://schemas.microsoft.com/office/drawing/2014/main" id="{263A745F-9491-A74F-A5C1-A5534BABC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Ể</a:t>
                </a:r>
              </a:p>
            </p:txBody>
          </p:sp>
        </p:grpSp>
      </p:grpSp>
      <p:grpSp>
        <p:nvGrpSpPr>
          <p:cNvPr id="59408" name="Group 16">
            <a:extLst>
              <a:ext uri="{FF2B5EF4-FFF2-40B4-BE49-F238E27FC236}">
                <a16:creationId xmlns:a16="http://schemas.microsoft.com/office/drawing/2014/main" id="{1F5FE1A6-23B4-1C44-A959-5651452AA24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57300"/>
            <a:ext cx="3771900" cy="342900"/>
            <a:chOff x="1680" y="816"/>
            <a:chExt cx="3168" cy="288"/>
          </a:xfrm>
        </p:grpSpPr>
        <p:grpSp>
          <p:nvGrpSpPr>
            <p:cNvPr id="59409" name="Group 17">
              <a:extLst>
                <a:ext uri="{FF2B5EF4-FFF2-40B4-BE49-F238E27FC236}">
                  <a16:creationId xmlns:a16="http://schemas.microsoft.com/office/drawing/2014/main" id="{1910E52F-0FC0-5D46-873D-112A5A9DC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816"/>
              <a:ext cx="2304" cy="288"/>
              <a:chOff x="1728" y="576"/>
              <a:chExt cx="1920" cy="240"/>
            </a:xfrm>
          </p:grpSpPr>
          <p:sp>
            <p:nvSpPr>
              <p:cNvPr id="59410" name="Rectangle 18">
                <a:extLst>
                  <a:ext uri="{FF2B5EF4-FFF2-40B4-BE49-F238E27FC236}">
                    <a16:creationId xmlns:a16="http://schemas.microsoft.com/office/drawing/2014/main" id="{6AC9ACB0-319F-E144-8971-D5F66DB4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1" name="Rectangle 19">
                <a:extLst>
                  <a:ext uri="{FF2B5EF4-FFF2-40B4-BE49-F238E27FC236}">
                    <a16:creationId xmlns:a16="http://schemas.microsoft.com/office/drawing/2014/main" id="{9B6F773C-C1E9-5742-88DE-554F209B1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2" name="Rectangle 20">
                <a:extLst>
                  <a:ext uri="{FF2B5EF4-FFF2-40B4-BE49-F238E27FC236}">
                    <a16:creationId xmlns:a16="http://schemas.microsoft.com/office/drawing/2014/main" id="{E29262F8-B12B-B34C-978F-7694DEFDB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3" name="Rectangle 21">
                <a:extLst>
                  <a:ext uri="{FF2B5EF4-FFF2-40B4-BE49-F238E27FC236}">
                    <a16:creationId xmlns:a16="http://schemas.microsoft.com/office/drawing/2014/main" id="{DF482B77-4E07-E34F-B8DB-D0BCFD89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4" name="Rectangle 22">
                <a:extLst>
                  <a:ext uri="{FF2B5EF4-FFF2-40B4-BE49-F238E27FC236}">
                    <a16:creationId xmlns:a16="http://schemas.microsoft.com/office/drawing/2014/main" id="{6F204721-E390-244F-9CED-13E2281AC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5" name="Rectangle 23">
                <a:extLst>
                  <a:ext uri="{FF2B5EF4-FFF2-40B4-BE49-F238E27FC236}">
                    <a16:creationId xmlns:a16="http://schemas.microsoft.com/office/drawing/2014/main" id="{CA0D2E14-6A3A-2C43-908A-6D7FD4A7F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6" name="Rectangle 24">
                <a:extLst>
                  <a:ext uri="{FF2B5EF4-FFF2-40B4-BE49-F238E27FC236}">
                    <a16:creationId xmlns:a16="http://schemas.microsoft.com/office/drawing/2014/main" id="{D9E2E8B6-554F-2647-9654-A5FC48541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7" name="Rectangle 25">
                <a:extLst>
                  <a:ext uri="{FF2B5EF4-FFF2-40B4-BE49-F238E27FC236}">
                    <a16:creationId xmlns:a16="http://schemas.microsoft.com/office/drawing/2014/main" id="{01944408-9795-9F40-8AC5-03C7B9ED7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418" name="Group 26">
              <a:extLst>
                <a:ext uri="{FF2B5EF4-FFF2-40B4-BE49-F238E27FC236}">
                  <a16:creationId xmlns:a16="http://schemas.microsoft.com/office/drawing/2014/main" id="{4B86990A-D94C-5D4F-9A0C-45A15E8E5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16"/>
              <a:ext cx="864" cy="288"/>
              <a:chOff x="1632" y="1584"/>
              <a:chExt cx="864" cy="288"/>
            </a:xfrm>
          </p:grpSpPr>
          <p:sp>
            <p:nvSpPr>
              <p:cNvPr id="59419" name="Rectangle 27">
                <a:extLst>
                  <a:ext uri="{FF2B5EF4-FFF2-40B4-BE49-F238E27FC236}">
                    <a16:creationId xmlns:a16="http://schemas.microsoft.com/office/drawing/2014/main" id="{151AE3A6-7350-144D-99A0-B930E6556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0" name="Rectangle 28">
                <a:extLst>
                  <a:ext uri="{FF2B5EF4-FFF2-40B4-BE49-F238E27FC236}">
                    <a16:creationId xmlns:a16="http://schemas.microsoft.com/office/drawing/2014/main" id="{0ECC0B42-8E2F-024B-9797-0360229C6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1" name="Rectangle 29">
                <a:extLst>
                  <a:ext uri="{FF2B5EF4-FFF2-40B4-BE49-F238E27FC236}">
                    <a16:creationId xmlns:a16="http://schemas.microsoft.com/office/drawing/2014/main" id="{3F567E6A-0973-E742-99B7-37312664A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422" name="Group 30">
            <a:extLst>
              <a:ext uri="{FF2B5EF4-FFF2-40B4-BE49-F238E27FC236}">
                <a16:creationId xmlns:a16="http://schemas.microsoft.com/office/drawing/2014/main" id="{EC4E0661-2871-3D44-B20D-FD8F96D8A16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57300"/>
            <a:ext cx="3771900" cy="342900"/>
            <a:chOff x="1680" y="816"/>
            <a:chExt cx="3168" cy="288"/>
          </a:xfrm>
        </p:grpSpPr>
        <p:grpSp>
          <p:nvGrpSpPr>
            <p:cNvPr id="59423" name="Group 31">
              <a:extLst>
                <a:ext uri="{FF2B5EF4-FFF2-40B4-BE49-F238E27FC236}">
                  <a16:creationId xmlns:a16="http://schemas.microsoft.com/office/drawing/2014/main" id="{63391940-6310-C14D-A024-5D9799858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816"/>
              <a:ext cx="2304" cy="288"/>
              <a:chOff x="1728" y="576"/>
              <a:chExt cx="1920" cy="240"/>
            </a:xfrm>
          </p:grpSpPr>
          <p:sp>
            <p:nvSpPr>
              <p:cNvPr id="59424" name="Rectangle 32">
                <a:extLst>
                  <a:ext uri="{FF2B5EF4-FFF2-40B4-BE49-F238E27FC236}">
                    <a16:creationId xmlns:a16="http://schemas.microsoft.com/office/drawing/2014/main" id="{9A5C22D6-AC35-0C47-897C-F3820A8F3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5" name="Rectangle 33">
                <a:extLst>
                  <a:ext uri="{FF2B5EF4-FFF2-40B4-BE49-F238E27FC236}">
                    <a16:creationId xmlns:a16="http://schemas.microsoft.com/office/drawing/2014/main" id="{B98B6BB6-C467-A248-A8E2-8AEF99395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6" name="Rectangle 34">
                <a:extLst>
                  <a:ext uri="{FF2B5EF4-FFF2-40B4-BE49-F238E27FC236}">
                    <a16:creationId xmlns:a16="http://schemas.microsoft.com/office/drawing/2014/main" id="{01D444D6-1F72-DB41-AA30-582B2808E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rgbClr val="FFFFFF"/>
                    </a:solidFill>
                    <a:latin typeface=".VnTimeH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9427" name="Rectangle 35">
                <a:extLst>
                  <a:ext uri="{FF2B5EF4-FFF2-40B4-BE49-F238E27FC236}">
                    <a16:creationId xmlns:a16="http://schemas.microsoft.com/office/drawing/2014/main" id="{4253AD99-2331-4B45-9ECA-9F7754C74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8" name="Rectangle 36">
                <a:extLst>
                  <a:ext uri="{FF2B5EF4-FFF2-40B4-BE49-F238E27FC236}">
                    <a16:creationId xmlns:a16="http://schemas.microsoft.com/office/drawing/2014/main" id="{CD447F9F-A4F2-C94D-9B16-44886DCA1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9" name="Rectangle 37">
                <a:extLst>
                  <a:ext uri="{FF2B5EF4-FFF2-40B4-BE49-F238E27FC236}">
                    <a16:creationId xmlns:a16="http://schemas.microsoft.com/office/drawing/2014/main" id="{80C021A3-7AA7-054C-A5BE-E2DEF6505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0" name="Rectangle 38">
                <a:extLst>
                  <a:ext uri="{FF2B5EF4-FFF2-40B4-BE49-F238E27FC236}">
                    <a16:creationId xmlns:a16="http://schemas.microsoft.com/office/drawing/2014/main" id="{DF098F06-384A-D54B-A909-6B098C657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1" name="Rectangle 39">
                <a:extLst>
                  <a:ext uri="{FF2B5EF4-FFF2-40B4-BE49-F238E27FC236}">
                    <a16:creationId xmlns:a16="http://schemas.microsoft.com/office/drawing/2014/main" id="{0D4F0576-2675-F242-A0D5-8E7DC7749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432" name="Group 40">
              <a:extLst>
                <a:ext uri="{FF2B5EF4-FFF2-40B4-BE49-F238E27FC236}">
                  <a16:creationId xmlns:a16="http://schemas.microsoft.com/office/drawing/2014/main" id="{A556200F-5DE3-FC49-81CB-E2528A0C8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16"/>
              <a:ext cx="864" cy="288"/>
              <a:chOff x="1632" y="1584"/>
              <a:chExt cx="864" cy="288"/>
            </a:xfrm>
          </p:grpSpPr>
          <p:sp>
            <p:nvSpPr>
              <p:cNvPr id="59433" name="Rectangle 41">
                <a:extLst>
                  <a:ext uri="{FF2B5EF4-FFF2-40B4-BE49-F238E27FC236}">
                    <a16:creationId xmlns:a16="http://schemas.microsoft.com/office/drawing/2014/main" id="{CA6D77A2-3407-2F46-9DAE-B85BFF3CE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4" name="Rectangle 42">
                <a:extLst>
                  <a:ext uri="{FF2B5EF4-FFF2-40B4-BE49-F238E27FC236}">
                    <a16:creationId xmlns:a16="http://schemas.microsoft.com/office/drawing/2014/main" id="{A3084408-98B0-1642-A14E-C5FB132B6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5" name="Rectangle 43">
                <a:extLst>
                  <a:ext uri="{FF2B5EF4-FFF2-40B4-BE49-F238E27FC236}">
                    <a16:creationId xmlns:a16="http://schemas.microsoft.com/office/drawing/2014/main" id="{A9F60EF8-2E86-C24E-BE55-07EE97269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436" name="Rectangle 44">
            <a:extLst>
              <a:ext uri="{FF2B5EF4-FFF2-40B4-BE49-F238E27FC236}">
                <a16:creationId xmlns:a16="http://schemas.microsoft.com/office/drawing/2014/main" id="{D34D45E6-94F4-8C45-9E8B-1DCFC358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314450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CH1</a:t>
            </a:r>
          </a:p>
        </p:txBody>
      </p:sp>
      <p:sp>
        <p:nvSpPr>
          <p:cNvPr id="59437" name="Rectangle 45">
            <a:extLst>
              <a:ext uri="{FF2B5EF4-FFF2-40B4-BE49-F238E27FC236}">
                <a16:creationId xmlns:a16="http://schemas.microsoft.com/office/drawing/2014/main" id="{E1CD888C-EDE3-6D4D-AF2C-BE119BE0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1371600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ĐA1</a:t>
            </a:r>
          </a:p>
        </p:txBody>
      </p:sp>
      <p:sp>
        <p:nvSpPr>
          <p:cNvPr id="59438" name="Rectangle 46">
            <a:extLst>
              <a:ext uri="{FF2B5EF4-FFF2-40B4-BE49-F238E27FC236}">
                <a16:creationId xmlns:a16="http://schemas.microsoft.com/office/drawing/2014/main" id="{A91F8CCF-37AA-9640-B40F-49994620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119776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CH1</a:t>
            </a:r>
          </a:p>
        </p:txBody>
      </p:sp>
      <p:sp>
        <p:nvSpPr>
          <p:cNvPr id="59439" name="Rectangle 47">
            <a:extLst>
              <a:ext uri="{FF2B5EF4-FFF2-40B4-BE49-F238E27FC236}">
                <a16:creationId xmlns:a16="http://schemas.microsoft.com/office/drawing/2014/main" id="{C9D4CCBF-4F05-E940-AA0C-AA7E1F99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281" y="1200150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1</a:t>
            </a:r>
          </a:p>
        </p:txBody>
      </p:sp>
      <p:grpSp>
        <p:nvGrpSpPr>
          <p:cNvPr id="59440" name="Group 48">
            <a:extLst>
              <a:ext uri="{FF2B5EF4-FFF2-40B4-BE49-F238E27FC236}">
                <a16:creationId xmlns:a16="http://schemas.microsoft.com/office/drawing/2014/main" id="{F1E177F9-E612-C24F-9B43-2D1CAED565B0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686300"/>
            <a:ext cx="6115050" cy="1200150"/>
            <a:chOff x="384" y="3216"/>
            <a:chExt cx="5136" cy="1008"/>
          </a:xfrm>
        </p:grpSpPr>
        <p:sp>
          <p:nvSpPr>
            <p:cNvPr id="59441" name="AutoShape 49">
              <a:extLst>
                <a:ext uri="{FF2B5EF4-FFF2-40B4-BE49-F238E27FC236}">
                  <a16:creationId xmlns:a16="http://schemas.microsoft.com/office/drawing/2014/main" id="{1CE39B23-2EE4-CD48-9058-82954F3C0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16"/>
              <a:ext cx="5136" cy="1008"/>
            </a:xfrm>
            <a:prstGeom prst="flowChartProcess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442" name="Text Box 50">
              <a:extLst>
                <a:ext uri="{FF2B5EF4-FFF2-40B4-BE49-F238E27FC236}">
                  <a16:creationId xmlns:a16="http://schemas.microsoft.com/office/drawing/2014/main" id="{ACACC199-41E7-0540-8FE8-E51328087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360"/>
              <a:ext cx="4704" cy="69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cơ quan chính quyền của Pháp giành cho người Việt ở cấp kỳ? </a:t>
              </a:r>
            </a:p>
          </p:txBody>
        </p:sp>
      </p:grpSp>
      <p:grpSp>
        <p:nvGrpSpPr>
          <p:cNvPr id="59443" name="Group 51">
            <a:extLst>
              <a:ext uri="{FF2B5EF4-FFF2-40B4-BE49-F238E27FC236}">
                <a16:creationId xmlns:a16="http://schemas.microsoft.com/office/drawing/2014/main" id="{E5E2108C-D547-AE42-B679-974BACF6A3F0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600200"/>
            <a:ext cx="2400300" cy="342900"/>
            <a:chOff x="1248" y="1248"/>
            <a:chExt cx="2016" cy="288"/>
          </a:xfrm>
        </p:grpSpPr>
        <p:sp>
          <p:nvSpPr>
            <p:cNvPr id="59444" name="Rectangle 52">
              <a:extLst>
                <a:ext uri="{FF2B5EF4-FFF2-40B4-BE49-F238E27FC236}">
                  <a16:creationId xmlns:a16="http://schemas.microsoft.com/office/drawing/2014/main" id="{B830502C-46FB-E44B-8D88-0151B6159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9445" name="Rectangle 53">
              <a:extLst>
                <a:ext uri="{FF2B5EF4-FFF2-40B4-BE49-F238E27FC236}">
                  <a16:creationId xmlns:a16="http://schemas.microsoft.com/office/drawing/2014/main" id="{862F4E80-D989-0D4A-A9D6-21E8502F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9446" name="Rectangle 54">
              <a:extLst>
                <a:ext uri="{FF2B5EF4-FFF2-40B4-BE49-F238E27FC236}">
                  <a16:creationId xmlns:a16="http://schemas.microsoft.com/office/drawing/2014/main" id="{AF3D8F4C-4B59-F440-85D7-C6A74316B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</a:p>
          </p:txBody>
        </p:sp>
        <p:sp>
          <p:nvSpPr>
            <p:cNvPr id="59447" name="Rectangle 55">
              <a:extLst>
                <a:ext uri="{FF2B5EF4-FFF2-40B4-BE49-F238E27FC236}">
                  <a16:creationId xmlns:a16="http://schemas.microsoft.com/office/drawing/2014/main" id="{D9CB54C6-C26F-9645-80FC-45F1B108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448" name="Rectangle 56">
              <a:extLst>
                <a:ext uri="{FF2B5EF4-FFF2-40B4-BE49-F238E27FC236}">
                  <a16:creationId xmlns:a16="http://schemas.microsoft.com/office/drawing/2014/main" id="{EA2E1A2C-065D-3B47-B13D-F2AA8E2C8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</a:p>
          </p:txBody>
        </p:sp>
        <p:sp>
          <p:nvSpPr>
            <p:cNvPr id="59449" name="Rectangle 57">
              <a:extLst>
                <a:ext uri="{FF2B5EF4-FFF2-40B4-BE49-F238E27FC236}">
                  <a16:creationId xmlns:a16="http://schemas.microsoft.com/office/drawing/2014/main" id="{318C13FF-49A9-D549-9127-F3F152747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450" name="Rectangle 58">
              <a:extLst>
                <a:ext uri="{FF2B5EF4-FFF2-40B4-BE49-F238E27FC236}">
                  <a16:creationId xmlns:a16="http://schemas.microsoft.com/office/drawing/2014/main" id="{D9276942-CC53-844B-8210-34F8964A6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59451" name="Rectangle 59">
            <a:extLst>
              <a:ext uri="{FF2B5EF4-FFF2-40B4-BE49-F238E27FC236}">
                <a16:creationId xmlns:a16="http://schemas.microsoft.com/office/drawing/2014/main" id="{A238B8CC-0DDE-8446-86DB-E1DA5ADD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94" y="1600200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CH2</a:t>
            </a:r>
          </a:p>
        </p:txBody>
      </p:sp>
      <p:sp>
        <p:nvSpPr>
          <p:cNvPr id="59452" name="Rectangle 60">
            <a:extLst>
              <a:ext uri="{FF2B5EF4-FFF2-40B4-BE49-F238E27FC236}">
                <a16:creationId xmlns:a16="http://schemas.microsoft.com/office/drawing/2014/main" id="{D07B49DC-534C-5E4D-9125-033D6D40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351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CH2</a:t>
            </a:r>
          </a:p>
        </p:txBody>
      </p:sp>
      <p:sp>
        <p:nvSpPr>
          <p:cNvPr id="59453" name="Rectangle 61">
            <a:extLst>
              <a:ext uri="{FF2B5EF4-FFF2-40B4-BE49-F238E27FC236}">
                <a16:creationId xmlns:a16="http://schemas.microsoft.com/office/drawing/2014/main" id="{84A02FF2-BD55-044C-BF22-BF72C5008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044" y="1493044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2</a:t>
            </a:r>
          </a:p>
        </p:txBody>
      </p:sp>
      <p:grpSp>
        <p:nvGrpSpPr>
          <p:cNvPr id="59454" name="Group 62">
            <a:extLst>
              <a:ext uri="{FF2B5EF4-FFF2-40B4-BE49-F238E27FC236}">
                <a16:creationId xmlns:a16="http://schemas.microsoft.com/office/drawing/2014/main" id="{A4F62B5B-4969-6043-BF19-E5E2C3FFFD07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286250"/>
            <a:ext cx="6229350" cy="1828800"/>
            <a:chOff x="240" y="2928"/>
            <a:chExt cx="5136" cy="1392"/>
          </a:xfrm>
        </p:grpSpPr>
        <p:sp>
          <p:nvSpPr>
            <p:cNvPr id="59455" name="AutoShape 63">
              <a:extLst>
                <a:ext uri="{FF2B5EF4-FFF2-40B4-BE49-F238E27FC236}">
                  <a16:creationId xmlns:a16="http://schemas.microsoft.com/office/drawing/2014/main" id="{87D029F4-BB1E-7949-9E11-35673AA8E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928"/>
              <a:ext cx="5136" cy="1392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336600">
                    <a:gamma/>
                    <a:shade val="46275"/>
                    <a:invGamma/>
                  </a:srgbClr>
                </a:gs>
                <a:gs pos="50000">
                  <a:srgbClr val="336600"/>
                </a:gs>
                <a:gs pos="100000">
                  <a:srgbClr val="33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56" name="Text Box 64">
              <a:extLst>
                <a:ext uri="{FF2B5EF4-FFF2-40B4-BE49-F238E27FC236}">
                  <a16:creationId xmlns:a16="http://schemas.microsoft.com/office/drawing/2014/main" id="{4B78953F-499A-B345-B10F-EBD9E2360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168"/>
              <a:ext cx="4896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giai cấp chiếm 90% dân số, bị tước đoạt ruộng đất và là lực lượng đông đảo của cách mạng?</a:t>
              </a:r>
            </a:p>
          </p:txBody>
        </p:sp>
      </p:grpSp>
      <p:grpSp>
        <p:nvGrpSpPr>
          <p:cNvPr id="59457" name="Group 65">
            <a:extLst>
              <a:ext uri="{FF2B5EF4-FFF2-40B4-BE49-F238E27FC236}">
                <a16:creationId xmlns:a16="http://schemas.microsoft.com/office/drawing/2014/main" id="{BA53D2F5-0125-EB42-B84E-C82DA7568B45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600200"/>
            <a:ext cx="2400300" cy="342900"/>
            <a:chOff x="1248" y="1248"/>
            <a:chExt cx="2016" cy="288"/>
          </a:xfrm>
        </p:grpSpPr>
        <p:sp>
          <p:nvSpPr>
            <p:cNvPr id="59458" name="Rectangle 66">
              <a:extLst>
                <a:ext uri="{FF2B5EF4-FFF2-40B4-BE49-F238E27FC236}">
                  <a16:creationId xmlns:a16="http://schemas.microsoft.com/office/drawing/2014/main" id="{A4B4D8B1-77CD-C142-B692-55ED28D96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59" name="Rectangle 67">
              <a:extLst>
                <a:ext uri="{FF2B5EF4-FFF2-40B4-BE49-F238E27FC236}">
                  <a16:creationId xmlns:a16="http://schemas.microsoft.com/office/drawing/2014/main" id="{CCB44960-3E73-D447-B4EF-4014DF5E7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0" name="Rectangle 68">
              <a:extLst>
                <a:ext uri="{FF2B5EF4-FFF2-40B4-BE49-F238E27FC236}">
                  <a16:creationId xmlns:a16="http://schemas.microsoft.com/office/drawing/2014/main" id="{76E82393-621C-5D45-A608-997C69767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1" name="Rectangle 69">
              <a:extLst>
                <a:ext uri="{FF2B5EF4-FFF2-40B4-BE49-F238E27FC236}">
                  <a16:creationId xmlns:a16="http://schemas.microsoft.com/office/drawing/2014/main" id="{DCFA4DA2-9E7E-044F-8968-312FAC816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2" name="Rectangle 70">
              <a:extLst>
                <a:ext uri="{FF2B5EF4-FFF2-40B4-BE49-F238E27FC236}">
                  <a16:creationId xmlns:a16="http://schemas.microsoft.com/office/drawing/2014/main" id="{CD240B0F-F6AB-444F-9FEB-4D22F9AEB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3" name="Rectangle 71">
              <a:extLst>
                <a:ext uri="{FF2B5EF4-FFF2-40B4-BE49-F238E27FC236}">
                  <a16:creationId xmlns:a16="http://schemas.microsoft.com/office/drawing/2014/main" id="{22B91EFC-00CF-6B4C-AF99-FF31F9539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4" name="Rectangle 72">
              <a:extLst>
                <a:ext uri="{FF2B5EF4-FFF2-40B4-BE49-F238E27FC236}">
                  <a16:creationId xmlns:a16="http://schemas.microsoft.com/office/drawing/2014/main" id="{9634E1A3-14D8-754C-8233-BFAB24B04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465" name="Group 73">
            <a:extLst>
              <a:ext uri="{FF2B5EF4-FFF2-40B4-BE49-F238E27FC236}">
                <a16:creationId xmlns:a16="http://schemas.microsoft.com/office/drawing/2014/main" id="{CC6E78D5-C340-A546-8353-BFAA8DF1AE4D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600200"/>
            <a:ext cx="2400300" cy="342900"/>
            <a:chOff x="1248" y="1248"/>
            <a:chExt cx="2016" cy="288"/>
          </a:xfrm>
        </p:grpSpPr>
        <p:sp>
          <p:nvSpPr>
            <p:cNvPr id="59466" name="Rectangle 74">
              <a:extLst>
                <a:ext uri="{FF2B5EF4-FFF2-40B4-BE49-F238E27FC236}">
                  <a16:creationId xmlns:a16="http://schemas.microsoft.com/office/drawing/2014/main" id="{B304F24A-C9E2-414D-9D05-14B745B57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7" name="Rectangle 75">
              <a:extLst>
                <a:ext uri="{FF2B5EF4-FFF2-40B4-BE49-F238E27FC236}">
                  <a16:creationId xmlns:a16="http://schemas.microsoft.com/office/drawing/2014/main" id="{58B008FE-0163-D24A-9AB8-C49DFB1A7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68" name="Rectangle 76">
              <a:extLst>
                <a:ext uri="{FF2B5EF4-FFF2-40B4-BE49-F238E27FC236}">
                  <a16:creationId xmlns:a16="http://schemas.microsoft.com/office/drawing/2014/main" id="{2B9CFAAF-A8EC-F449-A3B0-21B22DF7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9469" name="Rectangle 77">
              <a:extLst>
                <a:ext uri="{FF2B5EF4-FFF2-40B4-BE49-F238E27FC236}">
                  <a16:creationId xmlns:a16="http://schemas.microsoft.com/office/drawing/2014/main" id="{267DC149-35F8-2F4E-975C-C9593B4B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70" name="Rectangle 78">
              <a:extLst>
                <a:ext uri="{FF2B5EF4-FFF2-40B4-BE49-F238E27FC236}">
                  <a16:creationId xmlns:a16="http://schemas.microsoft.com/office/drawing/2014/main" id="{49D83C1E-868E-7B48-8D04-B5FC2EB48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71" name="Rectangle 79">
              <a:extLst>
                <a:ext uri="{FF2B5EF4-FFF2-40B4-BE49-F238E27FC236}">
                  <a16:creationId xmlns:a16="http://schemas.microsoft.com/office/drawing/2014/main" id="{304D9E51-9FFB-084F-BDCA-1E916F389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72" name="Rectangle 80">
              <a:extLst>
                <a:ext uri="{FF2B5EF4-FFF2-40B4-BE49-F238E27FC236}">
                  <a16:creationId xmlns:a16="http://schemas.microsoft.com/office/drawing/2014/main" id="{C2205CC4-5126-F845-8C75-094DA4356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73" name="Rectangle 81">
            <a:extLst>
              <a:ext uri="{FF2B5EF4-FFF2-40B4-BE49-F238E27FC236}">
                <a16:creationId xmlns:a16="http://schemas.microsoft.com/office/drawing/2014/main" id="{688BBC14-3FD5-E045-881D-ACD2451A9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</a:p>
        </p:txBody>
      </p:sp>
      <p:sp>
        <p:nvSpPr>
          <p:cNvPr id="59474" name="Rectangle 82">
            <a:extLst>
              <a:ext uri="{FF2B5EF4-FFF2-40B4-BE49-F238E27FC236}">
                <a16:creationId xmlns:a16="http://schemas.microsoft.com/office/drawing/2014/main" id="{9C5C2B91-9757-B74F-9D98-43D0E1237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9475" name="Rectangle 83">
            <a:extLst>
              <a:ext uri="{FF2B5EF4-FFF2-40B4-BE49-F238E27FC236}">
                <a16:creationId xmlns:a16="http://schemas.microsoft.com/office/drawing/2014/main" id="{D528823A-905E-F04B-88C4-4FDF13AA2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9476" name="Rectangle 84">
            <a:extLst>
              <a:ext uri="{FF2B5EF4-FFF2-40B4-BE49-F238E27FC236}">
                <a16:creationId xmlns:a16="http://schemas.microsoft.com/office/drawing/2014/main" id="{CD0D1272-06C6-744D-8250-AD8BA27A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9477" name="Rectangle 85">
            <a:extLst>
              <a:ext uri="{FF2B5EF4-FFF2-40B4-BE49-F238E27FC236}">
                <a16:creationId xmlns:a16="http://schemas.microsoft.com/office/drawing/2014/main" id="{E6384612-370D-CB42-A815-100D67C3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</a:p>
        </p:txBody>
      </p:sp>
      <p:sp>
        <p:nvSpPr>
          <p:cNvPr id="59478" name="Rectangle 86">
            <a:extLst>
              <a:ext uri="{FF2B5EF4-FFF2-40B4-BE49-F238E27FC236}">
                <a16:creationId xmlns:a16="http://schemas.microsoft.com/office/drawing/2014/main" id="{A989E14F-6695-7849-A3F1-040300699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9479" name="Rectangle 87">
            <a:extLst>
              <a:ext uri="{FF2B5EF4-FFF2-40B4-BE49-F238E27FC236}">
                <a16:creationId xmlns:a16="http://schemas.microsoft.com/office/drawing/2014/main" id="{AE9ED034-5AD7-1C4B-B50D-CBEB204A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9480" name="Rectangle 88">
            <a:extLst>
              <a:ext uri="{FF2B5EF4-FFF2-40B4-BE49-F238E27FC236}">
                <a16:creationId xmlns:a16="http://schemas.microsoft.com/office/drawing/2014/main" id="{7BC82D44-610C-A745-8990-E4FDC2389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9481" name="Rectangle 89">
            <a:extLst>
              <a:ext uri="{FF2B5EF4-FFF2-40B4-BE49-F238E27FC236}">
                <a16:creationId xmlns:a16="http://schemas.microsoft.com/office/drawing/2014/main" id="{78F13263-48C4-2044-9562-4E0BC3911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2" name="Rectangle 90">
            <a:extLst>
              <a:ext uri="{FF2B5EF4-FFF2-40B4-BE49-F238E27FC236}">
                <a16:creationId xmlns:a16="http://schemas.microsoft.com/office/drawing/2014/main" id="{81D9C104-918C-CF4E-AC7C-7CB9F17E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3" name="Rectangle 91">
            <a:extLst>
              <a:ext uri="{FF2B5EF4-FFF2-40B4-BE49-F238E27FC236}">
                <a16:creationId xmlns:a16="http://schemas.microsoft.com/office/drawing/2014/main" id="{6C99F654-83C0-6347-A16C-ED749928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4" name="Rectangle 92">
            <a:extLst>
              <a:ext uri="{FF2B5EF4-FFF2-40B4-BE49-F238E27FC236}">
                <a16:creationId xmlns:a16="http://schemas.microsoft.com/office/drawing/2014/main" id="{52DD4850-4597-2A41-B3FB-B1DAD5BC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181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5" name="Rectangle 93">
            <a:extLst>
              <a:ext uri="{FF2B5EF4-FFF2-40B4-BE49-F238E27FC236}">
                <a16:creationId xmlns:a16="http://schemas.microsoft.com/office/drawing/2014/main" id="{21B0C52B-079C-024D-967E-E6DFDFE9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6" name="Rectangle 94">
            <a:extLst>
              <a:ext uri="{FF2B5EF4-FFF2-40B4-BE49-F238E27FC236}">
                <a16:creationId xmlns:a16="http://schemas.microsoft.com/office/drawing/2014/main" id="{9E6800E9-0D38-BF48-8BC5-B9211B4B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7" name="Rectangle 95">
            <a:extLst>
              <a:ext uri="{FF2B5EF4-FFF2-40B4-BE49-F238E27FC236}">
                <a16:creationId xmlns:a16="http://schemas.microsoft.com/office/drawing/2014/main" id="{362DD71B-2C53-0641-A29F-DA7F11B4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488" name="Rectangle 96">
            <a:extLst>
              <a:ext uri="{FF2B5EF4-FFF2-40B4-BE49-F238E27FC236}">
                <a16:creationId xmlns:a16="http://schemas.microsoft.com/office/drawing/2014/main" id="{E77DD089-C7AD-EF47-91D2-6D02D95B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14800"/>
            <a:ext cx="342900" cy="342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 sz="1350" b="1">
              <a:solidFill>
                <a:srgbClr val="FFFFFF"/>
              </a:solidFill>
              <a:latin typeface=".VnTimeH" pitchFamily="34" charset="0"/>
              <a:cs typeface="Arial" panose="020B0604020202020204" pitchFamily="34" charset="0"/>
            </a:endParaRPr>
          </a:p>
        </p:txBody>
      </p:sp>
      <p:grpSp>
        <p:nvGrpSpPr>
          <p:cNvPr id="59489" name="Group 97">
            <a:extLst>
              <a:ext uri="{FF2B5EF4-FFF2-40B4-BE49-F238E27FC236}">
                <a16:creationId xmlns:a16="http://schemas.microsoft.com/office/drawing/2014/main" id="{9A28D300-4835-8A40-B546-0C696770211E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943100"/>
            <a:ext cx="2400300" cy="342900"/>
            <a:chOff x="1248" y="1248"/>
            <a:chExt cx="2016" cy="288"/>
          </a:xfrm>
        </p:grpSpPr>
        <p:sp>
          <p:nvSpPr>
            <p:cNvPr id="59490" name="Rectangle 98">
              <a:extLst>
                <a:ext uri="{FF2B5EF4-FFF2-40B4-BE49-F238E27FC236}">
                  <a16:creationId xmlns:a16="http://schemas.microsoft.com/office/drawing/2014/main" id="{1DA0FDE2-2FAC-BC43-9FC1-2BDF5E844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59491" name="Rectangle 99">
              <a:extLst>
                <a:ext uri="{FF2B5EF4-FFF2-40B4-BE49-F238E27FC236}">
                  <a16:creationId xmlns:a16="http://schemas.microsoft.com/office/drawing/2014/main" id="{AAADE295-D4DE-544F-802B-28A116B0B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59492" name="Rectangle 100">
              <a:extLst>
                <a:ext uri="{FF2B5EF4-FFF2-40B4-BE49-F238E27FC236}">
                  <a16:creationId xmlns:a16="http://schemas.microsoft.com/office/drawing/2014/main" id="{CF2F5796-F40E-FC47-92AC-F6C98A57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493" name="Rectangle 101">
              <a:extLst>
                <a:ext uri="{FF2B5EF4-FFF2-40B4-BE49-F238E27FC236}">
                  <a16:creationId xmlns:a16="http://schemas.microsoft.com/office/drawing/2014/main" id="{A258655E-C88A-B640-BC88-B1EF9EBFE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59494" name="Rectangle 102">
              <a:extLst>
                <a:ext uri="{FF2B5EF4-FFF2-40B4-BE49-F238E27FC236}">
                  <a16:creationId xmlns:a16="http://schemas.microsoft.com/office/drawing/2014/main" id="{9C1C8809-4D87-924F-8419-7C3031EED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59495" name="Rectangle 103">
              <a:extLst>
                <a:ext uri="{FF2B5EF4-FFF2-40B4-BE49-F238E27FC236}">
                  <a16:creationId xmlns:a16="http://schemas.microsoft.com/office/drawing/2014/main" id="{1D6F0E9E-1710-4940-9588-390E2535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59496" name="Rectangle 104">
              <a:extLst>
                <a:ext uri="{FF2B5EF4-FFF2-40B4-BE49-F238E27FC236}">
                  <a16:creationId xmlns:a16="http://schemas.microsoft.com/office/drawing/2014/main" id="{59E0B971-E072-3E4E-A6FF-33B170A3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9497" name="Group 105">
            <a:extLst>
              <a:ext uri="{FF2B5EF4-FFF2-40B4-BE49-F238E27FC236}">
                <a16:creationId xmlns:a16="http://schemas.microsoft.com/office/drawing/2014/main" id="{D8A6ED9E-B09E-8C44-97CB-1B60366BF6F1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943100"/>
            <a:ext cx="2400300" cy="342900"/>
            <a:chOff x="1248" y="1248"/>
            <a:chExt cx="2016" cy="288"/>
          </a:xfrm>
        </p:grpSpPr>
        <p:sp>
          <p:nvSpPr>
            <p:cNvPr id="59498" name="Rectangle 106">
              <a:extLst>
                <a:ext uri="{FF2B5EF4-FFF2-40B4-BE49-F238E27FC236}">
                  <a16:creationId xmlns:a16="http://schemas.microsoft.com/office/drawing/2014/main" id="{A4E16CA9-0D74-6048-B2C2-AA8AE68C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99" name="Rectangle 107">
              <a:extLst>
                <a:ext uri="{FF2B5EF4-FFF2-40B4-BE49-F238E27FC236}">
                  <a16:creationId xmlns:a16="http://schemas.microsoft.com/office/drawing/2014/main" id="{DA8AA3BF-8BDE-BE44-A019-C55A6BEBD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0" name="Rectangle 108">
              <a:extLst>
                <a:ext uri="{FF2B5EF4-FFF2-40B4-BE49-F238E27FC236}">
                  <a16:creationId xmlns:a16="http://schemas.microsoft.com/office/drawing/2014/main" id="{479BB19D-5A40-2244-B24F-5F931EEC9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1" name="Rectangle 109">
              <a:extLst>
                <a:ext uri="{FF2B5EF4-FFF2-40B4-BE49-F238E27FC236}">
                  <a16:creationId xmlns:a16="http://schemas.microsoft.com/office/drawing/2014/main" id="{3B202BD3-026B-E54D-99CF-7EABF8B66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2" name="Rectangle 110">
              <a:extLst>
                <a:ext uri="{FF2B5EF4-FFF2-40B4-BE49-F238E27FC236}">
                  <a16:creationId xmlns:a16="http://schemas.microsoft.com/office/drawing/2014/main" id="{CFE8EF7B-49F7-AC4C-B568-64DDC8A7E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3" name="Rectangle 111">
              <a:extLst>
                <a:ext uri="{FF2B5EF4-FFF2-40B4-BE49-F238E27FC236}">
                  <a16:creationId xmlns:a16="http://schemas.microsoft.com/office/drawing/2014/main" id="{E8EE9AC1-F37C-3341-938A-C14C84A3B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4" name="Rectangle 112">
              <a:extLst>
                <a:ext uri="{FF2B5EF4-FFF2-40B4-BE49-F238E27FC236}">
                  <a16:creationId xmlns:a16="http://schemas.microsoft.com/office/drawing/2014/main" id="{66F58780-1257-CC44-8AE5-10854BBCD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505" name="Group 113">
            <a:extLst>
              <a:ext uri="{FF2B5EF4-FFF2-40B4-BE49-F238E27FC236}">
                <a16:creationId xmlns:a16="http://schemas.microsoft.com/office/drawing/2014/main" id="{5BD071AE-A274-2046-8BED-2DEDEAF5B579}"/>
              </a:ext>
            </a:extLst>
          </p:cNvPr>
          <p:cNvGrpSpPr>
            <a:grpSpLocks/>
          </p:cNvGrpSpPr>
          <p:nvPr/>
        </p:nvGrpSpPr>
        <p:grpSpPr bwMode="auto">
          <a:xfrm>
            <a:off x="2621756" y="1943100"/>
            <a:ext cx="2400300" cy="342900"/>
            <a:chOff x="1248" y="1248"/>
            <a:chExt cx="2016" cy="288"/>
          </a:xfrm>
        </p:grpSpPr>
        <p:sp>
          <p:nvSpPr>
            <p:cNvPr id="59506" name="Rectangle 114">
              <a:extLst>
                <a:ext uri="{FF2B5EF4-FFF2-40B4-BE49-F238E27FC236}">
                  <a16:creationId xmlns:a16="http://schemas.microsoft.com/office/drawing/2014/main" id="{B96384DA-B56A-8147-9A85-F00A96C2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7" name="Rectangle 115">
              <a:extLst>
                <a:ext uri="{FF2B5EF4-FFF2-40B4-BE49-F238E27FC236}">
                  <a16:creationId xmlns:a16="http://schemas.microsoft.com/office/drawing/2014/main" id="{0762BD48-D3A1-4848-A405-C9ABDBD54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08" name="Rectangle 116">
              <a:extLst>
                <a:ext uri="{FF2B5EF4-FFF2-40B4-BE49-F238E27FC236}">
                  <a16:creationId xmlns:a16="http://schemas.microsoft.com/office/drawing/2014/main" id="{3381B8A2-167F-554A-A2B0-FEAE7A56F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9509" name="Rectangle 117">
              <a:extLst>
                <a:ext uri="{FF2B5EF4-FFF2-40B4-BE49-F238E27FC236}">
                  <a16:creationId xmlns:a16="http://schemas.microsoft.com/office/drawing/2014/main" id="{E4591EDD-3548-E140-AA1C-2077E89CB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10" name="Rectangle 118">
              <a:extLst>
                <a:ext uri="{FF2B5EF4-FFF2-40B4-BE49-F238E27FC236}">
                  <a16:creationId xmlns:a16="http://schemas.microsoft.com/office/drawing/2014/main" id="{5E52B498-15F9-A541-AC1F-5B27F4D87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11" name="Rectangle 119">
              <a:extLst>
                <a:ext uri="{FF2B5EF4-FFF2-40B4-BE49-F238E27FC236}">
                  <a16:creationId xmlns:a16="http://schemas.microsoft.com/office/drawing/2014/main" id="{58F4AA2C-BD37-234C-ABE2-D94A24DBD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12" name="Rectangle 120">
              <a:extLst>
                <a:ext uri="{FF2B5EF4-FFF2-40B4-BE49-F238E27FC236}">
                  <a16:creationId xmlns:a16="http://schemas.microsoft.com/office/drawing/2014/main" id="{8E1C260B-94EC-8E44-BD6A-3D42890AD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513" name="Rectangle 121">
            <a:extLst>
              <a:ext uri="{FF2B5EF4-FFF2-40B4-BE49-F238E27FC236}">
                <a16:creationId xmlns:a16="http://schemas.microsoft.com/office/drawing/2014/main" id="{288BDB84-2313-3C48-93AA-43510F19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94" y="176926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CH3</a:t>
            </a:r>
          </a:p>
        </p:txBody>
      </p:sp>
      <p:sp>
        <p:nvSpPr>
          <p:cNvPr id="59514" name="Rectangle 122">
            <a:extLst>
              <a:ext uri="{FF2B5EF4-FFF2-40B4-BE49-F238E27FC236}">
                <a16:creationId xmlns:a16="http://schemas.microsoft.com/office/drawing/2014/main" id="{A70731FD-15E9-B54B-976A-810E37EE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1776413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3</a:t>
            </a:r>
          </a:p>
        </p:txBody>
      </p:sp>
      <p:grpSp>
        <p:nvGrpSpPr>
          <p:cNvPr id="59515" name="Group 123">
            <a:extLst>
              <a:ext uri="{FF2B5EF4-FFF2-40B4-BE49-F238E27FC236}">
                <a16:creationId xmlns:a16="http://schemas.microsoft.com/office/drawing/2014/main" id="{81E560F9-43D8-2B47-BA7D-AB9DE6DB6FF5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572000"/>
            <a:ext cx="6343650" cy="1428750"/>
            <a:chOff x="240" y="3120"/>
            <a:chExt cx="5328" cy="1200"/>
          </a:xfrm>
        </p:grpSpPr>
        <p:sp>
          <p:nvSpPr>
            <p:cNvPr id="59516" name="AutoShape 124">
              <a:extLst>
                <a:ext uri="{FF2B5EF4-FFF2-40B4-BE49-F238E27FC236}">
                  <a16:creationId xmlns:a16="http://schemas.microsoft.com/office/drawing/2014/main" id="{A954B3E6-D056-E343-8F59-451CE2E4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120"/>
              <a:ext cx="5328" cy="12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17" name="Text Box 125">
              <a:extLst>
                <a:ext uri="{FF2B5EF4-FFF2-40B4-BE49-F238E27FC236}">
                  <a16:creationId xmlns:a16="http://schemas.microsoft.com/office/drawing/2014/main" id="{B346E915-7C6D-834C-94D8-3F46256DA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16"/>
              <a:ext cx="5136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Kỷ niệm ngày Quốc tế Lao động (1/5/1938), quần chúng tại khu Đấu Xảo đã sử dụng hình thức đấu tranh nào? </a:t>
              </a:r>
            </a:p>
          </p:txBody>
        </p:sp>
      </p:grpSp>
      <p:grpSp>
        <p:nvGrpSpPr>
          <p:cNvPr id="59518" name="Group 126">
            <a:extLst>
              <a:ext uri="{FF2B5EF4-FFF2-40B4-BE49-F238E27FC236}">
                <a16:creationId xmlns:a16="http://schemas.microsoft.com/office/drawing/2014/main" id="{28443D75-E1CB-014A-BE06-4CA1BD9BA4B6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572000"/>
            <a:ext cx="6172200" cy="1428750"/>
            <a:chOff x="336" y="2928"/>
            <a:chExt cx="5184" cy="1200"/>
          </a:xfrm>
        </p:grpSpPr>
        <p:sp>
          <p:nvSpPr>
            <p:cNvPr id="59519" name="Rectangle 127">
              <a:extLst>
                <a:ext uri="{FF2B5EF4-FFF2-40B4-BE49-F238E27FC236}">
                  <a16:creationId xmlns:a16="http://schemas.microsoft.com/office/drawing/2014/main" id="{EEA49F29-FE28-084D-BA8C-690BE7C9D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928"/>
              <a:ext cx="5184" cy="12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520" name="Text Box 128">
              <a:extLst>
                <a:ext uri="{FF2B5EF4-FFF2-40B4-BE49-F238E27FC236}">
                  <a16:creationId xmlns:a16="http://schemas.microsoft.com/office/drawing/2014/main" id="{00B04F3B-40B8-3A48-991E-268542175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024"/>
              <a:ext cx="4704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 là hình thức đấu tranh mới của Đảng ta để tuyên truyền, giác ngộ quần chúng về con đường cách mạng? </a:t>
              </a:r>
            </a:p>
          </p:txBody>
        </p:sp>
      </p:grpSp>
      <p:grpSp>
        <p:nvGrpSpPr>
          <p:cNvPr id="59521" name="Group 129">
            <a:extLst>
              <a:ext uri="{FF2B5EF4-FFF2-40B4-BE49-F238E27FC236}">
                <a16:creationId xmlns:a16="http://schemas.microsoft.com/office/drawing/2014/main" id="{8B585CAF-8102-3B47-A1E7-1A9BDA5F6C4E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286000"/>
            <a:ext cx="2057400" cy="342900"/>
            <a:chOff x="1872" y="1248"/>
            <a:chExt cx="1728" cy="288"/>
          </a:xfrm>
        </p:grpSpPr>
        <p:sp>
          <p:nvSpPr>
            <p:cNvPr id="59522" name="Rectangle 130">
              <a:extLst>
                <a:ext uri="{FF2B5EF4-FFF2-40B4-BE49-F238E27FC236}">
                  <a16:creationId xmlns:a16="http://schemas.microsoft.com/office/drawing/2014/main" id="{63F3AE2F-ECC7-C94D-92B3-1E7496B4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</a:p>
          </p:txBody>
        </p:sp>
        <p:sp>
          <p:nvSpPr>
            <p:cNvPr id="59523" name="Rectangle 131">
              <a:extLst>
                <a:ext uri="{FF2B5EF4-FFF2-40B4-BE49-F238E27FC236}">
                  <a16:creationId xmlns:a16="http://schemas.microsoft.com/office/drawing/2014/main" id="{52AD9918-8AB7-734B-8622-6CD4FE5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9524" name="Rectangle 132">
              <a:extLst>
                <a:ext uri="{FF2B5EF4-FFF2-40B4-BE49-F238E27FC236}">
                  <a16:creationId xmlns:a16="http://schemas.microsoft.com/office/drawing/2014/main" id="{A127D91C-19AC-9B48-9A04-86CBDAAA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9525" name="Rectangle 133">
              <a:extLst>
                <a:ext uri="{FF2B5EF4-FFF2-40B4-BE49-F238E27FC236}">
                  <a16:creationId xmlns:a16="http://schemas.microsoft.com/office/drawing/2014/main" id="{9E2A9372-2240-BD47-B68C-7FD4FA4BB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59526" name="Rectangle 134">
              <a:extLst>
                <a:ext uri="{FF2B5EF4-FFF2-40B4-BE49-F238E27FC236}">
                  <a16:creationId xmlns:a16="http://schemas.microsoft.com/office/drawing/2014/main" id="{D297387E-229D-1144-83C9-531380E05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9527" name="Rectangle 135">
              <a:extLst>
                <a:ext uri="{FF2B5EF4-FFF2-40B4-BE49-F238E27FC236}">
                  <a16:creationId xmlns:a16="http://schemas.microsoft.com/office/drawing/2014/main" id="{365D824A-A57A-9041-B76B-7C3EFE9C3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</a:p>
          </p:txBody>
        </p:sp>
      </p:grpSp>
      <p:grpSp>
        <p:nvGrpSpPr>
          <p:cNvPr id="59528" name="Group 136">
            <a:extLst>
              <a:ext uri="{FF2B5EF4-FFF2-40B4-BE49-F238E27FC236}">
                <a16:creationId xmlns:a16="http://schemas.microsoft.com/office/drawing/2014/main" id="{2E77B1C2-3BB3-3F41-8464-320F377CF701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286000"/>
            <a:ext cx="2057400" cy="342900"/>
            <a:chOff x="1872" y="1248"/>
            <a:chExt cx="1728" cy="288"/>
          </a:xfrm>
        </p:grpSpPr>
        <p:sp>
          <p:nvSpPr>
            <p:cNvPr id="59529" name="Rectangle 137">
              <a:extLst>
                <a:ext uri="{FF2B5EF4-FFF2-40B4-BE49-F238E27FC236}">
                  <a16:creationId xmlns:a16="http://schemas.microsoft.com/office/drawing/2014/main" id="{C6556834-46C2-9C49-9071-D86610191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0" name="Rectangle 138">
              <a:extLst>
                <a:ext uri="{FF2B5EF4-FFF2-40B4-BE49-F238E27FC236}">
                  <a16:creationId xmlns:a16="http://schemas.microsoft.com/office/drawing/2014/main" id="{1003BDCF-598A-224B-9C57-1A3D2513E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1" name="Rectangle 139">
              <a:extLst>
                <a:ext uri="{FF2B5EF4-FFF2-40B4-BE49-F238E27FC236}">
                  <a16:creationId xmlns:a16="http://schemas.microsoft.com/office/drawing/2014/main" id="{F24FDE19-B8A7-954C-817D-D254F2000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2" name="Rectangle 140">
              <a:extLst>
                <a:ext uri="{FF2B5EF4-FFF2-40B4-BE49-F238E27FC236}">
                  <a16:creationId xmlns:a16="http://schemas.microsoft.com/office/drawing/2014/main" id="{88E97583-A02A-194E-9772-0DD7AC15D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3" name="Rectangle 141">
              <a:extLst>
                <a:ext uri="{FF2B5EF4-FFF2-40B4-BE49-F238E27FC236}">
                  <a16:creationId xmlns:a16="http://schemas.microsoft.com/office/drawing/2014/main" id="{B7E4AE66-7A41-3D4E-B9EC-050167C16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4" name="Rectangle 142">
              <a:extLst>
                <a:ext uri="{FF2B5EF4-FFF2-40B4-BE49-F238E27FC236}">
                  <a16:creationId xmlns:a16="http://schemas.microsoft.com/office/drawing/2014/main" id="{006D9C70-2764-7C4B-897B-29951069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535" name="Group 143">
            <a:extLst>
              <a:ext uri="{FF2B5EF4-FFF2-40B4-BE49-F238E27FC236}">
                <a16:creationId xmlns:a16="http://schemas.microsoft.com/office/drawing/2014/main" id="{09ADB235-8567-2C40-BFD0-704D279356C7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286000"/>
            <a:ext cx="2057400" cy="342900"/>
            <a:chOff x="1872" y="1248"/>
            <a:chExt cx="1728" cy="288"/>
          </a:xfrm>
        </p:grpSpPr>
        <p:sp>
          <p:nvSpPr>
            <p:cNvPr id="59536" name="Rectangle 144">
              <a:extLst>
                <a:ext uri="{FF2B5EF4-FFF2-40B4-BE49-F238E27FC236}">
                  <a16:creationId xmlns:a16="http://schemas.microsoft.com/office/drawing/2014/main" id="{A2F65CDE-C9B4-CA4B-BA46-0B3BD0EB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7" name="Rectangle 145">
              <a:extLst>
                <a:ext uri="{FF2B5EF4-FFF2-40B4-BE49-F238E27FC236}">
                  <a16:creationId xmlns:a16="http://schemas.microsoft.com/office/drawing/2014/main" id="{222A3F27-7422-814B-A189-B84FDC1C6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38" name="Rectangle 146">
              <a:extLst>
                <a:ext uri="{FF2B5EF4-FFF2-40B4-BE49-F238E27FC236}">
                  <a16:creationId xmlns:a16="http://schemas.microsoft.com/office/drawing/2014/main" id="{03EBA61D-4313-B94B-9DBC-F525BA5F7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9539" name="Rectangle 147">
              <a:extLst>
                <a:ext uri="{FF2B5EF4-FFF2-40B4-BE49-F238E27FC236}">
                  <a16:creationId xmlns:a16="http://schemas.microsoft.com/office/drawing/2014/main" id="{659B0506-FB25-774E-8D8E-2606B292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40" name="Rectangle 148">
              <a:extLst>
                <a:ext uri="{FF2B5EF4-FFF2-40B4-BE49-F238E27FC236}">
                  <a16:creationId xmlns:a16="http://schemas.microsoft.com/office/drawing/2014/main" id="{BBD27582-016C-324E-A05D-296AB6E1F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41" name="Rectangle 149">
              <a:extLst>
                <a:ext uri="{FF2B5EF4-FFF2-40B4-BE49-F238E27FC236}">
                  <a16:creationId xmlns:a16="http://schemas.microsoft.com/office/drawing/2014/main" id="{274A5AAA-04F0-D04E-9EC2-CE69102AD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4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542" name="Rectangle 150">
            <a:extLst>
              <a:ext uri="{FF2B5EF4-FFF2-40B4-BE49-F238E27FC236}">
                <a16:creationId xmlns:a16="http://schemas.microsoft.com/office/drawing/2014/main" id="{462F191B-9656-CA4A-8338-3133F9E2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94" y="205501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CH4</a:t>
            </a:r>
          </a:p>
        </p:txBody>
      </p:sp>
      <p:sp>
        <p:nvSpPr>
          <p:cNvPr id="59543" name="Rectangle 151">
            <a:extLst>
              <a:ext uri="{FF2B5EF4-FFF2-40B4-BE49-F238E27FC236}">
                <a16:creationId xmlns:a16="http://schemas.microsoft.com/office/drawing/2014/main" id="{4E9234C6-99A8-3640-9AB5-FF502C3B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057400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4</a:t>
            </a:r>
          </a:p>
        </p:txBody>
      </p:sp>
      <p:grpSp>
        <p:nvGrpSpPr>
          <p:cNvPr id="59544" name="Group 152">
            <a:extLst>
              <a:ext uri="{FF2B5EF4-FFF2-40B4-BE49-F238E27FC236}">
                <a16:creationId xmlns:a16="http://schemas.microsoft.com/office/drawing/2014/main" id="{2F745FBC-DB74-C147-9A08-741A9350E5E3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4514850"/>
            <a:ext cx="6343650" cy="1485900"/>
            <a:chOff x="96" y="2976"/>
            <a:chExt cx="5328" cy="1248"/>
          </a:xfrm>
        </p:grpSpPr>
        <p:sp>
          <p:nvSpPr>
            <p:cNvPr id="59545" name="AutoShape 153">
              <a:extLst>
                <a:ext uri="{FF2B5EF4-FFF2-40B4-BE49-F238E27FC236}">
                  <a16:creationId xmlns:a16="http://schemas.microsoft.com/office/drawing/2014/main" id="{B0D27891-8F4D-3549-9C16-348A0ACB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976"/>
              <a:ext cx="5088" cy="1248"/>
            </a:xfrm>
            <a:prstGeom prst="flowChartPunchedTap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546" name="Text Box 154">
              <a:extLst>
                <a:ext uri="{FF2B5EF4-FFF2-40B4-BE49-F238E27FC236}">
                  <a16:creationId xmlns:a16="http://schemas.microsoft.com/office/drawing/2014/main" id="{E949518F-3593-5F41-B82E-946BB2D38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264"/>
              <a:ext cx="5280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một thành phố ở Trung Quốc là nơi tổ chức Hội nghị Trung ương tháng 7/1936? </a:t>
              </a:r>
            </a:p>
          </p:txBody>
        </p:sp>
      </p:grpSp>
      <p:grpSp>
        <p:nvGrpSpPr>
          <p:cNvPr id="59547" name="Group 155">
            <a:extLst>
              <a:ext uri="{FF2B5EF4-FFF2-40B4-BE49-F238E27FC236}">
                <a16:creationId xmlns:a16="http://schemas.microsoft.com/office/drawing/2014/main" id="{8F5CB285-0B03-B64A-933D-D70DE1211EBE}"/>
              </a:ext>
            </a:extLst>
          </p:cNvPr>
          <p:cNvGrpSpPr>
            <a:grpSpLocks/>
          </p:cNvGrpSpPr>
          <p:nvPr/>
        </p:nvGrpSpPr>
        <p:grpSpPr bwMode="auto">
          <a:xfrm>
            <a:off x="2278857" y="2628900"/>
            <a:ext cx="3093244" cy="342900"/>
            <a:chOff x="954" y="1488"/>
            <a:chExt cx="2598" cy="288"/>
          </a:xfrm>
        </p:grpSpPr>
        <p:sp>
          <p:nvSpPr>
            <p:cNvPr id="59548" name="Rectangle 156">
              <a:extLst>
                <a:ext uri="{FF2B5EF4-FFF2-40B4-BE49-F238E27FC236}">
                  <a16:creationId xmlns:a16="http://schemas.microsoft.com/office/drawing/2014/main" id="{E76E1257-D06B-7A4F-8961-9B6080938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549" name="Rectangle 157">
              <a:extLst>
                <a:ext uri="{FF2B5EF4-FFF2-40B4-BE49-F238E27FC236}">
                  <a16:creationId xmlns:a16="http://schemas.microsoft.com/office/drawing/2014/main" id="{B35BF30B-5ECA-1C4C-BF53-463E49D5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9550" name="Rectangle 158">
              <a:extLst>
                <a:ext uri="{FF2B5EF4-FFF2-40B4-BE49-F238E27FC236}">
                  <a16:creationId xmlns:a16="http://schemas.microsoft.com/office/drawing/2014/main" id="{FF70E421-DC44-7640-887E-804B83838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59551" name="Rectangle 159">
              <a:extLst>
                <a:ext uri="{FF2B5EF4-FFF2-40B4-BE49-F238E27FC236}">
                  <a16:creationId xmlns:a16="http://schemas.microsoft.com/office/drawing/2014/main" id="{1A3443BB-B660-204D-A3D7-E473B097A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</a:t>
              </a:r>
            </a:p>
          </p:txBody>
        </p:sp>
        <p:sp>
          <p:nvSpPr>
            <p:cNvPr id="59552" name="Rectangle 160">
              <a:extLst>
                <a:ext uri="{FF2B5EF4-FFF2-40B4-BE49-F238E27FC236}">
                  <a16:creationId xmlns:a16="http://schemas.microsoft.com/office/drawing/2014/main" id="{C8F9DF66-B522-B64A-AB75-68832A95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59553" name="Rectangle 161">
              <a:extLst>
                <a:ext uri="{FF2B5EF4-FFF2-40B4-BE49-F238E27FC236}">
                  <a16:creationId xmlns:a16="http://schemas.microsoft.com/office/drawing/2014/main" id="{93D502DE-F4DB-A243-B9D2-B960D4623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</a:p>
          </p:txBody>
        </p:sp>
        <p:sp>
          <p:nvSpPr>
            <p:cNvPr id="59554" name="Rectangle 162">
              <a:extLst>
                <a:ext uri="{FF2B5EF4-FFF2-40B4-BE49-F238E27FC236}">
                  <a16:creationId xmlns:a16="http://schemas.microsoft.com/office/drawing/2014/main" id="{24C825D7-A177-9641-9959-282F8CA77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</a:t>
              </a:r>
            </a:p>
          </p:txBody>
        </p:sp>
        <p:sp>
          <p:nvSpPr>
            <p:cNvPr id="59555" name="Rectangle 163">
              <a:extLst>
                <a:ext uri="{FF2B5EF4-FFF2-40B4-BE49-F238E27FC236}">
                  <a16:creationId xmlns:a16="http://schemas.microsoft.com/office/drawing/2014/main" id="{72781E3A-4059-8E47-A46F-C696EE528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59556" name="Rectangle 164">
              <a:extLst>
                <a:ext uri="{FF2B5EF4-FFF2-40B4-BE49-F238E27FC236}">
                  <a16:creationId xmlns:a16="http://schemas.microsoft.com/office/drawing/2014/main" id="{34096B8E-1CA6-7C41-AA19-AD11403AD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59557" name="Group 165">
            <a:extLst>
              <a:ext uri="{FF2B5EF4-FFF2-40B4-BE49-F238E27FC236}">
                <a16:creationId xmlns:a16="http://schemas.microsoft.com/office/drawing/2014/main" id="{2708A920-0796-D842-A296-3C6911039D1F}"/>
              </a:ext>
            </a:extLst>
          </p:cNvPr>
          <p:cNvGrpSpPr>
            <a:grpSpLocks/>
          </p:cNvGrpSpPr>
          <p:nvPr/>
        </p:nvGrpSpPr>
        <p:grpSpPr bwMode="auto">
          <a:xfrm>
            <a:off x="2269332" y="2628900"/>
            <a:ext cx="3093244" cy="342900"/>
            <a:chOff x="954" y="1488"/>
            <a:chExt cx="2598" cy="288"/>
          </a:xfrm>
        </p:grpSpPr>
        <p:sp>
          <p:nvSpPr>
            <p:cNvPr id="59558" name="Rectangle 166">
              <a:extLst>
                <a:ext uri="{FF2B5EF4-FFF2-40B4-BE49-F238E27FC236}">
                  <a16:creationId xmlns:a16="http://schemas.microsoft.com/office/drawing/2014/main" id="{7C2527EE-47F0-3D4D-B9F2-0731D2EE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59" name="Rectangle 167">
              <a:extLst>
                <a:ext uri="{FF2B5EF4-FFF2-40B4-BE49-F238E27FC236}">
                  <a16:creationId xmlns:a16="http://schemas.microsoft.com/office/drawing/2014/main" id="{1EE8DC38-4359-5C4C-961B-1E6B684D9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0" name="Rectangle 168">
              <a:extLst>
                <a:ext uri="{FF2B5EF4-FFF2-40B4-BE49-F238E27FC236}">
                  <a16:creationId xmlns:a16="http://schemas.microsoft.com/office/drawing/2014/main" id="{AFBF134E-5808-3842-9997-54A7FF884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1" name="Rectangle 169">
              <a:extLst>
                <a:ext uri="{FF2B5EF4-FFF2-40B4-BE49-F238E27FC236}">
                  <a16:creationId xmlns:a16="http://schemas.microsoft.com/office/drawing/2014/main" id="{26BBA06B-3E9A-CE42-AD2F-3B3E0292B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2" name="Rectangle 170">
              <a:extLst>
                <a:ext uri="{FF2B5EF4-FFF2-40B4-BE49-F238E27FC236}">
                  <a16:creationId xmlns:a16="http://schemas.microsoft.com/office/drawing/2014/main" id="{926EAA6B-241B-5B45-A9F7-6DDB1E166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3" name="Rectangle 171">
              <a:extLst>
                <a:ext uri="{FF2B5EF4-FFF2-40B4-BE49-F238E27FC236}">
                  <a16:creationId xmlns:a16="http://schemas.microsoft.com/office/drawing/2014/main" id="{7CEA9A1E-11B0-EA48-9530-B1AE000C2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4" name="Rectangle 172">
              <a:extLst>
                <a:ext uri="{FF2B5EF4-FFF2-40B4-BE49-F238E27FC236}">
                  <a16:creationId xmlns:a16="http://schemas.microsoft.com/office/drawing/2014/main" id="{BC938EE4-2DD2-6F48-83E3-2299B0E89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5" name="Rectangle 173">
              <a:extLst>
                <a:ext uri="{FF2B5EF4-FFF2-40B4-BE49-F238E27FC236}">
                  <a16:creationId xmlns:a16="http://schemas.microsoft.com/office/drawing/2014/main" id="{22F24911-BDD8-E841-B90F-EBBC92537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6" name="Rectangle 174">
              <a:extLst>
                <a:ext uri="{FF2B5EF4-FFF2-40B4-BE49-F238E27FC236}">
                  <a16:creationId xmlns:a16="http://schemas.microsoft.com/office/drawing/2014/main" id="{0384F686-8B88-774E-A9C7-41F99CAD0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567" name="Group 175">
            <a:extLst>
              <a:ext uri="{FF2B5EF4-FFF2-40B4-BE49-F238E27FC236}">
                <a16:creationId xmlns:a16="http://schemas.microsoft.com/office/drawing/2014/main" id="{0464B3D1-9FEC-8F49-824C-201E422AF63A}"/>
              </a:ext>
            </a:extLst>
          </p:cNvPr>
          <p:cNvGrpSpPr>
            <a:grpSpLocks/>
          </p:cNvGrpSpPr>
          <p:nvPr/>
        </p:nvGrpSpPr>
        <p:grpSpPr bwMode="auto">
          <a:xfrm>
            <a:off x="2269332" y="2628900"/>
            <a:ext cx="3093244" cy="342900"/>
            <a:chOff x="954" y="1488"/>
            <a:chExt cx="2598" cy="288"/>
          </a:xfrm>
        </p:grpSpPr>
        <p:sp>
          <p:nvSpPr>
            <p:cNvPr id="59568" name="Rectangle 176">
              <a:extLst>
                <a:ext uri="{FF2B5EF4-FFF2-40B4-BE49-F238E27FC236}">
                  <a16:creationId xmlns:a16="http://schemas.microsoft.com/office/drawing/2014/main" id="{770B9EFA-F8E4-8141-9683-FF1B5422B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69" name="Rectangle 177">
              <a:extLst>
                <a:ext uri="{FF2B5EF4-FFF2-40B4-BE49-F238E27FC236}">
                  <a16:creationId xmlns:a16="http://schemas.microsoft.com/office/drawing/2014/main" id="{7708864E-5FB1-A84F-9794-48E879E7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70" name="Rectangle 178">
              <a:extLst>
                <a:ext uri="{FF2B5EF4-FFF2-40B4-BE49-F238E27FC236}">
                  <a16:creationId xmlns:a16="http://schemas.microsoft.com/office/drawing/2014/main" id="{4F78E246-6B87-D64D-AD7B-85D5E1AD4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9571" name="Rectangle 179">
              <a:extLst>
                <a:ext uri="{FF2B5EF4-FFF2-40B4-BE49-F238E27FC236}">
                  <a16:creationId xmlns:a16="http://schemas.microsoft.com/office/drawing/2014/main" id="{5E937478-D74A-4846-A492-7078F431C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72" name="Rectangle 180">
              <a:extLst>
                <a:ext uri="{FF2B5EF4-FFF2-40B4-BE49-F238E27FC236}">
                  <a16:creationId xmlns:a16="http://schemas.microsoft.com/office/drawing/2014/main" id="{3F3F5D45-3B0B-D14A-9216-76FCE87F4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73" name="Rectangle 181">
              <a:extLst>
                <a:ext uri="{FF2B5EF4-FFF2-40B4-BE49-F238E27FC236}">
                  <a16:creationId xmlns:a16="http://schemas.microsoft.com/office/drawing/2014/main" id="{8399FD63-41A8-FD4F-8C23-407A4657A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74" name="Rectangle 182">
              <a:extLst>
                <a:ext uri="{FF2B5EF4-FFF2-40B4-BE49-F238E27FC236}">
                  <a16:creationId xmlns:a16="http://schemas.microsoft.com/office/drawing/2014/main" id="{D8C4D848-4F3C-7D44-8114-DF009569E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75" name="Rectangle 183">
              <a:extLst>
                <a:ext uri="{FF2B5EF4-FFF2-40B4-BE49-F238E27FC236}">
                  <a16:creationId xmlns:a16="http://schemas.microsoft.com/office/drawing/2014/main" id="{3A1DE698-9557-A04B-BBB3-A1768A285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76" name="Rectangle 184">
              <a:extLst>
                <a:ext uri="{FF2B5EF4-FFF2-40B4-BE49-F238E27FC236}">
                  <a16:creationId xmlns:a16="http://schemas.microsoft.com/office/drawing/2014/main" id="{37FE2F89-2A27-FD45-BA8B-0AA990D05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577" name="Rectangle 185">
            <a:extLst>
              <a:ext uri="{FF2B5EF4-FFF2-40B4-BE49-F238E27FC236}">
                <a16:creationId xmlns:a16="http://schemas.microsoft.com/office/drawing/2014/main" id="{6799B8B3-F8C8-CD4A-A313-5F4A3E32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94" y="234076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CH5</a:t>
            </a:r>
          </a:p>
        </p:txBody>
      </p:sp>
      <p:sp>
        <p:nvSpPr>
          <p:cNvPr id="59578" name="Rectangle 186">
            <a:extLst>
              <a:ext uri="{FF2B5EF4-FFF2-40B4-BE49-F238E27FC236}">
                <a16:creationId xmlns:a16="http://schemas.microsoft.com/office/drawing/2014/main" id="{35977F68-E6CA-C149-AF0A-937D0AE2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281" y="2347913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5</a:t>
            </a:r>
          </a:p>
        </p:txBody>
      </p:sp>
      <p:grpSp>
        <p:nvGrpSpPr>
          <p:cNvPr id="59579" name="Group 187">
            <a:extLst>
              <a:ext uri="{FF2B5EF4-FFF2-40B4-BE49-F238E27FC236}">
                <a16:creationId xmlns:a16="http://schemas.microsoft.com/office/drawing/2014/main" id="{D5A5815D-C7E3-7840-B731-981B81AC87BC}"/>
              </a:ext>
            </a:extLst>
          </p:cNvPr>
          <p:cNvGrpSpPr>
            <a:grpSpLocks/>
          </p:cNvGrpSpPr>
          <p:nvPr/>
        </p:nvGrpSpPr>
        <p:grpSpPr bwMode="auto">
          <a:xfrm>
            <a:off x="2269332" y="2971800"/>
            <a:ext cx="3093244" cy="342900"/>
            <a:chOff x="954" y="1488"/>
            <a:chExt cx="2598" cy="288"/>
          </a:xfrm>
        </p:grpSpPr>
        <p:sp>
          <p:nvSpPr>
            <p:cNvPr id="59580" name="Rectangle 188">
              <a:extLst>
                <a:ext uri="{FF2B5EF4-FFF2-40B4-BE49-F238E27FC236}">
                  <a16:creationId xmlns:a16="http://schemas.microsoft.com/office/drawing/2014/main" id="{54534B87-8498-C749-A180-98B1FF5DF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9581" name="Rectangle 189">
              <a:extLst>
                <a:ext uri="{FF2B5EF4-FFF2-40B4-BE49-F238E27FC236}">
                  <a16:creationId xmlns:a16="http://schemas.microsoft.com/office/drawing/2014/main" id="{61CD6247-405E-D047-B7AE-F4FF7A472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59582" name="Rectangle 190">
              <a:extLst>
                <a:ext uri="{FF2B5EF4-FFF2-40B4-BE49-F238E27FC236}">
                  <a16:creationId xmlns:a16="http://schemas.microsoft.com/office/drawing/2014/main" id="{26984C89-20E4-9D48-B56C-C7F33624B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</a:t>
              </a:r>
            </a:p>
          </p:txBody>
        </p:sp>
        <p:sp>
          <p:nvSpPr>
            <p:cNvPr id="59583" name="Rectangle 191">
              <a:extLst>
                <a:ext uri="{FF2B5EF4-FFF2-40B4-BE49-F238E27FC236}">
                  <a16:creationId xmlns:a16="http://schemas.microsoft.com/office/drawing/2014/main" id="{E8EFF6E1-0D1E-6249-A40B-2E797B73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584" name="Rectangle 192">
              <a:extLst>
                <a:ext uri="{FF2B5EF4-FFF2-40B4-BE49-F238E27FC236}">
                  <a16:creationId xmlns:a16="http://schemas.microsoft.com/office/drawing/2014/main" id="{74921D0A-B8B8-B947-9D90-77E5CC68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9585" name="Rectangle 193">
              <a:extLst>
                <a:ext uri="{FF2B5EF4-FFF2-40B4-BE49-F238E27FC236}">
                  <a16:creationId xmlns:a16="http://schemas.microsoft.com/office/drawing/2014/main" id="{938DDDE0-0EB1-1D46-85F0-7566050F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</a:t>
              </a:r>
            </a:p>
          </p:txBody>
        </p:sp>
        <p:sp>
          <p:nvSpPr>
            <p:cNvPr id="59586" name="Rectangle 194">
              <a:extLst>
                <a:ext uri="{FF2B5EF4-FFF2-40B4-BE49-F238E27FC236}">
                  <a16:creationId xmlns:a16="http://schemas.microsoft.com/office/drawing/2014/main" id="{C4CE31EC-63CA-2944-B75F-DE93C9D0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587" name="Rectangle 195">
              <a:extLst>
                <a:ext uri="{FF2B5EF4-FFF2-40B4-BE49-F238E27FC236}">
                  <a16:creationId xmlns:a16="http://schemas.microsoft.com/office/drawing/2014/main" id="{DDC8234F-D893-3E4B-8CE9-98DE68876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59588" name="Rectangle 196">
              <a:extLst>
                <a:ext uri="{FF2B5EF4-FFF2-40B4-BE49-F238E27FC236}">
                  <a16:creationId xmlns:a16="http://schemas.microsoft.com/office/drawing/2014/main" id="{33A07C78-71DE-5248-965E-3D7CC851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59589" name="Rectangle 197">
            <a:extLst>
              <a:ext uri="{FF2B5EF4-FFF2-40B4-BE49-F238E27FC236}">
                <a16:creationId xmlns:a16="http://schemas.microsoft.com/office/drawing/2014/main" id="{DC59021D-E665-6346-B661-53ED2950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94" y="262651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CH6</a:t>
            </a:r>
          </a:p>
        </p:txBody>
      </p:sp>
      <p:sp>
        <p:nvSpPr>
          <p:cNvPr id="59590" name="Rectangle 198">
            <a:extLst>
              <a:ext uri="{FF2B5EF4-FFF2-40B4-BE49-F238E27FC236}">
                <a16:creationId xmlns:a16="http://schemas.microsoft.com/office/drawing/2014/main" id="{ECE29605-DC05-2E49-92AB-27A22286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2633663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6</a:t>
            </a:r>
          </a:p>
        </p:txBody>
      </p:sp>
      <p:grpSp>
        <p:nvGrpSpPr>
          <p:cNvPr id="59591" name="Group 199">
            <a:extLst>
              <a:ext uri="{FF2B5EF4-FFF2-40B4-BE49-F238E27FC236}">
                <a16:creationId xmlns:a16="http://schemas.microsoft.com/office/drawing/2014/main" id="{C5C96465-4700-4045-8117-EEEF00F733F9}"/>
              </a:ext>
            </a:extLst>
          </p:cNvPr>
          <p:cNvGrpSpPr>
            <a:grpSpLocks/>
          </p:cNvGrpSpPr>
          <p:nvPr/>
        </p:nvGrpSpPr>
        <p:grpSpPr bwMode="auto">
          <a:xfrm>
            <a:off x="2269332" y="2981325"/>
            <a:ext cx="3093244" cy="342900"/>
            <a:chOff x="954" y="1488"/>
            <a:chExt cx="2598" cy="288"/>
          </a:xfrm>
        </p:grpSpPr>
        <p:sp>
          <p:nvSpPr>
            <p:cNvPr id="59592" name="Rectangle 200">
              <a:extLst>
                <a:ext uri="{FF2B5EF4-FFF2-40B4-BE49-F238E27FC236}">
                  <a16:creationId xmlns:a16="http://schemas.microsoft.com/office/drawing/2014/main" id="{A2AB70B6-EBAD-274E-B7BF-F58C83BB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3" name="Rectangle 201">
              <a:extLst>
                <a:ext uri="{FF2B5EF4-FFF2-40B4-BE49-F238E27FC236}">
                  <a16:creationId xmlns:a16="http://schemas.microsoft.com/office/drawing/2014/main" id="{91AFE478-09CB-A343-8F75-D29F5F25B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4" name="Rectangle 202">
              <a:extLst>
                <a:ext uri="{FF2B5EF4-FFF2-40B4-BE49-F238E27FC236}">
                  <a16:creationId xmlns:a16="http://schemas.microsoft.com/office/drawing/2014/main" id="{C2A0E8EF-9A8D-884E-9733-7B486D181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5" name="Rectangle 203">
              <a:extLst>
                <a:ext uri="{FF2B5EF4-FFF2-40B4-BE49-F238E27FC236}">
                  <a16:creationId xmlns:a16="http://schemas.microsoft.com/office/drawing/2014/main" id="{13B9F479-DC90-1741-8620-738E7111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6" name="Rectangle 204">
              <a:extLst>
                <a:ext uri="{FF2B5EF4-FFF2-40B4-BE49-F238E27FC236}">
                  <a16:creationId xmlns:a16="http://schemas.microsoft.com/office/drawing/2014/main" id="{D5D60627-387A-3F41-884A-E0D9C8EEA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7" name="Rectangle 205">
              <a:extLst>
                <a:ext uri="{FF2B5EF4-FFF2-40B4-BE49-F238E27FC236}">
                  <a16:creationId xmlns:a16="http://schemas.microsoft.com/office/drawing/2014/main" id="{F2E75D94-03DE-C244-971C-4126C009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8" name="Rectangle 206">
              <a:extLst>
                <a:ext uri="{FF2B5EF4-FFF2-40B4-BE49-F238E27FC236}">
                  <a16:creationId xmlns:a16="http://schemas.microsoft.com/office/drawing/2014/main" id="{51E5A24E-A59E-4749-8E8A-96859C91C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99" name="Rectangle 207">
              <a:extLst>
                <a:ext uri="{FF2B5EF4-FFF2-40B4-BE49-F238E27FC236}">
                  <a16:creationId xmlns:a16="http://schemas.microsoft.com/office/drawing/2014/main" id="{887A7D6E-CFA0-304B-AA09-67BE14465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0" name="Rectangle 208">
              <a:extLst>
                <a:ext uri="{FF2B5EF4-FFF2-40B4-BE49-F238E27FC236}">
                  <a16:creationId xmlns:a16="http://schemas.microsoft.com/office/drawing/2014/main" id="{A3E3DB00-3BE2-8346-8907-685B3F392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601" name="Group 209">
            <a:extLst>
              <a:ext uri="{FF2B5EF4-FFF2-40B4-BE49-F238E27FC236}">
                <a16:creationId xmlns:a16="http://schemas.microsoft.com/office/drawing/2014/main" id="{0005C244-DC82-2D4A-B992-48FD391799A5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971800"/>
            <a:ext cx="3093244" cy="342900"/>
            <a:chOff x="954" y="1488"/>
            <a:chExt cx="2598" cy="288"/>
          </a:xfrm>
        </p:grpSpPr>
        <p:sp>
          <p:nvSpPr>
            <p:cNvPr id="59602" name="Rectangle 210">
              <a:extLst>
                <a:ext uri="{FF2B5EF4-FFF2-40B4-BE49-F238E27FC236}">
                  <a16:creationId xmlns:a16="http://schemas.microsoft.com/office/drawing/2014/main" id="{2F1D6DBD-058E-8D42-8EFB-15DA1237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3" name="Rectangle 211">
              <a:extLst>
                <a:ext uri="{FF2B5EF4-FFF2-40B4-BE49-F238E27FC236}">
                  <a16:creationId xmlns:a16="http://schemas.microsoft.com/office/drawing/2014/main" id="{5EF723D2-2BFC-0D43-977E-93C85CC72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4" name="Rectangle 212">
              <a:extLst>
                <a:ext uri="{FF2B5EF4-FFF2-40B4-BE49-F238E27FC236}">
                  <a16:creationId xmlns:a16="http://schemas.microsoft.com/office/drawing/2014/main" id="{562CC94C-0E68-544A-9923-6DB79D5BA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9605" name="Rectangle 213">
              <a:extLst>
                <a:ext uri="{FF2B5EF4-FFF2-40B4-BE49-F238E27FC236}">
                  <a16:creationId xmlns:a16="http://schemas.microsoft.com/office/drawing/2014/main" id="{EEDFEF36-FF03-404A-821E-96785A9C7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6" name="Rectangle 214">
              <a:extLst>
                <a:ext uri="{FF2B5EF4-FFF2-40B4-BE49-F238E27FC236}">
                  <a16:creationId xmlns:a16="http://schemas.microsoft.com/office/drawing/2014/main" id="{9CFFDC78-C7FC-C44A-8119-93938312A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7" name="Rectangle 215">
              <a:extLst>
                <a:ext uri="{FF2B5EF4-FFF2-40B4-BE49-F238E27FC236}">
                  <a16:creationId xmlns:a16="http://schemas.microsoft.com/office/drawing/2014/main" id="{3881A20A-A696-C942-9ECE-DE3E1250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8" name="Rectangle 216">
              <a:extLst>
                <a:ext uri="{FF2B5EF4-FFF2-40B4-BE49-F238E27FC236}">
                  <a16:creationId xmlns:a16="http://schemas.microsoft.com/office/drawing/2014/main" id="{20E04C3F-FF8A-1948-8205-805C3B904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09" name="Rectangle 217">
              <a:extLst>
                <a:ext uri="{FF2B5EF4-FFF2-40B4-BE49-F238E27FC236}">
                  <a16:creationId xmlns:a16="http://schemas.microsoft.com/office/drawing/2014/main" id="{12D1BE15-1F04-3E42-BE51-CB3E422BC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10" name="Rectangle 218">
              <a:extLst>
                <a:ext uri="{FF2B5EF4-FFF2-40B4-BE49-F238E27FC236}">
                  <a16:creationId xmlns:a16="http://schemas.microsoft.com/office/drawing/2014/main" id="{EC01A06B-1966-2F4A-AD15-939A4EEC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611" name="Group 219">
            <a:extLst>
              <a:ext uri="{FF2B5EF4-FFF2-40B4-BE49-F238E27FC236}">
                <a16:creationId xmlns:a16="http://schemas.microsoft.com/office/drawing/2014/main" id="{97920838-8EA4-7B48-BFFB-7DA8F5BC6C7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686299"/>
            <a:ext cx="6572250" cy="1326356"/>
            <a:chOff x="144" y="3168"/>
            <a:chExt cx="5520" cy="1114"/>
          </a:xfrm>
        </p:grpSpPr>
        <p:sp>
          <p:nvSpPr>
            <p:cNvPr id="59612" name="Rectangle 220">
              <a:extLst>
                <a:ext uri="{FF2B5EF4-FFF2-40B4-BE49-F238E27FC236}">
                  <a16:creationId xmlns:a16="http://schemas.microsoft.com/office/drawing/2014/main" id="{876EA4F7-B905-3246-8B15-FF24D885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168"/>
              <a:ext cx="5520" cy="960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613" name="Text Box 221">
              <a:extLst>
                <a:ext uri="{FF2B5EF4-FFF2-40B4-BE49-F238E27FC236}">
                  <a16:creationId xmlns:a16="http://schemas.microsoft.com/office/drawing/2014/main" id="{43FA0305-2996-2840-951A-D70F9B0F2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96"/>
              <a:ext cx="5472" cy="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950">
                  <a:latin typeface="Arial" panose="020B0604020202020204" pitchFamily="34" charset="0"/>
                  <a:cs typeface="Arial" panose="020B0604020202020204" pitchFamily="34" charset="0"/>
                </a:rPr>
                <a:t>Tìm từ thích hợp để hoàn thành câu sau: Cuộc vận động dân chủ 1936 - 1939 là phong trào...............rộng lớn có tổ chức dưới sự lãnh đạo của Đảng Cộng sản Đông Dương. </a:t>
              </a:r>
            </a:p>
          </p:txBody>
        </p:sp>
      </p:grpSp>
      <p:grpSp>
        <p:nvGrpSpPr>
          <p:cNvPr id="59614" name="Group 222">
            <a:extLst>
              <a:ext uri="{FF2B5EF4-FFF2-40B4-BE49-F238E27FC236}">
                <a16:creationId xmlns:a16="http://schemas.microsoft.com/office/drawing/2014/main" id="{B7AB9435-782E-884F-9558-4F853ABCCFA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98031"/>
            <a:ext cx="3771900" cy="342900"/>
            <a:chOff x="1680" y="816"/>
            <a:chExt cx="3168" cy="288"/>
          </a:xfrm>
        </p:grpSpPr>
        <p:grpSp>
          <p:nvGrpSpPr>
            <p:cNvPr id="59615" name="Group 223">
              <a:extLst>
                <a:ext uri="{FF2B5EF4-FFF2-40B4-BE49-F238E27FC236}">
                  <a16:creationId xmlns:a16="http://schemas.microsoft.com/office/drawing/2014/main" id="{69FF8C47-7DD7-C744-9322-70932CC6D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816"/>
              <a:ext cx="2304" cy="288"/>
              <a:chOff x="1728" y="576"/>
              <a:chExt cx="1920" cy="240"/>
            </a:xfrm>
          </p:grpSpPr>
          <p:sp>
            <p:nvSpPr>
              <p:cNvPr id="59616" name="Rectangle 224">
                <a:extLst>
                  <a:ext uri="{FF2B5EF4-FFF2-40B4-BE49-F238E27FC236}">
                    <a16:creationId xmlns:a16="http://schemas.microsoft.com/office/drawing/2014/main" id="{CFF0F513-BA3E-CB4B-9695-E94F538A2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59617" name="Rectangle 225">
                <a:extLst>
                  <a:ext uri="{FF2B5EF4-FFF2-40B4-BE49-F238E27FC236}">
                    <a16:creationId xmlns:a16="http://schemas.microsoft.com/office/drawing/2014/main" id="{63CA79E1-6A28-1840-9275-47BA70170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Ồ</a:t>
                </a:r>
              </a:p>
            </p:txBody>
          </p:sp>
          <p:sp>
            <p:nvSpPr>
              <p:cNvPr id="59618" name="Rectangle 226">
                <a:extLst>
                  <a:ext uri="{FF2B5EF4-FFF2-40B4-BE49-F238E27FC236}">
                    <a16:creationId xmlns:a16="http://schemas.microsoft.com/office/drawing/2014/main" id="{19ED91A1-59EF-7849-B17C-B0E3E2620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59619" name="Rectangle 227">
                <a:extLst>
                  <a:ext uri="{FF2B5EF4-FFF2-40B4-BE49-F238E27FC236}">
                    <a16:creationId xmlns:a16="http://schemas.microsoft.com/office/drawing/2014/main" id="{1EA7A278-9D62-E545-89A2-38064A064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59620" name="Rectangle 228">
                <a:extLst>
                  <a:ext uri="{FF2B5EF4-FFF2-40B4-BE49-F238E27FC236}">
                    <a16:creationId xmlns:a16="http://schemas.microsoft.com/office/drawing/2014/main" id="{A6FD090E-B119-CC48-8CDF-A588D2B32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9621" name="Rectangle 229">
                <a:extLst>
                  <a:ext uri="{FF2B5EF4-FFF2-40B4-BE49-F238E27FC236}">
                    <a16:creationId xmlns:a16="http://schemas.microsoft.com/office/drawing/2014/main" id="{4FF0EADE-60E3-BF41-84A5-D8252587E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59622" name="Rectangle 230">
                <a:extLst>
                  <a:ext uri="{FF2B5EF4-FFF2-40B4-BE49-F238E27FC236}">
                    <a16:creationId xmlns:a16="http://schemas.microsoft.com/office/drawing/2014/main" id="{6B02CBD6-D887-F646-962A-D09893381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59623" name="Rectangle 231">
                <a:extLst>
                  <a:ext uri="{FF2B5EF4-FFF2-40B4-BE49-F238E27FC236}">
                    <a16:creationId xmlns:a16="http://schemas.microsoft.com/office/drawing/2014/main" id="{AC40D35A-ACBF-FA42-8127-01C391D85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Ê</a:t>
                </a:r>
              </a:p>
            </p:txBody>
          </p:sp>
        </p:grpSp>
        <p:grpSp>
          <p:nvGrpSpPr>
            <p:cNvPr id="59624" name="Group 232">
              <a:extLst>
                <a:ext uri="{FF2B5EF4-FFF2-40B4-BE49-F238E27FC236}">
                  <a16:creationId xmlns:a16="http://schemas.microsoft.com/office/drawing/2014/main" id="{6C8BF5B3-C74B-2340-9689-B984E80E0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16"/>
              <a:ext cx="864" cy="288"/>
              <a:chOff x="1632" y="1584"/>
              <a:chExt cx="864" cy="288"/>
            </a:xfrm>
          </p:grpSpPr>
          <p:sp>
            <p:nvSpPr>
              <p:cNvPr id="59625" name="Rectangle 233">
                <a:extLst>
                  <a:ext uri="{FF2B5EF4-FFF2-40B4-BE49-F238E27FC236}">
                    <a16:creationId xmlns:a16="http://schemas.microsoft.com/office/drawing/2014/main" id="{91D27AE7-9082-6041-9265-DFFB23BF7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59626" name="Rectangle 234">
                <a:extLst>
                  <a:ext uri="{FF2B5EF4-FFF2-40B4-BE49-F238E27FC236}">
                    <a16:creationId xmlns:a16="http://schemas.microsoft.com/office/drawing/2014/main" id="{CE9962FD-638D-084D-8ED7-A519B0284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59627" name="Rectangle 235">
                <a:extLst>
                  <a:ext uri="{FF2B5EF4-FFF2-40B4-BE49-F238E27FC236}">
                    <a16:creationId xmlns:a16="http://schemas.microsoft.com/office/drawing/2014/main" id="{95DA7EDD-A157-924C-BA63-BE8E59D48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p:grpSp>
      </p:grpSp>
      <p:grpSp>
        <p:nvGrpSpPr>
          <p:cNvPr id="59628" name="Group 236">
            <a:extLst>
              <a:ext uri="{FF2B5EF4-FFF2-40B4-BE49-F238E27FC236}">
                <a16:creationId xmlns:a16="http://schemas.microsoft.com/office/drawing/2014/main" id="{7341D9E2-5EA5-C544-8190-FC455655FF8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98031"/>
            <a:ext cx="3771900" cy="342900"/>
            <a:chOff x="1680" y="816"/>
            <a:chExt cx="3168" cy="288"/>
          </a:xfrm>
        </p:grpSpPr>
        <p:grpSp>
          <p:nvGrpSpPr>
            <p:cNvPr id="59629" name="Group 237">
              <a:extLst>
                <a:ext uri="{FF2B5EF4-FFF2-40B4-BE49-F238E27FC236}">
                  <a16:creationId xmlns:a16="http://schemas.microsoft.com/office/drawing/2014/main" id="{9F44C362-CB36-2041-8190-7B9F32B5C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816"/>
              <a:ext cx="2304" cy="288"/>
              <a:chOff x="1728" y="576"/>
              <a:chExt cx="1920" cy="240"/>
            </a:xfrm>
          </p:grpSpPr>
          <p:sp>
            <p:nvSpPr>
              <p:cNvPr id="59630" name="Rectangle 238">
                <a:extLst>
                  <a:ext uri="{FF2B5EF4-FFF2-40B4-BE49-F238E27FC236}">
                    <a16:creationId xmlns:a16="http://schemas.microsoft.com/office/drawing/2014/main" id="{B4F89057-1E6D-EE4B-8556-63A08C96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1" name="Rectangle 239">
                <a:extLst>
                  <a:ext uri="{FF2B5EF4-FFF2-40B4-BE49-F238E27FC236}">
                    <a16:creationId xmlns:a16="http://schemas.microsoft.com/office/drawing/2014/main" id="{79839369-9CCE-AC49-97A5-BEFB0122D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2" name="Rectangle 240">
                <a:extLst>
                  <a:ext uri="{FF2B5EF4-FFF2-40B4-BE49-F238E27FC236}">
                    <a16:creationId xmlns:a16="http://schemas.microsoft.com/office/drawing/2014/main" id="{1B2A40A6-DD16-1744-A010-844E29723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3" name="Rectangle 241">
                <a:extLst>
                  <a:ext uri="{FF2B5EF4-FFF2-40B4-BE49-F238E27FC236}">
                    <a16:creationId xmlns:a16="http://schemas.microsoft.com/office/drawing/2014/main" id="{92F79420-5E4B-6447-92BE-CC1B506E6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4" name="Rectangle 242">
                <a:extLst>
                  <a:ext uri="{FF2B5EF4-FFF2-40B4-BE49-F238E27FC236}">
                    <a16:creationId xmlns:a16="http://schemas.microsoft.com/office/drawing/2014/main" id="{561C59C6-3093-294D-88DB-98A3590BF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5" name="Rectangle 243">
                <a:extLst>
                  <a:ext uri="{FF2B5EF4-FFF2-40B4-BE49-F238E27FC236}">
                    <a16:creationId xmlns:a16="http://schemas.microsoft.com/office/drawing/2014/main" id="{5F98DC02-FE71-CB41-BA45-3B1A8C096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6" name="Rectangle 244">
                <a:extLst>
                  <a:ext uri="{FF2B5EF4-FFF2-40B4-BE49-F238E27FC236}">
                    <a16:creationId xmlns:a16="http://schemas.microsoft.com/office/drawing/2014/main" id="{FC15D5CA-4FC9-924A-8B4A-DE6268386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37" name="Rectangle 245">
                <a:extLst>
                  <a:ext uri="{FF2B5EF4-FFF2-40B4-BE49-F238E27FC236}">
                    <a16:creationId xmlns:a16="http://schemas.microsoft.com/office/drawing/2014/main" id="{BA6AFF4C-D40A-3046-BB17-8999A87B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638" name="Group 246">
              <a:extLst>
                <a:ext uri="{FF2B5EF4-FFF2-40B4-BE49-F238E27FC236}">
                  <a16:creationId xmlns:a16="http://schemas.microsoft.com/office/drawing/2014/main" id="{7D468949-5DB7-0646-BAC5-CA87B476D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16"/>
              <a:ext cx="864" cy="288"/>
              <a:chOff x="1632" y="1584"/>
              <a:chExt cx="864" cy="288"/>
            </a:xfrm>
          </p:grpSpPr>
          <p:sp>
            <p:nvSpPr>
              <p:cNvPr id="59639" name="Rectangle 247">
                <a:extLst>
                  <a:ext uri="{FF2B5EF4-FFF2-40B4-BE49-F238E27FC236}">
                    <a16:creationId xmlns:a16="http://schemas.microsoft.com/office/drawing/2014/main" id="{C09EF6B6-470A-0F46-839E-8FD0570BD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40" name="Rectangle 248">
                <a:extLst>
                  <a:ext uri="{FF2B5EF4-FFF2-40B4-BE49-F238E27FC236}">
                    <a16:creationId xmlns:a16="http://schemas.microsoft.com/office/drawing/2014/main" id="{0A6E384B-6238-4143-9806-0681FF28A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41" name="Rectangle 249">
                <a:extLst>
                  <a:ext uri="{FF2B5EF4-FFF2-40B4-BE49-F238E27FC236}">
                    <a16:creationId xmlns:a16="http://schemas.microsoft.com/office/drawing/2014/main" id="{D340DADB-DCFD-084B-BA2D-76300B657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642" name="Group 250">
            <a:extLst>
              <a:ext uri="{FF2B5EF4-FFF2-40B4-BE49-F238E27FC236}">
                <a16:creationId xmlns:a16="http://schemas.microsoft.com/office/drawing/2014/main" id="{D23C3F40-F3F7-124C-9F65-7F19194A5A3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98031"/>
            <a:ext cx="3771900" cy="342900"/>
            <a:chOff x="1680" y="816"/>
            <a:chExt cx="3168" cy="288"/>
          </a:xfrm>
        </p:grpSpPr>
        <p:grpSp>
          <p:nvGrpSpPr>
            <p:cNvPr id="59643" name="Group 251">
              <a:extLst>
                <a:ext uri="{FF2B5EF4-FFF2-40B4-BE49-F238E27FC236}">
                  <a16:creationId xmlns:a16="http://schemas.microsoft.com/office/drawing/2014/main" id="{4F8AD3D6-29AD-3545-9C64-8E63D6405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816"/>
              <a:ext cx="2304" cy="288"/>
              <a:chOff x="1728" y="576"/>
              <a:chExt cx="1920" cy="240"/>
            </a:xfrm>
          </p:grpSpPr>
          <p:sp>
            <p:nvSpPr>
              <p:cNvPr id="59644" name="Rectangle 252">
                <a:extLst>
                  <a:ext uri="{FF2B5EF4-FFF2-40B4-BE49-F238E27FC236}">
                    <a16:creationId xmlns:a16="http://schemas.microsoft.com/office/drawing/2014/main" id="{18FA6BC2-8BC8-2446-9614-5AF4FE333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45" name="Rectangle 253">
                <a:extLst>
                  <a:ext uri="{FF2B5EF4-FFF2-40B4-BE49-F238E27FC236}">
                    <a16:creationId xmlns:a16="http://schemas.microsoft.com/office/drawing/2014/main" id="{02922E17-5713-AA4A-81EF-190E52A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46" name="Rectangle 254">
                <a:extLst>
                  <a:ext uri="{FF2B5EF4-FFF2-40B4-BE49-F238E27FC236}">
                    <a16:creationId xmlns:a16="http://schemas.microsoft.com/office/drawing/2014/main" id="{AA029C45-8153-CB41-8B33-7A9592122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rgbClr val="FFFFFF"/>
                    </a:solidFill>
                    <a:latin typeface=".VnTimeH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59647" name="Rectangle 255">
                <a:extLst>
                  <a:ext uri="{FF2B5EF4-FFF2-40B4-BE49-F238E27FC236}">
                    <a16:creationId xmlns:a16="http://schemas.microsoft.com/office/drawing/2014/main" id="{9DD5830F-B9A7-724E-BFDD-9C40D181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48" name="Rectangle 256">
                <a:extLst>
                  <a:ext uri="{FF2B5EF4-FFF2-40B4-BE49-F238E27FC236}">
                    <a16:creationId xmlns:a16="http://schemas.microsoft.com/office/drawing/2014/main" id="{11D82220-BC31-B449-A289-9B2661250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49" name="Rectangle 257">
                <a:extLst>
                  <a:ext uri="{FF2B5EF4-FFF2-40B4-BE49-F238E27FC236}">
                    <a16:creationId xmlns:a16="http://schemas.microsoft.com/office/drawing/2014/main" id="{167F6973-E1A0-A946-965A-D5C9317C5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50" name="Rectangle 258">
                <a:extLst>
                  <a:ext uri="{FF2B5EF4-FFF2-40B4-BE49-F238E27FC236}">
                    <a16:creationId xmlns:a16="http://schemas.microsoft.com/office/drawing/2014/main" id="{7A472AA5-513F-8249-BC84-8437465B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51" name="Rectangle 259">
                <a:extLst>
                  <a:ext uri="{FF2B5EF4-FFF2-40B4-BE49-F238E27FC236}">
                    <a16:creationId xmlns:a16="http://schemas.microsoft.com/office/drawing/2014/main" id="{99805B73-E4C3-3645-A15E-A3D3F0E0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652" name="Group 260">
              <a:extLst>
                <a:ext uri="{FF2B5EF4-FFF2-40B4-BE49-F238E27FC236}">
                  <a16:creationId xmlns:a16="http://schemas.microsoft.com/office/drawing/2014/main" id="{17B7AC37-3B69-D94C-A378-273F77415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16"/>
              <a:ext cx="864" cy="288"/>
              <a:chOff x="1632" y="1584"/>
              <a:chExt cx="864" cy="288"/>
            </a:xfrm>
          </p:grpSpPr>
          <p:sp>
            <p:nvSpPr>
              <p:cNvPr id="59653" name="Rectangle 261">
                <a:extLst>
                  <a:ext uri="{FF2B5EF4-FFF2-40B4-BE49-F238E27FC236}">
                    <a16:creationId xmlns:a16="http://schemas.microsoft.com/office/drawing/2014/main" id="{F8919C09-F720-544C-B98D-6384620FC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54" name="Rectangle 262">
                <a:extLst>
                  <a:ext uri="{FF2B5EF4-FFF2-40B4-BE49-F238E27FC236}">
                    <a16:creationId xmlns:a16="http://schemas.microsoft.com/office/drawing/2014/main" id="{E677AAD4-2F8B-EE42-A0DB-7A8F8FF30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55" name="Rectangle 263">
                <a:extLst>
                  <a:ext uri="{FF2B5EF4-FFF2-40B4-BE49-F238E27FC236}">
                    <a16:creationId xmlns:a16="http://schemas.microsoft.com/office/drawing/2014/main" id="{B1D05925-B423-6845-912E-39FC15346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656" name="Group 264">
            <a:extLst>
              <a:ext uri="{FF2B5EF4-FFF2-40B4-BE49-F238E27FC236}">
                <a16:creationId xmlns:a16="http://schemas.microsoft.com/office/drawing/2014/main" id="{6E61E1FD-7451-E144-B424-C6E157458F2C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4800600"/>
            <a:ext cx="6629400" cy="1085850"/>
            <a:chOff x="0" y="3216"/>
            <a:chExt cx="5568" cy="912"/>
          </a:xfrm>
        </p:grpSpPr>
        <p:sp>
          <p:nvSpPr>
            <p:cNvPr id="59657" name="AutoShape 265">
              <a:extLst>
                <a:ext uri="{FF2B5EF4-FFF2-40B4-BE49-F238E27FC236}">
                  <a16:creationId xmlns:a16="http://schemas.microsoft.com/office/drawing/2014/main" id="{4759001F-BFDF-B147-9A0C-77327EF01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16"/>
              <a:ext cx="5568" cy="912"/>
            </a:xfrm>
            <a:prstGeom prst="flowChartTerminator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658" name="Text Box 266">
              <a:extLst>
                <a:ext uri="{FF2B5EF4-FFF2-40B4-BE49-F238E27FC236}">
                  <a16:creationId xmlns:a16="http://schemas.microsoft.com/office/drawing/2014/main" id="{CB4791C1-DF21-CE43-8543-55BC1F329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312"/>
              <a:ext cx="484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>
                  <a:latin typeface="Arial" panose="020B0604020202020204" pitchFamily="34" charset="0"/>
                  <a:cs typeface="Arial" panose="020B0604020202020204" pitchFamily="34" charset="0"/>
                </a:rPr>
                <a:t>Ai là người chủ trì Hội nghị Trung ương tháng 7/1936? </a:t>
              </a:r>
            </a:p>
          </p:txBody>
        </p:sp>
      </p:grpSp>
      <p:sp>
        <p:nvSpPr>
          <p:cNvPr id="59659" name="Rectangle 267">
            <a:extLst>
              <a:ext uri="{FF2B5EF4-FFF2-40B4-BE49-F238E27FC236}">
                <a16:creationId xmlns:a16="http://schemas.microsoft.com/office/drawing/2014/main" id="{A0BDAA5A-7B6B-CE45-A8F9-37D5AC881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91226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CH7</a:t>
            </a:r>
          </a:p>
        </p:txBody>
      </p:sp>
      <p:sp>
        <p:nvSpPr>
          <p:cNvPr id="59660" name="Rectangle 268">
            <a:extLst>
              <a:ext uri="{FF2B5EF4-FFF2-40B4-BE49-F238E27FC236}">
                <a16:creationId xmlns:a16="http://schemas.microsoft.com/office/drawing/2014/main" id="{AA00CA71-9F2C-A14B-AAB3-33D9467B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2926556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7</a:t>
            </a:r>
          </a:p>
        </p:txBody>
      </p:sp>
      <p:grpSp>
        <p:nvGrpSpPr>
          <p:cNvPr id="59661" name="Group 269">
            <a:extLst>
              <a:ext uri="{FF2B5EF4-FFF2-40B4-BE49-F238E27FC236}">
                <a16:creationId xmlns:a16="http://schemas.microsoft.com/office/drawing/2014/main" id="{C738A28C-1FE3-534A-BABE-BCCF2E9F445E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4400550"/>
            <a:ext cx="6629400" cy="1657350"/>
            <a:chOff x="144" y="3024"/>
            <a:chExt cx="5568" cy="1392"/>
          </a:xfrm>
        </p:grpSpPr>
        <p:sp>
          <p:nvSpPr>
            <p:cNvPr id="59662" name="AutoShape 270">
              <a:extLst>
                <a:ext uri="{FF2B5EF4-FFF2-40B4-BE49-F238E27FC236}">
                  <a16:creationId xmlns:a16="http://schemas.microsoft.com/office/drawing/2014/main" id="{65538A1C-85BA-914C-8F21-1BF8A3390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024"/>
              <a:ext cx="5568" cy="1392"/>
            </a:xfrm>
            <a:prstGeom prst="horizontalScroll">
              <a:avLst>
                <a:gd name="adj" fmla="val 125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663" name="Text Box 271">
              <a:extLst>
                <a:ext uri="{FF2B5EF4-FFF2-40B4-BE49-F238E27FC236}">
                  <a16:creationId xmlns:a16="http://schemas.microsoft.com/office/drawing/2014/main" id="{16BD1045-0116-6B44-B96B-A1CBA410E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45"/>
              <a:ext cx="5232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đưa người của Mặt trận vào các cơ quan của chính quyền thực dân Pháp, Đảng ta đã sử dụng hình thức đấu tranh nào?</a:t>
              </a:r>
            </a:p>
          </p:txBody>
        </p:sp>
      </p:grpSp>
      <p:grpSp>
        <p:nvGrpSpPr>
          <p:cNvPr id="59664" name="Group 272">
            <a:extLst>
              <a:ext uri="{FF2B5EF4-FFF2-40B4-BE49-F238E27FC236}">
                <a16:creationId xmlns:a16="http://schemas.microsoft.com/office/drawing/2014/main" id="{DE16DBC8-933C-DC4F-8978-6797ABBAB3B8}"/>
              </a:ext>
            </a:extLst>
          </p:cNvPr>
          <p:cNvGrpSpPr>
            <a:grpSpLocks/>
          </p:cNvGrpSpPr>
          <p:nvPr/>
        </p:nvGrpSpPr>
        <p:grpSpPr bwMode="auto">
          <a:xfrm>
            <a:off x="3993356" y="3640931"/>
            <a:ext cx="3429000" cy="342900"/>
            <a:chOff x="2400" y="2352"/>
            <a:chExt cx="2880" cy="288"/>
          </a:xfrm>
        </p:grpSpPr>
        <p:sp>
          <p:nvSpPr>
            <p:cNvPr id="59665" name="Rectangle 273">
              <a:extLst>
                <a:ext uri="{FF2B5EF4-FFF2-40B4-BE49-F238E27FC236}">
                  <a16:creationId xmlns:a16="http://schemas.microsoft.com/office/drawing/2014/main" id="{7885BA85-56DC-C74D-A1F7-373F89613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9666" name="Rectangle 274">
              <a:extLst>
                <a:ext uri="{FF2B5EF4-FFF2-40B4-BE49-F238E27FC236}">
                  <a16:creationId xmlns:a16="http://schemas.microsoft.com/office/drawing/2014/main" id="{CCD290A3-2186-EF4D-98CD-5DC8E8A8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9667" name="Rectangle 275">
              <a:extLst>
                <a:ext uri="{FF2B5EF4-FFF2-40B4-BE49-F238E27FC236}">
                  <a16:creationId xmlns:a16="http://schemas.microsoft.com/office/drawing/2014/main" id="{52699F29-C6C5-E047-B39C-0B053015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9668" name="Rectangle 276">
              <a:extLst>
                <a:ext uri="{FF2B5EF4-FFF2-40B4-BE49-F238E27FC236}">
                  <a16:creationId xmlns:a16="http://schemas.microsoft.com/office/drawing/2014/main" id="{00378994-4126-0442-8B7C-960D0FDCA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59669" name="Rectangle 277">
              <a:extLst>
                <a:ext uri="{FF2B5EF4-FFF2-40B4-BE49-F238E27FC236}">
                  <a16:creationId xmlns:a16="http://schemas.microsoft.com/office/drawing/2014/main" id="{98E7CC56-2D91-AD4F-876D-54B908D6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Ị</a:t>
              </a:r>
            </a:p>
          </p:txBody>
        </p:sp>
        <p:sp>
          <p:nvSpPr>
            <p:cNvPr id="59670" name="Rectangle 278">
              <a:extLst>
                <a:ext uri="{FF2B5EF4-FFF2-40B4-BE49-F238E27FC236}">
                  <a16:creationId xmlns:a16="http://schemas.microsoft.com/office/drawing/2014/main" id="{66422011-7803-7C41-A6A3-EDF2B1E2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59671" name="Rectangle 279">
              <a:extLst>
                <a:ext uri="{FF2B5EF4-FFF2-40B4-BE49-F238E27FC236}">
                  <a16:creationId xmlns:a16="http://schemas.microsoft.com/office/drawing/2014/main" id="{DB02F6D8-6FCF-A14D-A197-A9A6849B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grpSp>
          <p:nvGrpSpPr>
            <p:cNvPr id="59672" name="Group 280">
              <a:extLst>
                <a:ext uri="{FF2B5EF4-FFF2-40B4-BE49-F238E27FC236}">
                  <a16:creationId xmlns:a16="http://schemas.microsoft.com/office/drawing/2014/main" id="{B7F1766B-F15F-1B4E-BB42-47851D3C1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352"/>
              <a:ext cx="864" cy="288"/>
              <a:chOff x="1632" y="1584"/>
              <a:chExt cx="864" cy="288"/>
            </a:xfrm>
          </p:grpSpPr>
          <p:sp>
            <p:nvSpPr>
              <p:cNvPr id="59673" name="Rectangle 281">
                <a:extLst>
                  <a:ext uri="{FF2B5EF4-FFF2-40B4-BE49-F238E27FC236}">
                    <a16:creationId xmlns:a16="http://schemas.microsoft.com/office/drawing/2014/main" id="{7EB518D4-4F33-F547-AD40-D8F306EE0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Ờ</a:t>
                </a:r>
              </a:p>
            </p:txBody>
          </p:sp>
          <p:sp>
            <p:nvSpPr>
              <p:cNvPr id="59674" name="Rectangle 282">
                <a:extLst>
                  <a:ext uri="{FF2B5EF4-FFF2-40B4-BE49-F238E27FC236}">
                    <a16:creationId xmlns:a16="http://schemas.microsoft.com/office/drawing/2014/main" id="{17B65666-DF8F-E843-B93D-DBFD921D6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59675" name="Rectangle 283">
                <a:extLst>
                  <a:ext uri="{FF2B5EF4-FFF2-40B4-BE49-F238E27FC236}">
                    <a16:creationId xmlns:a16="http://schemas.microsoft.com/office/drawing/2014/main" id="{B96CCEDE-9FA9-8C49-A03F-08C002509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 sz="13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</a:p>
            </p:txBody>
          </p:sp>
        </p:grpSp>
      </p:grpSp>
      <p:grpSp>
        <p:nvGrpSpPr>
          <p:cNvPr id="59676" name="Group 284">
            <a:extLst>
              <a:ext uri="{FF2B5EF4-FFF2-40B4-BE49-F238E27FC236}">
                <a16:creationId xmlns:a16="http://schemas.microsoft.com/office/drawing/2014/main" id="{46A157B6-328B-984D-943C-4538295838BF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3640931"/>
            <a:ext cx="3429000" cy="342900"/>
            <a:chOff x="2400" y="2352"/>
            <a:chExt cx="2880" cy="288"/>
          </a:xfrm>
        </p:grpSpPr>
        <p:sp>
          <p:nvSpPr>
            <p:cNvPr id="59677" name="Rectangle 285">
              <a:extLst>
                <a:ext uri="{FF2B5EF4-FFF2-40B4-BE49-F238E27FC236}">
                  <a16:creationId xmlns:a16="http://schemas.microsoft.com/office/drawing/2014/main" id="{3E4CC480-9501-F94E-BAFB-5C9590F8D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78" name="Rectangle 286">
              <a:extLst>
                <a:ext uri="{FF2B5EF4-FFF2-40B4-BE49-F238E27FC236}">
                  <a16:creationId xmlns:a16="http://schemas.microsoft.com/office/drawing/2014/main" id="{4AB723CE-AE29-494F-B785-A29B17E38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79" name="Rectangle 287">
              <a:extLst>
                <a:ext uri="{FF2B5EF4-FFF2-40B4-BE49-F238E27FC236}">
                  <a16:creationId xmlns:a16="http://schemas.microsoft.com/office/drawing/2014/main" id="{619E16B9-C0B8-A141-9099-25CC0481C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80" name="Rectangle 288">
              <a:extLst>
                <a:ext uri="{FF2B5EF4-FFF2-40B4-BE49-F238E27FC236}">
                  <a16:creationId xmlns:a16="http://schemas.microsoft.com/office/drawing/2014/main" id="{C169F715-6694-6F4A-8AC0-C1CB5089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81" name="Rectangle 289">
              <a:extLst>
                <a:ext uri="{FF2B5EF4-FFF2-40B4-BE49-F238E27FC236}">
                  <a16:creationId xmlns:a16="http://schemas.microsoft.com/office/drawing/2014/main" id="{A688AFB4-99E7-F64E-A4E7-F7FC7F35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82" name="Rectangle 290">
              <a:extLst>
                <a:ext uri="{FF2B5EF4-FFF2-40B4-BE49-F238E27FC236}">
                  <a16:creationId xmlns:a16="http://schemas.microsoft.com/office/drawing/2014/main" id="{98183624-7A05-A94E-AABA-6214CB660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83" name="Rectangle 291">
              <a:extLst>
                <a:ext uri="{FF2B5EF4-FFF2-40B4-BE49-F238E27FC236}">
                  <a16:creationId xmlns:a16="http://schemas.microsoft.com/office/drawing/2014/main" id="{885BF07A-3F27-EE4D-AB59-80A34E17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684" name="Group 292">
              <a:extLst>
                <a:ext uri="{FF2B5EF4-FFF2-40B4-BE49-F238E27FC236}">
                  <a16:creationId xmlns:a16="http://schemas.microsoft.com/office/drawing/2014/main" id="{A452B00F-AD7B-BD4A-AC75-239A86CAA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352"/>
              <a:ext cx="864" cy="288"/>
              <a:chOff x="1632" y="1584"/>
              <a:chExt cx="864" cy="288"/>
            </a:xfrm>
          </p:grpSpPr>
          <p:sp>
            <p:nvSpPr>
              <p:cNvPr id="59685" name="Rectangle 293">
                <a:extLst>
                  <a:ext uri="{FF2B5EF4-FFF2-40B4-BE49-F238E27FC236}">
                    <a16:creationId xmlns:a16="http://schemas.microsoft.com/office/drawing/2014/main" id="{33181648-9B6B-4741-B8C7-2E22C9A43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86" name="Rectangle 294">
                <a:extLst>
                  <a:ext uri="{FF2B5EF4-FFF2-40B4-BE49-F238E27FC236}">
                    <a16:creationId xmlns:a16="http://schemas.microsoft.com/office/drawing/2014/main" id="{E468F91A-AE38-7543-AF5C-09BFF660C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87" name="Rectangle 295">
                <a:extLst>
                  <a:ext uri="{FF2B5EF4-FFF2-40B4-BE49-F238E27FC236}">
                    <a16:creationId xmlns:a16="http://schemas.microsoft.com/office/drawing/2014/main" id="{A93934CE-7E72-D344-8CE1-00A313BE7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688" name="Group 296">
            <a:extLst>
              <a:ext uri="{FF2B5EF4-FFF2-40B4-BE49-F238E27FC236}">
                <a16:creationId xmlns:a16="http://schemas.microsoft.com/office/drawing/2014/main" id="{07DC1C7C-D6A6-D843-8C95-9A289903B785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3640931"/>
            <a:ext cx="3429000" cy="342900"/>
            <a:chOff x="2400" y="2352"/>
            <a:chExt cx="2880" cy="288"/>
          </a:xfrm>
        </p:grpSpPr>
        <p:sp>
          <p:nvSpPr>
            <p:cNvPr id="59689" name="Rectangle 297">
              <a:extLst>
                <a:ext uri="{FF2B5EF4-FFF2-40B4-BE49-F238E27FC236}">
                  <a16:creationId xmlns:a16="http://schemas.microsoft.com/office/drawing/2014/main" id="{B904DFA2-8FD7-E04F-93D2-68086ABB2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90" name="Rectangle 298">
              <a:extLst>
                <a:ext uri="{FF2B5EF4-FFF2-40B4-BE49-F238E27FC236}">
                  <a16:creationId xmlns:a16="http://schemas.microsoft.com/office/drawing/2014/main" id="{C62B2619-ADE0-3449-BCB3-A589BA40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99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91" name="Rectangle 299">
              <a:extLst>
                <a:ext uri="{FF2B5EF4-FFF2-40B4-BE49-F238E27FC236}">
                  <a16:creationId xmlns:a16="http://schemas.microsoft.com/office/drawing/2014/main" id="{D6DFD6FD-0574-7D44-B22C-4944EB66F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9692" name="Rectangle 300">
              <a:extLst>
                <a:ext uri="{FF2B5EF4-FFF2-40B4-BE49-F238E27FC236}">
                  <a16:creationId xmlns:a16="http://schemas.microsoft.com/office/drawing/2014/main" id="{A49D92CF-66FD-A04B-B6B1-B3CA85FC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93" name="Rectangle 301">
              <a:extLst>
                <a:ext uri="{FF2B5EF4-FFF2-40B4-BE49-F238E27FC236}">
                  <a16:creationId xmlns:a16="http://schemas.microsoft.com/office/drawing/2014/main" id="{BF7912A1-B1CB-1E41-9D04-C607FBE5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94" name="Rectangle 302">
              <a:extLst>
                <a:ext uri="{FF2B5EF4-FFF2-40B4-BE49-F238E27FC236}">
                  <a16:creationId xmlns:a16="http://schemas.microsoft.com/office/drawing/2014/main" id="{6B8BBA05-01B0-4C40-8313-07EC50232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95" name="Rectangle 303">
              <a:extLst>
                <a:ext uri="{FF2B5EF4-FFF2-40B4-BE49-F238E27FC236}">
                  <a16:creationId xmlns:a16="http://schemas.microsoft.com/office/drawing/2014/main" id="{22717DF4-7C35-434D-AB43-D3AA47D8F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3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x-none" altLang="x-none" sz="1350" b="1">
                <a:solidFill>
                  <a:srgbClr val="FFFFFF"/>
                </a:solidFill>
                <a:latin typeface=".VnTimeH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696" name="Group 304">
              <a:extLst>
                <a:ext uri="{FF2B5EF4-FFF2-40B4-BE49-F238E27FC236}">
                  <a16:creationId xmlns:a16="http://schemas.microsoft.com/office/drawing/2014/main" id="{AE6E0337-7600-DB40-AF64-D835F58B3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352"/>
              <a:ext cx="864" cy="288"/>
              <a:chOff x="1632" y="1584"/>
              <a:chExt cx="864" cy="288"/>
            </a:xfrm>
          </p:grpSpPr>
          <p:sp>
            <p:nvSpPr>
              <p:cNvPr id="59697" name="Rectangle 305">
                <a:extLst>
                  <a:ext uri="{FF2B5EF4-FFF2-40B4-BE49-F238E27FC236}">
                    <a16:creationId xmlns:a16="http://schemas.microsoft.com/office/drawing/2014/main" id="{550ECF27-AB05-5249-A006-6B2F48A12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98" name="Rectangle 306">
                <a:extLst>
                  <a:ext uri="{FF2B5EF4-FFF2-40B4-BE49-F238E27FC236}">
                    <a16:creationId xmlns:a16="http://schemas.microsoft.com/office/drawing/2014/main" id="{DEFC438D-1539-F443-A4C1-80682F7F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99" name="Rectangle 307">
                <a:extLst>
                  <a:ext uri="{FF2B5EF4-FFF2-40B4-BE49-F238E27FC236}">
                    <a16:creationId xmlns:a16="http://schemas.microsoft.com/office/drawing/2014/main" id="{79AC3E82-6AE1-5144-B3BD-90C208764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1350" b="1">
                  <a:solidFill>
                    <a:srgbClr val="FFFFFF"/>
                  </a:solidFill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700" name="Rectangle 308">
            <a:extLst>
              <a:ext uri="{FF2B5EF4-FFF2-40B4-BE49-F238E27FC236}">
                <a16:creationId xmlns:a16="http://schemas.microsoft.com/office/drawing/2014/main" id="{A74DB683-7B73-F148-8E6D-A0C5D3191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94" y="3198019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CH8</a:t>
            </a:r>
          </a:p>
        </p:txBody>
      </p:sp>
      <p:sp>
        <p:nvSpPr>
          <p:cNvPr id="59701" name="Rectangle 309">
            <a:extLst>
              <a:ext uri="{FF2B5EF4-FFF2-40B4-BE49-F238E27FC236}">
                <a16:creationId xmlns:a16="http://schemas.microsoft.com/office/drawing/2014/main" id="{4298CDF8-B8F3-BA47-A240-077BF631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3212306"/>
            <a:ext cx="628650" cy="2857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x-non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8</a:t>
            </a:r>
          </a:p>
        </p:txBody>
      </p:sp>
      <p:sp>
        <p:nvSpPr>
          <p:cNvPr id="59702" name="AutoShape 310">
            <a:extLst>
              <a:ext uri="{FF2B5EF4-FFF2-40B4-BE49-F238E27FC236}">
                <a16:creationId xmlns:a16="http://schemas.microsoft.com/office/drawing/2014/main" id="{D5B1F312-9340-DB44-9A46-7A1F1BC2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4155281"/>
            <a:ext cx="628650" cy="28575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350"/>
          </a:p>
        </p:txBody>
      </p:sp>
      <p:grpSp>
        <p:nvGrpSpPr>
          <p:cNvPr id="59703" name="Group 311">
            <a:extLst>
              <a:ext uri="{FF2B5EF4-FFF2-40B4-BE49-F238E27FC236}">
                <a16:creationId xmlns:a16="http://schemas.microsoft.com/office/drawing/2014/main" id="{DA0F830B-FFA2-7648-B625-E4C80542E17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514850"/>
            <a:ext cx="6858000" cy="1485900"/>
            <a:chOff x="0" y="2736"/>
            <a:chExt cx="5760" cy="1584"/>
          </a:xfrm>
        </p:grpSpPr>
        <p:sp>
          <p:nvSpPr>
            <p:cNvPr id="59704" name="Rectangle 312">
              <a:extLst>
                <a:ext uri="{FF2B5EF4-FFF2-40B4-BE49-F238E27FC236}">
                  <a16:creationId xmlns:a16="http://schemas.microsoft.com/office/drawing/2014/main" id="{66A6DF6C-4EDC-A844-86A0-EE3A0E0D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5760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59705" name="WordArt 313">
              <a:extLst>
                <a:ext uri="{FF2B5EF4-FFF2-40B4-BE49-F238E27FC236}">
                  <a16:creationId xmlns:a16="http://schemas.microsoft.com/office/drawing/2014/main" id="{1C9FBE01-9029-EB4E-A86D-7FD2443600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6" y="3168"/>
              <a:ext cx="3984" cy="76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en-US" sz="27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GIẢI Ô CHỮ</a:t>
              </a:r>
              <a:endParaRPr lang="x-none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728" name="Rectangle 336">
            <a:extLst>
              <a:ext uri="{FF2B5EF4-FFF2-40B4-BE49-F238E27FC236}">
                <a16:creationId xmlns:a16="http://schemas.microsoft.com/office/drawing/2014/main" id="{60D9CAB1-93CD-D244-B515-B9EEE851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14800"/>
            <a:ext cx="280035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350"/>
          </a:p>
        </p:txBody>
      </p:sp>
    </p:spTree>
    <p:extLst>
      <p:ext uri="{BB962C8B-B14F-4D97-AF65-F5344CB8AC3E}">
        <p14:creationId xmlns:p14="http://schemas.microsoft.com/office/powerpoint/2010/main" val="29434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9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9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10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9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5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9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5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5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9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10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3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9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9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59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4" dur="20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4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43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9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1000"/>
                                        <p:tgtEl>
                                          <p:spTgt spid="59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10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3" dur="20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7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9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 nodeType="clickPar">
                      <p:stCondLst>
                        <p:cond delay="0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5" dur="1000"/>
                                        <p:tgtEl>
                                          <p:spTgt spid="5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59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7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 nodeType="clickPar">
                      <p:stCondLst>
                        <p:cond delay="0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1000"/>
                                        <p:tgtEl>
                                          <p:spTgt spid="59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8" dur="10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10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2" dur="10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5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5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5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5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89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59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5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2" dur="500"/>
                                        <p:tgtEl>
                                          <p:spTgt spid="5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9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9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 nodeType="clickPar">
                      <p:stCondLst>
                        <p:cond delay="0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8" dur="500"/>
                                        <p:tgtEl>
                                          <p:spTgt spid="5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2" dur="10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7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0" dur="20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3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5" dur="20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8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5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 nodeType="clickPar">
                      <p:stCondLst>
                        <p:cond delay="0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4" dur="500"/>
                                        <p:tgtEl>
                                          <p:spTgt spid="5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7" dur="500"/>
                                        <p:tgtEl>
                                          <p:spTgt spid="5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6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 nodeType="clickPar">
                      <p:stCondLst>
                        <p:cond delay="0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4" dur="1000"/>
                                        <p:tgtEl>
                                          <p:spTgt spid="5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6" dur="1000"/>
                                        <p:tgtEl>
                                          <p:spTgt spid="59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9" dur="500"/>
                                        <p:tgtEl>
                                          <p:spTgt spid="5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2" dur="5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5" dur="20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8" dur="5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1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5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8" dur="500"/>
                                        <p:tgtEl>
                                          <p:spTgt spid="5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1" dur="500"/>
                                        <p:tgtEl>
                                          <p:spTgt spid="5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00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7" dur="500"/>
                                        <p:tgtEl>
                                          <p:spTgt spid="5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0" dur="1000"/>
                                        <p:tgtEl>
                                          <p:spTgt spid="59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01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5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6" dur="500"/>
                                        <p:tgtEl>
                                          <p:spTgt spid="5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9" dur="500"/>
                                        <p:tgtEl>
                                          <p:spTgt spid="5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2" dur="1000"/>
                                        <p:tgtEl>
                                          <p:spTgt spid="5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5" dur="500"/>
                                        <p:tgtEl>
                                          <p:spTgt spid="5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8" dur="500"/>
                                        <p:tgtEl>
                                          <p:spTgt spid="5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1" dur="500"/>
                                        <p:tgtEl>
                                          <p:spTgt spid="5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4" dur="500"/>
                                        <p:tgtEl>
                                          <p:spTgt spid="5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7" dur="500"/>
                                        <p:tgtEl>
                                          <p:spTgt spid="5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02"/>
                  </p:tgtEl>
                </p:cond>
              </p:nextCondLst>
            </p:seq>
          </p:childTnLst>
        </p:cTn>
      </p:par>
    </p:tnLst>
    <p:bldLst>
      <p:bldP spid="59438" grpId="0" animBg="1"/>
      <p:bldP spid="59439" grpId="0" animBg="1"/>
      <p:bldP spid="59451" grpId="0" animBg="1"/>
      <p:bldP spid="59452" grpId="0" animBg="1"/>
      <p:bldP spid="59453" grpId="0" animBg="1"/>
      <p:bldP spid="59481" grpId="0" animBg="1"/>
      <p:bldP spid="59481" grpId="1" animBg="1"/>
      <p:bldP spid="59482" grpId="0" animBg="1"/>
      <p:bldP spid="59482" grpId="1" animBg="1"/>
      <p:bldP spid="59483" grpId="0" animBg="1"/>
      <p:bldP spid="59483" grpId="1" animBg="1"/>
      <p:bldP spid="59484" grpId="0" animBg="1"/>
      <p:bldP spid="59484" grpId="1" animBg="1"/>
      <p:bldP spid="59485" grpId="0" animBg="1"/>
      <p:bldP spid="59485" grpId="1" animBg="1"/>
      <p:bldP spid="59486" grpId="0" animBg="1"/>
      <p:bldP spid="59486" grpId="1" animBg="1"/>
      <p:bldP spid="59487" grpId="0" animBg="1"/>
      <p:bldP spid="59487" grpId="1" animBg="1"/>
      <p:bldP spid="59488" grpId="0" animBg="1"/>
      <p:bldP spid="59488" grpId="1" animBg="1"/>
      <p:bldP spid="59513" grpId="0" animBg="1"/>
      <p:bldP spid="59514" grpId="0" animBg="1"/>
      <p:bldP spid="59542" grpId="0" animBg="1"/>
      <p:bldP spid="59543" grpId="0" animBg="1"/>
      <p:bldP spid="59577" grpId="0" animBg="1"/>
      <p:bldP spid="59578" grpId="0" animBg="1"/>
      <p:bldP spid="59589" grpId="0" animBg="1"/>
      <p:bldP spid="59590" grpId="0" animBg="1"/>
      <p:bldP spid="59659" grpId="0" animBg="1"/>
      <p:bldP spid="59660" grpId="0" animBg="1"/>
      <p:bldP spid="59700" grpId="0" animBg="1"/>
      <p:bldP spid="5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4" y="1981200"/>
            <a:ext cx="321128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8" y="4621887"/>
            <a:ext cx="3189742" cy="20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26" y="4621887"/>
            <a:ext cx="3265715" cy="20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18394" y="1905000"/>
            <a:ext cx="3022169" cy="2286000"/>
            <a:chOff x="4572000" y="76200"/>
            <a:chExt cx="4572000" cy="3200400"/>
          </a:xfrm>
        </p:grpSpPr>
        <p:pic>
          <p:nvPicPr>
            <p:cNvPr id="686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6200"/>
              <a:ext cx="457200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524000"/>
              <a:ext cx="1676400" cy="174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838200" y="4191000"/>
            <a:ext cx="57912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200">
                <a:solidFill>
                  <a:srgbClr val="9900CC"/>
                </a:solidFill>
                <a:latin typeface="VNI-Times" pitchFamily="2" charset="0"/>
                <a:sym typeface="Wingdings" pitchFamily="2" charset="2"/>
              </a:rPr>
              <a:t>Đại khủng hoảng kinh tế thế giới (1929-1933)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6982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I. Tình hình thế giới và trong nước.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4673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1. Tình hình thế giới:</a:t>
            </a:r>
          </a:p>
        </p:txBody>
      </p:sp>
    </p:spTree>
    <p:extLst>
      <p:ext uri="{BB962C8B-B14F-4D97-AF65-F5344CB8AC3E}">
        <p14:creationId xmlns:p14="http://schemas.microsoft.com/office/powerpoint/2010/main" val="2970399059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577" y="5577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13716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buClrTx/>
              <a:buFontTx/>
              <a:buNone/>
            </a:pPr>
            <a:r>
              <a:rPr lang="nl-NL" sz="3200" dirty="0"/>
              <a:t>- Chủ nghĩa phát xít ra đời, nắm quyền ở Đức - Ý - Nhật </a:t>
            </a:r>
            <a:r>
              <a:rPr lang="nl-NL" sz="3200" dirty="0">
                <a:sym typeface="Wingdings 3"/>
              </a:rPr>
              <a:t></a:t>
            </a:r>
            <a:r>
              <a:rPr lang="nl-NL" sz="3200" dirty="0"/>
              <a:t>Đe doạ nền dân chủ, hoà bình thế giới</a:t>
            </a:r>
            <a:endParaRPr lang="vi-VN" altLang="x-none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0" y="2133600"/>
            <a:ext cx="2971800" cy="4410075"/>
            <a:chOff x="6096000" y="2133600"/>
            <a:chExt cx="2971800" cy="4410075"/>
          </a:xfrm>
        </p:grpSpPr>
        <p:pic>
          <p:nvPicPr>
            <p:cNvPr id="6554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133600"/>
              <a:ext cx="2971800" cy="39624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6448425" y="6178550"/>
              <a:ext cx="2314575" cy="365125"/>
            </a:xfrm>
            <a:prstGeom prst="rect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6600"/>
                  </a:solidFill>
                  <a:latin typeface="Times New Roman" pitchFamily="18" charset="0"/>
                </a:rPr>
                <a:t>HI RÔ HI TÔ ( NHẬT 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2133600"/>
            <a:ext cx="2895600" cy="4410075"/>
            <a:chOff x="76200" y="2133600"/>
            <a:chExt cx="2895600" cy="4410075"/>
          </a:xfrm>
        </p:grpSpPr>
        <p:pic>
          <p:nvPicPr>
            <p:cNvPr id="655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33600"/>
              <a:ext cx="2895600" cy="3962400"/>
            </a:xfrm>
            <a:prstGeom prst="rect">
              <a:avLst/>
            </a:prstGeom>
            <a:noFill/>
            <a:ln w="28575">
              <a:solidFill>
                <a:srgbClr val="CC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463550" y="6178550"/>
              <a:ext cx="1768475" cy="365125"/>
            </a:xfrm>
            <a:prstGeom prst="rect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6600"/>
                  </a:solidFill>
                  <a:latin typeface="Times New Roman" pitchFamily="18" charset="0"/>
                </a:rPr>
                <a:t>HÍT - LE ( ĐỨC 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0" y="2133600"/>
            <a:ext cx="2971800" cy="4410075"/>
            <a:chOff x="3048000" y="2133600"/>
            <a:chExt cx="2971800" cy="4410075"/>
          </a:xfrm>
        </p:grpSpPr>
        <p:pic>
          <p:nvPicPr>
            <p:cNvPr id="655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133600"/>
              <a:ext cx="2971800" cy="39624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3181350" y="6178550"/>
              <a:ext cx="2559050" cy="365125"/>
            </a:xfrm>
            <a:prstGeom prst="rect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6600"/>
                  </a:solidFill>
                  <a:latin typeface="Times New Roman" pitchFamily="18" charset="0"/>
                </a:rPr>
                <a:t>MUT SÔ LI NI ( ITALIA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233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52400" y="3441175"/>
            <a:ext cx="8686800" cy="2248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 algn="just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07/1935,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VII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+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  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xít,chống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+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703513" y="450850"/>
            <a:ext cx="4535487" cy="2249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07/1935,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VII – </a:t>
            </a:r>
          </a:p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4040" name="Picture 8" descr="13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42963"/>
            <a:ext cx="935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4495800" cy="50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6200" y="5334000"/>
            <a:ext cx="4419600" cy="6492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 dirty="0">
                <a:solidFill>
                  <a:srgbClr val="FF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QUANG CẢNH ĐẠI HỘI VII CỦA QUỐC TẾ </a:t>
            </a:r>
          </a:p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SẢN </a:t>
            </a:r>
          </a:p>
        </p:txBody>
      </p:sp>
      <p:pic>
        <p:nvPicPr>
          <p:cNvPr id="9220" name="Picture 4" descr="DH 7 QT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42888"/>
            <a:ext cx="45958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14"/>
          <p:cNvGraphicFramePr>
            <a:graphicFrameLocks noGrp="1"/>
          </p:cNvGraphicFramePr>
          <p:nvPr>
            <p:ph idx="1"/>
          </p:nvPr>
        </p:nvGraphicFramePr>
        <p:xfrm>
          <a:off x="4724400" y="5305425"/>
          <a:ext cx="4419600" cy="1044575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 đại biểu dự Đại hội VII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Quốc tế Cộng sản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2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oan_cnh_dai_hoi_7_qtcs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5791200"/>
            <a:ext cx="4343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i="1">
                <a:latin typeface="Times New Roman" pitchFamily="18" charset="0"/>
              </a:rPr>
              <a:t>Quang cảnh : Đại hội lần thứ VII Quốc tế Cộng sản họp ở Mát-xcơ-va .</a:t>
            </a:r>
          </a:p>
        </p:txBody>
      </p:sp>
      <p:pic>
        <p:nvPicPr>
          <p:cNvPr id="82955" name="Picture 11" descr="LeHongP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648200" y="5229225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Đồng chí Lê Hồng Phong – Đoàn đại biểu Đảng Cộng sản Đông Dương do Lê Hồng Phong dẫn đầu tham dự Đại Hội.</a:t>
            </a:r>
            <a:endParaRPr lang="en-US" sz="2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12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829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821" y="304800"/>
            <a:ext cx="8860972" cy="13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1936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ban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13114" y="6023712"/>
            <a:ext cx="5916386" cy="4572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sz="2500">
                <a:solidFill>
                  <a:srgbClr val="C00000"/>
                </a:solidFill>
                <a:effectLst/>
                <a:latin typeface="Times New Roman" pitchFamily="18" charset="0"/>
              </a:rPr>
              <a:t>Ảnh Mặt trận Nhân dân Pháp thắng cử</a:t>
            </a:r>
          </a:p>
        </p:txBody>
      </p:sp>
      <p:pic>
        <p:nvPicPr>
          <p:cNvPr id="8" name="Picture 3" descr="thb19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0029"/>
            <a:ext cx="6122965" cy="41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7" descr="13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2427288"/>
            <a:ext cx="9350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4856163" y="1430338"/>
            <a:ext cx="4191000" cy="4513262"/>
          </a:xfrm>
          <a:prstGeom prst="cloudCallout">
            <a:avLst>
              <a:gd name="adj1" fmla="val -71097"/>
              <a:gd name="adj2" fmla="val 3588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Việt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Nam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hậu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quả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cuộc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khủng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hoảng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kinh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thay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đổi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giới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6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07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1346</Words>
  <PresentationFormat>On-screen Show (4:3)</PresentationFormat>
  <Paragraphs>274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.VnTimeH</vt:lpstr>
      <vt:lpstr>Arial</vt:lpstr>
      <vt:lpstr>Calibri</vt:lpstr>
      <vt:lpstr>Georgia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2021-01-25T14:20:16Z</dcterms:created>
  <dcterms:modified xsi:type="dcterms:W3CDTF">2023-02-14T15:09:12Z</dcterms:modified>
</cp:coreProperties>
</file>