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04" r:id="rId3"/>
    <p:sldId id="302" r:id="rId4"/>
    <p:sldId id="292" r:id="rId5"/>
    <p:sldId id="398" r:id="rId6"/>
    <p:sldId id="280" r:id="rId7"/>
    <p:sldId id="260" r:id="rId8"/>
    <p:sldId id="290" r:id="rId9"/>
    <p:sldId id="293" r:id="rId10"/>
    <p:sldId id="281" r:id="rId11"/>
    <p:sldId id="306" r:id="rId12"/>
    <p:sldId id="308" r:id="rId13"/>
    <p:sldId id="263" r:id="rId14"/>
    <p:sldId id="307" r:id="rId15"/>
    <p:sldId id="287" r:id="rId16"/>
    <p:sldId id="309" r:id="rId17"/>
    <p:sldId id="299" r:id="rId18"/>
    <p:sldId id="315" r:id="rId19"/>
    <p:sldId id="400" r:id="rId20"/>
    <p:sldId id="401" r:id="rId21"/>
    <p:sldId id="331" r:id="rId22"/>
    <p:sldId id="295" r:id="rId23"/>
    <p:sldId id="329" r:id="rId24"/>
    <p:sldId id="34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ễn Thị Huỳnh Lộc - Viện Ngôn ngữ" initials="NTHLVNn" lastIdx="1" clrIdx="1">
    <p:extLst>
      <p:ext uri="{19B8F6BF-5375-455C-9EA6-DF929625EA0E}">
        <p15:presenceInfo xmlns:p15="http://schemas.microsoft.com/office/powerpoint/2012/main" userId="S::nguyenthihuynhloc@vanlanguni.edu.vn::adef5ce8-8209-4174-8558-55e0cbbb5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57"/>
  </p:normalViewPr>
  <p:slideViewPr>
    <p:cSldViewPr snapToGrid="0">
      <p:cViewPr varScale="1">
        <p:scale>
          <a:sx n="73" d="100"/>
          <a:sy n="73" d="100"/>
        </p:scale>
        <p:origin x="4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57857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7: Movies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uhome.com.vn/DHALesson?idGrade=9&amp;idSubject=1&amp;idSeries=32&amp;idTheme=399&amp;IdLevel=1&amp;idThemeServer=5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24" y="2509937"/>
            <a:ext cx="6288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Unit 7: Movies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55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621486" y="552140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FA191E-F798-CAF8-3F9F-60F328A05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1" y="670560"/>
            <a:ext cx="11812418" cy="492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46CFFD-38A9-1371-1A7F-ADB266CDAA24}"/>
              </a:ext>
            </a:extLst>
          </p:cNvPr>
          <p:cNvSpPr txBox="1"/>
          <p:nvPr/>
        </p:nvSpPr>
        <p:spPr>
          <a:xfrm>
            <a:off x="2534920" y="393895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MyriadPro-Regular"/>
              </a:rPr>
              <a:t>Christmas Day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E71DFC-BADD-830D-B943-3D478AFBD88F}"/>
              </a:ext>
            </a:extLst>
          </p:cNvPr>
          <p:cNvSpPr txBox="1"/>
          <p:nvPr/>
        </p:nvSpPr>
        <p:spPr>
          <a:xfrm>
            <a:off x="2534920" y="4315359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Tuesday night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D90D37-58C4-3C0C-DC51-0E62A430FC32}"/>
              </a:ext>
            </a:extLst>
          </p:cNvPr>
          <p:cNvSpPr txBox="1"/>
          <p:nvPr/>
        </p:nvSpPr>
        <p:spPr>
          <a:xfrm>
            <a:off x="2534920" y="4681472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my birthday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46DCC-E3F5-B48F-3169-B46A4421A423}"/>
              </a:ext>
            </a:extLst>
          </p:cNvPr>
          <p:cNvSpPr txBox="1"/>
          <p:nvPr/>
        </p:nvSpPr>
        <p:spPr>
          <a:xfrm>
            <a:off x="2534920" y="507304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July 27th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FAE852-3159-D2CF-D3C9-4497B3836D40}"/>
              </a:ext>
            </a:extLst>
          </p:cNvPr>
          <p:cNvSpPr txBox="1"/>
          <p:nvPr/>
        </p:nvSpPr>
        <p:spPr>
          <a:xfrm>
            <a:off x="5379720" y="367734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6:30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9C22F3-79A7-8869-D4EC-4665856FADF6}"/>
              </a:ext>
            </a:extLst>
          </p:cNvPr>
          <p:cNvSpPr txBox="1"/>
          <p:nvPr/>
        </p:nvSpPr>
        <p:spPr>
          <a:xfrm>
            <a:off x="5379720" y="420056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bedtime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E9CBCE-EFC7-51B3-CA89-FA023E1F82D1}"/>
              </a:ext>
            </a:extLst>
          </p:cNvPr>
          <p:cNvSpPr txBox="1"/>
          <p:nvPr/>
        </p:nvSpPr>
        <p:spPr>
          <a:xfrm>
            <a:off x="5379720" y="472378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three o'clock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57701C-6F7B-86A4-BAA9-610A4274D0A4}"/>
              </a:ext>
            </a:extLst>
          </p:cNvPr>
          <p:cNvSpPr txBox="1"/>
          <p:nvPr/>
        </p:nvSpPr>
        <p:spPr>
          <a:xfrm>
            <a:off x="8224520" y="362654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the summer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41A6D1-E295-D607-ABE2-FAD1195FD813}"/>
              </a:ext>
            </a:extLst>
          </p:cNvPr>
          <p:cNvSpPr txBox="1"/>
          <p:nvPr/>
        </p:nvSpPr>
        <p:spPr>
          <a:xfrm>
            <a:off x="8224520" y="401262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the evening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6FBAC9-7378-E13A-2C49-A3206BB7D2C3}"/>
              </a:ext>
            </a:extLst>
          </p:cNvPr>
          <p:cNvSpPr txBox="1"/>
          <p:nvPr/>
        </p:nvSpPr>
        <p:spPr>
          <a:xfrm>
            <a:off x="8224520" y="4398705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the morning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EFF583-643A-8783-2592-D7F58D33D46B}"/>
              </a:ext>
            </a:extLst>
          </p:cNvPr>
          <p:cNvSpPr txBox="1"/>
          <p:nvPr/>
        </p:nvSpPr>
        <p:spPr>
          <a:xfrm>
            <a:off x="8224520" y="4796920"/>
            <a:ext cx="271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yriadPro-Regular"/>
              </a:rPr>
              <a:t>May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3BD7DC-62D6-4EB1-52E8-CAF81A50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319"/>
            <a:ext cx="12025124" cy="42976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DFE0B1-770B-01EE-A6C9-08ADE6E5B438}"/>
              </a:ext>
            </a:extLst>
          </p:cNvPr>
          <p:cNvSpPr txBox="1"/>
          <p:nvPr/>
        </p:nvSpPr>
        <p:spPr>
          <a:xfrm>
            <a:off x="5601062" y="1888632"/>
            <a:ext cx="28549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0" i="0" dirty="0">
                <a:solidFill>
                  <a:srgbClr val="FF0000"/>
                </a:solidFill>
                <a:effectLst/>
                <a:latin typeface="MyriadPro-Regular"/>
              </a:rPr>
              <a:t>in the evening</a:t>
            </a:r>
            <a:r>
              <a:rPr lang="en-US" sz="29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C7C94-6CEE-965B-9CAA-643231C986ED}"/>
              </a:ext>
            </a:extLst>
          </p:cNvPr>
          <p:cNvSpPr txBox="1"/>
          <p:nvPr/>
        </p:nvSpPr>
        <p:spPr>
          <a:xfrm>
            <a:off x="4485640" y="2391750"/>
            <a:ext cx="285496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MyriadPro-Regular"/>
              </a:rPr>
              <a:t>at 2 p.m.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6C32FD-2255-893D-5C4E-DDA388E27036}"/>
              </a:ext>
            </a:extLst>
          </p:cNvPr>
          <p:cNvSpPr txBox="1"/>
          <p:nvPr/>
        </p:nvSpPr>
        <p:spPr>
          <a:xfrm>
            <a:off x="3873500" y="2960406"/>
            <a:ext cx="3794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MyriadPro-Regular"/>
              </a:rPr>
              <a:t>on Sunday at 10 a.m.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EC442C-0667-4817-D027-6B20789D4051}"/>
              </a:ext>
            </a:extLst>
          </p:cNvPr>
          <p:cNvSpPr txBox="1"/>
          <p:nvPr/>
        </p:nvSpPr>
        <p:spPr>
          <a:xfrm>
            <a:off x="4459514" y="3422071"/>
            <a:ext cx="28549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MyriadPro-Regular"/>
              </a:rPr>
              <a:t>in the summer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7F904-5E22-5B34-B3E2-1F902B31A990}"/>
              </a:ext>
            </a:extLst>
          </p:cNvPr>
          <p:cNvSpPr txBox="1"/>
          <p:nvPr/>
        </p:nvSpPr>
        <p:spPr>
          <a:xfrm>
            <a:off x="3809368" y="4004730"/>
            <a:ext cx="2990132" cy="812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900" dirty="0">
                <a:solidFill>
                  <a:srgbClr val="FF0000"/>
                </a:solidFill>
                <a:latin typeface="MyriadPro-Regular"/>
              </a:rPr>
              <a:t>at 10:30 in the morning</a:t>
            </a:r>
            <a:endParaRPr lang="en-US" sz="2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6720" y="277744"/>
            <a:ext cx="1573823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38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8201C5-564C-E2F6-8678-5DA83284C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" y="981129"/>
            <a:ext cx="11978640" cy="57921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E23E58-71BB-3FBC-3071-8865A6E2AAC7}"/>
              </a:ext>
            </a:extLst>
          </p:cNvPr>
          <p:cNvSpPr txBox="1"/>
          <p:nvPr/>
        </p:nvSpPr>
        <p:spPr>
          <a:xfrm>
            <a:off x="5955210" y="2579254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animated movies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46612E-A0BB-C1FA-4D68-E177548DAE11}"/>
              </a:ext>
            </a:extLst>
          </p:cNvPr>
          <p:cNvSpPr txBox="1"/>
          <p:nvPr/>
        </p:nvSpPr>
        <p:spPr>
          <a:xfrm>
            <a:off x="5590903" y="3016460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D583E8-8ED1-FF9B-F2B7-90E590225D89}"/>
              </a:ext>
            </a:extLst>
          </p:cNvPr>
          <p:cNvSpPr txBox="1"/>
          <p:nvPr/>
        </p:nvSpPr>
        <p:spPr>
          <a:xfrm>
            <a:off x="5294812" y="3877212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Sunday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DC01C3-B0A6-35D0-0D60-C15BBF9E4BAA}"/>
              </a:ext>
            </a:extLst>
          </p:cNvPr>
          <p:cNvSpPr txBox="1"/>
          <p:nvPr/>
        </p:nvSpPr>
        <p:spPr>
          <a:xfrm>
            <a:off x="6151155" y="4309459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7BFE5B-4FCC-FA6D-A51A-A02BC3AB8361}"/>
              </a:ext>
            </a:extLst>
          </p:cNvPr>
          <p:cNvSpPr txBox="1"/>
          <p:nvPr/>
        </p:nvSpPr>
        <p:spPr>
          <a:xfrm>
            <a:off x="5955210" y="4737964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o'clock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BDD8CE-D358-84AF-E148-21D86BD902F0}"/>
              </a:ext>
            </a:extLst>
          </p:cNvPr>
          <p:cNvSpPr txBox="1"/>
          <p:nvPr/>
        </p:nvSpPr>
        <p:spPr>
          <a:xfrm>
            <a:off x="5955210" y="5611779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meet</a:t>
            </a:r>
          </a:p>
        </p:txBody>
      </p:sp>
    </p:spTree>
    <p:extLst>
      <p:ext uri="{BB962C8B-B14F-4D97-AF65-F5344CB8AC3E}">
        <p14:creationId xmlns:p14="http://schemas.microsoft.com/office/powerpoint/2010/main" val="39439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1E9DBD-0EAB-CEBD-4EF9-0CA13BA87957}"/>
              </a:ext>
            </a:extLst>
          </p:cNvPr>
          <p:cNvSpPr/>
          <p:nvPr/>
        </p:nvSpPr>
        <p:spPr>
          <a:xfrm>
            <a:off x="202223" y="624253"/>
            <a:ext cx="1573823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WB p. 39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8DC90B-4CBA-0D0F-ECFA-887E89125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1201" y="284481"/>
            <a:ext cx="7444586" cy="6258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1456BC-4BA7-5124-6CBD-00DB7D943EC5}"/>
              </a:ext>
            </a:extLst>
          </p:cNvPr>
          <p:cNvSpPr txBox="1"/>
          <p:nvPr/>
        </p:nvSpPr>
        <p:spPr>
          <a:xfrm>
            <a:off x="198121" y="1591995"/>
            <a:ext cx="305308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FuturaStd-Heavy"/>
              </a:rPr>
              <a:t>b. Fill in the blanks with the correct prepositions.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040C4-0B42-6E4F-0DAE-9DCB317DA49C}"/>
              </a:ext>
            </a:extLst>
          </p:cNvPr>
          <p:cNvSpPr txBox="1"/>
          <p:nvPr/>
        </p:nvSpPr>
        <p:spPr>
          <a:xfrm>
            <a:off x="5017009" y="2797307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9480E-722C-8AD4-CA11-A184DC52618D}"/>
              </a:ext>
            </a:extLst>
          </p:cNvPr>
          <p:cNvSpPr txBox="1"/>
          <p:nvPr/>
        </p:nvSpPr>
        <p:spPr>
          <a:xfrm>
            <a:off x="6973494" y="3293009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197D0-2A9D-E28D-5DA7-E48B206722AF}"/>
              </a:ext>
            </a:extLst>
          </p:cNvPr>
          <p:cNvSpPr txBox="1"/>
          <p:nvPr/>
        </p:nvSpPr>
        <p:spPr>
          <a:xfrm>
            <a:off x="7509038" y="3802782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6A2CF-76A5-C708-43E5-C67656D10BEC}"/>
              </a:ext>
            </a:extLst>
          </p:cNvPr>
          <p:cNvSpPr txBox="1"/>
          <p:nvPr/>
        </p:nvSpPr>
        <p:spPr>
          <a:xfrm>
            <a:off x="8070089" y="4781688"/>
            <a:ext cx="6106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40688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35EB-422E-7FBA-C850-16D4044806D2}"/>
              </a:ext>
            </a:extLst>
          </p:cNvPr>
          <p:cNvSpPr txBox="1"/>
          <p:nvPr/>
        </p:nvSpPr>
        <p:spPr>
          <a:xfrm>
            <a:off x="289560" y="1246593"/>
            <a:ext cx="108610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Discuss with your friend about the plan to go out this weekend. Remember to ask for the day and time your friend is free. </a:t>
            </a:r>
            <a:r>
              <a:rPr lang="en-US" sz="3200" dirty="0">
                <a:solidFill>
                  <a:srgbClr val="0070C0"/>
                </a:solidFill>
              </a:rPr>
              <a:t>E.g.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A: Hey, do you want to go out with me this weekend?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B: Sure. 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A: When are you free?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B: I’m free on Sunday.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A: Me too. What time shall we meet?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B: At 10 a.m. Shall we meet at the Bella coffee shop?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A: That sounds great.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3C93E-DD19-6B12-2611-112833D242CD}"/>
              </a:ext>
            </a:extLst>
          </p:cNvPr>
          <p:cNvSpPr/>
          <p:nvPr/>
        </p:nvSpPr>
        <p:spPr>
          <a:xfrm>
            <a:off x="452120" y="323263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2DE8CBB7-9969-EE41-0824-40BEB717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034" y="396240"/>
            <a:ext cx="2166406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C7619-563D-4788-BDA9-C0E4484EB0A1}"/>
              </a:ext>
            </a:extLst>
          </p:cNvPr>
          <p:cNvSpPr txBox="1"/>
          <p:nvPr/>
        </p:nvSpPr>
        <p:spPr>
          <a:xfrm>
            <a:off x="251879" y="506437"/>
            <a:ext cx="1080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Report about your plan to go out this weekend.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1B94-932C-46CD-AEAF-909CC288F051}"/>
              </a:ext>
            </a:extLst>
          </p:cNvPr>
          <p:cNvSpPr txBox="1"/>
          <p:nvPr/>
        </p:nvSpPr>
        <p:spPr>
          <a:xfrm>
            <a:off x="1001486" y="2061028"/>
            <a:ext cx="1050834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000" dirty="0"/>
              <a:t>Hi, my name is…….I plan to go out with my friend on……... We are going to meet at ……. in/at ………….</a:t>
            </a:r>
          </a:p>
        </p:txBody>
      </p:sp>
    </p:spTree>
    <p:extLst>
      <p:ext uri="{BB962C8B-B14F-4D97-AF65-F5344CB8AC3E}">
        <p14:creationId xmlns:p14="http://schemas.microsoft.com/office/powerpoint/2010/main" val="37333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35EB-422E-7FBA-C850-16D4044806D2}"/>
              </a:ext>
            </a:extLst>
          </p:cNvPr>
          <p:cNvSpPr txBox="1"/>
          <p:nvPr/>
        </p:nvSpPr>
        <p:spPr>
          <a:xfrm>
            <a:off x="452120" y="393153"/>
            <a:ext cx="1173988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Write at least 3 activities you do every weekday, and some special activities you do on the weekend. Remember to include the time. Please write at least 40 words.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2307A-2513-107A-0677-1D60954B031D}"/>
              </a:ext>
            </a:extLst>
          </p:cNvPr>
          <p:cNvSpPr txBox="1"/>
          <p:nvPr/>
        </p:nvSpPr>
        <p:spPr>
          <a:xfrm>
            <a:off x="452120" y="2228671"/>
            <a:ext cx="11638280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e.g.</a:t>
            </a:r>
          </a:p>
          <a:p>
            <a:r>
              <a:rPr lang="en-US" sz="3000" i="1" dirty="0">
                <a:solidFill>
                  <a:srgbClr val="0070C0"/>
                </a:solidFill>
              </a:rPr>
              <a:t>I usually </a:t>
            </a:r>
            <a:r>
              <a:rPr lang="en-US" sz="3000" i="1" dirty="0">
                <a:solidFill>
                  <a:srgbClr val="FF0000"/>
                </a:solidFill>
              </a:rPr>
              <a:t>wake up at 6 o’clock </a:t>
            </a:r>
            <a:r>
              <a:rPr lang="en-US" sz="3000" i="1" dirty="0">
                <a:solidFill>
                  <a:srgbClr val="0070C0"/>
                </a:solidFill>
              </a:rPr>
              <a:t>to have breakfast. Then I </a:t>
            </a:r>
            <a:r>
              <a:rPr lang="en-US" sz="3000" i="1" dirty="0">
                <a:solidFill>
                  <a:srgbClr val="FF0000"/>
                </a:solidFill>
              </a:rPr>
              <a:t>go to school at 6:40 a.m</a:t>
            </a:r>
            <a:r>
              <a:rPr lang="en-US" sz="3000" i="1" dirty="0">
                <a:solidFill>
                  <a:srgbClr val="0070C0"/>
                </a:solidFill>
              </a:rPr>
              <a:t>. I </a:t>
            </a:r>
            <a:r>
              <a:rPr lang="en-US" sz="3000" i="1" dirty="0">
                <a:solidFill>
                  <a:srgbClr val="FF0000"/>
                </a:solidFill>
              </a:rPr>
              <a:t>go back home at 5:00 p.m.</a:t>
            </a:r>
            <a:r>
              <a:rPr lang="en-US" sz="3000" i="1" dirty="0">
                <a:solidFill>
                  <a:srgbClr val="0070C0"/>
                </a:solidFill>
              </a:rPr>
              <a:t> to have a bath and watch TV. After dinner, I </a:t>
            </a:r>
            <a:r>
              <a:rPr lang="en-US" sz="3000" i="1" dirty="0">
                <a:solidFill>
                  <a:srgbClr val="FF0000"/>
                </a:solidFill>
              </a:rPr>
              <a:t>do my homework at 7:30 p.m</a:t>
            </a:r>
            <a:r>
              <a:rPr lang="en-US" sz="3000" i="1" dirty="0">
                <a:solidFill>
                  <a:srgbClr val="0070C0"/>
                </a:solidFill>
              </a:rPr>
              <a:t>. Then </a:t>
            </a:r>
            <a:r>
              <a:rPr lang="en-US" sz="3000" i="1" dirty="0">
                <a:solidFill>
                  <a:srgbClr val="FF0000"/>
                </a:solidFill>
              </a:rPr>
              <a:t>I go to bed at 9:00 p.m</a:t>
            </a:r>
            <a:r>
              <a:rPr lang="en-US" sz="3000" i="1" dirty="0">
                <a:solidFill>
                  <a:srgbClr val="0070C0"/>
                </a:solidFill>
              </a:rPr>
              <a:t>. </a:t>
            </a:r>
            <a:r>
              <a:rPr lang="en-US" sz="3000" i="1" dirty="0">
                <a:solidFill>
                  <a:srgbClr val="FF0000"/>
                </a:solidFill>
              </a:rPr>
              <a:t>On the weekend</a:t>
            </a:r>
            <a:r>
              <a:rPr lang="en-US" sz="3000" i="1" dirty="0">
                <a:solidFill>
                  <a:srgbClr val="0070C0"/>
                </a:solidFill>
              </a:rPr>
              <a:t>, I often </a:t>
            </a:r>
            <a:r>
              <a:rPr lang="en-US" sz="3000" i="1" dirty="0">
                <a:solidFill>
                  <a:srgbClr val="FF0000"/>
                </a:solidFill>
              </a:rPr>
              <a:t>get up late at 8:00 a.m</a:t>
            </a:r>
            <a:r>
              <a:rPr lang="en-US" sz="3000" i="1" dirty="0">
                <a:solidFill>
                  <a:srgbClr val="0070C0"/>
                </a:solidFill>
              </a:rPr>
              <a:t>. </a:t>
            </a:r>
            <a:r>
              <a:rPr lang="en-US" sz="3000" i="1" dirty="0">
                <a:solidFill>
                  <a:srgbClr val="FF0000"/>
                </a:solidFill>
              </a:rPr>
              <a:t>At 10:00 a.m., my family visits my grandparents </a:t>
            </a:r>
            <a:r>
              <a:rPr lang="en-US" sz="3000" i="1" dirty="0">
                <a:solidFill>
                  <a:srgbClr val="0070C0"/>
                </a:solidFill>
              </a:rPr>
              <a:t>and stays there until the afternoon. </a:t>
            </a:r>
            <a:r>
              <a:rPr lang="en-US" sz="3000" i="1" dirty="0">
                <a:solidFill>
                  <a:srgbClr val="FF0000"/>
                </a:solidFill>
              </a:rPr>
              <a:t>In the evening, I watch TV </a:t>
            </a:r>
            <a:r>
              <a:rPr lang="en-US" sz="3000" i="1" dirty="0">
                <a:solidFill>
                  <a:srgbClr val="0070C0"/>
                </a:solidFill>
              </a:rPr>
              <a:t>with my family until 9:00 p.m.</a:t>
            </a:r>
          </a:p>
        </p:txBody>
      </p:sp>
    </p:spTree>
    <p:extLst>
      <p:ext uri="{BB962C8B-B14F-4D97-AF65-F5344CB8AC3E}">
        <p14:creationId xmlns:p14="http://schemas.microsoft.com/office/powerpoint/2010/main" val="5760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B4028B4-6BAB-2B18-3005-F3168C29A494}"/>
              </a:ext>
            </a:extLst>
          </p:cNvPr>
          <p:cNvSpPr/>
          <p:nvPr/>
        </p:nvSpPr>
        <p:spPr>
          <a:xfrm>
            <a:off x="1296957" y="194014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C0399A4-A9DE-13D4-B758-D26672F77F5E}"/>
              </a:ext>
            </a:extLst>
          </p:cNvPr>
          <p:cNvSpPr/>
          <p:nvPr/>
        </p:nvSpPr>
        <p:spPr>
          <a:xfrm>
            <a:off x="1296957" y="3056714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E2DB75C9-9087-0FBF-B5ED-FC76AEA98D02}"/>
              </a:ext>
            </a:extLst>
          </p:cNvPr>
          <p:cNvSpPr/>
          <p:nvPr/>
        </p:nvSpPr>
        <p:spPr>
          <a:xfrm>
            <a:off x="1296957" y="420189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DCC670A-555F-0D5C-5EB2-108D73C19004}"/>
              </a:ext>
            </a:extLst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91E1FF9B-28F1-A9B1-2172-89A1B77A66E5}"/>
              </a:ext>
            </a:extLst>
          </p:cNvPr>
          <p:cNvSpPr/>
          <p:nvPr/>
        </p:nvSpPr>
        <p:spPr>
          <a:xfrm>
            <a:off x="1296957" y="82358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156" y="497631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96" y="1708242"/>
            <a:ext cx="9864658" cy="43963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1255" y="576072"/>
            <a:ext cx="937260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2060"/>
                </a:solidFill>
              </a:rPr>
              <a:t>Click on the picture below to play the games!</a:t>
            </a:r>
          </a:p>
        </p:txBody>
      </p:sp>
    </p:spTree>
    <p:extLst>
      <p:ext uri="{BB962C8B-B14F-4D97-AF65-F5344CB8AC3E}">
        <p14:creationId xmlns:p14="http://schemas.microsoft.com/office/powerpoint/2010/main" val="19550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12"/>
            <a:ext cx="8901404" cy="60691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787" y="151179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EFBC6-0E5E-51A8-083A-178156DC5DA2}"/>
              </a:ext>
            </a:extLst>
          </p:cNvPr>
          <p:cNvSpPr/>
          <p:nvPr/>
        </p:nvSpPr>
        <p:spPr>
          <a:xfrm>
            <a:off x="1292181" y="1831271"/>
            <a:ext cx="10535385" cy="2800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Use prepositions of time to say when things happen.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srgbClr val="0070C0"/>
                </a:solidFill>
              </a:rPr>
              <a:t>Use </a:t>
            </a:r>
            <a:r>
              <a:rPr lang="en-US" sz="3400" i="1" dirty="0">
                <a:solidFill>
                  <a:srgbClr val="FF0000"/>
                </a:solidFill>
              </a:rPr>
              <a:t>on</a:t>
            </a:r>
            <a:r>
              <a:rPr lang="en-US" sz="3400" i="1" dirty="0">
                <a:solidFill>
                  <a:srgbClr val="0070C0"/>
                </a:solidFill>
              </a:rPr>
              <a:t> with days and 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srgbClr val="0070C0"/>
                </a:solidFill>
              </a:rPr>
              <a:t>Use </a:t>
            </a:r>
            <a:r>
              <a:rPr lang="en-US" sz="3400" i="1" dirty="0">
                <a:solidFill>
                  <a:srgbClr val="FF0000"/>
                </a:solidFill>
              </a:rPr>
              <a:t>at</a:t>
            </a:r>
            <a:r>
              <a:rPr lang="en-US" sz="3400" i="1" dirty="0">
                <a:solidFill>
                  <a:srgbClr val="0070C0"/>
                </a:solidFill>
              </a:rPr>
              <a:t> with specific times.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srgbClr val="0070C0"/>
                </a:solidFill>
              </a:rPr>
              <a:t>Use </a:t>
            </a:r>
            <a:r>
              <a:rPr lang="en-US" sz="3400" i="1" dirty="0">
                <a:solidFill>
                  <a:srgbClr val="FF0000"/>
                </a:solidFill>
              </a:rPr>
              <a:t>in</a:t>
            </a:r>
            <a:r>
              <a:rPr lang="en-US" sz="3400" i="1" dirty="0">
                <a:solidFill>
                  <a:srgbClr val="0070C0"/>
                </a:solidFill>
              </a:rPr>
              <a:t> with periods of time.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pages 39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41.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56 -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5621955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988" y="4110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91106" y="1580255"/>
            <a:ext cx="75549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0070C0"/>
                </a:solidFill>
              </a:rPr>
              <a:t>use prepositions of time to say when things happen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: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rgbClr val="FF0000"/>
                </a:solidFill>
              </a:rPr>
              <a:t>on</a:t>
            </a:r>
            <a:r>
              <a:rPr lang="en-US" sz="3600" i="1" dirty="0">
                <a:solidFill>
                  <a:srgbClr val="0070C0"/>
                </a:solidFill>
              </a:rPr>
              <a:t> with days and dates.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rgbClr val="FF0000"/>
                </a:solidFill>
              </a:rPr>
              <a:t>at</a:t>
            </a:r>
            <a:r>
              <a:rPr lang="en-US" sz="3600" i="1" dirty="0">
                <a:solidFill>
                  <a:srgbClr val="0070C0"/>
                </a:solidFill>
              </a:rPr>
              <a:t> with specific times.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Use </a:t>
            </a:r>
            <a:r>
              <a:rPr lang="en-US" sz="3600" i="1" dirty="0">
                <a:solidFill>
                  <a:srgbClr val="FF0000"/>
                </a:solidFill>
              </a:rPr>
              <a:t>in</a:t>
            </a:r>
            <a:r>
              <a:rPr lang="en-US" sz="3600" i="1" dirty="0">
                <a:solidFill>
                  <a:srgbClr val="0070C0"/>
                </a:solidFill>
              </a:rPr>
              <a:t> with periods of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D47E-1F61-DE5F-0CA9-680EAF889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2" y="411086"/>
            <a:ext cx="4192322" cy="43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26"/>
            <a:ext cx="9013371" cy="61454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547335" y="394794"/>
            <a:ext cx="749775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Match the questions and the answers.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99268-1818-4768-6B64-064A1FA92DCF}"/>
              </a:ext>
            </a:extLst>
          </p:cNvPr>
          <p:cNvSpPr txBox="1"/>
          <p:nvPr/>
        </p:nvSpPr>
        <p:spPr>
          <a:xfrm>
            <a:off x="242535" y="2134089"/>
            <a:ext cx="7377465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time do you have breakfast?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time do you usually go to sleep?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What is your most favorite day in the week?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When is your birthday?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When do you often go traveling?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2B815-E768-AA35-7256-096A4D084DF4}"/>
              </a:ext>
            </a:extLst>
          </p:cNvPr>
          <p:cNvSpPr txBox="1"/>
          <p:nvPr/>
        </p:nvSpPr>
        <p:spPr>
          <a:xfrm>
            <a:off x="8045093" y="2347304"/>
            <a:ext cx="403482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70C0"/>
                </a:solidFill>
              </a:rPr>
              <a:t>It’s on 12</a:t>
            </a:r>
            <a:r>
              <a:rPr lang="en-US" sz="3200" baseline="30000" dirty="0">
                <a:solidFill>
                  <a:srgbClr val="0070C0"/>
                </a:solidFill>
              </a:rPr>
              <a:t>th</a:t>
            </a:r>
            <a:r>
              <a:rPr lang="en-US" sz="3200" dirty="0">
                <a:solidFill>
                  <a:srgbClr val="0070C0"/>
                </a:solidFill>
              </a:rPr>
              <a:t> January.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70C0"/>
                </a:solidFill>
              </a:rPr>
              <a:t>At 7:30 a.m.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70C0"/>
                </a:solidFill>
              </a:rPr>
              <a:t>In summer.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70C0"/>
                </a:solidFill>
              </a:rPr>
              <a:t>At 9:30 p.m.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solidFill>
                  <a:srgbClr val="0070C0"/>
                </a:solidFill>
              </a:rPr>
              <a:t>It’s Sunday.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C6A156-7356-A5D4-41DE-324B7E88D468}"/>
              </a:ext>
            </a:extLst>
          </p:cNvPr>
          <p:cNvSpPr/>
          <p:nvPr/>
        </p:nvSpPr>
        <p:spPr>
          <a:xfrm>
            <a:off x="6761750" y="2103609"/>
            <a:ext cx="436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B672C6-5CBF-5BA7-974C-56D7CA1FD31F}"/>
              </a:ext>
            </a:extLst>
          </p:cNvPr>
          <p:cNvSpPr/>
          <p:nvPr/>
        </p:nvSpPr>
        <p:spPr>
          <a:xfrm>
            <a:off x="7182057" y="2581129"/>
            <a:ext cx="4683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D3551-9D9F-3C97-8F54-4BB14D147639}"/>
              </a:ext>
            </a:extLst>
          </p:cNvPr>
          <p:cNvSpPr/>
          <p:nvPr/>
        </p:nvSpPr>
        <p:spPr>
          <a:xfrm>
            <a:off x="7078831" y="3166261"/>
            <a:ext cx="410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DA7F-09FD-A006-06E2-FBB631D50DB7}"/>
              </a:ext>
            </a:extLst>
          </p:cNvPr>
          <p:cNvSpPr/>
          <p:nvPr/>
        </p:nvSpPr>
        <p:spPr>
          <a:xfrm>
            <a:off x="5432392" y="4050181"/>
            <a:ext cx="452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EAD685-8CB4-1C41-4170-1E3B6AE25AD6}"/>
              </a:ext>
            </a:extLst>
          </p:cNvPr>
          <p:cNvSpPr/>
          <p:nvPr/>
        </p:nvSpPr>
        <p:spPr>
          <a:xfrm>
            <a:off x="6549165" y="4565226"/>
            <a:ext cx="436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089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18147" y="4262109"/>
            <a:ext cx="10722544" cy="1787236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Use prepositions of time to say when things happen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358" y="394881"/>
            <a:ext cx="11943681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Look at four sentences and complete the rule for </a:t>
            </a:r>
            <a:r>
              <a:rPr lang="en-US" sz="3200" b="1" i="1" dirty="0">
                <a:solidFill>
                  <a:schemeClr val="accent1"/>
                </a:solidFill>
              </a:rPr>
              <a:t>prepositions of time</a:t>
            </a:r>
            <a:r>
              <a:rPr lang="en-US" sz="3200" i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2770" y="4139579"/>
            <a:ext cx="7852468" cy="2125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______ with days and 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_______ with specific times.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Use _______ with periods of time.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5015230" y="3353793"/>
            <a:ext cx="1307507" cy="28041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5100" y="1238237"/>
            <a:ext cx="5768411" cy="2125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/>
                </a:solidFill>
              </a:rPr>
              <a:t>I often go swimming on Sunday.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My birthday is on 12</a:t>
            </a:r>
            <a:r>
              <a:rPr lang="en-US" sz="2800" baseline="30000" dirty="0">
                <a:solidFill>
                  <a:schemeClr val="accent1"/>
                </a:solidFill>
              </a:rPr>
              <a:t>th</a:t>
            </a:r>
            <a:r>
              <a:rPr lang="en-US" sz="2800" dirty="0">
                <a:solidFill>
                  <a:schemeClr val="accent1"/>
                </a:solidFill>
              </a:rPr>
              <a:t> January.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 usually have breakfast at 7:30 a.m.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I often go on vacation in summer.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F239E3-A964-D4F7-B05B-C3F90E25EB79}"/>
              </a:ext>
            </a:extLst>
          </p:cNvPr>
          <p:cNvSpPr/>
          <p:nvPr/>
        </p:nvSpPr>
        <p:spPr>
          <a:xfrm>
            <a:off x="3228590" y="4377540"/>
            <a:ext cx="7361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E03E5C-0846-1E87-D4F6-223E61529343}"/>
              </a:ext>
            </a:extLst>
          </p:cNvPr>
          <p:cNvSpPr/>
          <p:nvPr/>
        </p:nvSpPr>
        <p:spPr>
          <a:xfrm>
            <a:off x="3298289" y="4818037"/>
            <a:ext cx="596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31C60C-0729-E4AB-D286-89972ABFD8E8}"/>
              </a:ext>
            </a:extLst>
          </p:cNvPr>
          <p:cNvSpPr/>
          <p:nvPr/>
        </p:nvSpPr>
        <p:spPr>
          <a:xfrm>
            <a:off x="3311145" y="5258534"/>
            <a:ext cx="570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40282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2EA55B-DA1C-4AA2-803D-A5AEB8D56B0B}"/>
              </a:ext>
            </a:extLst>
          </p:cNvPr>
          <p:cNvSpPr/>
          <p:nvPr/>
        </p:nvSpPr>
        <p:spPr>
          <a:xfrm>
            <a:off x="349919" y="394881"/>
            <a:ext cx="2431782" cy="61799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accent1"/>
                </a:solidFill>
              </a:rPr>
              <a:t>Remember: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B056A-A8D8-C372-DC38-7D5F5AFF8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268" y="1106700"/>
            <a:ext cx="8671879" cy="232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CDCF5-F11A-492B-66E9-A80C6CD86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6931" y="2712720"/>
            <a:ext cx="6150199" cy="35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D74D2-61A3-5D4C-86EE-ABF3B0AC6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650" y="537759"/>
            <a:ext cx="11288700" cy="5782482"/>
          </a:xfrm>
          <a:prstGeom prst="rect">
            <a:avLst/>
          </a:prstGeom>
        </p:spPr>
      </p:pic>
      <p:pic>
        <p:nvPicPr>
          <p:cNvPr id="4" name="CD2-TRACK 16">
            <a:hlinkClick r:id="" action="ppaction://media"/>
            <a:extLst>
              <a:ext uri="{FF2B5EF4-FFF2-40B4-BE49-F238E27FC236}">
                <a16:creationId xmlns:a16="http://schemas.microsoft.com/office/drawing/2014/main" id="{8E4D5EED-B710-A3D4-670C-9C172159AF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3120" y="208280"/>
            <a:ext cx="57912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6975</TotalTime>
  <Words>652</Words>
  <Application>Microsoft Office PowerPoint</Application>
  <PresentationFormat>Widescreen</PresentationFormat>
  <Paragraphs>108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FuturaStd-Heavy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149</cp:revision>
  <dcterms:created xsi:type="dcterms:W3CDTF">2020-12-08T03:17:05Z</dcterms:created>
  <dcterms:modified xsi:type="dcterms:W3CDTF">2023-07-29T08:42:33Z</dcterms:modified>
</cp:coreProperties>
</file>