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869" r:id="rId2"/>
    <p:sldMasterId id="2147483648" r:id="rId3"/>
  </p:sldMasterIdLst>
  <p:handoutMasterIdLst>
    <p:handoutMasterId r:id="rId30"/>
  </p:handoutMasterIdLst>
  <p:sldIdLst>
    <p:sldId id="537" r:id="rId4"/>
    <p:sldId id="285" r:id="rId5"/>
    <p:sldId id="259" r:id="rId6"/>
    <p:sldId id="611" r:id="rId7"/>
    <p:sldId id="612" r:id="rId8"/>
    <p:sldId id="602" r:id="rId9"/>
    <p:sldId id="613" r:id="rId10"/>
    <p:sldId id="257" r:id="rId11"/>
    <p:sldId id="614" r:id="rId12"/>
    <p:sldId id="615" r:id="rId13"/>
    <p:sldId id="616" r:id="rId14"/>
    <p:sldId id="617" r:id="rId15"/>
    <p:sldId id="603" r:id="rId16"/>
    <p:sldId id="618" r:id="rId17"/>
    <p:sldId id="619" r:id="rId18"/>
    <p:sldId id="287" r:id="rId19"/>
    <p:sldId id="620" r:id="rId20"/>
    <p:sldId id="269" r:id="rId21"/>
    <p:sldId id="621" r:id="rId22"/>
    <p:sldId id="622" r:id="rId23"/>
    <p:sldId id="623" r:id="rId24"/>
    <p:sldId id="624" r:id="rId25"/>
    <p:sldId id="625" r:id="rId26"/>
    <p:sldId id="284" r:id="rId27"/>
    <p:sldId id="585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40C"/>
    <a:srgbClr val="FF0066"/>
    <a:srgbClr val="FF0000"/>
    <a:srgbClr val="FF3300"/>
    <a:srgbClr val="0099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0095F-7203-4605-AC9A-9BC21D734CCD}" v="21" dt="2021-08-10T00:31:18.3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BDE0095F-7203-4605-AC9A-9BC21D734CCD}"/>
    <pc:docChg chg="undo custSel addSld delSld modSld modMainMaster">
      <pc:chgData name="Nasil Phạm" userId="72956dafe1aa49c0" providerId="LiveId" clId="{BDE0095F-7203-4605-AC9A-9BC21D734CCD}" dt="2021-08-10T00:31:18.390" v="93" actId="1076"/>
      <pc:docMkLst>
        <pc:docMk/>
      </pc:docMkLst>
      <pc:sldChg chg="modSp mod">
        <pc:chgData name="Nasil Phạm" userId="72956dafe1aa49c0" providerId="LiveId" clId="{BDE0095F-7203-4605-AC9A-9BC21D734CCD}" dt="2021-08-10T00:30:54.334" v="89" actId="1076"/>
        <pc:sldMkLst>
          <pc:docMk/>
          <pc:sldMk cId="530302761" sldId="261"/>
        </pc:sldMkLst>
        <pc:graphicFrameChg chg="mod">
          <ac:chgData name="Nasil Phạm" userId="72956dafe1aa49c0" providerId="LiveId" clId="{BDE0095F-7203-4605-AC9A-9BC21D734CCD}" dt="2021-08-10T00:30:54.334" v="89" actId="1076"/>
          <ac:graphicFrameMkLst>
            <pc:docMk/>
            <pc:sldMk cId="530302761" sldId="261"/>
            <ac:graphicFrameMk id="5" creationId="{487FA559-EF6B-4B37-9BAA-D0DFF34BEBAD}"/>
          </ac:graphicFrameMkLst>
        </pc:graphicFrameChg>
        <pc:picChg chg="mod">
          <ac:chgData name="Nasil Phạm" userId="72956dafe1aa49c0" providerId="LiveId" clId="{BDE0095F-7203-4605-AC9A-9BC21D734CCD}" dt="2021-08-10T00:30:51.085" v="88" actId="14100"/>
          <ac:picMkLst>
            <pc:docMk/>
            <pc:sldMk cId="530302761" sldId="261"/>
            <ac:picMk id="3074" creationId="{79BBC6D8-8BF1-40F2-8A14-6F3C9DDA4118}"/>
          </ac:picMkLst>
        </pc:picChg>
      </pc:sldChg>
      <pc:sldChg chg="modSp mod">
        <pc:chgData name="Nasil Phạm" userId="72956dafe1aa49c0" providerId="LiveId" clId="{BDE0095F-7203-4605-AC9A-9BC21D734CCD}" dt="2021-08-10T00:31:18.390" v="93" actId="1076"/>
        <pc:sldMkLst>
          <pc:docMk/>
          <pc:sldMk cId="386951244" sldId="269"/>
        </pc:sldMkLst>
        <pc:spChg chg="mod">
          <ac:chgData name="Nasil Phạm" userId="72956dafe1aa49c0" providerId="LiveId" clId="{BDE0095F-7203-4605-AC9A-9BC21D734CCD}" dt="2021-08-10T00:31:16.245" v="92" actId="1076"/>
          <ac:spMkLst>
            <pc:docMk/>
            <pc:sldMk cId="386951244" sldId="269"/>
            <ac:spMk id="5" creationId="{AC6DAABF-CC39-444B-88E2-DD97FEEDB465}"/>
          </ac:spMkLst>
        </pc:spChg>
        <pc:picChg chg="mod">
          <ac:chgData name="Nasil Phạm" userId="72956dafe1aa49c0" providerId="LiveId" clId="{BDE0095F-7203-4605-AC9A-9BC21D734CCD}" dt="2021-08-10T00:31:18.390" v="93" actId="1076"/>
          <ac:picMkLst>
            <pc:docMk/>
            <pc:sldMk cId="386951244" sldId="269"/>
            <ac:picMk id="2052" creationId="{66DF5B8B-1DDD-4041-8372-DC3AF171A47D}"/>
          </ac:picMkLst>
        </pc:picChg>
      </pc:sldChg>
      <pc:sldChg chg="modSp mod">
        <pc:chgData name="Nasil Phạm" userId="72956dafe1aa49c0" providerId="LiveId" clId="{BDE0095F-7203-4605-AC9A-9BC21D734CCD}" dt="2021-08-10T00:30:31.942" v="86" actId="1076"/>
        <pc:sldMkLst>
          <pc:docMk/>
          <pc:sldMk cId="3576906131" sldId="286"/>
        </pc:sldMkLst>
        <pc:picChg chg="mod">
          <ac:chgData name="Nasil Phạm" userId="72956dafe1aa49c0" providerId="LiveId" clId="{BDE0095F-7203-4605-AC9A-9BC21D734CCD}" dt="2021-08-10T00:30:31.942" v="86" actId="1076"/>
          <ac:picMkLst>
            <pc:docMk/>
            <pc:sldMk cId="3576906131" sldId="286"/>
            <ac:picMk id="4" creationId="{97EF2AA8-2E29-4F44-81DE-4EC6E03E6E55}"/>
          </ac:picMkLst>
        </pc:picChg>
      </pc:sldChg>
      <pc:sldChg chg="modSp mod">
        <pc:chgData name="Nasil Phạm" userId="72956dafe1aa49c0" providerId="LiveId" clId="{BDE0095F-7203-4605-AC9A-9BC21D734CCD}" dt="2021-08-10T00:31:05.646" v="90" actId="1076"/>
        <pc:sldMkLst>
          <pc:docMk/>
          <pc:sldMk cId="2695002371" sldId="289"/>
        </pc:sldMkLst>
        <pc:graphicFrameChg chg="mod">
          <ac:chgData name="Nasil Phạm" userId="72956dafe1aa49c0" providerId="LiveId" clId="{BDE0095F-7203-4605-AC9A-9BC21D734CCD}" dt="2021-08-10T00:31:05.646" v="90" actId="1076"/>
          <ac:graphicFrameMkLst>
            <pc:docMk/>
            <pc:sldMk cId="2695002371" sldId="289"/>
            <ac:graphicFrameMk id="5" creationId="{F8EE5084-7009-4684-B795-5FB97C2EB6A3}"/>
          </ac:graphicFrameMkLst>
        </pc:graphicFrameChg>
      </pc:sldChg>
      <pc:sldChg chg="modSp">
        <pc:chgData name="Nasil Phạm" userId="72956dafe1aa49c0" providerId="LiveId" clId="{BDE0095F-7203-4605-AC9A-9BC21D734CCD}" dt="2021-08-09T03:51:02.650" v="67" actId="14100"/>
        <pc:sldMkLst>
          <pc:docMk/>
          <pc:sldMk cId="2957390698" sldId="295"/>
        </pc:sldMkLst>
        <pc:picChg chg="mod">
          <ac:chgData name="Nasil Phạm" userId="72956dafe1aa49c0" providerId="LiveId" clId="{BDE0095F-7203-4605-AC9A-9BC21D734CCD}" dt="2021-08-09T03:51:02.650" v="67" actId="14100"/>
          <ac:picMkLst>
            <pc:docMk/>
            <pc:sldMk cId="2957390698" sldId="295"/>
            <ac:picMk id="1026" creationId="{057E2856-DBD5-49D6-B2B1-CE731298F81C}"/>
          </ac:picMkLst>
        </pc:picChg>
      </pc:sldChg>
      <pc:sldChg chg="del">
        <pc:chgData name="Nasil Phạm" userId="72956dafe1aa49c0" providerId="LiveId" clId="{BDE0095F-7203-4605-AC9A-9BC21D734CCD}" dt="2021-08-09T03:48:58.812" v="40" actId="47"/>
        <pc:sldMkLst>
          <pc:docMk/>
          <pc:sldMk cId="1702453549" sldId="296"/>
        </pc:sldMkLst>
      </pc:sldChg>
      <pc:sldChg chg="modSp">
        <pc:chgData name="Nasil Phạm" userId="72956dafe1aa49c0" providerId="LiveId" clId="{BDE0095F-7203-4605-AC9A-9BC21D734CCD}" dt="2021-08-09T03:49:19.522" v="45" actId="1076"/>
        <pc:sldMkLst>
          <pc:docMk/>
          <pc:sldMk cId="2492204909" sldId="298"/>
        </pc:sldMkLst>
        <pc:spChg chg="mod">
          <ac:chgData name="Nasil Phạm" userId="72956dafe1aa49c0" providerId="LiveId" clId="{BDE0095F-7203-4605-AC9A-9BC21D734CCD}" dt="2021-08-09T03:49:19.522" v="45" actId="1076"/>
          <ac:spMkLst>
            <pc:docMk/>
            <pc:sldMk cId="2492204909" sldId="298"/>
            <ac:spMk id="6" creationId="{EE1790F7-0543-4931-A0BB-17506BA3B6FA}"/>
          </ac:spMkLst>
        </pc:spChg>
        <pc:spChg chg="mod">
          <ac:chgData name="Nasil Phạm" userId="72956dafe1aa49c0" providerId="LiveId" clId="{BDE0095F-7203-4605-AC9A-9BC21D734CCD}" dt="2021-08-09T03:49:19.522" v="45" actId="1076"/>
          <ac:spMkLst>
            <pc:docMk/>
            <pc:sldMk cId="2492204909" sldId="298"/>
            <ac:spMk id="7" creationId="{13A889EF-881B-41C7-AE92-420E0539941F}"/>
          </ac:spMkLst>
        </pc:spChg>
        <pc:grpChg chg="mod">
          <ac:chgData name="Nasil Phạm" userId="72956dafe1aa49c0" providerId="LiveId" clId="{BDE0095F-7203-4605-AC9A-9BC21D734CCD}" dt="2021-08-09T03:49:19.522" v="45" actId="1076"/>
          <ac:grpSpMkLst>
            <pc:docMk/>
            <pc:sldMk cId="2492204909" sldId="298"/>
            <ac:grpSpMk id="8" creationId="{3DB0D39E-BF0C-46B5-85EA-37D4B0D5C10B}"/>
          </ac:grpSpMkLst>
        </pc:grpChg>
        <pc:picChg chg="mod">
          <ac:chgData name="Nasil Phạm" userId="72956dafe1aa49c0" providerId="LiveId" clId="{BDE0095F-7203-4605-AC9A-9BC21D734CCD}" dt="2021-08-09T03:49:19.522" v="45" actId="1076"/>
          <ac:picMkLst>
            <pc:docMk/>
            <pc:sldMk cId="2492204909" sldId="298"/>
            <ac:picMk id="3074" creationId="{F0A5CCEE-18A3-4D3F-9D2F-F16190CCA843}"/>
          </ac:picMkLst>
        </pc:picChg>
      </pc:sldChg>
      <pc:sldChg chg="del">
        <pc:chgData name="Nasil Phạm" userId="72956dafe1aa49c0" providerId="LiveId" clId="{BDE0095F-7203-4605-AC9A-9BC21D734CCD}" dt="2021-08-09T03:48:59.650" v="41" actId="47"/>
        <pc:sldMkLst>
          <pc:docMk/>
          <pc:sldMk cId="4038009272" sldId="299"/>
        </pc:sldMkLst>
      </pc:sldChg>
      <pc:sldChg chg="new">
        <pc:chgData name="Nasil Phạm" userId="72956dafe1aa49c0" providerId="LiveId" clId="{BDE0095F-7203-4605-AC9A-9BC21D734CCD}" dt="2021-08-09T03:47:41.425" v="31" actId="680"/>
        <pc:sldMkLst>
          <pc:docMk/>
          <pc:sldMk cId="3896730366" sldId="300"/>
        </pc:sldMkLst>
      </pc:sldChg>
      <pc:sldChg chg="new del">
        <pc:chgData name="Nasil Phạm" userId="72956dafe1aa49c0" providerId="LiveId" clId="{BDE0095F-7203-4605-AC9A-9BC21D734CCD}" dt="2021-08-09T03:48:55.426" v="39" actId="47"/>
        <pc:sldMkLst>
          <pc:docMk/>
          <pc:sldMk cId="3032325850" sldId="301"/>
        </pc:sldMkLst>
      </pc:sldChg>
      <pc:sldChg chg="addSp delSp modSp add mod">
        <pc:chgData name="Nasil Phạm" userId="72956dafe1aa49c0" providerId="LiveId" clId="{BDE0095F-7203-4605-AC9A-9BC21D734CCD}" dt="2021-08-09T03:52:00.876" v="80"/>
        <pc:sldMkLst>
          <pc:docMk/>
          <pc:sldMk cId="835208814" sldId="516"/>
        </pc:sldMkLst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6" creationId="{82EF7030-8C96-4B86-8792-FD5301BAE4B7}"/>
          </ac:spMkLst>
        </pc:spChg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7" creationId="{C8BB4F3F-68B8-4E2C-9FC4-2F1E2C620BF1}"/>
          </ac:spMkLst>
        </pc:spChg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8" creationId="{3E5489A2-CFC1-46DE-AB9E-1BFC1B799D31}"/>
          </ac:spMkLst>
        </pc:spChg>
        <pc:picChg chg="del">
          <ac:chgData name="Nasil Phạm" userId="72956dafe1aa49c0" providerId="LiveId" clId="{BDE0095F-7203-4605-AC9A-9BC21D734CCD}" dt="2021-08-09T03:52:00.451" v="79" actId="478"/>
          <ac:picMkLst>
            <pc:docMk/>
            <pc:sldMk cId="835208814" sldId="516"/>
            <ac:picMk id="3" creationId="{1D844640-092A-44EC-BAA6-DDB4E5EC78BA}"/>
          </ac:picMkLst>
        </pc:picChg>
        <pc:picChg chg="add mod">
          <ac:chgData name="Nasil Phạm" userId="72956dafe1aa49c0" providerId="LiveId" clId="{BDE0095F-7203-4605-AC9A-9BC21D734CCD}" dt="2021-08-09T03:52:00.876" v="80"/>
          <ac:picMkLst>
            <pc:docMk/>
            <pc:sldMk cId="835208814" sldId="516"/>
            <ac:picMk id="4" creationId="{75C0F278-B0CB-46C7-A6EA-36CD6F21E82E}"/>
          </ac:picMkLst>
        </pc:picChg>
        <pc:picChg chg="add mod">
          <ac:chgData name="Nasil Phạm" userId="72956dafe1aa49c0" providerId="LiveId" clId="{BDE0095F-7203-4605-AC9A-9BC21D734CCD}" dt="2021-08-09T03:52:00.876" v="80"/>
          <ac:picMkLst>
            <pc:docMk/>
            <pc:sldMk cId="835208814" sldId="516"/>
            <ac:picMk id="5" creationId="{37FD0272-0B9E-499A-B02A-CA81D2F45367}"/>
          </ac:picMkLst>
        </pc:picChg>
      </pc:sldChg>
      <pc:sldChg chg="add">
        <pc:chgData name="Nasil Phạm" userId="72956dafe1aa49c0" providerId="LiveId" clId="{BDE0095F-7203-4605-AC9A-9BC21D734CCD}" dt="2021-08-09T03:49:09.013" v="42"/>
        <pc:sldMkLst>
          <pc:docMk/>
          <pc:sldMk cId="1510731552" sldId="517"/>
        </pc:sldMkLst>
      </pc:sldChg>
      <pc:sldChg chg="new del">
        <pc:chgData name="Nasil Phạm" userId="72956dafe1aa49c0" providerId="LiveId" clId="{BDE0095F-7203-4605-AC9A-9BC21D734CCD}" dt="2021-08-09T03:51:14.681" v="73" actId="680"/>
        <pc:sldMkLst>
          <pc:docMk/>
          <pc:sldMk cId="1297733465" sldId="518"/>
        </pc:sldMkLst>
      </pc:sldChg>
      <pc:sldChg chg="new del">
        <pc:chgData name="Nasil Phạm" userId="72956dafe1aa49c0" providerId="LiveId" clId="{BDE0095F-7203-4605-AC9A-9BC21D734CCD}" dt="2021-08-09T03:51:07.555" v="69" actId="680"/>
        <pc:sldMkLst>
          <pc:docMk/>
          <pc:sldMk cId="1616277988" sldId="518"/>
        </pc:sldMkLst>
      </pc:sldChg>
      <pc:sldChg chg="delSp new del mod">
        <pc:chgData name="Nasil Phạm" userId="72956dafe1aa49c0" providerId="LiveId" clId="{BDE0095F-7203-4605-AC9A-9BC21D734CCD}" dt="2021-08-09T03:52:25.846" v="83" actId="47"/>
        <pc:sldMkLst>
          <pc:docMk/>
          <pc:sldMk cId="2347450632" sldId="518"/>
        </pc:sldMkLst>
        <pc:spChg chg="del">
          <ac:chgData name="Nasil Phạm" userId="72956dafe1aa49c0" providerId="LiveId" clId="{BDE0095F-7203-4605-AC9A-9BC21D734CCD}" dt="2021-08-09T03:51:20.711" v="76" actId="478"/>
          <ac:spMkLst>
            <pc:docMk/>
            <pc:sldMk cId="2347450632" sldId="518"/>
            <ac:spMk id="2" creationId="{A475CDD9-4D86-4EA4-B909-44FFA5255BBD}"/>
          </ac:spMkLst>
        </pc:spChg>
        <pc:spChg chg="del">
          <ac:chgData name="Nasil Phạm" userId="72956dafe1aa49c0" providerId="LiveId" clId="{BDE0095F-7203-4605-AC9A-9BC21D734CCD}" dt="2021-08-09T03:51:19.520" v="75" actId="478"/>
          <ac:spMkLst>
            <pc:docMk/>
            <pc:sldMk cId="2347450632" sldId="518"/>
            <ac:spMk id="3" creationId="{E18F96FA-1358-4EE4-B0B3-37DF217C98FC}"/>
          </ac:spMkLst>
        </pc:spChg>
      </pc:sldChg>
      <pc:sldChg chg="new del">
        <pc:chgData name="Nasil Phạm" userId="72956dafe1aa49c0" providerId="LiveId" clId="{BDE0095F-7203-4605-AC9A-9BC21D734CCD}" dt="2021-08-09T03:51:10.721" v="71" actId="680"/>
        <pc:sldMkLst>
          <pc:docMk/>
          <pc:sldMk cId="3248286181" sldId="518"/>
        </pc:sldMkLst>
      </pc:sldChg>
      <pc:sldChg chg="new del">
        <pc:chgData name="Nasil Phạm" userId="72956dafe1aa49c0" providerId="LiveId" clId="{BDE0095F-7203-4605-AC9A-9BC21D734CCD}" dt="2021-08-09T03:50:26.646" v="61" actId="47"/>
        <pc:sldMkLst>
          <pc:docMk/>
          <pc:sldMk cId="3552940960" sldId="518"/>
        </pc:sldMkLst>
      </pc:sldChg>
      <pc:sldChg chg="new del">
        <pc:chgData name="Nasil Phạm" userId="72956dafe1aa49c0" providerId="LiveId" clId="{BDE0095F-7203-4605-AC9A-9BC21D734CCD}" dt="2021-08-09T03:50:28.336" v="63" actId="47"/>
        <pc:sldMkLst>
          <pc:docMk/>
          <pc:sldMk cId="2383956169" sldId="519"/>
        </pc:sldMkLst>
      </pc:sldChg>
      <pc:sldChg chg="new del">
        <pc:chgData name="Nasil Phạm" userId="72956dafe1aa49c0" providerId="LiveId" clId="{BDE0095F-7203-4605-AC9A-9BC21D734CCD}" dt="2021-08-09T03:50:27.369" v="62" actId="47"/>
        <pc:sldMkLst>
          <pc:docMk/>
          <pc:sldMk cId="598077966" sldId="520"/>
        </pc:sldMkLst>
      </pc:sldChg>
      <pc:sldMasterChg chg="addSldLayout delSldLayout modSldLayout sldLayoutOrd">
        <pc:chgData name="Nasil Phạm" userId="72956dafe1aa49c0" providerId="LiveId" clId="{BDE0095F-7203-4605-AC9A-9BC21D734CCD}" dt="2021-08-09T03:52:18.267" v="82"/>
        <pc:sldMasterMkLst>
          <pc:docMk/>
          <pc:sldMasterMk cId="1141812416" sldId="2147483678"/>
        </pc:sldMasterMkLst>
        <pc:sldLayoutChg chg="new del mod">
          <pc:chgData name="Nasil Phạm" userId="72956dafe1aa49c0" providerId="LiveId" clId="{BDE0095F-7203-4605-AC9A-9BC21D734CCD}" dt="2021-08-09T03:48:41.986" v="37" actId="2696"/>
          <pc:sldLayoutMkLst>
            <pc:docMk/>
            <pc:sldMasterMk cId="1141812416" sldId="2147483678"/>
            <pc:sldLayoutMk cId="4275907711" sldId="2147483661"/>
          </pc:sldLayoutMkLst>
        </pc:sldLayoutChg>
        <pc:sldLayoutChg chg="del">
          <pc:chgData name="Nasil Phạm" userId="72956dafe1aa49c0" providerId="LiveId" clId="{BDE0095F-7203-4605-AC9A-9BC21D734CCD}" dt="2021-08-09T03:50:42.937" v="64" actId="2696"/>
          <pc:sldLayoutMkLst>
            <pc:docMk/>
            <pc:sldMasterMk cId="1141812416" sldId="2147483678"/>
            <pc:sldLayoutMk cId="3277254015" sldId="2147483662"/>
          </pc:sldLayoutMkLst>
        </pc:sldLayoutChg>
        <pc:sldLayoutChg chg="addSp modSp new del mod">
          <pc:chgData name="Nasil Phạm" userId="72956dafe1aa49c0" providerId="LiveId" clId="{BDE0095F-7203-4605-AC9A-9BC21D734CCD}" dt="2021-08-09T03:51:28.985" v="77" actId="2696"/>
          <pc:sldLayoutMkLst>
            <pc:docMk/>
            <pc:sldMasterMk cId="1141812416" sldId="2147483678"/>
            <pc:sldLayoutMk cId="942741072" sldId="2147483664"/>
          </pc:sldLayoutMkLst>
          <pc:spChg chg="add mod">
            <ac:chgData name="Nasil Phạm" userId="72956dafe1aa49c0" providerId="LiveId" clId="{BDE0095F-7203-4605-AC9A-9BC21D734CCD}" dt="2021-08-09T03:50:47.483" v="66"/>
            <ac:spMkLst>
              <pc:docMk/>
              <pc:sldMasterMk cId="1141812416" sldId="2147483678"/>
              <pc:sldLayoutMk cId="942741072" sldId="2147483664"/>
              <ac:spMk id="8" creationId="{20A2EB61-0E4F-4176-A5B5-845391223451}"/>
            </ac:spMkLst>
          </pc:spChg>
          <pc:spChg chg="add mod">
            <ac:chgData name="Nasil Phạm" userId="72956dafe1aa49c0" providerId="LiveId" clId="{BDE0095F-7203-4605-AC9A-9BC21D734CCD}" dt="2021-08-09T03:50:47.483" v="66"/>
            <ac:spMkLst>
              <pc:docMk/>
              <pc:sldMasterMk cId="1141812416" sldId="2147483678"/>
              <pc:sldLayoutMk cId="942741072" sldId="2147483664"/>
              <ac:spMk id="9" creationId="{5C5AA9A3-795E-4FCF-90F7-4CAC26512F68}"/>
            </ac:spMkLst>
          </pc:spChg>
          <pc:picChg chg="add mod">
            <ac:chgData name="Nasil Phạm" userId="72956dafe1aa49c0" providerId="LiveId" clId="{BDE0095F-7203-4605-AC9A-9BC21D734CCD}" dt="2021-08-09T03:50:47.483" v="66"/>
            <ac:picMkLst>
              <pc:docMk/>
              <pc:sldMasterMk cId="1141812416" sldId="2147483678"/>
              <pc:sldLayoutMk cId="942741072" sldId="2147483664"/>
              <ac:picMk id="6" creationId="{983CBF9A-CF53-486A-95EB-454754D1A69B}"/>
            </ac:picMkLst>
          </pc:picChg>
          <pc:picChg chg="add mod">
            <ac:chgData name="Nasil Phạm" userId="72956dafe1aa49c0" providerId="LiveId" clId="{BDE0095F-7203-4605-AC9A-9BC21D734CCD}" dt="2021-08-09T03:50:47.483" v="66"/>
            <ac:picMkLst>
              <pc:docMk/>
              <pc:sldMasterMk cId="1141812416" sldId="2147483678"/>
              <pc:sldLayoutMk cId="942741072" sldId="2147483664"/>
              <ac:picMk id="7" creationId="{EF3A84BA-635D-4666-A8E8-71BDA93406DC}"/>
            </ac:picMkLst>
          </pc:picChg>
        </pc:sldLayoutChg>
        <pc:sldLayoutChg chg="modSp mod ord">
          <pc:chgData name="Nasil Phạm" userId="72956dafe1aa49c0" providerId="LiveId" clId="{BDE0095F-7203-4605-AC9A-9BC21D734CCD}" dt="2021-08-09T03:47:23.563" v="30" actId="20578"/>
          <pc:sldLayoutMkLst>
            <pc:docMk/>
            <pc:sldMasterMk cId="1141812416" sldId="2147483678"/>
            <pc:sldLayoutMk cId="3642978291" sldId="2147483676"/>
          </pc:sldLayoutMkLst>
          <pc:spChg chg="mod">
            <ac:chgData name="Nasil Phạm" userId="72956dafe1aa49c0" providerId="LiveId" clId="{BDE0095F-7203-4605-AC9A-9BC21D734CCD}" dt="2021-08-09T03:47:11.058" v="1" actId="1076"/>
            <ac:spMkLst>
              <pc:docMk/>
              <pc:sldMasterMk cId="1141812416" sldId="2147483678"/>
              <pc:sldLayoutMk cId="3642978291" sldId="2147483676"/>
              <ac:spMk id="9" creationId="{03D88355-306A-48E2-A92E-1D1AB947B522}"/>
            </ac:spMkLst>
          </pc:spChg>
          <pc:spChg chg="mod">
            <ac:chgData name="Nasil Phạm" userId="72956dafe1aa49c0" providerId="LiveId" clId="{BDE0095F-7203-4605-AC9A-9BC21D734CCD}" dt="2021-08-09T03:47:20.807" v="29" actId="20577"/>
            <ac:spMkLst>
              <pc:docMk/>
              <pc:sldMasterMk cId="1141812416" sldId="2147483678"/>
              <pc:sldLayoutMk cId="3642978291" sldId="2147483676"/>
              <ac:spMk id="21" creationId="{7906B193-ED6B-4AA8-AC54-DB2A501FADDA}"/>
            </ac:spMkLst>
          </pc:spChg>
        </pc:sldLayoutChg>
        <pc:sldLayoutChg chg="addSp modSp">
          <pc:chgData name="Nasil Phạm" userId="72956dafe1aa49c0" providerId="LiveId" clId="{BDE0095F-7203-4605-AC9A-9BC21D734CCD}" dt="2021-08-09T03:48:02.967" v="32"/>
          <pc:sldLayoutMkLst>
            <pc:docMk/>
            <pc:sldMasterMk cId="1141812416" sldId="2147483678"/>
            <pc:sldLayoutMk cId="3795207341" sldId="2147483679"/>
          </pc:sldLayoutMkLst>
          <pc:spChg chg="add mod">
            <ac:chgData name="Nasil Phạm" userId="72956dafe1aa49c0" providerId="LiveId" clId="{BDE0095F-7203-4605-AC9A-9BC21D734CCD}" dt="2021-08-09T03:48:02.967" v="32"/>
            <ac:spMkLst>
              <pc:docMk/>
              <pc:sldMasterMk cId="1141812416" sldId="2147483678"/>
              <pc:sldLayoutMk cId="3795207341" sldId="2147483679"/>
              <ac:spMk id="8" creationId="{1900E4FA-4133-444A-AFCE-F58A8E99ED38}"/>
            </ac:spMkLst>
          </pc:spChg>
          <pc:picChg chg="add mod">
            <ac:chgData name="Nasil Phạm" userId="72956dafe1aa49c0" providerId="LiveId" clId="{BDE0095F-7203-4605-AC9A-9BC21D734CCD}" dt="2021-08-09T03:48:02.967" v="32"/>
            <ac:picMkLst>
              <pc:docMk/>
              <pc:sldMasterMk cId="1141812416" sldId="2147483678"/>
              <pc:sldLayoutMk cId="3795207341" sldId="2147483679"/>
              <ac:picMk id="7" creationId="{2ADDE67F-E4EA-4D59-BCF2-D3BCAE7A6B86}"/>
            </ac:picMkLst>
          </pc:picChg>
          <pc:picChg chg="add mod">
            <ac:chgData name="Nasil Phạm" userId="72956dafe1aa49c0" providerId="LiveId" clId="{BDE0095F-7203-4605-AC9A-9BC21D734CCD}" dt="2021-08-09T03:48:02.967" v="32"/>
            <ac:picMkLst>
              <pc:docMk/>
              <pc:sldMasterMk cId="1141812416" sldId="2147483678"/>
              <pc:sldLayoutMk cId="3795207341" sldId="2147483679"/>
              <ac:picMk id="9" creationId="{62304024-69F9-4662-8DF9-55A1DC515CC0}"/>
            </ac:picMkLst>
          </pc:picChg>
        </pc:sldLayoutChg>
        <pc:sldLayoutChg chg="addSp delSp modSp mod">
          <pc:chgData name="Nasil Phạm" userId="72956dafe1aa49c0" providerId="LiveId" clId="{BDE0095F-7203-4605-AC9A-9BC21D734CCD}" dt="2021-08-09T03:52:18.267" v="82"/>
          <pc:sldLayoutMkLst>
            <pc:docMk/>
            <pc:sldMasterMk cId="1141812416" sldId="2147483678"/>
            <pc:sldLayoutMk cId="3274891688" sldId="2147483680"/>
          </pc:sldLayoutMkLst>
          <pc:spChg chg="add mod">
            <ac:chgData name="Nasil Phạm" userId="72956dafe1aa49c0" providerId="LiveId" clId="{BDE0095F-7203-4605-AC9A-9BC21D734CCD}" dt="2021-08-09T03:49:46.130" v="58" actId="1076"/>
            <ac:spMkLst>
              <pc:docMk/>
              <pc:sldMasterMk cId="1141812416" sldId="2147483678"/>
              <pc:sldLayoutMk cId="3274891688" sldId="2147483680"/>
              <ac:spMk id="8" creationId="{617F9C07-81DE-4BFD-B8C0-D24A84A93081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2" creationId="{860E8415-B0A8-4FF4-B2BB-2FE05A25955B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3" creationId="{9AD12FCB-D208-45F5-BAAE-A7B9C593A856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4" creationId="{0AB650EA-1BCB-4D00-91E7-43BF1F22867D}"/>
            </ac:spMkLst>
          </pc:spChg>
          <pc:picChg chg="add mod">
            <ac:chgData name="Nasil Phạm" userId="72956dafe1aa49c0" providerId="LiveId" clId="{BDE0095F-7203-4605-AC9A-9BC21D734CCD}" dt="2021-08-09T03:48:05.891" v="33"/>
            <ac:picMkLst>
              <pc:docMk/>
              <pc:sldMasterMk cId="1141812416" sldId="2147483678"/>
              <pc:sldLayoutMk cId="3274891688" sldId="2147483680"/>
              <ac:picMk id="7" creationId="{3D289289-7F09-4A26-9002-AF8A7FEFD7CC}"/>
            </ac:picMkLst>
          </pc:picChg>
          <pc:picChg chg="add mod">
            <ac:chgData name="Nasil Phạm" userId="72956dafe1aa49c0" providerId="LiveId" clId="{BDE0095F-7203-4605-AC9A-9BC21D734CCD}" dt="2021-08-09T03:48:05.891" v="33"/>
            <ac:picMkLst>
              <pc:docMk/>
              <pc:sldMasterMk cId="1141812416" sldId="2147483678"/>
              <pc:sldLayoutMk cId="3274891688" sldId="2147483680"/>
              <ac:picMk id="9" creationId="{66E3938D-0052-4CE3-A62B-71467C998761}"/>
            </ac:picMkLst>
          </pc:picChg>
          <pc:picChg chg="add del mod">
            <ac:chgData name="Nasil Phạm" userId="72956dafe1aa49c0" providerId="LiveId" clId="{BDE0095F-7203-4605-AC9A-9BC21D734CCD}" dt="2021-08-09T03:52:18.267" v="82"/>
            <ac:picMkLst>
              <pc:docMk/>
              <pc:sldMasterMk cId="1141812416" sldId="2147483678"/>
              <pc:sldLayoutMk cId="3274891688" sldId="2147483680"/>
              <ac:picMk id="10" creationId="{69EC19EA-44F6-4F95-B4F3-E018BA7E47A6}"/>
            </ac:picMkLst>
          </pc:picChg>
          <pc:picChg chg="add del mod">
            <ac:chgData name="Nasil Phạm" userId="72956dafe1aa49c0" providerId="LiveId" clId="{BDE0095F-7203-4605-AC9A-9BC21D734CCD}" dt="2021-08-09T03:52:18.267" v="82"/>
            <ac:picMkLst>
              <pc:docMk/>
              <pc:sldMasterMk cId="1141812416" sldId="2147483678"/>
              <pc:sldLayoutMk cId="3274891688" sldId="2147483680"/>
              <ac:picMk id="11" creationId="{D9E299A3-71E1-4978-B11A-FA3B44433562}"/>
            </ac:picMkLst>
          </pc:picChg>
        </pc:sldLayoutChg>
        <pc:sldLayoutChg chg="addSp modSp">
          <pc:chgData name="Nasil Phạm" userId="72956dafe1aa49c0" providerId="LiveId" clId="{BDE0095F-7203-4605-AC9A-9BC21D734CCD}" dt="2021-08-09T03:48:08.281" v="34"/>
          <pc:sldLayoutMkLst>
            <pc:docMk/>
            <pc:sldMasterMk cId="1141812416" sldId="2147483678"/>
            <pc:sldLayoutMk cId="18493514" sldId="2147483681"/>
          </pc:sldLayoutMkLst>
          <pc:spChg chg="add mod">
            <ac:chgData name="Nasil Phạm" userId="72956dafe1aa49c0" providerId="LiveId" clId="{BDE0095F-7203-4605-AC9A-9BC21D734CCD}" dt="2021-08-09T03:48:08.281" v="34"/>
            <ac:spMkLst>
              <pc:docMk/>
              <pc:sldMasterMk cId="1141812416" sldId="2147483678"/>
              <pc:sldLayoutMk cId="18493514" sldId="2147483681"/>
              <ac:spMk id="8" creationId="{9B396247-C81A-42DB-BD2C-E2E514D11A3F}"/>
            </ac:spMkLst>
          </pc:spChg>
          <pc:picChg chg="add mod">
            <ac:chgData name="Nasil Phạm" userId="72956dafe1aa49c0" providerId="LiveId" clId="{BDE0095F-7203-4605-AC9A-9BC21D734CCD}" dt="2021-08-09T03:48:08.281" v="34"/>
            <ac:picMkLst>
              <pc:docMk/>
              <pc:sldMasterMk cId="1141812416" sldId="2147483678"/>
              <pc:sldLayoutMk cId="18493514" sldId="2147483681"/>
              <ac:picMk id="7" creationId="{FFCC5F73-21CD-45FF-B568-5091F97A37CA}"/>
            </ac:picMkLst>
          </pc:picChg>
          <pc:picChg chg="add mod">
            <ac:chgData name="Nasil Phạm" userId="72956dafe1aa49c0" providerId="LiveId" clId="{BDE0095F-7203-4605-AC9A-9BC21D734CCD}" dt="2021-08-09T03:48:08.281" v="34"/>
            <ac:picMkLst>
              <pc:docMk/>
              <pc:sldMasterMk cId="1141812416" sldId="2147483678"/>
              <pc:sldLayoutMk cId="18493514" sldId="2147483681"/>
              <ac:picMk id="9" creationId="{8F010C73-4CFE-4639-9563-52D1A1484EF2}"/>
            </ac:picMkLst>
          </pc:picChg>
        </pc:sldLayoutChg>
        <pc:sldLayoutChg chg="addSp modSp">
          <pc:chgData name="Nasil Phạm" userId="72956dafe1aa49c0" providerId="LiveId" clId="{BDE0095F-7203-4605-AC9A-9BC21D734CCD}" dt="2021-08-09T03:48:09.962" v="35"/>
          <pc:sldLayoutMkLst>
            <pc:docMk/>
            <pc:sldMasterMk cId="1141812416" sldId="2147483678"/>
            <pc:sldLayoutMk cId="778344743" sldId="2147483682"/>
          </pc:sldLayoutMkLst>
          <pc:spChg chg="add mod">
            <ac:chgData name="Nasil Phạm" userId="72956dafe1aa49c0" providerId="LiveId" clId="{BDE0095F-7203-4605-AC9A-9BC21D734CCD}" dt="2021-08-09T03:48:09.962" v="35"/>
            <ac:spMkLst>
              <pc:docMk/>
              <pc:sldMasterMk cId="1141812416" sldId="2147483678"/>
              <pc:sldLayoutMk cId="778344743" sldId="2147483682"/>
              <ac:spMk id="9" creationId="{18FCB54F-410C-4141-9436-B74B15D29622}"/>
            </ac:spMkLst>
          </pc:spChg>
          <pc:picChg chg="add mod">
            <ac:chgData name="Nasil Phạm" userId="72956dafe1aa49c0" providerId="LiveId" clId="{BDE0095F-7203-4605-AC9A-9BC21D734CCD}" dt="2021-08-09T03:48:09.962" v="35"/>
            <ac:picMkLst>
              <pc:docMk/>
              <pc:sldMasterMk cId="1141812416" sldId="2147483678"/>
              <pc:sldLayoutMk cId="778344743" sldId="2147483682"/>
              <ac:picMk id="8" creationId="{0DDE0167-2536-4C77-8554-9398AC6048F4}"/>
            </ac:picMkLst>
          </pc:picChg>
          <pc:picChg chg="add mod">
            <ac:chgData name="Nasil Phạm" userId="72956dafe1aa49c0" providerId="LiveId" clId="{BDE0095F-7203-4605-AC9A-9BC21D734CCD}" dt="2021-08-09T03:48:09.962" v="35"/>
            <ac:picMkLst>
              <pc:docMk/>
              <pc:sldMasterMk cId="1141812416" sldId="2147483678"/>
              <pc:sldLayoutMk cId="778344743" sldId="2147483682"/>
              <ac:picMk id="10" creationId="{867EFF38-BFE3-46D1-9DBF-CEB9A90EDA2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4D803E-21EC-4E0A-AA70-E04F19AD3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0C252-0350-47AC-81EF-B80E6C10D2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4E315-9F54-48FD-BCB3-AEA965D7AC92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14DEF-1DAF-4562-87AB-32B7BB8997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A79A6-2AD5-4EF7-ABE9-B7BAAFF755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0E0BB-B279-4E27-ACD1-72BCEF28D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84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5: 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64297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FCF2-BA7A-4995-AA5C-C2D1E07A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88062-C974-4910-BBC4-A4BC961A0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32356-2789-47C7-A440-2822DD1E8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C5C9C-407B-4518-B81A-24C4E595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D4D90-7204-4E7D-AD96-B5AE166D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BF280-26BE-4729-B2F9-375B9495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E25A-2A7B-45E4-A392-BDD42223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B07BF-2528-43E4-8DEE-63C1DB245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25249-2FCD-46F8-9ACD-8DE36576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076D-159C-4D0E-B159-AB441D22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21E9-9727-46D8-95C5-DF87ACE6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5A21B-18FE-465D-9EEC-DCE667988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5A77-DBD0-44BF-A2A6-1C34A776D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12B1-C3B4-4186-9B53-AE404919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E723E-35BC-4182-AA13-B7ADD893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5427E-F8FE-4202-A12D-36B5456D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68BC-EEAA-45F6-99D5-E80D7CB8E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6F202-AFAD-4A27-A7BA-BB715BDEE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06890-2EC2-42B5-90BB-CCCF9E37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4E686-9321-41C7-B1A5-390ECA4C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6E63-6A42-4390-A920-633D9A75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ADDE67F-E4EA-4D59-BCF2-D3BCAE7A6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0E4FA-4133-444A-AFCE-F58A8E99ED38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2304024-69F9-4662-8DF9-55A1DC515C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94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CCC5-979D-4315-858A-0D4101E2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93B7C-32D0-4210-9387-D2C5F663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AC18-37C5-4A0B-AF07-8364B291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8953-34D2-4C92-8B16-2CD4C062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792A0-4278-4240-9DC3-C60DF788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3D289289-7F09-4A26-9002-AF8A7FEFD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F9C07-81DE-4BFD-B8C0-D24A84A93081}"/>
              </a:ext>
            </a:extLst>
          </p:cNvPr>
          <p:cNvSpPr txBox="1"/>
          <p:nvPr userDrawn="1"/>
        </p:nvSpPr>
        <p:spPr>
          <a:xfrm>
            <a:off x="734708" y="6356985"/>
            <a:ext cx="39638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6E3938D-0052-4CE3-A62B-71467C998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7FF9-892A-4532-B46C-C90CE74F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B946F-97E5-4DCD-A724-179D8B78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2E1E-2A85-4BE1-899A-425FC766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10B0-D989-40B0-B757-A093340E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544AE-13D9-42F8-A5A2-BC26AF4C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FFCC5F73-21CD-45FF-B568-5091F97A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96247-C81A-42DB-BD2C-E2E514D11A3F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F010C73-4CFE-4639-9563-52D1A1484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BB89-8E19-4ED4-BFDF-750E1258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B6BD-9726-4716-9184-36453F0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E5258-7300-4869-8F3F-38F6B871A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57FB-5792-4F45-930F-3389669F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A5233-FE97-4EAD-8FEC-63F37880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FD107-D232-49D4-A9CD-C2E51E05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DE0167-2536-4C77-8554-9398AC604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CB54F-410C-4141-9436-B74B15D29622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67EFF38-BFE3-46D1-9DBF-CEB9A90ED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8314-5C1C-4AB8-ADBF-221D8D56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67FE8-9B97-428D-8ACE-C1CA5D8A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7BA92-1CE9-424F-B084-2D8B62C06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7F1F2-E010-46F4-BCAA-54171D93E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CF55B-3355-4A21-8882-1F5ED0317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81761-FDF2-4704-AF4F-05348EC3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583006-E812-4036-918B-F263DA5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EEA2C-0396-48AE-B828-5C5F630D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1636-1F17-42FB-94AB-21AA217E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C1472-7B73-4901-BDBF-F947D99A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F8469-6DEB-4D94-836B-7B30BB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452DB-186E-4848-A3FB-1D398CE7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9C96F-91B0-4F44-9902-FCA74A6E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9DD86-96E1-42AD-82B3-9558D793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E7DBE-9430-40EF-ADAF-23044844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7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4A4A-18C1-435F-B9DB-87AFFE6A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A0994-B5F4-4B08-8F23-9ABFC311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466C2-4681-453E-A242-D733647F2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7F490-1E22-47C3-872A-7AF41446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06CD5-2285-41D7-9982-D331A8DC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96539-6EBF-4CEA-9BE3-E7375250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1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52ADE-15B7-4FD5-9516-107B72A7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B2942-BCD5-481B-9D9A-F54CD5CC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E5BD7-ADD8-4D96-AE7F-F21B5BA2A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0378-C083-47E8-B29D-CD5D14E10286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E485F-2401-4971-852D-36EE89FF7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3988F-5F4A-447F-809C-0BC6F3155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700" r:id="rId9"/>
    <p:sldLayoutId id="2147483701" r:id="rId10"/>
    <p:sldLayoutId id="2147483674" r:id="rId11"/>
    <p:sldLayoutId id="2147483675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gif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16.gif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5836582" y="3299654"/>
            <a:ext cx="572947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2: Adventure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2E: Word skills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ED5553-A41C-49EC-8628-EE18E3C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Lato Black"/>
                <a:cs typeface="Lato Black"/>
              </a:rPr>
              <a:t>Link: https://www.ldoceonline.com/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076F5C-50D6-4A92-8D70-67E35969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5" t="12288" r="13870" b="17932"/>
          <a:stretch/>
        </p:blipFill>
        <p:spPr>
          <a:xfrm>
            <a:off x="1024184" y="1404937"/>
            <a:ext cx="10157847" cy="460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9FBF23-044F-482F-B2D2-1F93077CC0E5}"/>
              </a:ext>
            </a:extLst>
          </p:cNvPr>
          <p:cNvCxnSpPr>
            <a:cxnSpLocks/>
          </p:cNvCxnSpPr>
          <p:nvPr/>
        </p:nvCxnSpPr>
        <p:spPr>
          <a:xfrm flipV="1">
            <a:off x="4292082" y="2988216"/>
            <a:ext cx="1582974" cy="1005286"/>
          </a:xfrm>
          <a:prstGeom prst="straightConnector1">
            <a:avLst/>
          </a:prstGeom>
          <a:ln w="1270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4686DA-491A-470C-BB71-B8BB294DDF5B}"/>
              </a:ext>
            </a:extLst>
          </p:cNvPr>
          <p:cNvCxnSpPr>
            <a:cxnSpLocks/>
          </p:cNvCxnSpPr>
          <p:nvPr/>
        </p:nvCxnSpPr>
        <p:spPr>
          <a:xfrm>
            <a:off x="9545216" y="1502229"/>
            <a:ext cx="1002061" cy="1167006"/>
          </a:xfrm>
          <a:prstGeom prst="straightConnector1">
            <a:avLst/>
          </a:prstGeom>
          <a:ln w="1270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5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Lato Black"/>
                <a:cs typeface="Lato Black"/>
              </a:rPr>
              <a:t>Link: https://www.ldoceonline.com/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A888A-C687-454C-91D3-4B53ADBE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53" y="1504206"/>
            <a:ext cx="10368494" cy="4511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8D58A3-DE73-41EE-BFC6-90755BCC8C5C}"/>
              </a:ext>
            </a:extLst>
          </p:cNvPr>
          <p:cNvSpPr/>
          <p:nvPr/>
        </p:nvSpPr>
        <p:spPr>
          <a:xfrm>
            <a:off x="2752531" y="4180114"/>
            <a:ext cx="8527716" cy="5784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35"/>
            <a:ext cx="12192000" cy="6858000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DA580-B2DD-4C3F-9F67-444455BB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58" y="549645"/>
            <a:ext cx="10063484" cy="5758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CC0987-E4D5-433B-992D-07B9836799FF}"/>
              </a:ext>
            </a:extLst>
          </p:cNvPr>
          <p:cNvSpPr txBox="1"/>
          <p:nvPr/>
        </p:nvSpPr>
        <p:spPr>
          <a:xfrm>
            <a:off x="7686675" y="0"/>
            <a:ext cx="4410074" cy="3054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5540C"/>
                </a:solidFill>
                <a:latin typeface="Book Antiqua" panose="02040602050305030304" pitchFamily="18" charset="0"/>
              </a:rPr>
              <a:t>Ex3. Which different noun suffixes can you find in the text in exercise 1? Which nouns do not have a suffix?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3C2E01-9ABD-4211-B1AF-3CC9D84AB442}"/>
              </a:ext>
            </a:extLst>
          </p:cNvPr>
          <p:cNvSpPr txBox="1"/>
          <p:nvPr/>
        </p:nvSpPr>
        <p:spPr>
          <a:xfrm>
            <a:off x="7686675" y="3429000"/>
            <a:ext cx="4410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no suffix: attempt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981136-6D79-4A04-A9DB-CD1F7E454B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id="{2BE4E0AF-F3E6-43C5-B4AA-F999B550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25434F-AF93-4E5D-8CEA-BBF2D4376DC8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9A2B22-8F56-4877-971D-D3CE52757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13" r="2153"/>
          <a:stretch/>
        </p:blipFill>
        <p:spPr>
          <a:xfrm>
            <a:off x="27017" y="120051"/>
            <a:ext cx="7519313" cy="580652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5A85C2-572F-4401-AF83-98BEAB8C28A7}"/>
              </a:ext>
            </a:extLst>
          </p:cNvPr>
          <p:cNvCxnSpPr>
            <a:cxnSpLocks/>
          </p:cNvCxnSpPr>
          <p:nvPr/>
        </p:nvCxnSpPr>
        <p:spPr>
          <a:xfrm>
            <a:off x="95251" y="1604864"/>
            <a:ext cx="11270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154187-37BF-4FAA-AF62-5573F6CD839F}"/>
              </a:ext>
            </a:extLst>
          </p:cNvPr>
          <p:cNvCxnSpPr>
            <a:cxnSpLocks/>
          </p:cNvCxnSpPr>
          <p:nvPr/>
        </p:nvCxnSpPr>
        <p:spPr>
          <a:xfrm>
            <a:off x="5898892" y="4823926"/>
            <a:ext cx="16474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F371A0-A370-4327-8396-CBA8AAAB6738}"/>
              </a:ext>
            </a:extLst>
          </p:cNvPr>
          <p:cNvCxnSpPr>
            <a:cxnSpLocks/>
          </p:cNvCxnSpPr>
          <p:nvPr/>
        </p:nvCxnSpPr>
        <p:spPr>
          <a:xfrm>
            <a:off x="675227" y="5178489"/>
            <a:ext cx="14614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69EDB1-319B-441B-98F9-3C24D5978944}"/>
              </a:ext>
            </a:extLst>
          </p:cNvPr>
          <p:cNvSpPr txBox="1"/>
          <p:nvPr/>
        </p:nvSpPr>
        <p:spPr>
          <a:xfrm>
            <a:off x="7686675" y="4277375"/>
            <a:ext cx="4410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tion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: exploration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751A80-A4E1-40D0-9C55-B0D4D0D4A8C2}"/>
              </a:ext>
            </a:extLst>
          </p:cNvPr>
          <p:cNvSpPr txBox="1"/>
          <p:nvPr/>
        </p:nvSpPr>
        <p:spPr>
          <a:xfrm>
            <a:off x="7686675" y="5158073"/>
            <a:ext cx="4410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ure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: adventure</a:t>
            </a:r>
          </a:p>
        </p:txBody>
      </p:sp>
    </p:spTree>
    <p:extLst>
      <p:ext uri="{BB962C8B-B14F-4D97-AF65-F5344CB8AC3E}">
        <p14:creationId xmlns:p14="http://schemas.microsoft.com/office/powerpoint/2010/main" val="19076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Lato Black"/>
                <a:cs typeface="Lato Black"/>
              </a:rPr>
              <a:t>Link: https://www.ldoceonline.com/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051443-B31A-4B1A-A823-2BE3EDC96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8" y="1800596"/>
            <a:ext cx="12038664" cy="39212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1A2E85-651B-4D1D-98FF-82831F0F08F1}"/>
              </a:ext>
            </a:extLst>
          </p:cNvPr>
          <p:cNvSpPr/>
          <p:nvPr/>
        </p:nvSpPr>
        <p:spPr>
          <a:xfrm>
            <a:off x="3060441" y="3759741"/>
            <a:ext cx="293914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entertainment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AFFF5A-F293-4832-BD49-05CC3EB2569F}"/>
              </a:ext>
            </a:extLst>
          </p:cNvPr>
          <p:cNvSpPr/>
          <p:nvPr/>
        </p:nvSpPr>
        <p:spPr>
          <a:xfrm>
            <a:off x="2155372" y="4371055"/>
            <a:ext cx="279918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eruption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C3C4EA-359D-443D-BABF-B3E7F3146F36}"/>
              </a:ext>
            </a:extLst>
          </p:cNvPr>
          <p:cNvSpPr/>
          <p:nvPr/>
        </p:nvSpPr>
        <p:spPr>
          <a:xfrm>
            <a:off x="2911151" y="5032943"/>
            <a:ext cx="279918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examination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87626A-FCE7-43C1-9038-77F86D5E242C}"/>
              </a:ext>
            </a:extLst>
          </p:cNvPr>
          <p:cNvSpPr/>
          <p:nvPr/>
        </p:nvSpPr>
        <p:spPr>
          <a:xfrm>
            <a:off x="8315546" y="3759741"/>
            <a:ext cx="279918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motivation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91BCAF-4A84-44B5-9D50-6D3F8B1FADF4}"/>
              </a:ext>
            </a:extLst>
          </p:cNvPr>
          <p:cNvSpPr/>
          <p:nvPr/>
        </p:nvSpPr>
        <p:spPr>
          <a:xfrm>
            <a:off x="7422296" y="4371055"/>
            <a:ext cx="279918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relaxation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5D3970-3C1A-4599-974E-4F0EA11EE204}"/>
              </a:ext>
            </a:extLst>
          </p:cNvPr>
          <p:cNvSpPr/>
          <p:nvPr/>
        </p:nvSpPr>
        <p:spPr>
          <a:xfrm>
            <a:off x="7748094" y="5023931"/>
            <a:ext cx="279918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rescue </a:t>
            </a:r>
          </a:p>
        </p:txBody>
      </p:sp>
    </p:spTree>
    <p:extLst>
      <p:ext uri="{BB962C8B-B14F-4D97-AF65-F5344CB8AC3E}">
        <p14:creationId xmlns:p14="http://schemas.microsoft.com/office/powerpoint/2010/main" val="1623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Lato Black"/>
                <a:cs typeface="Lato Black"/>
              </a:rPr>
              <a:t>Link: https://www.ldoceonline.com/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52A741-61A5-4C8F-801D-78EAC25DC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43" y="1092696"/>
            <a:ext cx="10266366" cy="1642205"/>
          </a:xfrm>
          <a:prstGeom prst="rect">
            <a:avLst/>
          </a:prstGeom>
        </p:spPr>
      </p:pic>
      <p:pic>
        <p:nvPicPr>
          <p:cNvPr id="19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19086C91-4173-4533-93CC-C221D2636F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2" end="32882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469" y="785697"/>
            <a:ext cx="487363" cy="48736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82028D4-C3F2-4BC8-B00F-5564F9F613D4}"/>
              </a:ext>
            </a:extLst>
          </p:cNvPr>
          <p:cNvGrpSpPr/>
          <p:nvPr/>
        </p:nvGrpSpPr>
        <p:grpSpPr>
          <a:xfrm>
            <a:off x="949968" y="2719624"/>
            <a:ext cx="10442710" cy="609379"/>
            <a:chOff x="949968" y="2719624"/>
            <a:chExt cx="10442710" cy="6093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051443-B31A-4B1A-A823-2BE3EDC96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45" t="49962" r="8313" b="34657"/>
            <a:stretch/>
          </p:blipFill>
          <p:spPr>
            <a:xfrm>
              <a:off x="949968" y="2725886"/>
              <a:ext cx="10442710" cy="603117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31A2E85-651B-4D1D-98FF-82831F0F08F1}"/>
                </a:ext>
              </a:extLst>
            </p:cNvPr>
            <p:cNvSpPr/>
            <p:nvPr/>
          </p:nvSpPr>
          <p:spPr>
            <a:xfrm>
              <a:off x="3269288" y="2719624"/>
              <a:ext cx="2939143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entertainment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87626A-FCE7-43C1-9038-77F86D5E242C}"/>
                </a:ext>
              </a:extLst>
            </p:cNvPr>
            <p:cNvSpPr/>
            <p:nvPr/>
          </p:nvSpPr>
          <p:spPr>
            <a:xfrm>
              <a:off x="8593495" y="2733406"/>
              <a:ext cx="2799183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motivation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E54A28-DC6A-411B-B5AE-7D2E7184DD08}"/>
              </a:ext>
            </a:extLst>
          </p:cNvPr>
          <p:cNvGrpSpPr/>
          <p:nvPr/>
        </p:nvGrpSpPr>
        <p:grpSpPr>
          <a:xfrm>
            <a:off x="982843" y="3927025"/>
            <a:ext cx="9423918" cy="630128"/>
            <a:chOff x="1024184" y="3919180"/>
            <a:chExt cx="9423918" cy="6301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74C42C-4A31-43A9-9FA5-6BAAEF40F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52" t="64979" r="16168" b="19106"/>
            <a:stretch/>
          </p:blipFill>
          <p:spPr>
            <a:xfrm>
              <a:off x="1024184" y="3925263"/>
              <a:ext cx="9423918" cy="624045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1AFFF5A-F293-4832-BD49-05CC3EB2569F}"/>
                </a:ext>
              </a:extLst>
            </p:cNvPr>
            <p:cNvSpPr/>
            <p:nvPr/>
          </p:nvSpPr>
          <p:spPr>
            <a:xfrm>
              <a:off x="2358362" y="3919180"/>
              <a:ext cx="2799183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eruption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091BCAF-4A84-44B5-9D50-6D3F8B1FADF4}"/>
                </a:ext>
              </a:extLst>
            </p:cNvPr>
            <p:cNvSpPr/>
            <p:nvPr/>
          </p:nvSpPr>
          <p:spPr>
            <a:xfrm>
              <a:off x="7648919" y="3948723"/>
              <a:ext cx="2799183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relaxation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046497-16EF-4DF2-BF13-7949A9A54311}"/>
              </a:ext>
            </a:extLst>
          </p:cNvPr>
          <p:cNvGrpSpPr/>
          <p:nvPr/>
        </p:nvGrpSpPr>
        <p:grpSpPr>
          <a:xfrm>
            <a:off x="982843" y="5125007"/>
            <a:ext cx="9840668" cy="518507"/>
            <a:chOff x="982843" y="5125007"/>
            <a:chExt cx="9840668" cy="51850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E4BAC6-29EB-4B4D-852D-9450742E6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23" t="82763" r="13235" b="4262"/>
            <a:stretch/>
          </p:blipFill>
          <p:spPr>
            <a:xfrm>
              <a:off x="982843" y="5134747"/>
              <a:ext cx="9840668" cy="508767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C3C4EA-359D-443D-BABF-B3E7F3146F36}"/>
                </a:ext>
              </a:extLst>
            </p:cNvPr>
            <p:cNvSpPr/>
            <p:nvPr/>
          </p:nvSpPr>
          <p:spPr>
            <a:xfrm>
              <a:off x="3103994" y="5125007"/>
              <a:ext cx="2799183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examination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D5D3970-3C1A-4599-974E-4F0EA11EE204}"/>
                </a:ext>
              </a:extLst>
            </p:cNvPr>
            <p:cNvSpPr/>
            <p:nvPr/>
          </p:nvSpPr>
          <p:spPr>
            <a:xfrm>
              <a:off x="8024328" y="5125007"/>
              <a:ext cx="2799183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rescue 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9719AA-360F-49BB-BD17-7DF568AC66CF}"/>
              </a:ext>
            </a:extLst>
          </p:cNvPr>
          <p:cNvSpPr/>
          <p:nvPr/>
        </p:nvSpPr>
        <p:spPr>
          <a:xfrm>
            <a:off x="3046600" y="5682947"/>
            <a:ext cx="3124723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ɪɡˌzæməˈ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neɪ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ʃən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63D4917-CE32-4E5E-B91B-5108303AC546}"/>
              </a:ext>
            </a:extLst>
          </p:cNvPr>
          <p:cNvSpPr/>
          <p:nvPr/>
        </p:nvSpPr>
        <p:spPr>
          <a:xfrm>
            <a:off x="8682141" y="5703896"/>
            <a:ext cx="1665718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kju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FA9A57C-7094-4E01-84DA-E3ED3EAB7C45}"/>
              </a:ext>
            </a:extLst>
          </p:cNvPr>
          <p:cNvSpPr/>
          <p:nvPr/>
        </p:nvSpPr>
        <p:spPr>
          <a:xfrm>
            <a:off x="3344636" y="3338130"/>
            <a:ext cx="2675571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entəˈ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teɪn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mənt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F58E930-0A85-486B-8C04-873311437EF2}"/>
              </a:ext>
            </a:extLst>
          </p:cNvPr>
          <p:cNvSpPr/>
          <p:nvPr/>
        </p:nvSpPr>
        <p:spPr>
          <a:xfrm>
            <a:off x="8709408" y="3327988"/>
            <a:ext cx="2567355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məʊtəˈ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veɪ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ʃən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56F52B-0649-491B-A77D-58F11C5D498F}"/>
              </a:ext>
            </a:extLst>
          </p:cNvPr>
          <p:cNvSpPr/>
          <p:nvPr/>
        </p:nvSpPr>
        <p:spPr>
          <a:xfrm>
            <a:off x="2910469" y="4547413"/>
            <a:ext cx="1673954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ɪˈ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rʌp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ʃən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8F797C-2F62-4FCB-A46D-E00C0FB91BF0}"/>
              </a:ext>
            </a:extLst>
          </p:cNvPr>
          <p:cNvSpPr/>
          <p:nvPr/>
        </p:nvSpPr>
        <p:spPr>
          <a:xfrm>
            <a:off x="7805570" y="4546118"/>
            <a:ext cx="2403197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riːlækˈ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seɪ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ʃən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2144B5E-4B71-4006-B76F-D237225D3BA0}"/>
              </a:ext>
            </a:extLst>
          </p:cNvPr>
          <p:cNvSpPr/>
          <p:nvPr/>
        </p:nvSpPr>
        <p:spPr>
          <a:xfrm>
            <a:off x="1108675" y="3332923"/>
            <a:ext cx="1884902" cy="4950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entəˈ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teɪn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CCDC1E-14DA-4FA5-9D8F-3083081AAB32}"/>
              </a:ext>
            </a:extLst>
          </p:cNvPr>
          <p:cNvSpPr/>
          <p:nvPr/>
        </p:nvSpPr>
        <p:spPr>
          <a:xfrm>
            <a:off x="6318575" y="3338130"/>
            <a:ext cx="2245152" cy="4950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məʊ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tɪveɪt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A12AAE9-4D29-446E-9A91-84184D8D4A77}"/>
              </a:ext>
            </a:extLst>
          </p:cNvPr>
          <p:cNvSpPr/>
          <p:nvPr/>
        </p:nvSpPr>
        <p:spPr>
          <a:xfrm>
            <a:off x="980422" y="4547089"/>
            <a:ext cx="1267873" cy="4950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ɪˈ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rʌpt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2403D98-60CD-4A85-94F2-FDE8021B15C4}"/>
              </a:ext>
            </a:extLst>
          </p:cNvPr>
          <p:cNvSpPr/>
          <p:nvPr/>
        </p:nvSpPr>
        <p:spPr>
          <a:xfrm>
            <a:off x="5934303" y="4557153"/>
            <a:ext cx="1597952" cy="4950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rɪˈ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læks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D34763-5CE9-40B6-A7AE-0C71C392E905}"/>
              </a:ext>
            </a:extLst>
          </p:cNvPr>
          <p:cNvSpPr/>
          <p:nvPr/>
        </p:nvSpPr>
        <p:spPr>
          <a:xfrm>
            <a:off x="981368" y="5682947"/>
            <a:ext cx="2012209" cy="4950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ɪɡˈ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zæ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C909CF6-201F-405D-91B6-BCE4A6E1C213}"/>
              </a:ext>
            </a:extLst>
          </p:cNvPr>
          <p:cNvSpPr/>
          <p:nvPr/>
        </p:nvSpPr>
        <p:spPr>
          <a:xfrm>
            <a:off x="6403882" y="5696550"/>
            <a:ext cx="1620446" cy="4950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kju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</a:p>
        </p:txBody>
      </p:sp>
      <p:pic>
        <p:nvPicPr>
          <p:cNvPr id="43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7D42C79B-2C58-4533-9C16-416FBE6B7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4" end="3046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63" y="1426436"/>
            <a:ext cx="487363" cy="487362"/>
          </a:xfrm>
          <a:prstGeom prst="rect">
            <a:avLst/>
          </a:prstGeom>
        </p:spPr>
      </p:pic>
      <p:pic>
        <p:nvPicPr>
          <p:cNvPr id="44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4B88F0A1-3319-492A-9EAE-408CA2D3B8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81" end="27531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057" y="2067175"/>
            <a:ext cx="487363" cy="487362"/>
          </a:xfrm>
          <a:prstGeom prst="rect">
            <a:avLst/>
          </a:prstGeom>
        </p:spPr>
      </p:pic>
      <p:pic>
        <p:nvPicPr>
          <p:cNvPr id="45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66A0C0C9-78DE-4FD0-941C-0C4E64F58F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1" end="25469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864" y="2707914"/>
            <a:ext cx="487363" cy="487362"/>
          </a:xfrm>
          <a:prstGeom prst="rect">
            <a:avLst/>
          </a:prstGeom>
        </p:spPr>
      </p:pic>
      <p:pic>
        <p:nvPicPr>
          <p:cNvPr id="46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D3E85A68-5F55-4304-B456-8754201096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5" end="21583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748" y="3516060"/>
            <a:ext cx="487363" cy="487362"/>
          </a:xfrm>
          <a:prstGeom prst="rect">
            <a:avLst/>
          </a:prstGeom>
        </p:spPr>
      </p:pic>
      <p:pic>
        <p:nvPicPr>
          <p:cNvPr id="47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01B86D22-9C1F-428A-929B-EC238BE53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20" end="194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806" y="4207905"/>
            <a:ext cx="487363" cy="487362"/>
          </a:xfrm>
          <a:prstGeom prst="rect">
            <a:avLst/>
          </a:prstGeom>
        </p:spPr>
      </p:pic>
      <p:pic>
        <p:nvPicPr>
          <p:cNvPr id="48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75FDC568-5336-4604-AEC4-2CF73A91C1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94" end="15717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3838" y="1055003"/>
            <a:ext cx="487363" cy="487362"/>
          </a:xfrm>
          <a:prstGeom prst="rect">
            <a:avLst/>
          </a:prstGeom>
        </p:spPr>
      </p:pic>
      <p:pic>
        <p:nvPicPr>
          <p:cNvPr id="49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FE76CF81-0A40-4F26-B68C-1E00497AA8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41" end="13734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0974" y="1921942"/>
            <a:ext cx="487363" cy="487362"/>
          </a:xfrm>
          <a:prstGeom prst="rect">
            <a:avLst/>
          </a:prstGeom>
        </p:spPr>
      </p:pic>
      <p:pic>
        <p:nvPicPr>
          <p:cNvPr id="50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1163E7E0-2AD8-4DC8-A73E-7A24354D4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5" end="10247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481" y="2900199"/>
            <a:ext cx="487363" cy="487362"/>
          </a:xfrm>
          <a:prstGeom prst="rect">
            <a:avLst/>
          </a:prstGeom>
        </p:spPr>
      </p:pic>
      <p:pic>
        <p:nvPicPr>
          <p:cNvPr id="51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09F38F66-A5C5-47AC-AC8B-8FE6A96F6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34" end="814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5455" y="3589467"/>
            <a:ext cx="487363" cy="487362"/>
          </a:xfrm>
          <a:prstGeom prst="rect">
            <a:avLst/>
          </a:prstGeom>
        </p:spPr>
      </p:pic>
      <p:pic>
        <p:nvPicPr>
          <p:cNvPr id="52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A301E092-6626-4873-A75B-E8A380140E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37" end="4267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905" y="4492509"/>
            <a:ext cx="487363" cy="487362"/>
          </a:xfrm>
          <a:prstGeom prst="rect">
            <a:avLst/>
          </a:prstGeom>
        </p:spPr>
      </p:pic>
      <p:pic>
        <p:nvPicPr>
          <p:cNvPr id="53" name="Friends Global Grade 10 SB_CD1_24">
            <a:hlinkClick r:id="" action="ppaction://media"/>
            <a:extLst>
              <a:ext uri="{FF2B5EF4-FFF2-40B4-BE49-F238E27FC236}">
                <a16:creationId xmlns:a16="http://schemas.microsoft.com/office/drawing/2014/main" id="{353C8225-5829-4C23-B118-29BD6DE7C6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59" end="2752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0629" y="518177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48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6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2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3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7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6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3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1493D-74B1-466F-B770-8BE6C41A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22" y="1390262"/>
            <a:ext cx="9837156" cy="5426716"/>
          </a:xfrm>
          <a:prstGeom prst="rect">
            <a:avLst/>
          </a:prstGeom>
        </p:spPr>
      </p:pic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93C9C42-A9DF-451A-AA7C-07692F791FF7}"/>
              </a:ext>
            </a:extLst>
          </p:cNvPr>
          <p:cNvSpPr txBox="1"/>
          <p:nvPr/>
        </p:nvSpPr>
        <p:spPr>
          <a:xfrm>
            <a:off x="4705850" y="3000549"/>
            <a:ext cx="4022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ccomplish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ments 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B4914F-5E50-44D3-8E67-7582D92A4151}"/>
              </a:ext>
            </a:extLst>
          </p:cNvPr>
          <p:cNvSpPr txBox="1"/>
          <p:nvPr/>
        </p:nvSpPr>
        <p:spPr>
          <a:xfrm>
            <a:off x="8654288" y="4319415"/>
            <a:ext cx="2862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employ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ment</a:t>
            </a:r>
            <a:r>
              <a:rPr lang="en-US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EB939D-D081-4156-84AF-DAD318762F33}"/>
              </a:ext>
            </a:extLst>
          </p:cNvPr>
          <p:cNvSpPr txBox="1"/>
          <p:nvPr/>
        </p:nvSpPr>
        <p:spPr>
          <a:xfrm>
            <a:off x="2045929" y="6078979"/>
            <a:ext cx="2935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prepara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tion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15275-3CB1-4DC2-B1E7-5AB6C3585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35" y="71396"/>
            <a:ext cx="9310130" cy="14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E6610-9D0C-42FB-A8C2-C37BC57E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2" y="1559449"/>
            <a:ext cx="11342657" cy="47470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93C9C42-A9DF-451A-AA7C-07692F791FF7}"/>
              </a:ext>
            </a:extLst>
          </p:cNvPr>
          <p:cNvSpPr txBox="1"/>
          <p:nvPr/>
        </p:nvSpPr>
        <p:spPr>
          <a:xfrm>
            <a:off x="7113148" y="2871133"/>
            <a:ext cx="4022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develop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ment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B4914F-5E50-44D3-8E67-7582D92A4151}"/>
              </a:ext>
            </a:extLst>
          </p:cNvPr>
          <p:cNvSpPr txBox="1"/>
          <p:nvPr/>
        </p:nvSpPr>
        <p:spPr>
          <a:xfrm>
            <a:off x="2720018" y="5037503"/>
            <a:ext cx="1758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dream</a:t>
            </a:r>
            <a:r>
              <a:rPr lang="en-US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15275-3CB1-4DC2-B1E7-5AB6C3585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34" y="104193"/>
            <a:ext cx="9310130" cy="14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3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DAABF-CC39-444B-88E2-DD97FEEDB465}"/>
              </a:ext>
            </a:extLst>
          </p:cNvPr>
          <p:cNvSpPr txBox="1"/>
          <p:nvPr/>
        </p:nvSpPr>
        <p:spPr>
          <a:xfrm>
            <a:off x="1552492" y="80840"/>
            <a:ext cx="9387840" cy="168756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Pair-work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2448828" y="1657849"/>
            <a:ext cx="759516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169ED531-6495-4AA2-B7F8-698A35157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E7F16E-B2F4-4222-9BD6-C7B96CE3D432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65C171-2B3F-4221-90FD-714E96FD57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82E3D-00A4-4583-8DF8-CFB28D6D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9" y="0"/>
            <a:ext cx="8973802" cy="1505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546A2D-66F0-4F9E-A048-A2696F432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85" y="3932313"/>
            <a:ext cx="2873952" cy="2873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68CB4-04F4-4370-99F5-3F9B95E44208}"/>
              </a:ext>
            </a:extLst>
          </p:cNvPr>
          <p:cNvSpPr txBox="1"/>
          <p:nvPr/>
        </p:nvSpPr>
        <p:spPr>
          <a:xfrm>
            <a:off x="1037121" y="4554871"/>
            <a:ext cx="221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Do you agree…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3DF55-3920-47B0-BAE5-33F2BCCEC3BD}"/>
              </a:ext>
            </a:extLst>
          </p:cNvPr>
          <p:cNvSpPr txBox="1"/>
          <p:nvPr/>
        </p:nvSpPr>
        <p:spPr>
          <a:xfrm>
            <a:off x="8045720" y="4554871"/>
            <a:ext cx="253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…or disagree?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3AF767-133A-4BD9-AFA1-22969952081D}"/>
              </a:ext>
            </a:extLst>
          </p:cNvPr>
          <p:cNvGrpSpPr/>
          <p:nvPr/>
        </p:nvGrpSpPr>
        <p:grpSpPr>
          <a:xfrm>
            <a:off x="1177422" y="1744521"/>
            <a:ext cx="9837156" cy="2485442"/>
            <a:chOff x="1177422" y="1390262"/>
            <a:chExt cx="9837156" cy="24854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F1493D-74B1-466F-B770-8BE6C41A1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4200"/>
            <a:stretch/>
          </p:blipFill>
          <p:spPr>
            <a:xfrm>
              <a:off x="1177422" y="1390262"/>
              <a:ext cx="9837156" cy="248544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3C9C42-A9DF-451A-AA7C-07692F791FF7}"/>
                </a:ext>
              </a:extLst>
            </p:cNvPr>
            <p:cNvSpPr txBox="1"/>
            <p:nvPr/>
          </p:nvSpPr>
          <p:spPr>
            <a:xfrm>
              <a:off x="4705850" y="3000549"/>
              <a:ext cx="40222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a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ccomplish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ments </a:t>
              </a:r>
              <a:endParaRPr lang="en-US" sz="4000" b="1" i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04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516D7-5209-45E9-B77D-BB54E343D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3" y="571500"/>
            <a:ext cx="8718697" cy="5715000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AF268CEC-AB50-4E49-A102-BD3238AC9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2B31B-599D-43F3-BFEA-8A0AB0FDB39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98B29-1966-47FE-9D9E-EDA253D66D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82E3D-00A4-4583-8DF8-CFB28D6D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9" y="0"/>
            <a:ext cx="8973802" cy="1505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546A2D-66F0-4F9E-A048-A2696F432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85" y="3932313"/>
            <a:ext cx="2873952" cy="2873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68CB4-04F4-4370-99F5-3F9B95E44208}"/>
              </a:ext>
            </a:extLst>
          </p:cNvPr>
          <p:cNvSpPr txBox="1"/>
          <p:nvPr/>
        </p:nvSpPr>
        <p:spPr>
          <a:xfrm>
            <a:off x="1037121" y="4554871"/>
            <a:ext cx="221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Do you agree…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3DF55-3920-47B0-BAE5-33F2BCCEC3BD}"/>
              </a:ext>
            </a:extLst>
          </p:cNvPr>
          <p:cNvSpPr txBox="1"/>
          <p:nvPr/>
        </p:nvSpPr>
        <p:spPr>
          <a:xfrm>
            <a:off x="8045720" y="4554871"/>
            <a:ext cx="253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…or disagree?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10ED-6D01-43B6-81E0-3F003E386CF5}"/>
              </a:ext>
            </a:extLst>
          </p:cNvPr>
          <p:cNvGrpSpPr/>
          <p:nvPr/>
        </p:nvGrpSpPr>
        <p:grpSpPr>
          <a:xfrm>
            <a:off x="898333" y="2204774"/>
            <a:ext cx="10395334" cy="1198163"/>
            <a:chOff x="1177422" y="2024742"/>
            <a:chExt cx="10395334" cy="11981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F1493D-74B1-466F-B770-8BE6C41A1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4869" b="33638"/>
            <a:stretch/>
          </p:blipFill>
          <p:spPr>
            <a:xfrm>
              <a:off x="1177422" y="2024742"/>
              <a:ext cx="9837156" cy="116632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CCBC78-B1EC-4B0F-BE49-4F7C068D741D}"/>
                </a:ext>
              </a:extLst>
            </p:cNvPr>
            <p:cNvSpPr txBox="1"/>
            <p:nvPr/>
          </p:nvSpPr>
          <p:spPr>
            <a:xfrm>
              <a:off x="8710271" y="2515019"/>
              <a:ext cx="286248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employ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ment</a:t>
              </a:r>
              <a:r>
                <a:rPr lang="en-US" sz="40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4000" b="1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3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82E3D-00A4-4583-8DF8-CFB28D6D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9" y="0"/>
            <a:ext cx="8973802" cy="1505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546A2D-66F0-4F9E-A048-A2696F432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85" y="3932313"/>
            <a:ext cx="2873952" cy="2873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68CB4-04F4-4370-99F5-3F9B95E44208}"/>
              </a:ext>
            </a:extLst>
          </p:cNvPr>
          <p:cNvSpPr txBox="1"/>
          <p:nvPr/>
        </p:nvSpPr>
        <p:spPr>
          <a:xfrm>
            <a:off x="1037121" y="4554871"/>
            <a:ext cx="221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Do you agree…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3DF55-3920-47B0-BAE5-33F2BCCEC3BD}"/>
              </a:ext>
            </a:extLst>
          </p:cNvPr>
          <p:cNvSpPr txBox="1"/>
          <p:nvPr/>
        </p:nvSpPr>
        <p:spPr>
          <a:xfrm>
            <a:off x="8045720" y="4554871"/>
            <a:ext cx="253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…or disagree?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269240-22A0-4018-9FB0-FCA8B529D975}"/>
              </a:ext>
            </a:extLst>
          </p:cNvPr>
          <p:cNvGrpSpPr/>
          <p:nvPr/>
        </p:nvGrpSpPr>
        <p:grpSpPr>
          <a:xfrm>
            <a:off x="1177422" y="1903200"/>
            <a:ext cx="9837156" cy="1866659"/>
            <a:chOff x="898333" y="2204774"/>
            <a:chExt cx="9837156" cy="186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F1493D-74B1-466F-B770-8BE6C41A1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261" t="66110" r="261" b="398"/>
            <a:stretch/>
          </p:blipFill>
          <p:spPr>
            <a:xfrm>
              <a:off x="898333" y="2204774"/>
              <a:ext cx="9837156" cy="18175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48AAA6-B323-4D89-9508-73BBA6EE9044}"/>
                </a:ext>
              </a:extLst>
            </p:cNvPr>
            <p:cNvSpPr txBox="1"/>
            <p:nvPr/>
          </p:nvSpPr>
          <p:spPr>
            <a:xfrm>
              <a:off x="1753379" y="3363547"/>
              <a:ext cx="29356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prepara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tion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4000" b="1" i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9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82E3D-00A4-4583-8DF8-CFB28D6D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9" y="0"/>
            <a:ext cx="8973802" cy="1505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68CB4-04F4-4370-99F5-3F9B95E44208}"/>
              </a:ext>
            </a:extLst>
          </p:cNvPr>
          <p:cNvSpPr txBox="1"/>
          <p:nvPr/>
        </p:nvSpPr>
        <p:spPr>
          <a:xfrm>
            <a:off x="1326370" y="4606606"/>
            <a:ext cx="221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Do you agree…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3DF55-3920-47B0-BAE5-33F2BCCEC3BD}"/>
              </a:ext>
            </a:extLst>
          </p:cNvPr>
          <p:cNvSpPr txBox="1"/>
          <p:nvPr/>
        </p:nvSpPr>
        <p:spPr>
          <a:xfrm>
            <a:off x="8334969" y="4606606"/>
            <a:ext cx="253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…or disagree?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B9199A-2F9C-4023-983E-CD1DB0C32D1D}"/>
              </a:ext>
            </a:extLst>
          </p:cNvPr>
          <p:cNvGrpSpPr/>
          <p:nvPr/>
        </p:nvGrpSpPr>
        <p:grpSpPr>
          <a:xfrm>
            <a:off x="424671" y="1615296"/>
            <a:ext cx="11342657" cy="2816131"/>
            <a:chOff x="335902" y="1559449"/>
            <a:chExt cx="11342657" cy="28161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7DFA5A-09B1-4363-8D22-F5DAAA663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0676"/>
            <a:stretch/>
          </p:blipFill>
          <p:spPr>
            <a:xfrm>
              <a:off x="335902" y="1559449"/>
              <a:ext cx="11342657" cy="28161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F01215-1DD9-40B2-B249-2CDFA362E8F7}"/>
                </a:ext>
              </a:extLst>
            </p:cNvPr>
            <p:cNvSpPr txBox="1"/>
            <p:nvPr/>
          </p:nvSpPr>
          <p:spPr>
            <a:xfrm>
              <a:off x="7113148" y="2871133"/>
              <a:ext cx="40222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develop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ment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40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546A2D-66F0-4F9E-A048-A2696F432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4" y="3984048"/>
            <a:ext cx="2873952" cy="28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82E3D-00A4-4583-8DF8-CFB28D6D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9" y="0"/>
            <a:ext cx="8973802" cy="1505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68CB4-04F4-4370-99F5-3F9B95E44208}"/>
              </a:ext>
            </a:extLst>
          </p:cNvPr>
          <p:cNvSpPr txBox="1"/>
          <p:nvPr/>
        </p:nvSpPr>
        <p:spPr>
          <a:xfrm>
            <a:off x="1326370" y="4606606"/>
            <a:ext cx="221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Do you agree…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3DF55-3920-47B0-BAE5-33F2BCCEC3BD}"/>
              </a:ext>
            </a:extLst>
          </p:cNvPr>
          <p:cNvSpPr txBox="1"/>
          <p:nvPr/>
        </p:nvSpPr>
        <p:spPr>
          <a:xfrm>
            <a:off x="8334969" y="4606606"/>
            <a:ext cx="253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…or disagree?</a:t>
            </a:r>
            <a:endParaRPr lang="en-US" sz="48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546A2D-66F0-4F9E-A048-A2696F432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4" y="3984048"/>
            <a:ext cx="2873952" cy="28739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200E80-B678-4ECF-A3F8-FF9190267273}"/>
              </a:ext>
            </a:extLst>
          </p:cNvPr>
          <p:cNvGrpSpPr/>
          <p:nvPr/>
        </p:nvGrpSpPr>
        <p:grpSpPr>
          <a:xfrm>
            <a:off x="424671" y="1950981"/>
            <a:ext cx="11342657" cy="2019570"/>
            <a:chOff x="424671" y="1950981"/>
            <a:chExt cx="11342657" cy="2019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7DFA5A-09B1-4363-8D22-F5DAAA663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7456"/>
            <a:stretch/>
          </p:blipFill>
          <p:spPr>
            <a:xfrm>
              <a:off x="424671" y="1950981"/>
              <a:ext cx="11342657" cy="20195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6F64C1-52DA-4CE7-B92B-B63F8FBE0067}"/>
                </a:ext>
              </a:extLst>
            </p:cNvPr>
            <p:cNvSpPr txBox="1"/>
            <p:nvPr/>
          </p:nvSpPr>
          <p:spPr>
            <a:xfrm>
              <a:off x="2869308" y="2666025"/>
              <a:ext cx="17586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dream</a:t>
              </a:r>
              <a:r>
                <a:rPr lang="en-US" sz="40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4000" b="1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8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550 L góc phụ kiện &lt;3 l ý tưởng | portfolio covers, hình xăm harry potter,  thiệp mời đám cưới vintage">
            <a:extLst>
              <a:ext uri="{FF2B5EF4-FFF2-40B4-BE49-F238E27FC236}">
                <a16:creationId xmlns:a16="http://schemas.microsoft.com/office/drawing/2014/main" id="{ADA66B77-6D6A-4693-B4EF-17CAE641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7BEE2-38CA-4FEC-A0FC-27F1321C709C}"/>
              </a:ext>
            </a:extLst>
          </p:cNvPr>
          <p:cNvSpPr txBox="1"/>
          <p:nvPr/>
        </p:nvSpPr>
        <p:spPr>
          <a:xfrm>
            <a:off x="2497117" y="2366696"/>
            <a:ext cx="7384002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Review on how to use Longman Dictionary.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for next lesson – Reading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id="{8780A176-DCEC-4963-A987-6A848753B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3297" y="1189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A6D4E-938F-4426-97E8-5DC331F289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A40D12F1-BF6E-4250-9C5D-68A98ED8AF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EBC0D5-0F59-41B5-835C-7D15D63D057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1668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5127E2-EBAF-4059-B5DC-67608880C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3"/>
          <a:stretch/>
        </p:blipFill>
        <p:spPr>
          <a:xfrm>
            <a:off x="27017" y="333077"/>
            <a:ext cx="7519313" cy="6395657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129266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541977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9FEAF-49D4-4D9E-B3B2-5EEAA34965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3" r="5024" b="7522"/>
          <a:stretch/>
        </p:blipFill>
        <p:spPr>
          <a:xfrm>
            <a:off x="7546330" y="2245469"/>
            <a:ext cx="4618653" cy="36296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A0F6DC-B717-4A20-9AFE-E04C1A67A917}"/>
              </a:ext>
            </a:extLst>
          </p:cNvPr>
          <p:cNvSpPr txBox="1"/>
          <p:nvPr/>
        </p:nvSpPr>
        <p:spPr>
          <a:xfrm>
            <a:off x="7573347" y="0"/>
            <a:ext cx="4618653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Ex1. Read the text. Find the name of the person in the photo.</a:t>
            </a:r>
          </a:p>
        </p:txBody>
      </p:sp>
    </p:spTree>
    <p:extLst>
      <p:ext uri="{BB962C8B-B14F-4D97-AF65-F5344CB8AC3E}">
        <p14:creationId xmlns:p14="http://schemas.microsoft.com/office/powerpoint/2010/main" val="156734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A814FAE-966D-4E30-B066-F121C63C6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57621"/>
              </p:ext>
            </p:extLst>
          </p:nvPr>
        </p:nvGraphicFramePr>
        <p:xfrm>
          <a:off x="765110" y="766318"/>
          <a:ext cx="10671236" cy="545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82147">
                  <a:extLst>
                    <a:ext uri="{9D8B030D-6E8A-4147-A177-3AD203B41FA5}">
                      <a16:colId xmlns:a16="http://schemas.microsoft.com/office/drawing/2014/main" val="3062992507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109603581"/>
                    </a:ext>
                  </a:extLst>
                </a:gridCol>
                <a:gridCol w="3172408">
                  <a:extLst>
                    <a:ext uri="{9D8B030D-6E8A-4147-A177-3AD203B41FA5}">
                      <a16:colId xmlns:a16="http://schemas.microsoft.com/office/drawing/2014/main" val="78083829"/>
                    </a:ext>
                  </a:extLst>
                </a:gridCol>
                <a:gridCol w="3104109">
                  <a:extLst>
                    <a:ext uri="{9D8B030D-6E8A-4147-A177-3AD203B41FA5}">
                      <a16:colId xmlns:a16="http://schemas.microsoft.com/office/drawing/2014/main" val="1287627808"/>
                    </a:ext>
                  </a:extLst>
                </a:gridCol>
              </a:tblGrid>
              <a:tr h="10914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Profile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17020"/>
                  </a:ext>
                </a:extLst>
              </a:tr>
              <a:tr h="10914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Hector Turner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Geordie Stewart</a:t>
                      </a: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Mike Perham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805340"/>
                  </a:ext>
                </a:extLst>
              </a:tr>
              <a:tr h="10914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16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</a:t>
                      </a: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880514"/>
                  </a:ext>
                </a:extLst>
              </a:tr>
              <a:tr h="10914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ultra-marathon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mountain climbing</a:t>
                      </a: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circumnavigate by boat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129831"/>
                  </a:ext>
                </a:extLst>
              </a:tr>
              <a:tr h="10914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Sahara Desert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Everest</a:t>
                      </a: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around the world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41332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FB342-E72B-4FC7-81A1-B0B9DBE96E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10" t="1658" r="29188" b="65774"/>
          <a:stretch/>
        </p:blipFill>
        <p:spPr>
          <a:xfrm>
            <a:off x="9286281" y="766318"/>
            <a:ext cx="1273565" cy="1068151"/>
          </a:xfrm>
          <a:prstGeom prst="rect">
            <a:avLst/>
          </a:prstGeom>
        </p:spPr>
      </p:pic>
      <p:pic>
        <p:nvPicPr>
          <p:cNvPr id="1026" name="Picture 2" descr="Tổng hợp 50 hình ảnh đại diện facebook ý nghĩa, đẹp, độc đáo có 1 0 2">
            <a:extLst>
              <a:ext uri="{FF2B5EF4-FFF2-40B4-BE49-F238E27FC236}">
                <a16:creationId xmlns:a16="http://schemas.microsoft.com/office/drawing/2014/main" id="{63700D9C-5752-4BE8-9D58-D537B4DC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13" y="766317"/>
            <a:ext cx="1068151" cy="10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ổng hợp 50 hình ảnh đại diện facebook ý nghĩa, đẹp, độc đáo có 1 0 2">
            <a:extLst>
              <a:ext uri="{FF2B5EF4-FFF2-40B4-BE49-F238E27FC236}">
                <a16:creationId xmlns:a16="http://schemas.microsoft.com/office/drawing/2014/main" id="{6F795052-6768-4282-AD7E-9A3B5349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88" y="766316"/>
            <a:ext cx="1068151" cy="10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4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35"/>
            <a:ext cx="12192000" cy="6858000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9C585-38E4-4AE5-9B97-FF08CBFA9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14" y="2341860"/>
            <a:ext cx="3694868" cy="3694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46585-0B67-4DE8-8F7A-674710088501}"/>
              </a:ext>
            </a:extLst>
          </p:cNvPr>
          <p:cNvSpPr txBox="1"/>
          <p:nvPr/>
        </p:nvSpPr>
        <p:spPr>
          <a:xfrm>
            <a:off x="810353" y="938928"/>
            <a:ext cx="10571294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effectLst/>
                <a:latin typeface="Tempus Sans ITC" panose="04020404030D07020202" pitchFamily="82" charset="0"/>
                <a:ea typeface="MS Mincho" panose="02020609040205080304" pitchFamily="49" charset="-128"/>
              </a:rPr>
              <a:t>“Kids dream more than adults.”</a:t>
            </a:r>
            <a:endParaRPr lang="en-US" sz="6000" dirty="0">
              <a:solidFill>
                <a:srgbClr val="C00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B69C3-E534-492C-98E1-5394C65FAA85}"/>
              </a:ext>
            </a:extLst>
          </p:cNvPr>
          <p:cNvSpPr txBox="1"/>
          <p:nvPr/>
        </p:nvSpPr>
        <p:spPr>
          <a:xfrm>
            <a:off x="960749" y="2964418"/>
            <a:ext cx="2852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Do you agree…</a:t>
            </a:r>
            <a:endParaRPr lang="en-US" sz="60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711CD-9845-48DE-84D9-13BBA3384A7C}"/>
              </a:ext>
            </a:extLst>
          </p:cNvPr>
          <p:cNvSpPr txBox="1"/>
          <p:nvPr/>
        </p:nvSpPr>
        <p:spPr>
          <a:xfrm>
            <a:off x="7969348" y="2964418"/>
            <a:ext cx="3261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…or disagree?</a:t>
            </a:r>
            <a:endParaRPr lang="en-US" sz="60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60325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945CC-A17F-4925-9612-487CD40FCE00}"/>
              </a:ext>
            </a:extLst>
          </p:cNvPr>
          <p:cNvGrpSpPr/>
          <p:nvPr/>
        </p:nvGrpSpPr>
        <p:grpSpPr>
          <a:xfrm>
            <a:off x="136767" y="1495244"/>
            <a:ext cx="11548424" cy="3196071"/>
            <a:chOff x="181478" y="1251042"/>
            <a:chExt cx="11548424" cy="31960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03375D-7B70-4CF7-8D3D-EC5355E7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478" y="1251042"/>
              <a:ext cx="11529528" cy="31960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64079" y="1554555"/>
              <a:ext cx="606582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ADVENTURE </a:t>
              </a:r>
            </a:p>
          </p:txBody>
        </p:sp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3025728" y="1284948"/>
              <a:ext cx="2855200" cy="923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5400" b="1" dirty="0">
                  <a:ln w="1905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UNIT 2: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AF69ED4-89FA-4FC8-A344-C2DFED5A2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0765" y="4182848"/>
            <a:ext cx="2905530" cy="508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72AC72-2A35-4C32-B262-71D1937F19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5127E2-EBAF-4059-B5DC-67608880C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3" r="2153"/>
          <a:stretch/>
        </p:blipFill>
        <p:spPr>
          <a:xfrm>
            <a:off x="27017" y="120051"/>
            <a:ext cx="7519313" cy="5806526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66706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79417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3C7D90-10D5-4DB2-8FE2-DAE98FAA8F28}"/>
              </a:ext>
            </a:extLst>
          </p:cNvPr>
          <p:cNvSpPr txBox="1"/>
          <p:nvPr/>
        </p:nvSpPr>
        <p:spPr>
          <a:xfrm>
            <a:off x="7651102" y="0"/>
            <a:ext cx="4513881" cy="15582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Ex2. Complete the table with words from the text in exercise 1.</a:t>
            </a:r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20E3B5-F8E9-4A8E-A54D-5EF4BB13D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12849"/>
              </p:ext>
            </p:extLst>
          </p:nvPr>
        </p:nvGraphicFramePr>
        <p:xfrm>
          <a:off x="7651102" y="1558211"/>
          <a:ext cx="4513882" cy="4401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941">
                  <a:extLst>
                    <a:ext uri="{9D8B030D-6E8A-4147-A177-3AD203B41FA5}">
                      <a16:colId xmlns:a16="http://schemas.microsoft.com/office/drawing/2014/main" val="1307659134"/>
                    </a:ext>
                  </a:extLst>
                </a:gridCol>
                <a:gridCol w="2256941">
                  <a:extLst>
                    <a:ext uri="{9D8B030D-6E8A-4147-A177-3AD203B41FA5}">
                      <a16:colId xmlns:a16="http://schemas.microsoft.com/office/drawing/2014/main" val="1759713830"/>
                    </a:ext>
                  </a:extLst>
                </a:gridCol>
              </a:tblGrid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noun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verb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992482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attempt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attempt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311631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completion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complete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241076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achievement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achieve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764005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need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need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613404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exploration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explore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131507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experience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experience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088841"/>
                  </a:ext>
                </a:extLst>
              </a:tr>
              <a:tr h="546046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dream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dream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7986241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E00D87-37F9-435B-8B3E-6C173D3D5A8C}"/>
              </a:ext>
            </a:extLst>
          </p:cNvPr>
          <p:cNvSpPr/>
          <p:nvPr/>
        </p:nvSpPr>
        <p:spPr>
          <a:xfrm>
            <a:off x="7651102" y="2136710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4CF95A-DEBA-45EB-9EB8-F2279D0B5B55}"/>
              </a:ext>
            </a:extLst>
          </p:cNvPr>
          <p:cNvSpPr/>
          <p:nvPr/>
        </p:nvSpPr>
        <p:spPr>
          <a:xfrm>
            <a:off x="9890449" y="2699907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5E9CFA-94AE-405A-B6F2-D48DE4EBB26D}"/>
              </a:ext>
            </a:extLst>
          </p:cNvPr>
          <p:cNvSpPr/>
          <p:nvPr/>
        </p:nvSpPr>
        <p:spPr>
          <a:xfrm>
            <a:off x="9890449" y="3225977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788DF6-560A-45DA-A640-2DB204C5E344}"/>
              </a:ext>
            </a:extLst>
          </p:cNvPr>
          <p:cNvSpPr/>
          <p:nvPr/>
        </p:nvSpPr>
        <p:spPr>
          <a:xfrm>
            <a:off x="7668695" y="3782455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85CED10-07FD-40FC-BC24-436DEE9C3E32}"/>
              </a:ext>
            </a:extLst>
          </p:cNvPr>
          <p:cNvSpPr/>
          <p:nvPr/>
        </p:nvSpPr>
        <p:spPr>
          <a:xfrm>
            <a:off x="7668695" y="4336223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910957-6C96-4707-A8CF-DF26772EC993}"/>
              </a:ext>
            </a:extLst>
          </p:cNvPr>
          <p:cNvSpPr/>
          <p:nvPr/>
        </p:nvSpPr>
        <p:spPr>
          <a:xfrm>
            <a:off x="7651101" y="4891346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02DC34-D976-4FB5-B591-CB2EF0AA0838}"/>
              </a:ext>
            </a:extLst>
          </p:cNvPr>
          <p:cNvSpPr/>
          <p:nvPr/>
        </p:nvSpPr>
        <p:spPr>
          <a:xfrm>
            <a:off x="9890448" y="5439292"/>
            <a:ext cx="2239347" cy="5131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791E39-2082-4C4A-8C0B-3E9D9817DB3D}"/>
              </a:ext>
            </a:extLst>
          </p:cNvPr>
          <p:cNvCxnSpPr>
            <a:cxnSpLocks/>
          </p:cNvCxnSpPr>
          <p:nvPr/>
        </p:nvCxnSpPr>
        <p:spPr>
          <a:xfrm>
            <a:off x="96241" y="1558211"/>
            <a:ext cx="1157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6EAB38-6E23-4707-9C89-D78F03B6BE53}"/>
              </a:ext>
            </a:extLst>
          </p:cNvPr>
          <p:cNvCxnSpPr>
            <a:cxnSpLocks/>
          </p:cNvCxnSpPr>
          <p:nvPr/>
        </p:nvCxnSpPr>
        <p:spPr>
          <a:xfrm>
            <a:off x="5806576" y="1558211"/>
            <a:ext cx="12660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F81C12-1766-4D22-B14E-7A7A0D53FDA7}"/>
              </a:ext>
            </a:extLst>
          </p:cNvPr>
          <p:cNvCxnSpPr>
            <a:cxnSpLocks/>
          </p:cNvCxnSpPr>
          <p:nvPr/>
        </p:nvCxnSpPr>
        <p:spPr>
          <a:xfrm>
            <a:off x="3153658" y="3116618"/>
            <a:ext cx="10624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C3A56F-EF81-4B72-8541-7338F354E538}"/>
              </a:ext>
            </a:extLst>
          </p:cNvPr>
          <p:cNvCxnSpPr>
            <a:cxnSpLocks/>
          </p:cNvCxnSpPr>
          <p:nvPr/>
        </p:nvCxnSpPr>
        <p:spPr>
          <a:xfrm>
            <a:off x="4744139" y="4777467"/>
            <a:ext cx="6862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E51C3F-9AD3-4455-8CD3-8247604B4736}"/>
              </a:ext>
            </a:extLst>
          </p:cNvPr>
          <p:cNvCxnSpPr>
            <a:cxnSpLocks/>
          </p:cNvCxnSpPr>
          <p:nvPr/>
        </p:nvCxnSpPr>
        <p:spPr>
          <a:xfrm>
            <a:off x="5957118" y="4777467"/>
            <a:ext cx="150737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7E2E22-3DAD-4EFE-A9DB-A3FCF86F110D}"/>
              </a:ext>
            </a:extLst>
          </p:cNvPr>
          <p:cNvCxnSpPr>
            <a:cxnSpLocks/>
          </p:cNvCxnSpPr>
          <p:nvPr/>
        </p:nvCxnSpPr>
        <p:spPr>
          <a:xfrm>
            <a:off x="96241" y="5561239"/>
            <a:ext cx="150737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5C18B7-9142-4F1F-B6EF-5F0A230720B2}"/>
              </a:ext>
            </a:extLst>
          </p:cNvPr>
          <p:cNvCxnSpPr>
            <a:cxnSpLocks/>
          </p:cNvCxnSpPr>
          <p:nvPr/>
        </p:nvCxnSpPr>
        <p:spPr>
          <a:xfrm>
            <a:off x="6288833" y="5561433"/>
            <a:ext cx="9044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02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271DF8BA-36BA-416B-8248-8D139E94323D}"/>
              </a:ext>
            </a:extLst>
          </p:cNvPr>
          <p:cNvSpPr/>
          <p:nvPr/>
        </p:nvSpPr>
        <p:spPr>
          <a:xfrm>
            <a:off x="1679315" y="1596312"/>
            <a:ext cx="9302815" cy="3665376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Introduction on How to Use</a:t>
            </a:r>
          </a:p>
          <a:p>
            <a:pPr algn="ctr"/>
            <a:r>
              <a:rPr lang="en-US" sz="7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LONGMAN Dictionary</a:t>
            </a:r>
          </a:p>
        </p:txBody>
      </p:sp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Lato Black"/>
                <a:cs typeface="Lato Black"/>
              </a:rPr>
              <a:t>Link: https://www.ldoceonline.com/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3CD1BB-EBB7-43B1-9A71-06746E69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63" y="1464018"/>
            <a:ext cx="10348473" cy="4572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5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514</Words>
  <Application>Microsoft Office PowerPoint</Application>
  <PresentationFormat>Widescreen</PresentationFormat>
  <Paragraphs>127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Book Antiqua</vt:lpstr>
      <vt:lpstr>Calibri</vt:lpstr>
      <vt:lpstr>Calibri Light</vt:lpstr>
      <vt:lpstr>Forte</vt:lpstr>
      <vt:lpstr>Lato Black</vt:lpstr>
      <vt:lpstr>Lato Bold</vt:lpstr>
      <vt:lpstr>Lato Light</vt:lpstr>
      <vt:lpstr>Ravie</vt:lpstr>
      <vt:lpstr>Segoe UI Black</vt:lpstr>
      <vt:lpstr>Tempus Sans ITC</vt:lpstr>
      <vt:lpstr>Times New Roman</vt:lpstr>
      <vt:lpstr>Office Theme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TRI NGUYEN</cp:lastModifiedBy>
  <cp:revision>48</cp:revision>
  <dcterms:created xsi:type="dcterms:W3CDTF">2021-04-25T18:40:32Z</dcterms:created>
  <dcterms:modified xsi:type="dcterms:W3CDTF">2022-01-01T15:18:37Z</dcterms:modified>
</cp:coreProperties>
</file>