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50" autoAdjust="0"/>
  </p:normalViewPr>
  <p:slideViewPr>
    <p:cSldViewPr snapToGrid="0">
      <p:cViewPr varScale="1">
        <p:scale>
          <a:sx n="59" d="100"/>
          <a:sy n="59" d="100"/>
        </p:scale>
        <p:origin x="-1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2.bin"/><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3.bin"/><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8.wmf"/><Relationship Id="rId3" Type="http://schemas.openxmlformats.org/officeDocument/2006/relationships/notesSlide" Target="../notesSlides/notesSlide7.xml"/><Relationship Id="rId7" Type="http://schemas.openxmlformats.org/officeDocument/2006/relationships/image" Target="../media/image40.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png"/><Relationship Id="rId11" Type="http://schemas.openxmlformats.org/officeDocument/2006/relationships/image" Target="../media/image37.wmf"/><Relationship Id="rId5" Type="http://schemas.openxmlformats.org/officeDocument/2006/relationships/image" Target="../media/image3.svg"/><Relationship Id="rId15" Type="http://schemas.openxmlformats.org/officeDocument/2006/relationships/image" Target="../media/image39.wmf"/><Relationship Id="rId10" Type="http://schemas.openxmlformats.org/officeDocument/2006/relationships/oleObject" Target="../embeddings/oleObject7.bin"/><Relationship Id="rId4" Type="http://schemas.openxmlformats.org/officeDocument/2006/relationships/image" Target="../media/image2.png"/><Relationship Id="rId9" Type="http://schemas.openxmlformats.org/officeDocument/2006/relationships/image" Target="../media/image36.wmf"/><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slide" Target="slide19.xml"/><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24.xml"/><Relationship Id="rId3" Type="http://schemas.openxmlformats.org/officeDocument/2006/relationships/image" Target="../media/image42.png"/><Relationship Id="rId7" Type="http://schemas.openxmlformats.org/officeDocument/2006/relationships/image" Target="../media/image53.png"/><Relationship Id="rId12" Type="http://schemas.openxmlformats.org/officeDocument/2006/relationships/slide" Target="slide23.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22.xml"/><Relationship Id="rId5" Type="http://schemas.openxmlformats.org/officeDocument/2006/relationships/image" Target="../media/image51.png"/><Relationship Id="rId15" Type="http://schemas.openxmlformats.org/officeDocument/2006/relationships/image" Target="../media/image45.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emf"/><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1.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5.emf"/><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3.emf"/></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emf"/><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lumMod val="75000"/>
                  </a:schemeClr>
                </a:solidFill>
                <a:latin typeface="Arial" panose="020B0604020202020204" pitchFamily="34" charset="0"/>
                <a:cs typeface="Arial" panose="020B0604020202020204" pitchFamily="34" charset="0"/>
              </a:rPr>
              <a:t/>
            </a:r>
            <a:br>
              <a:rPr lang="en-US" sz="5000" b="1">
                <a:solidFill>
                  <a:schemeClr val="accent2">
                    <a:lumMod val="75000"/>
                  </a:schemeClr>
                </a:solidFill>
                <a:latin typeface="Arial" panose="020B0604020202020204" pitchFamily="34" charset="0"/>
                <a:cs typeface="Arial" panose="020B0604020202020204" pitchFamily="34" charset="0"/>
              </a:rPr>
            </a:br>
            <a:r>
              <a:rPr lang="en-US" sz="5000" b="1">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B2-C3-T1</a:t>
            </a:r>
            <a:endParaRPr lang="en-US" sz="4800"/>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xmlns=""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xmlns=""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xmlns=""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xmlns=""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xmlns=""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xmlns=""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xmlns=""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xmlns=""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0"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1"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xmlns=""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xmlns=""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xmlns=""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xmlns=""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xmlns=""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xmlns=""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xmlns=""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xmlns=""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xmlns=""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xmlns=""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xmlns=""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xmlns=""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xmlns=""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xmlns=""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xmlns=""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xmlns=""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xmlns=""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xmlns=""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xmlns=""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xmlns=""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xmlns=""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xmlns=""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xmlns=""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xmlns=""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xmlns=""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xmlns=""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xmlns=""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xmlns=""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xmlns=""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xmlns=""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xmlns=""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xmlns=""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74"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75"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xmlns=""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xmlns=""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xmlns=""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xmlns=""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xmlns=""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098"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a16="http://schemas.microsoft.com/office/drawing/2014/main" xmlns=""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099"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a16="http://schemas.microsoft.com/office/drawing/2014/main" xmlns=""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00"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a16="http://schemas.microsoft.com/office/drawing/2014/main" xmlns=""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01"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a16="http://schemas.microsoft.com/office/drawing/2014/main" xmlns=""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xmlns=""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xmlns=""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xmlns=""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xmlns=""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xmlns=""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xmlns=""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xmlns=""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xmlns=""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xmlns=""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xmlns=""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xmlns=""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xmlns=""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xmlns=""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xmlns=""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xmlns=""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xmlns=""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xmlns=""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xmlns=""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xmlns=""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xmlns=""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xmlns=""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xmlns=""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xmlns=""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xmlns=""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xmlns=""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xmlns=""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xmlns=""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xmlns=""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xmlns=""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xmlns=""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xmlns=""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xmlns=""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xmlns=""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xmlns=""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xmlns=""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xmlns=""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xmlns=""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xmlns=""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xmlns=""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xmlns=""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xmlns=""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xmlns=""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xmlns=""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xmlns=""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xmlns=""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xmlns=""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xmlns=""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xmlns=""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xmlns=""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26"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1505</TotalTime>
  <Words>1286</Words>
  <PresentationFormat>Custom</PresentationFormat>
  <Paragraphs>256</Paragraphs>
  <Slides>27</Slides>
  <Notes>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2021-06-07T13:44:30Z</dcterms:created>
  <dcterms:modified xsi:type="dcterms:W3CDTF">2021-08-19T12:14:14Z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